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2" r:id="rId1"/>
  </p:sldMasterIdLst>
  <p:notesMasterIdLst>
    <p:notesMasterId r:id="rId22"/>
  </p:notesMasterIdLst>
  <p:sldIdLst>
    <p:sldId id="256" r:id="rId2"/>
    <p:sldId id="259" r:id="rId3"/>
    <p:sldId id="260" r:id="rId4"/>
    <p:sldId id="304" r:id="rId5"/>
    <p:sldId id="305" r:id="rId6"/>
    <p:sldId id="262" r:id="rId7"/>
    <p:sldId id="306" r:id="rId8"/>
    <p:sldId id="294" r:id="rId9"/>
    <p:sldId id="257" r:id="rId10"/>
    <p:sldId id="296" r:id="rId11"/>
    <p:sldId id="297" r:id="rId12"/>
    <p:sldId id="298" r:id="rId13"/>
    <p:sldId id="299" r:id="rId14"/>
    <p:sldId id="300" r:id="rId15"/>
    <p:sldId id="301" r:id="rId16"/>
    <p:sldId id="302" r:id="rId17"/>
    <p:sldId id="261" r:id="rId18"/>
    <p:sldId id="295" r:id="rId19"/>
    <p:sldId id="303" r:id="rId20"/>
    <p:sldId id="307" r:id="rId21"/>
  </p:sldIdLst>
  <p:sldSz cx="9144000" cy="5143500" type="screen16x9"/>
  <p:notesSz cx="6858000" cy="9144000"/>
  <p:embeddedFontLst>
    <p:embeddedFont>
      <p:font typeface="Libre Franklin" pitchFamily="2" charset="0"/>
      <p:regular r:id="rId23"/>
      <p:bold r:id="rId24"/>
      <p:italic r:id="rId25"/>
      <p:boldItalic r:id="rId26"/>
    </p:embeddedFont>
    <p:embeddedFont>
      <p:font typeface="Mukta" panose="020B0604020202020204" charset="0"/>
      <p:regular r:id="rId27"/>
      <p:bold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20EEA5E-EF11-4F98-9196-DA0ACDCC9E93}">
  <a:tblStyle styleId="{C20EEA5E-EF11-4F98-9196-DA0ACDCC9E9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E8C5F3E-A40F-4ED8-ABAC-C43F3EDCBA0D}" styleName="Table_1">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8" d="100"/>
          <a:sy n="138" d="100"/>
        </p:scale>
        <p:origin x="83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Google Shape;40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3" name="Google Shape;40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7"/>
        <p:cNvGrpSpPr/>
        <p:nvPr/>
      </p:nvGrpSpPr>
      <p:grpSpPr>
        <a:xfrm>
          <a:off x="0" y="0"/>
          <a:ext cx="0" cy="0"/>
          <a:chOff x="0" y="0"/>
          <a:chExt cx="0" cy="0"/>
        </a:xfrm>
      </p:grpSpPr>
      <p:sp>
        <p:nvSpPr>
          <p:cNvPr id="808" name="Google Shape;808;g13ce2af5b70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9" name="Google Shape;809;g13ce2af5b70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1"/>
        <p:cNvGrpSpPr/>
        <p:nvPr/>
      </p:nvGrpSpPr>
      <p:grpSpPr>
        <a:xfrm>
          <a:off x="0" y="0"/>
          <a:ext cx="0" cy="0"/>
          <a:chOff x="0" y="0"/>
          <a:chExt cx="0" cy="0"/>
        </a:xfrm>
      </p:grpSpPr>
      <p:sp>
        <p:nvSpPr>
          <p:cNvPr id="912" name="Google Shape;912;g25db7c3f944_0_18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3" name="Google Shape;913;g25db7c3f944_0_18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2"/>
        <p:cNvGrpSpPr/>
        <p:nvPr/>
      </p:nvGrpSpPr>
      <p:grpSpPr>
        <a:xfrm>
          <a:off x="0" y="0"/>
          <a:ext cx="0" cy="0"/>
          <a:chOff x="0" y="0"/>
          <a:chExt cx="0" cy="0"/>
        </a:xfrm>
      </p:grpSpPr>
      <p:sp>
        <p:nvSpPr>
          <p:cNvPr id="1103" name="Google Shape;1103;g25db7c3f944_0_18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4" name="Google Shape;1104;g25db7c3f944_0_18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CA" dirty="0"/>
          </a:p>
        </p:txBody>
      </p:sp>
    </p:spTree>
    <p:extLst>
      <p:ext uri="{BB962C8B-B14F-4D97-AF65-F5344CB8AC3E}">
        <p14:creationId xmlns:p14="http://schemas.microsoft.com/office/powerpoint/2010/main" val="561022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Google Shape;468;g13ce2af5b7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9" name="Google Shape;469;g13ce2af5b7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Highlight SAS </a:t>
            </a: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4"/>
        <p:cNvGrpSpPr/>
        <p:nvPr/>
      </p:nvGrpSpPr>
      <p:grpSpPr>
        <a:xfrm>
          <a:off x="0" y="0"/>
          <a:ext cx="0" cy="0"/>
          <a:chOff x="0" y="0"/>
          <a:chExt cx="0" cy="0"/>
        </a:xfrm>
      </p:grpSpPr>
      <p:sp>
        <p:nvSpPr>
          <p:cNvPr id="1025" name="Google Shape;1025;g25ea1e6734c_1_378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6" name="Google Shape;1026;g25ea1e6734c_1_378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22375" y="1363850"/>
            <a:ext cx="4752300" cy="1934400"/>
          </a:xfrm>
          <a:prstGeom prst="rect">
            <a:avLst/>
          </a:prstGeom>
        </p:spPr>
        <p:txBody>
          <a:bodyPr spcFirstLastPara="1" wrap="square" lIns="91425" tIns="91425" rIns="91425" bIns="91425" anchor="b" anchorCtr="0">
            <a:noAutofit/>
          </a:bodyPr>
          <a:lstStyle>
            <a:lvl1pPr lvl="0">
              <a:spcBef>
                <a:spcPts val="0"/>
              </a:spcBef>
              <a:spcAft>
                <a:spcPts val="0"/>
              </a:spcAft>
              <a:buSzPts val="5200"/>
              <a:buNone/>
              <a:defRPr sz="38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722375" y="3335075"/>
            <a:ext cx="4752300" cy="4446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8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cxnSp>
        <p:nvCxnSpPr>
          <p:cNvPr id="11" name="Google Shape;11;p2"/>
          <p:cNvCxnSpPr/>
          <p:nvPr/>
        </p:nvCxnSpPr>
        <p:spPr>
          <a:xfrm>
            <a:off x="-9900" y="4812425"/>
            <a:ext cx="9163800" cy="0"/>
          </a:xfrm>
          <a:prstGeom prst="straightConnector1">
            <a:avLst/>
          </a:prstGeom>
          <a:noFill/>
          <a:ln w="9525" cap="flat" cmpd="sng">
            <a:solidFill>
              <a:schemeClr val="dk1"/>
            </a:solidFill>
            <a:prstDash val="solid"/>
            <a:round/>
            <a:headEnd type="none" w="med" len="med"/>
            <a:tailEnd type="none" w="med" len="med"/>
          </a:ln>
        </p:spPr>
      </p:cxnSp>
      <p:sp>
        <p:nvSpPr>
          <p:cNvPr id="12" name="Google Shape;12;p2"/>
          <p:cNvSpPr/>
          <p:nvPr/>
        </p:nvSpPr>
        <p:spPr>
          <a:xfrm>
            <a:off x="0" y="0"/>
            <a:ext cx="9163800" cy="3312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 name="Google Shape;13;p2"/>
          <p:cNvCxnSpPr/>
          <p:nvPr/>
        </p:nvCxnSpPr>
        <p:spPr>
          <a:xfrm>
            <a:off x="-9900" y="331200"/>
            <a:ext cx="9163800" cy="0"/>
          </a:xfrm>
          <a:prstGeom prst="straightConnector1">
            <a:avLst/>
          </a:prstGeom>
          <a:noFill/>
          <a:ln w="9525" cap="flat" cmpd="sng">
            <a:solidFill>
              <a:schemeClr val="dk1"/>
            </a:solidFill>
            <a:prstDash val="solid"/>
            <a:round/>
            <a:headEnd type="none" w="med" len="med"/>
            <a:tailEnd type="none" w="med" len="med"/>
          </a:ln>
        </p:spPr>
      </p:cxnSp>
      <p:cxnSp>
        <p:nvCxnSpPr>
          <p:cNvPr id="14" name="Google Shape;14;p2"/>
          <p:cNvCxnSpPr/>
          <p:nvPr/>
        </p:nvCxnSpPr>
        <p:spPr>
          <a:xfrm>
            <a:off x="8707075" y="331200"/>
            <a:ext cx="0" cy="4481400"/>
          </a:xfrm>
          <a:prstGeom prst="straightConnector1">
            <a:avLst/>
          </a:prstGeom>
          <a:noFill/>
          <a:ln w="9525" cap="flat" cmpd="sng">
            <a:solidFill>
              <a:schemeClr val="dk1"/>
            </a:solidFill>
            <a:prstDash val="solid"/>
            <a:round/>
            <a:headEnd type="none" w="med" len="med"/>
            <a:tailEnd type="none" w="med" len="med"/>
          </a:ln>
        </p:spPr>
      </p:cxnSp>
      <p:sp>
        <p:nvSpPr>
          <p:cNvPr id="15" name="Google Shape;15;p2"/>
          <p:cNvSpPr/>
          <p:nvPr/>
        </p:nvSpPr>
        <p:spPr>
          <a:xfrm>
            <a:off x="8624425" y="771625"/>
            <a:ext cx="165300" cy="165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6" name="Google Shape;16;p2"/>
          <p:cNvCxnSpPr/>
          <p:nvPr/>
        </p:nvCxnSpPr>
        <p:spPr>
          <a:xfrm>
            <a:off x="436925" y="331200"/>
            <a:ext cx="0" cy="448140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2">
  <p:cSld name="CUSTOM_10_1_1">
    <p:spTree>
      <p:nvGrpSpPr>
        <p:cNvPr id="1" name="Shape 381"/>
        <p:cNvGrpSpPr/>
        <p:nvPr/>
      </p:nvGrpSpPr>
      <p:grpSpPr>
        <a:xfrm>
          <a:off x="0" y="0"/>
          <a:ext cx="0" cy="0"/>
          <a:chOff x="0" y="0"/>
          <a:chExt cx="0" cy="0"/>
        </a:xfrm>
      </p:grpSpPr>
      <p:cxnSp>
        <p:nvCxnSpPr>
          <p:cNvPr id="382" name="Google Shape;382;p33"/>
          <p:cNvCxnSpPr/>
          <p:nvPr/>
        </p:nvCxnSpPr>
        <p:spPr>
          <a:xfrm>
            <a:off x="-9900" y="4812425"/>
            <a:ext cx="9163800" cy="0"/>
          </a:xfrm>
          <a:prstGeom prst="straightConnector1">
            <a:avLst/>
          </a:prstGeom>
          <a:noFill/>
          <a:ln w="9525" cap="flat" cmpd="sng">
            <a:solidFill>
              <a:schemeClr val="dk1"/>
            </a:solidFill>
            <a:prstDash val="solid"/>
            <a:round/>
            <a:headEnd type="none" w="med" len="med"/>
            <a:tailEnd type="none" w="med" len="med"/>
          </a:ln>
        </p:spPr>
      </p:cxnSp>
      <p:sp>
        <p:nvSpPr>
          <p:cNvPr id="383" name="Google Shape;383;p33"/>
          <p:cNvSpPr/>
          <p:nvPr/>
        </p:nvSpPr>
        <p:spPr>
          <a:xfrm>
            <a:off x="0" y="4812425"/>
            <a:ext cx="9163800" cy="3312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4" name="Google Shape;384;p33"/>
          <p:cNvCxnSpPr/>
          <p:nvPr/>
        </p:nvCxnSpPr>
        <p:spPr>
          <a:xfrm>
            <a:off x="8707075" y="331200"/>
            <a:ext cx="0" cy="4481400"/>
          </a:xfrm>
          <a:prstGeom prst="straightConnector1">
            <a:avLst/>
          </a:prstGeom>
          <a:noFill/>
          <a:ln w="9525" cap="flat" cmpd="sng">
            <a:solidFill>
              <a:schemeClr val="dk1"/>
            </a:solidFill>
            <a:prstDash val="solid"/>
            <a:round/>
            <a:headEnd type="none" w="med" len="med"/>
            <a:tailEnd type="none" w="med" len="med"/>
          </a:ln>
        </p:spPr>
      </p:cxnSp>
      <p:cxnSp>
        <p:nvCxnSpPr>
          <p:cNvPr id="385" name="Google Shape;385;p33"/>
          <p:cNvCxnSpPr/>
          <p:nvPr/>
        </p:nvCxnSpPr>
        <p:spPr>
          <a:xfrm>
            <a:off x="436925" y="331200"/>
            <a:ext cx="0" cy="4481400"/>
          </a:xfrm>
          <a:prstGeom prst="straightConnector1">
            <a:avLst/>
          </a:prstGeom>
          <a:noFill/>
          <a:ln w="9525" cap="flat" cmpd="sng">
            <a:solidFill>
              <a:schemeClr val="dk1"/>
            </a:solidFill>
            <a:prstDash val="solid"/>
            <a:round/>
            <a:headEnd type="none" w="med" len="med"/>
            <a:tailEnd type="none" w="med" len="med"/>
          </a:ln>
        </p:spPr>
      </p:cxnSp>
      <p:cxnSp>
        <p:nvCxnSpPr>
          <p:cNvPr id="386" name="Google Shape;386;p33"/>
          <p:cNvCxnSpPr/>
          <p:nvPr/>
        </p:nvCxnSpPr>
        <p:spPr>
          <a:xfrm>
            <a:off x="-9900" y="331200"/>
            <a:ext cx="9163800" cy="0"/>
          </a:xfrm>
          <a:prstGeom prst="straightConnector1">
            <a:avLst/>
          </a:prstGeom>
          <a:noFill/>
          <a:ln w="9525" cap="flat" cmpd="sng">
            <a:solidFill>
              <a:schemeClr val="dk1"/>
            </a:solidFill>
            <a:prstDash val="solid"/>
            <a:round/>
            <a:headEnd type="none" w="med" len="med"/>
            <a:tailEnd type="none" w="med" len="med"/>
          </a:ln>
        </p:spPr>
      </p:cxnSp>
      <p:grpSp>
        <p:nvGrpSpPr>
          <p:cNvPr id="387" name="Google Shape;387;p33"/>
          <p:cNvGrpSpPr/>
          <p:nvPr/>
        </p:nvGrpSpPr>
        <p:grpSpPr>
          <a:xfrm>
            <a:off x="53638" y="684911"/>
            <a:ext cx="766568" cy="894489"/>
            <a:chOff x="-400100" y="1168286"/>
            <a:chExt cx="766568" cy="894489"/>
          </a:xfrm>
        </p:grpSpPr>
        <p:sp>
          <p:nvSpPr>
            <p:cNvPr id="388" name="Google Shape;388;p33"/>
            <p:cNvSpPr/>
            <p:nvPr/>
          </p:nvSpPr>
          <p:spPr>
            <a:xfrm>
              <a:off x="-400100" y="1306175"/>
              <a:ext cx="756600" cy="756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33"/>
            <p:cNvSpPr/>
            <p:nvPr/>
          </p:nvSpPr>
          <p:spPr>
            <a:xfrm>
              <a:off x="35268" y="1168286"/>
              <a:ext cx="331200" cy="331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0" name="Google Shape;390;p33"/>
          <p:cNvGrpSpPr/>
          <p:nvPr/>
        </p:nvGrpSpPr>
        <p:grpSpPr>
          <a:xfrm>
            <a:off x="8228263" y="3309625"/>
            <a:ext cx="957600" cy="1126675"/>
            <a:chOff x="8521338" y="2718800"/>
            <a:chExt cx="957600" cy="1126675"/>
          </a:xfrm>
        </p:grpSpPr>
        <p:sp>
          <p:nvSpPr>
            <p:cNvPr id="391" name="Google Shape;391;p33"/>
            <p:cNvSpPr/>
            <p:nvPr/>
          </p:nvSpPr>
          <p:spPr>
            <a:xfrm>
              <a:off x="8521338" y="2887875"/>
              <a:ext cx="957600" cy="9576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33"/>
            <p:cNvSpPr/>
            <p:nvPr/>
          </p:nvSpPr>
          <p:spPr>
            <a:xfrm>
              <a:off x="8767888" y="2718800"/>
              <a:ext cx="331200" cy="3312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3" name="Google Shape;393;p33"/>
          <p:cNvSpPr/>
          <p:nvPr/>
        </p:nvSpPr>
        <p:spPr>
          <a:xfrm>
            <a:off x="1115925" y="4200250"/>
            <a:ext cx="165300" cy="1650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33"/>
          <p:cNvSpPr/>
          <p:nvPr/>
        </p:nvSpPr>
        <p:spPr>
          <a:xfrm>
            <a:off x="6001900" y="248700"/>
            <a:ext cx="165300" cy="165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549625" y="2489297"/>
            <a:ext cx="4872000" cy="6171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38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9" name="Google Shape;19;p3"/>
          <p:cNvSpPr txBox="1">
            <a:spLocks noGrp="1"/>
          </p:cNvSpPr>
          <p:nvPr>
            <p:ph type="subTitle" idx="1"/>
          </p:nvPr>
        </p:nvSpPr>
        <p:spPr>
          <a:xfrm>
            <a:off x="3549600" y="2986749"/>
            <a:ext cx="4872000" cy="4446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1600"/>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20" name="Google Shape;20;p3"/>
          <p:cNvSpPr txBox="1">
            <a:spLocks noGrp="1"/>
          </p:cNvSpPr>
          <p:nvPr>
            <p:ph type="title" idx="2" hasCustomPrompt="1"/>
          </p:nvPr>
        </p:nvSpPr>
        <p:spPr>
          <a:xfrm>
            <a:off x="3549600" y="1712153"/>
            <a:ext cx="1156200" cy="841800"/>
          </a:xfrm>
          <a:prstGeom prst="rect">
            <a:avLst/>
          </a:prstGeom>
        </p:spPr>
        <p:txBody>
          <a:bodyPr spcFirstLastPara="1" wrap="square" lIns="91425" tIns="91425" rIns="91425" bIns="91425" anchor="b" anchorCtr="0">
            <a:noAutofit/>
          </a:bodyPr>
          <a:lstStyle>
            <a:lvl1pPr lvl="0" rtl="0">
              <a:spcBef>
                <a:spcPts val="0"/>
              </a:spcBef>
              <a:spcAft>
                <a:spcPts val="0"/>
              </a:spcAft>
              <a:buSzPts val="12000"/>
              <a:buNone/>
              <a:defRPr sz="48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cxnSp>
        <p:nvCxnSpPr>
          <p:cNvPr id="21" name="Google Shape;21;p3"/>
          <p:cNvCxnSpPr/>
          <p:nvPr/>
        </p:nvCxnSpPr>
        <p:spPr>
          <a:xfrm>
            <a:off x="-9900" y="331200"/>
            <a:ext cx="9163800" cy="0"/>
          </a:xfrm>
          <a:prstGeom prst="straightConnector1">
            <a:avLst/>
          </a:prstGeom>
          <a:noFill/>
          <a:ln w="9525" cap="flat" cmpd="sng">
            <a:solidFill>
              <a:schemeClr val="dk1"/>
            </a:solidFill>
            <a:prstDash val="solid"/>
            <a:round/>
            <a:headEnd type="none" w="med" len="med"/>
            <a:tailEnd type="none" w="med" len="med"/>
          </a:ln>
        </p:spPr>
      </p:cxnSp>
      <p:cxnSp>
        <p:nvCxnSpPr>
          <p:cNvPr id="22" name="Google Shape;22;p3"/>
          <p:cNvCxnSpPr/>
          <p:nvPr/>
        </p:nvCxnSpPr>
        <p:spPr>
          <a:xfrm>
            <a:off x="436925" y="331200"/>
            <a:ext cx="0" cy="4481400"/>
          </a:xfrm>
          <a:prstGeom prst="straightConnector1">
            <a:avLst/>
          </a:prstGeom>
          <a:noFill/>
          <a:ln w="9525" cap="flat" cmpd="sng">
            <a:solidFill>
              <a:schemeClr val="dk1"/>
            </a:solidFill>
            <a:prstDash val="solid"/>
            <a:round/>
            <a:headEnd type="none" w="med" len="med"/>
            <a:tailEnd type="none" w="med" len="med"/>
          </a:ln>
        </p:spPr>
      </p:cxnSp>
      <p:cxnSp>
        <p:nvCxnSpPr>
          <p:cNvPr id="23" name="Google Shape;23;p3"/>
          <p:cNvCxnSpPr/>
          <p:nvPr/>
        </p:nvCxnSpPr>
        <p:spPr>
          <a:xfrm>
            <a:off x="-9900" y="4812425"/>
            <a:ext cx="9163800" cy="0"/>
          </a:xfrm>
          <a:prstGeom prst="straightConnector1">
            <a:avLst/>
          </a:prstGeom>
          <a:noFill/>
          <a:ln w="9525" cap="flat" cmpd="sng">
            <a:solidFill>
              <a:schemeClr val="dk1"/>
            </a:solidFill>
            <a:prstDash val="solid"/>
            <a:round/>
            <a:headEnd type="none" w="med" len="med"/>
            <a:tailEnd type="none" w="med" len="med"/>
          </a:ln>
        </p:spPr>
      </p:cxnSp>
      <p:sp>
        <p:nvSpPr>
          <p:cNvPr id="24" name="Google Shape;24;p3"/>
          <p:cNvSpPr/>
          <p:nvPr/>
        </p:nvSpPr>
        <p:spPr>
          <a:xfrm>
            <a:off x="0" y="4812425"/>
            <a:ext cx="9163800" cy="3312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5" name="Google Shape;25;p3"/>
          <p:cNvCxnSpPr/>
          <p:nvPr/>
        </p:nvCxnSpPr>
        <p:spPr>
          <a:xfrm>
            <a:off x="8707075" y="331200"/>
            <a:ext cx="0" cy="448140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6"/>
        <p:cNvGrpSpPr/>
        <p:nvPr/>
      </p:nvGrpSpPr>
      <p:grpSpPr>
        <a:xfrm>
          <a:off x="0" y="0"/>
          <a:ext cx="0" cy="0"/>
          <a:chOff x="0" y="0"/>
          <a:chExt cx="0" cy="0"/>
        </a:xfrm>
      </p:grpSpPr>
      <p:sp>
        <p:nvSpPr>
          <p:cNvPr id="37" name="Google Shape;37;p5"/>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8" name="Google Shape;38;p5"/>
          <p:cNvSpPr txBox="1">
            <a:spLocks noGrp="1"/>
          </p:cNvSpPr>
          <p:nvPr>
            <p:ph type="subTitle" idx="1"/>
          </p:nvPr>
        </p:nvSpPr>
        <p:spPr>
          <a:xfrm>
            <a:off x="1012500" y="2017675"/>
            <a:ext cx="3270600" cy="18270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sz="1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5"/>
          <p:cNvSpPr txBox="1">
            <a:spLocks noGrp="1"/>
          </p:cNvSpPr>
          <p:nvPr>
            <p:ph type="subTitle" idx="2"/>
          </p:nvPr>
        </p:nvSpPr>
        <p:spPr>
          <a:xfrm>
            <a:off x="4860926" y="2017675"/>
            <a:ext cx="3270600" cy="1827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0" name="Google Shape;40;p5"/>
          <p:cNvSpPr/>
          <p:nvPr/>
        </p:nvSpPr>
        <p:spPr>
          <a:xfrm>
            <a:off x="0" y="4812425"/>
            <a:ext cx="9163800" cy="3312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5"/>
          <p:cNvSpPr/>
          <p:nvPr/>
        </p:nvSpPr>
        <p:spPr>
          <a:xfrm>
            <a:off x="134450" y="1172125"/>
            <a:ext cx="165300" cy="1650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2" name="Google Shape;42;p5"/>
          <p:cNvCxnSpPr/>
          <p:nvPr/>
        </p:nvCxnSpPr>
        <p:spPr>
          <a:xfrm>
            <a:off x="-9900" y="331200"/>
            <a:ext cx="9163800" cy="0"/>
          </a:xfrm>
          <a:prstGeom prst="straightConnector1">
            <a:avLst/>
          </a:prstGeom>
          <a:noFill/>
          <a:ln w="9525" cap="flat" cmpd="sng">
            <a:solidFill>
              <a:schemeClr val="dk1"/>
            </a:solidFill>
            <a:prstDash val="solid"/>
            <a:round/>
            <a:headEnd type="none" w="med" len="med"/>
            <a:tailEnd type="none" w="med" len="med"/>
          </a:ln>
        </p:spPr>
      </p:cxnSp>
      <p:cxnSp>
        <p:nvCxnSpPr>
          <p:cNvPr id="43" name="Google Shape;43;p5"/>
          <p:cNvCxnSpPr/>
          <p:nvPr/>
        </p:nvCxnSpPr>
        <p:spPr>
          <a:xfrm>
            <a:off x="436925" y="331200"/>
            <a:ext cx="0" cy="4481400"/>
          </a:xfrm>
          <a:prstGeom prst="straightConnector1">
            <a:avLst/>
          </a:prstGeom>
          <a:noFill/>
          <a:ln w="9525" cap="flat" cmpd="sng">
            <a:solidFill>
              <a:schemeClr val="dk1"/>
            </a:solidFill>
            <a:prstDash val="solid"/>
            <a:round/>
            <a:headEnd type="none" w="med" len="med"/>
            <a:tailEnd type="none" w="med" len="med"/>
          </a:ln>
        </p:spPr>
      </p:cxnSp>
      <p:cxnSp>
        <p:nvCxnSpPr>
          <p:cNvPr id="44" name="Google Shape;44;p5"/>
          <p:cNvCxnSpPr/>
          <p:nvPr/>
        </p:nvCxnSpPr>
        <p:spPr>
          <a:xfrm>
            <a:off x="8707075" y="331200"/>
            <a:ext cx="0" cy="4481400"/>
          </a:xfrm>
          <a:prstGeom prst="straightConnector1">
            <a:avLst/>
          </a:prstGeom>
          <a:noFill/>
          <a:ln w="9525" cap="flat" cmpd="sng">
            <a:solidFill>
              <a:schemeClr val="dk1"/>
            </a:solidFill>
            <a:prstDash val="solid"/>
            <a:round/>
            <a:headEnd type="none" w="med" len="med"/>
            <a:tailEnd type="none" w="med" len="med"/>
          </a:ln>
        </p:spPr>
      </p:cxnSp>
      <p:sp>
        <p:nvSpPr>
          <p:cNvPr id="45" name="Google Shape;45;p5"/>
          <p:cNvSpPr/>
          <p:nvPr/>
        </p:nvSpPr>
        <p:spPr>
          <a:xfrm>
            <a:off x="8624425" y="4285025"/>
            <a:ext cx="165300" cy="165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6" name="Google Shape;46;p5"/>
          <p:cNvCxnSpPr/>
          <p:nvPr/>
        </p:nvCxnSpPr>
        <p:spPr>
          <a:xfrm>
            <a:off x="-9900" y="4812425"/>
            <a:ext cx="9163800" cy="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7"/>
        <p:cNvGrpSpPr/>
        <p:nvPr/>
      </p:nvGrpSpPr>
      <p:grpSpPr>
        <a:xfrm>
          <a:off x="0" y="0"/>
          <a:ext cx="0" cy="0"/>
          <a:chOff x="0" y="0"/>
          <a:chExt cx="0" cy="0"/>
        </a:xfrm>
      </p:grpSpPr>
      <p:sp>
        <p:nvSpPr>
          <p:cNvPr id="48" name="Google Shape;48;p6"/>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cxnSp>
        <p:nvCxnSpPr>
          <p:cNvPr id="49" name="Google Shape;49;p6"/>
          <p:cNvCxnSpPr/>
          <p:nvPr/>
        </p:nvCxnSpPr>
        <p:spPr>
          <a:xfrm>
            <a:off x="-9900" y="4812425"/>
            <a:ext cx="9163800" cy="0"/>
          </a:xfrm>
          <a:prstGeom prst="straightConnector1">
            <a:avLst/>
          </a:prstGeom>
          <a:noFill/>
          <a:ln w="9525" cap="flat" cmpd="sng">
            <a:solidFill>
              <a:schemeClr val="dk1"/>
            </a:solidFill>
            <a:prstDash val="solid"/>
            <a:round/>
            <a:headEnd type="none" w="med" len="med"/>
            <a:tailEnd type="none" w="med" len="med"/>
          </a:ln>
        </p:spPr>
      </p:cxnSp>
      <p:sp>
        <p:nvSpPr>
          <p:cNvPr id="50" name="Google Shape;50;p6"/>
          <p:cNvSpPr/>
          <p:nvPr/>
        </p:nvSpPr>
        <p:spPr>
          <a:xfrm>
            <a:off x="0" y="0"/>
            <a:ext cx="9163800" cy="3312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1" name="Google Shape;51;p6"/>
          <p:cNvCxnSpPr/>
          <p:nvPr/>
        </p:nvCxnSpPr>
        <p:spPr>
          <a:xfrm>
            <a:off x="-9900" y="331200"/>
            <a:ext cx="9163800" cy="0"/>
          </a:xfrm>
          <a:prstGeom prst="straightConnector1">
            <a:avLst/>
          </a:prstGeom>
          <a:noFill/>
          <a:ln w="9525" cap="flat" cmpd="sng">
            <a:solidFill>
              <a:schemeClr val="dk1"/>
            </a:solidFill>
            <a:prstDash val="solid"/>
            <a:round/>
            <a:headEnd type="none" w="med" len="med"/>
            <a:tailEnd type="none" w="med" len="med"/>
          </a:ln>
        </p:spPr>
      </p:cxnSp>
      <p:cxnSp>
        <p:nvCxnSpPr>
          <p:cNvPr id="52" name="Google Shape;52;p6"/>
          <p:cNvCxnSpPr/>
          <p:nvPr/>
        </p:nvCxnSpPr>
        <p:spPr>
          <a:xfrm>
            <a:off x="436925" y="331200"/>
            <a:ext cx="0" cy="4481400"/>
          </a:xfrm>
          <a:prstGeom prst="straightConnector1">
            <a:avLst/>
          </a:prstGeom>
          <a:noFill/>
          <a:ln w="9525" cap="flat" cmpd="sng">
            <a:solidFill>
              <a:schemeClr val="dk1"/>
            </a:solidFill>
            <a:prstDash val="solid"/>
            <a:round/>
            <a:headEnd type="none" w="med" len="med"/>
            <a:tailEnd type="none" w="med" len="med"/>
          </a:ln>
        </p:spPr>
      </p:cxnSp>
      <p:cxnSp>
        <p:nvCxnSpPr>
          <p:cNvPr id="53" name="Google Shape;53;p6"/>
          <p:cNvCxnSpPr/>
          <p:nvPr/>
        </p:nvCxnSpPr>
        <p:spPr>
          <a:xfrm>
            <a:off x="8707075" y="331200"/>
            <a:ext cx="0" cy="4481400"/>
          </a:xfrm>
          <a:prstGeom prst="straightConnector1">
            <a:avLst/>
          </a:prstGeom>
          <a:noFill/>
          <a:ln w="9525" cap="flat" cmpd="sng">
            <a:solidFill>
              <a:schemeClr val="dk1"/>
            </a:solidFill>
            <a:prstDash val="solid"/>
            <a:round/>
            <a:headEnd type="none" w="med" len="med"/>
            <a:tailEnd type="none" w="med" len="med"/>
          </a:ln>
        </p:spPr>
      </p:cxnSp>
      <p:grpSp>
        <p:nvGrpSpPr>
          <p:cNvPr id="54" name="Google Shape;54;p6"/>
          <p:cNvGrpSpPr/>
          <p:nvPr/>
        </p:nvGrpSpPr>
        <p:grpSpPr>
          <a:xfrm>
            <a:off x="8477250" y="3725225"/>
            <a:ext cx="756600" cy="950575"/>
            <a:chOff x="8477250" y="3725225"/>
            <a:chExt cx="756600" cy="950575"/>
          </a:xfrm>
        </p:grpSpPr>
        <p:sp>
          <p:nvSpPr>
            <p:cNvPr id="55" name="Google Shape;55;p6"/>
            <p:cNvSpPr/>
            <p:nvPr/>
          </p:nvSpPr>
          <p:spPr>
            <a:xfrm>
              <a:off x="8477250" y="3919200"/>
              <a:ext cx="756600" cy="756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6"/>
            <p:cNvSpPr/>
            <p:nvPr/>
          </p:nvSpPr>
          <p:spPr>
            <a:xfrm>
              <a:off x="8789725" y="3725225"/>
              <a:ext cx="331200" cy="331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 name="Google Shape;57;p6"/>
          <p:cNvGrpSpPr/>
          <p:nvPr/>
        </p:nvGrpSpPr>
        <p:grpSpPr>
          <a:xfrm>
            <a:off x="-673075" y="1510625"/>
            <a:ext cx="1072875" cy="957600"/>
            <a:chOff x="-673075" y="1510625"/>
            <a:chExt cx="1072875" cy="957600"/>
          </a:xfrm>
        </p:grpSpPr>
        <p:sp>
          <p:nvSpPr>
            <p:cNvPr id="58" name="Google Shape;58;p6"/>
            <p:cNvSpPr/>
            <p:nvPr/>
          </p:nvSpPr>
          <p:spPr>
            <a:xfrm>
              <a:off x="-673075" y="1510625"/>
              <a:ext cx="957600" cy="9576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6"/>
            <p:cNvSpPr/>
            <p:nvPr/>
          </p:nvSpPr>
          <p:spPr>
            <a:xfrm>
              <a:off x="68600" y="1510625"/>
              <a:ext cx="331200" cy="3312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6"/>
          <p:cNvSpPr/>
          <p:nvPr/>
        </p:nvSpPr>
        <p:spPr>
          <a:xfrm>
            <a:off x="8872675" y="873225"/>
            <a:ext cx="165300" cy="1650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6"/>
          <p:cNvSpPr/>
          <p:nvPr/>
        </p:nvSpPr>
        <p:spPr>
          <a:xfrm>
            <a:off x="151550" y="4727200"/>
            <a:ext cx="165300" cy="165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6"/>
        <p:cNvGrpSpPr/>
        <p:nvPr/>
      </p:nvGrpSpPr>
      <p:grpSpPr>
        <a:xfrm>
          <a:off x="0" y="0"/>
          <a:ext cx="0" cy="0"/>
          <a:chOff x="0" y="0"/>
          <a:chExt cx="0" cy="0"/>
        </a:xfrm>
      </p:grpSpPr>
      <p:sp>
        <p:nvSpPr>
          <p:cNvPr id="87" name="Google Shape;87;p9"/>
          <p:cNvSpPr txBox="1">
            <a:spLocks noGrp="1"/>
          </p:cNvSpPr>
          <p:nvPr>
            <p:ph type="title"/>
          </p:nvPr>
        </p:nvSpPr>
        <p:spPr>
          <a:xfrm>
            <a:off x="722375" y="1437100"/>
            <a:ext cx="4366200" cy="753600"/>
          </a:xfrm>
          <a:prstGeom prst="rect">
            <a:avLst/>
          </a:prstGeom>
        </p:spPr>
        <p:txBody>
          <a:bodyPr spcFirstLastPara="1" wrap="square" lIns="91425" tIns="91425" rIns="91425" bIns="91425" anchor="b" anchorCtr="0">
            <a:noAutofit/>
          </a:bodyPr>
          <a:lstStyle>
            <a:lvl1pPr lvl="0">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88" name="Google Shape;88;p9"/>
          <p:cNvSpPr txBox="1">
            <a:spLocks noGrp="1"/>
          </p:cNvSpPr>
          <p:nvPr>
            <p:ph type="subTitle" idx="1"/>
          </p:nvPr>
        </p:nvSpPr>
        <p:spPr>
          <a:xfrm>
            <a:off x="722375" y="2065118"/>
            <a:ext cx="4366200" cy="1641300"/>
          </a:xfrm>
          <a:prstGeom prst="rect">
            <a:avLst/>
          </a:prstGeom>
        </p:spPr>
        <p:txBody>
          <a:bodyPr spcFirstLastPara="1" wrap="square" lIns="91425" tIns="91425" rIns="91425" bIns="91425" anchor="t" anchorCtr="0">
            <a:noAutofit/>
          </a:bodyPr>
          <a:lstStyle>
            <a:lvl1pPr lvl="0">
              <a:spcBef>
                <a:spcPts val="0"/>
              </a:spcBef>
              <a:spcAft>
                <a:spcPts val="0"/>
              </a:spcAft>
              <a:buSzPts val="18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89" name="Google Shape;89;p9"/>
          <p:cNvSpPr/>
          <p:nvPr/>
        </p:nvSpPr>
        <p:spPr>
          <a:xfrm>
            <a:off x="5000225" y="4909388"/>
            <a:ext cx="165300" cy="1650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90" name="Google Shape;90;p9"/>
          <p:cNvCxnSpPr/>
          <p:nvPr/>
        </p:nvCxnSpPr>
        <p:spPr>
          <a:xfrm>
            <a:off x="-9900" y="4812425"/>
            <a:ext cx="9163800" cy="0"/>
          </a:xfrm>
          <a:prstGeom prst="straightConnector1">
            <a:avLst/>
          </a:prstGeom>
          <a:noFill/>
          <a:ln w="9525" cap="flat" cmpd="sng">
            <a:solidFill>
              <a:schemeClr val="dk1"/>
            </a:solidFill>
            <a:prstDash val="solid"/>
            <a:round/>
            <a:headEnd type="none" w="med" len="med"/>
            <a:tailEnd type="none" w="med" len="med"/>
          </a:ln>
        </p:spPr>
      </p:cxnSp>
      <p:sp>
        <p:nvSpPr>
          <p:cNvPr id="91" name="Google Shape;91;p9"/>
          <p:cNvSpPr/>
          <p:nvPr/>
        </p:nvSpPr>
        <p:spPr>
          <a:xfrm>
            <a:off x="0" y="0"/>
            <a:ext cx="9163800" cy="3312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92" name="Google Shape;92;p9"/>
          <p:cNvCxnSpPr/>
          <p:nvPr/>
        </p:nvCxnSpPr>
        <p:spPr>
          <a:xfrm>
            <a:off x="-9900" y="331200"/>
            <a:ext cx="9163800" cy="0"/>
          </a:xfrm>
          <a:prstGeom prst="straightConnector1">
            <a:avLst/>
          </a:prstGeom>
          <a:noFill/>
          <a:ln w="9525" cap="flat" cmpd="sng">
            <a:solidFill>
              <a:schemeClr val="dk1"/>
            </a:solidFill>
            <a:prstDash val="solid"/>
            <a:round/>
            <a:headEnd type="none" w="med" len="med"/>
            <a:tailEnd type="none" w="med" len="med"/>
          </a:ln>
        </p:spPr>
      </p:cxnSp>
      <p:cxnSp>
        <p:nvCxnSpPr>
          <p:cNvPr id="93" name="Google Shape;93;p9"/>
          <p:cNvCxnSpPr/>
          <p:nvPr/>
        </p:nvCxnSpPr>
        <p:spPr>
          <a:xfrm>
            <a:off x="436925" y="331200"/>
            <a:ext cx="0" cy="4481400"/>
          </a:xfrm>
          <a:prstGeom prst="straightConnector1">
            <a:avLst/>
          </a:prstGeom>
          <a:noFill/>
          <a:ln w="9525" cap="flat" cmpd="sng">
            <a:solidFill>
              <a:schemeClr val="dk1"/>
            </a:solidFill>
            <a:prstDash val="solid"/>
            <a:round/>
            <a:headEnd type="none" w="med" len="med"/>
            <a:tailEnd type="none" w="med" len="med"/>
          </a:ln>
        </p:spPr>
      </p:cxnSp>
      <p:cxnSp>
        <p:nvCxnSpPr>
          <p:cNvPr id="94" name="Google Shape;94;p9"/>
          <p:cNvCxnSpPr/>
          <p:nvPr/>
        </p:nvCxnSpPr>
        <p:spPr>
          <a:xfrm>
            <a:off x="8707075" y="331200"/>
            <a:ext cx="0" cy="448140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106"/>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107"/>
        <p:cNvGrpSpPr/>
        <p:nvPr/>
      </p:nvGrpSpPr>
      <p:grpSpPr>
        <a:xfrm>
          <a:off x="0" y="0"/>
          <a:ext cx="0" cy="0"/>
          <a:chOff x="0" y="0"/>
          <a:chExt cx="0" cy="0"/>
        </a:xfrm>
      </p:grpSpPr>
      <p:sp>
        <p:nvSpPr>
          <p:cNvPr id="108" name="Google Shape;108;p13"/>
          <p:cNvSpPr txBox="1">
            <a:spLocks noGrp="1"/>
          </p:cNvSpPr>
          <p:nvPr>
            <p:ph type="title"/>
          </p:nvPr>
        </p:nvSpPr>
        <p:spPr>
          <a:xfrm>
            <a:off x="3750550" y="539500"/>
            <a:ext cx="46710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a:endParaRPr/>
          </a:p>
        </p:txBody>
      </p:sp>
      <p:sp>
        <p:nvSpPr>
          <p:cNvPr id="109" name="Google Shape;109;p13"/>
          <p:cNvSpPr txBox="1">
            <a:spLocks noGrp="1"/>
          </p:cNvSpPr>
          <p:nvPr>
            <p:ph type="title" idx="2" hasCustomPrompt="1"/>
          </p:nvPr>
        </p:nvSpPr>
        <p:spPr>
          <a:xfrm>
            <a:off x="3750538" y="1347875"/>
            <a:ext cx="716700" cy="5289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110" name="Google Shape;110;p13"/>
          <p:cNvSpPr txBox="1">
            <a:spLocks noGrp="1"/>
          </p:cNvSpPr>
          <p:nvPr>
            <p:ph type="title" idx="3" hasCustomPrompt="1"/>
          </p:nvPr>
        </p:nvSpPr>
        <p:spPr>
          <a:xfrm>
            <a:off x="6191176" y="1347875"/>
            <a:ext cx="714000" cy="5289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111" name="Google Shape;111;p13"/>
          <p:cNvSpPr txBox="1">
            <a:spLocks noGrp="1"/>
          </p:cNvSpPr>
          <p:nvPr>
            <p:ph type="title" idx="4" hasCustomPrompt="1"/>
          </p:nvPr>
        </p:nvSpPr>
        <p:spPr>
          <a:xfrm>
            <a:off x="3750545" y="3039225"/>
            <a:ext cx="716700" cy="5289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112" name="Google Shape;112;p13"/>
          <p:cNvSpPr txBox="1">
            <a:spLocks noGrp="1"/>
          </p:cNvSpPr>
          <p:nvPr>
            <p:ph type="title" idx="5" hasCustomPrompt="1"/>
          </p:nvPr>
        </p:nvSpPr>
        <p:spPr>
          <a:xfrm>
            <a:off x="6191230" y="3039225"/>
            <a:ext cx="714000" cy="5289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113" name="Google Shape;113;p13"/>
          <p:cNvSpPr txBox="1">
            <a:spLocks noGrp="1"/>
          </p:cNvSpPr>
          <p:nvPr>
            <p:ph type="subTitle" idx="1"/>
          </p:nvPr>
        </p:nvSpPr>
        <p:spPr>
          <a:xfrm>
            <a:off x="3750550" y="1787013"/>
            <a:ext cx="2222100" cy="416700"/>
          </a:xfrm>
          <a:prstGeom prst="rect">
            <a:avLst/>
          </a:prstGeom>
        </p:spPr>
        <p:txBody>
          <a:bodyPr spcFirstLastPara="1" wrap="square" lIns="91425" tIns="91425" rIns="91425" bIns="91425" anchor="b" anchorCtr="0">
            <a:noAutofit/>
          </a:bodyPr>
          <a:lstStyle>
            <a:lvl1pPr lvl="0" rtl="0">
              <a:spcBef>
                <a:spcPts val="0"/>
              </a:spcBef>
              <a:spcAft>
                <a:spcPts val="0"/>
              </a:spcAft>
              <a:buSzPts val="1400"/>
              <a:buFont typeface="Mukta"/>
              <a:buNone/>
              <a:defRPr sz="2000" b="1">
                <a:solidFill>
                  <a:schemeClr val="lt2"/>
                </a:solidFill>
                <a:latin typeface="Mukta"/>
                <a:ea typeface="Mukta"/>
                <a:cs typeface="Mukta"/>
                <a:sym typeface="Mukta"/>
              </a:defRPr>
            </a:lvl1pPr>
            <a:lvl2pPr lvl="1" algn="ctr" rtl="0">
              <a:spcBef>
                <a:spcPts val="0"/>
              </a:spcBef>
              <a:spcAft>
                <a:spcPts val="0"/>
              </a:spcAft>
              <a:buSzPts val="1400"/>
              <a:buFont typeface="Mukta"/>
              <a:buNone/>
              <a:defRPr b="1">
                <a:latin typeface="Mukta"/>
                <a:ea typeface="Mukta"/>
                <a:cs typeface="Mukta"/>
                <a:sym typeface="Mukta"/>
              </a:defRPr>
            </a:lvl2pPr>
            <a:lvl3pPr lvl="2" algn="ctr" rtl="0">
              <a:spcBef>
                <a:spcPts val="0"/>
              </a:spcBef>
              <a:spcAft>
                <a:spcPts val="0"/>
              </a:spcAft>
              <a:buSzPts val="1400"/>
              <a:buFont typeface="Mukta"/>
              <a:buNone/>
              <a:defRPr b="1">
                <a:latin typeface="Mukta"/>
                <a:ea typeface="Mukta"/>
                <a:cs typeface="Mukta"/>
                <a:sym typeface="Mukta"/>
              </a:defRPr>
            </a:lvl3pPr>
            <a:lvl4pPr lvl="3" algn="ctr" rtl="0">
              <a:spcBef>
                <a:spcPts val="0"/>
              </a:spcBef>
              <a:spcAft>
                <a:spcPts val="0"/>
              </a:spcAft>
              <a:buSzPts val="1400"/>
              <a:buFont typeface="Mukta"/>
              <a:buNone/>
              <a:defRPr b="1">
                <a:latin typeface="Mukta"/>
                <a:ea typeface="Mukta"/>
                <a:cs typeface="Mukta"/>
                <a:sym typeface="Mukta"/>
              </a:defRPr>
            </a:lvl4pPr>
            <a:lvl5pPr lvl="4" algn="ctr" rtl="0">
              <a:spcBef>
                <a:spcPts val="0"/>
              </a:spcBef>
              <a:spcAft>
                <a:spcPts val="0"/>
              </a:spcAft>
              <a:buSzPts val="1400"/>
              <a:buFont typeface="Mukta"/>
              <a:buNone/>
              <a:defRPr b="1">
                <a:latin typeface="Mukta"/>
                <a:ea typeface="Mukta"/>
                <a:cs typeface="Mukta"/>
                <a:sym typeface="Mukta"/>
              </a:defRPr>
            </a:lvl5pPr>
            <a:lvl6pPr lvl="5" algn="ctr" rtl="0">
              <a:spcBef>
                <a:spcPts val="0"/>
              </a:spcBef>
              <a:spcAft>
                <a:spcPts val="0"/>
              </a:spcAft>
              <a:buSzPts val="1400"/>
              <a:buFont typeface="Mukta"/>
              <a:buNone/>
              <a:defRPr b="1">
                <a:latin typeface="Mukta"/>
                <a:ea typeface="Mukta"/>
                <a:cs typeface="Mukta"/>
                <a:sym typeface="Mukta"/>
              </a:defRPr>
            </a:lvl6pPr>
            <a:lvl7pPr lvl="6" algn="ctr" rtl="0">
              <a:spcBef>
                <a:spcPts val="0"/>
              </a:spcBef>
              <a:spcAft>
                <a:spcPts val="0"/>
              </a:spcAft>
              <a:buSzPts val="1400"/>
              <a:buFont typeface="Mukta"/>
              <a:buNone/>
              <a:defRPr b="1">
                <a:latin typeface="Mukta"/>
                <a:ea typeface="Mukta"/>
                <a:cs typeface="Mukta"/>
                <a:sym typeface="Mukta"/>
              </a:defRPr>
            </a:lvl7pPr>
            <a:lvl8pPr lvl="7" algn="ctr" rtl="0">
              <a:spcBef>
                <a:spcPts val="0"/>
              </a:spcBef>
              <a:spcAft>
                <a:spcPts val="0"/>
              </a:spcAft>
              <a:buSzPts val="1400"/>
              <a:buFont typeface="Mukta"/>
              <a:buNone/>
              <a:defRPr b="1">
                <a:latin typeface="Mukta"/>
                <a:ea typeface="Mukta"/>
                <a:cs typeface="Mukta"/>
                <a:sym typeface="Mukta"/>
              </a:defRPr>
            </a:lvl8pPr>
            <a:lvl9pPr lvl="8" algn="ctr" rtl="0">
              <a:spcBef>
                <a:spcPts val="0"/>
              </a:spcBef>
              <a:spcAft>
                <a:spcPts val="0"/>
              </a:spcAft>
              <a:buSzPts val="1400"/>
              <a:buFont typeface="Mukta"/>
              <a:buNone/>
              <a:defRPr b="1">
                <a:latin typeface="Mukta"/>
                <a:ea typeface="Mukta"/>
                <a:cs typeface="Mukta"/>
                <a:sym typeface="Mukta"/>
              </a:defRPr>
            </a:lvl9pPr>
          </a:lstStyle>
          <a:p>
            <a:endParaRPr/>
          </a:p>
        </p:txBody>
      </p:sp>
      <p:sp>
        <p:nvSpPr>
          <p:cNvPr id="114" name="Google Shape;114;p13"/>
          <p:cNvSpPr txBox="1">
            <a:spLocks noGrp="1"/>
          </p:cNvSpPr>
          <p:nvPr>
            <p:ph type="subTitle" idx="6"/>
          </p:nvPr>
        </p:nvSpPr>
        <p:spPr>
          <a:xfrm>
            <a:off x="6190080" y="1787013"/>
            <a:ext cx="2222100" cy="416700"/>
          </a:xfrm>
          <a:prstGeom prst="rect">
            <a:avLst/>
          </a:prstGeom>
        </p:spPr>
        <p:txBody>
          <a:bodyPr spcFirstLastPara="1" wrap="square" lIns="91425" tIns="91425" rIns="91425" bIns="91425" anchor="b" anchorCtr="0">
            <a:noAutofit/>
          </a:bodyPr>
          <a:lstStyle>
            <a:lvl1pPr lvl="0" rtl="0">
              <a:spcBef>
                <a:spcPts val="0"/>
              </a:spcBef>
              <a:spcAft>
                <a:spcPts val="0"/>
              </a:spcAft>
              <a:buSzPts val="1400"/>
              <a:buFont typeface="Mukta"/>
              <a:buNone/>
              <a:defRPr sz="2000" b="1">
                <a:solidFill>
                  <a:schemeClr val="lt2"/>
                </a:solidFill>
                <a:latin typeface="Mukta"/>
                <a:ea typeface="Mukta"/>
                <a:cs typeface="Mukta"/>
                <a:sym typeface="Mukta"/>
              </a:defRPr>
            </a:lvl1pPr>
            <a:lvl2pPr lvl="1" algn="ctr" rtl="0">
              <a:spcBef>
                <a:spcPts val="0"/>
              </a:spcBef>
              <a:spcAft>
                <a:spcPts val="0"/>
              </a:spcAft>
              <a:buSzPts val="1400"/>
              <a:buFont typeface="Mukta"/>
              <a:buNone/>
              <a:defRPr b="1">
                <a:latin typeface="Mukta"/>
                <a:ea typeface="Mukta"/>
                <a:cs typeface="Mukta"/>
                <a:sym typeface="Mukta"/>
              </a:defRPr>
            </a:lvl2pPr>
            <a:lvl3pPr lvl="2" algn="ctr" rtl="0">
              <a:spcBef>
                <a:spcPts val="0"/>
              </a:spcBef>
              <a:spcAft>
                <a:spcPts val="0"/>
              </a:spcAft>
              <a:buSzPts val="1400"/>
              <a:buFont typeface="Mukta"/>
              <a:buNone/>
              <a:defRPr b="1">
                <a:latin typeface="Mukta"/>
                <a:ea typeface="Mukta"/>
                <a:cs typeface="Mukta"/>
                <a:sym typeface="Mukta"/>
              </a:defRPr>
            </a:lvl3pPr>
            <a:lvl4pPr lvl="3" algn="ctr" rtl="0">
              <a:spcBef>
                <a:spcPts val="0"/>
              </a:spcBef>
              <a:spcAft>
                <a:spcPts val="0"/>
              </a:spcAft>
              <a:buSzPts val="1400"/>
              <a:buFont typeface="Mukta"/>
              <a:buNone/>
              <a:defRPr b="1">
                <a:latin typeface="Mukta"/>
                <a:ea typeface="Mukta"/>
                <a:cs typeface="Mukta"/>
                <a:sym typeface="Mukta"/>
              </a:defRPr>
            </a:lvl4pPr>
            <a:lvl5pPr lvl="4" algn="ctr" rtl="0">
              <a:spcBef>
                <a:spcPts val="0"/>
              </a:spcBef>
              <a:spcAft>
                <a:spcPts val="0"/>
              </a:spcAft>
              <a:buSzPts val="1400"/>
              <a:buFont typeface="Mukta"/>
              <a:buNone/>
              <a:defRPr b="1">
                <a:latin typeface="Mukta"/>
                <a:ea typeface="Mukta"/>
                <a:cs typeface="Mukta"/>
                <a:sym typeface="Mukta"/>
              </a:defRPr>
            </a:lvl5pPr>
            <a:lvl6pPr lvl="5" algn="ctr" rtl="0">
              <a:spcBef>
                <a:spcPts val="0"/>
              </a:spcBef>
              <a:spcAft>
                <a:spcPts val="0"/>
              </a:spcAft>
              <a:buSzPts val="1400"/>
              <a:buFont typeface="Mukta"/>
              <a:buNone/>
              <a:defRPr b="1">
                <a:latin typeface="Mukta"/>
                <a:ea typeface="Mukta"/>
                <a:cs typeface="Mukta"/>
                <a:sym typeface="Mukta"/>
              </a:defRPr>
            </a:lvl6pPr>
            <a:lvl7pPr lvl="6" algn="ctr" rtl="0">
              <a:spcBef>
                <a:spcPts val="0"/>
              </a:spcBef>
              <a:spcAft>
                <a:spcPts val="0"/>
              </a:spcAft>
              <a:buSzPts val="1400"/>
              <a:buFont typeface="Mukta"/>
              <a:buNone/>
              <a:defRPr b="1">
                <a:latin typeface="Mukta"/>
                <a:ea typeface="Mukta"/>
                <a:cs typeface="Mukta"/>
                <a:sym typeface="Mukta"/>
              </a:defRPr>
            </a:lvl7pPr>
            <a:lvl8pPr lvl="7" algn="ctr" rtl="0">
              <a:spcBef>
                <a:spcPts val="0"/>
              </a:spcBef>
              <a:spcAft>
                <a:spcPts val="0"/>
              </a:spcAft>
              <a:buSzPts val="1400"/>
              <a:buFont typeface="Mukta"/>
              <a:buNone/>
              <a:defRPr b="1">
                <a:latin typeface="Mukta"/>
                <a:ea typeface="Mukta"/>
                <a:cs typeface="Mukta"/>
                <a:sym typeface="Mukta"/>
              </a:defRPr>
            </a:lvl8pPr>
            <a:lvl9pPr lvl="8" algn="ctr" rtl="0">
              <a:spcBef>
                <a:spcPts val="0"/>
              </a:spcBef>
              <a:spcAft>
                <a:spcPts val="0"/>
              </a:spcAft>
              <a:buSzPts val="1400"/>
              <a:buFont typeface="Mukta"/>
              <a:buNone/>
              <a:defRPr b="1">
                <a:latin typeface="Mukta"/>
                <a:ea typeface="Mukta"/>
                <a:cs typeface="Mukta"/>
                <a:sym typeface="Mukta"/>
              </a:defRPr>
            </a:lvl9pPr>
          </a:lstStyle>
          <a:p>
            <a:endParaRPr/>
          </a:p>
        </p:txBody>
      </p:sp>
      <p:sp>
        <p:nvSpPr>
          <p:cNvPr id="115" name="Google Shape;115;p13"/>
          <p:cNvSpPr txBox="1">
            <a:spLocks noGrp="1"/>
          </p:cNvSpPr>
          <p:nvPr>
            <p:ph type="subTitle" idx="7"/>
          </p:nvPr>
        </p:nvSpPr>
        <p:spPr>
          <a:xfrm>
            <a:off x="3750550" y="3478243"/>
            <a:ext cx="2222100" cy="416700"/>
          </a:xfrm>
          <a:prstGeom prst="rect">
            <a:avLst/>
          </a:prstGeom>
        </p:spPr>
        <p:txBody>
          <a:bodyPr spcFirstLastPara="1" wrap="square" lIns="91425" tIns="91425" rIns="91425" bIns="91425" anchor="b" anchorCtr="0">
            <a:noAutofit/>
          </a:bodyPr>
          <a:lstStyle>
            <a:lvl1pPr lvl="0" rtl="0">
              <a:spcBef>
                <a:spcPts val="0"/>
              </a:spcBef>
              <a:spcAft>
                <a:spcPts val="0"/>
              </a:spcAft>
              <a:buSzPts val="1400"/>
              <a:buFont typeface="Mukta"/>
              <a:buNone/>
              <a:defRPr sz="2000" b="1">
                <a:solidFill>
                  <a:schemeClr val="lt2"/>
                </a:solidFill>
                <a:latin typeface="Mukta"/>
                <a:ea typeface="Mukta"/>
                <a:cs typeface="Mukta"/>
                <a:sym typeface="Mukta"/>
              </a:defRPr>
            </a:lvl1pPr>
            <a:lvl2pPr lvl="1" algn="ctr" rtl="0">
              <a:spcBef>
                <a:spcPts val="0"/>
              </a:spcBef>
              <a:spcAft>
                <a:spcPts val="0"/>
              </a:spcAft>
              <a:buSzPts val="1400"/>
              <a:buFont typeface="Mukta"/>
              <a:buNone/>
              <a:defRPr b="1">
                <a:latin typeface="Mukta"/>
                <a:ea typeface="Mukta"/>
                <a:cs typeface="Mukta"/>
                <a:sym typeface="Mukta"/>
              </a:defRPr>
            </a:lvl2pPr>
            <a:lvl3pPr lvl="2" algn="ctr" rtl="0">
              <a:spcBef>
                <a:spcPts val="0"/>
              </a:spcBef>
              <a:spcAft>
                <a:spcPts val="0"/>
              </a:spcAft>
              <a:buSzPts val="1400"/>
              <a:buFont typeface="Mukta"/>
              <a:buNone/>
              <a:defRPr b="1">
                <a:latin typeface="Mukta"/>
                <a:ea typeface="Mukta"/>
                <a:cs typeface="Mukta"/>
                <a:sym typeface="Mukta"/>
              </a:defRPr>
            </a:lvl3pPr>
            <a:lvl4pPr lvl="3" algn="ctr" rtl="0">
              <a:spcBef>
                <a:spcPts val="0"/>
              </a:spcBef>
              <a:spcAft>
                <a:spcPts val="0"/>
              </a:spcAft>
              <a:buSzPts val="1400"/>
              <a:buFont typeface="Mukta"/>
              <a:buNone/>
              <a:defRPr b="1">
                <a:latin typeface="Mukta"/>
                <a:ea typeface="Mukta"/>
                <a:cs typeface="Mukta"/>
                <a:sym typeface="Mukta"/>
              </a:defRPr>
            </a:lvl4pPr>
            <a:lvl5pPr lvl="4" algn="ctr" rtl="0">
              <a:spcBef>
                <a:spcPts val="0"/>
              </a:spcBef>
              <a:spcAft>
                <a:spcPts val="0"/>
              </a:spcAft>
              <a:buSzPts val="1400"/>
              <a:buFont typeface="Mukta"/>
              <a:buNone/>
              <a:defRPr b="1">
                <a:latin typeface="Mukta"/>
                <a:ea typeface="Mukta"/>
                <a:cs typeface="Mukta"/>
                <a:sym typeface="Mukta"/>
              </a:defRPr>
            </a:lvl5pPr>
            <a:lvl6pPr lvl="5" algn="ctr" rtl="0">
              <a:spcBef>
                <a:spcPts val="0"/>
              </a:spcBef>
              <a:spcAft>
                <a:spcPts val="0"/>
              </a:spcAft>
              <a:buSzPts val="1400"/>
              <a:buFont typeface="Mukta"/>
              <a:buNone/>
              <a:defRPr b="1">
                <a:latin typeface="Mukta"/>
                <a:ea typeface="Mukta"/>
                <a:cs typeface="Mukta"/>
                <a:sym typeface="Mukta"/>
              </a:defRPr>
            </a:lvl6pPr>
            <a:lvl7pPr lvl="6" algn="ctr" rtl="0">
              <a:spcBef>
                <a:spcPts val="0"/>
              </a:spcBef>
              <a:spcAft>
                <a:spcPts val="0"/>
              </a:spcAft>
              <a:buSzPts val="1400"/>
              <a:buFont typeface="Mukta"/>
              <a:buNone/>
              <a:defRPr b="1">
                <a:latin typeface="Mukta"/>
                <a:ea typeface="Mukta"/>
                <a:cs typeface="Mukta"/>
                <a:sym typeface="Mukta"/>
              </a:defRPr>
            </a:lvl7pPr>
            <a:lvl8pPr lvl="7" algn="ctr" rtl="0">
              <a:spcBef>
                <a:spcPts val="0"/>
              </a:spcBef>
              <a:spcAft>
                <a:spcPts val="0"/>
              </a:spcAft>
              <a:buSzPts val="1400"/>
              <a:buFont typeface="Mukta"/>
              <a:buNone/>
              <a:defRPr b="1">
                <a:latin typeface="Mukta"/>
                <a:ea typeface="Mukta"/>
                <a:cs typeface="Mukta"/>
                <a:sym typeface="Mukta"/>
              </a:defRPr>
            </a:lvl8pPr>
            <a:lvl9pPr lvl="8" algn="ctr" rtl="0">
              <a:spcBef>
                <a:spcPts val="0"/>
              </a:spcBef>
              <a:spcAft>
                <a:spcPts val="0"/>
              </a:spcAft>
              <a:buSzPts val="1400"/>
              <a:buFont typeface="Mukta"/>
              <a:buNone/>
              <a:defRPr b="1">
                <a:latin typeface="Mukta"/>
                <a:ea typeface="Mukta"/>
                <a:cs typeface="Mukta"/>
                <a:sym typeface="Mukta"/>
              </a:defRPr>
            </a:lvl9pPr>
          </a:lstStyle>
          <a:p>
            <a:endParaRPr/>
          </a:p>
        </p:txBody>
      </p:sp>
      <p:sp>
        <p:nvSpPr>
          <p:cNvPr id="116" name="Google Shape;116;p13"/>
          <p:cNvSpPr txBox="1">
            <a:spLocks noGrp="1"/>
          </p:cNvSpPr>
          <p:nvPr>
            <p:ph type="subTitle" idx="8"/>
          </p:nvPr>
        </p:nvSpPr>
        <p:spPr>
          <a:xfrm>
            <a:off x="6190199" y="3478242"/>
            <a:ext cx="2222100" cy="416700"/>
          </a:xfrm>
          <a:prstGeom prst="rect">
            <a:avLst/>
          </a:prstGeom>
        </p:spPr>
        <p:txBody>
          <a:bodyPr spcFirstLastPara="1" wrap="square" lIns="91425" tIns="91425" rIns="91425" bIns="91425" anchor="b" anchorCtr="0">
            <a:noAutofit/>
          </a:bodyPr>
          <a:lstStyle>
            <a:lvl1pPr lvl="0" rtl="0">
              <a:spcBef>
                <a:spcPts val="0"/>
              </a:spcBef>
              <a:spcAft>
                <a:spcPts val="0"/>
              </a:spcAft>
              <a:buSzPts val="1400"/>
              <a:buFont typeface="Mukta"/>
              <a:buNone/>
              <a:defRPr sz="2000" b="1">
                <a:solidFill>
                  <a:schemeClr val="lt2"/>
                </a:solidFill>
                <a:latin typeface="Mukta"/>
                <a:ea typeface="Mukta"/>
                <a:cs typeface="Mukta"/>
                <a:sym typeface="Mukta"/>
              </a:defRPr>
            </a:lvl1pPr>
            <a:lvl2pPr lvl="1" algn="ctr" rtl="0">
              <a:spcBef>
                <a:spcPts val="0"/>
              </a:spcBef>
              <a:spcAft>
                <a:spcPts val="0"/>
              </a:spcAft>
              <a:buSzPts val="1400"/>
              <a:buFont typeface="Mukta"/>
              <a:buNone/>
              <a:defRPr b="1">
                <a:latin typeface="Mukta"/>
                <a:ea typeface="Mukta"/>
                <a:cs typeface="Mukta"/>
                <a:sym typeface="Mukta"/>
              </a:defRPr>
            </a:lvl2pPr>
            <a:lvl3pPr lvl="2" algn="ctr" rtl="0">
              <a:spcBef>
                <a:spcPts val="0"/>
              </a:spcBef>
              <a:spcAft>
                <a:spcPts val="0"/>
              </a:spcAft>
              <a:buSzPts val="1400"/>
              <a:buFont typeface="Mukta"/>
              <a:buNone/>
              <a:defRPr b="1">
                <a:latin typeface="Mukta"/>
                <a:ea typeface="Mukta"/>
                <a:cs typeface="Mukta"/>
                <a:sym typeface="Mukta"/>
              </a:defRPr>
            </a:lvl3pPr>
            <a:lvl4pPr lvl="3" algn="ctr" rtl="0">
              <a:spcBef>
                <a:spcPts val="0"/>
              </a:spcBef>
              <a:spcAft>
                <a:spcPts val="0"/>
              </a:spcAft>
              <a:buSzPts val="1400"/>
              <a:buFont typeface="Mukta"/>
              <a:buNone/>
              <a:defRPr b="1">
                <a:latin typeface="Mukta"/>
                <a:ea typeface="Mukta"/>
                <a:cs typeface="Mukta"/>
                <a:sym typeface="Mukta"/>
              </a:defRPr>
            </a:lvl4pPr>
            <a:lvl5pPr lvl="4" algn="ctr" rtl="0">
              <a:spcBef>
                <a:spcPts val="0"/>
              </a:spcBef>
              <a:spcAft>
                <a:spcPts val="0"/>
              </a:spcAft>
              <a:buSzPts val="1400"/>
              <a:buFont typeface="Mukta"/>
              <a:buNone/>
              <a:defRPr b="1">
                <a:latin typeface="Mukta"/>
                <a:ea typeface="Mukta"/>
                <a:cs typeface="Mukta"/>
                <a:sym typeface="Mukta"/>
              </a:defRPr>
            </a:lvl5pPr>
            <a:lvl6pPr lvl="5" algn="ctr" rtl="0">
              <a:spcBef>
                <a:spcPts val="0"/>
              </a:spcBef>
              <a:spcAft>
                <a:spcPts val="0"/>
              </a:spcAft>
              <a:buSzPts val="1400"/>
              <a:buFont typeface="Mukta"/>
              <a:buNone/>
              <a:defRPr b="1">
                <a:latin typeface="Mukta"/>
                <a:ea typeface="Mukta"/>
                <a:cs typeface="Mukta"/>
                <a:sym typeface="Mukta"/>
              </a:defRPr>
            </a:lvl6pPr>
            <a:lvl7pPr lvl="6" algn="ctr" rtl="0">
              <a:spcBef>
                <a:spcPts val="0"/>
              </a:spcBef>
              <a:spcAft>
                <a:spcPts val="0"/>
              </a:spcAft>
              <a:buSzPts val="1400"/>
              <a:buFont typeface="Mukta"/>
              <a:buNone/>
              <a:defRPr b="1">
                <a:latin typeface="Mukta"/>
                <a:ea typeface="Mukta"/>
                <a:cs typeface="Mukta"/>
                <a:sym typeface="Mukta"/>
              </a:defRPr>
            </a:lvl7pPr>
            <a:lvl8pPr lvl="7" algn="ctr" rtl="0">
              <a:spcBef>
                <a:spcPts val="0"/>
              </a:spcBef>
              <a:spcAft>
                <a:spcPts val="0"/>
              </a:spcAft>
              <a:buSzPts val="1400"/>
              <a:buFont typeface="Mukta"/>
              <a:buNone/>
              <a:defRPr b="1">
                <a:latin typeface="Mukta"/>
                <a:ea typeface="Mukta"/>
                <a:cs typeface="Mukta"/>
                <a:sym typeface="Mukta"/>
              </a:defRPr>
            </a:lvl8pPr>
            <a:lvl9pPr lvl="8" algn="ctr" rtl="0">
              <a:spcBef>
                <a:spcPts val="0"/>
              </a:spcBef>
              <a:spcAft>
                <a:spcPts val="0"/>
              </a:spcAft>
              <a:buSzPts val="1400"/>
              <a:buFont typeface="Mukta"/>
              <a:buNone/>
              <a:defRPr b="1">
                <a:latin typeface="Mukta"/>
                <a:ea typeface="Mukta"/>
                <a:cs typeface="Mukta"/>
                <a:sym typeface="Mukta"/>
              </a:defRPr>
            </a:lvl9pPr>
          </a:lstStyle>
          <a:p>
            <a:endParaRPr/>
          </a:p>
        </p:txBody>
      </p:sp>
      <p:sp>
        <p:nvSpPr>
          <p:cNvPr id="117" name="Google Shape;117;p13"/>
          <p:cNvSpPr txBox="1">
            <a:spLocks noGrp="1"/>
          </p:cNvSpPr>
          <p:nvPr>
            <p:ph type="subTitle" idx="9"/>
          </p:nvPr>
        </p:nvSpPr>
        <p:spPr>
          <a:xfrm>
            <a:off x="3750550" y="2086240"/>
            <a:ext cx="2222100" cy="5874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118" name="Google Shape;118;p13"/>
          <p:cNvSpPr txBox="1">
            <a:spLocks noGrp="1"/>
          </p:cNvSpPr>
          <p:nvPr>
            <p:ph type="subTitle" idx="13"/>
          </p:nvPr>
        </p:nvSpPr>
        <p:spPr>
          <a:xfrm>
            <a:off x="6190075" y="2086240"/>
            <a:ext cx="2222100" cy="5874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119" name="Google Shape;119;p13"/>
          <p:cNvSpPr txBox="1">
            <a:spLocks noGrp="1"/>
          </p:cNvSpPr>
          <p:nvPr>
            <p:ph type="subTitle" idx="14"/>
          </p:nvPr>
        </p:nvSpPr>
        <p:spPr>
          <a:xfrm>
            <a:off x="3750575" y="3785803"/>
            <a:ext cx="2222100" cy="5784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120" name="Google Shape;120;p13"/>
          <p:cNvSpPr txBox="1">
            <a:spLocks noGrp="1"/>
          </p:cNvSpPr>
          <p:nvPr>
            <p:ph type="subTitle" idx="15"/>
          </p:nvPr>
        </p:nvSpPr>
        <p:spPr>
          <a:xfrm>
            <a:off x="6190209" y="3785802"/>
            <a:ext cx="2222100" cy="5784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cxnSp>
        <p:nvCxnSpPr>
          <p:cNvPr id="121" name="Google Shape;121;p13"/>
          <p:cNvCxnSpPr/>
          <p:nvPr/>
        </p:nvCxnSpPr>
        <p:spPr>
          <a:xfrm>
            <a:off x="-9900" y="4812425"/>
            <a:ext cx="9163800" cy="0"/>
          </a:xfrm>
          <a:prstGeom prst="straightConnector1">
            <a:avLst/>
          </a:prstGeom>
          <a:noFill/>
          <a:ln w="9525" cap="flat" cmpd="sng">
            <a:solidFill>
              <a:schemeClr val="dk1"/>
            </a:solidFill>
            <a:prstDash val="solid"/>
            <a:round/>
            <a:headEnd type="none" w="med" len="med"/>
            <a:tailEnd type="none" w="med" len="med"/>
          </a:ln>
        </p:spPr>
      </p:cxnSp>
      <p:sp>
        <p:nvSpPr>
          <p:cNvPr id="122" name="Google Shape;122;p13"/>
          <p:cNvSpPr/>
          <p:nvPr/>
        </p:nvSpPr>
        <p:spPr>
          <a:xfrm>
            <a:off x="0" y="4812425"/>
            <a:ext cx="9163800" cy="3312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3" name="Google Shape;123;p13"/>
          <p:cNvCxnSpPr/>
          <p:nvPr/>
        </p:nvCxnSpPr>
        <p:spPr>
          <a:xfrm>
            <a:off x="-9900" y="331200"/>
            <a:ext cx="9163800" cy="0"/>
          </a:xfrm>
          <a:prstGeom prst="straightConnector1">
            <a:avLst/>
          </a:prstGeom>
          <a:noFill/>
          <a:ln w="9525" cap="flat" cmpd="sng">
            <a:solidFill>
              <a:schemeClr val="dk1"/>
            </a:solidFill>
            <a:prstDash val="solid"/>
            <a:round/>
            <a:headEnd type="none" w="med" len="med"/>
            <a:tailEnd type="none" w="med" len="med"/>
          </a:ln>
        </p:spPr>
      </p:cxnSp>
      <p:cxnSp>
        <p:nvCxnSpPr>
          <p:cNvPr id="124" name="Google Shape;124;p13"/>
          <p:cNvCxnSpPr/>
          <p:nvPr/>
        </p:nvCxnSpPr>
        <p:spPr>
          <a:xfrm>
            <a:off x="8707075" y="331200"/>
            <a:ext cx="0" cy="4481400"/>
          </a:xfrm>
          <a:prstGeom prst="straightConnector1">
            <a:avLst/>
          </a:prstGeom>
          <a:noFill/>
          <a:ln w="9525" cap="flat" cmpd="sng">
            <a:solidFill>
              <a:schemeClr val="dk1"/>
            </a:solidFill>
            <a:prstDash val="solid"/>
            <a:round/>
            <a:headEnd type="none" w="med" len="med"/>
            <a:tailEnd type="none" w="med" len="med"/>
          </a:ln>
        </p:spPr>
      </p:cxnSp>
      <p:cxnSp>
        <p:nvCxnSpPr>
          <p:cNvPr id="125" name="Google Shape;125;p13"/>
          <p:cNvCxnSpPr/>
          <p:nvPr/>
        </p:nvCxnSpPr>
        <p:spPr>
          <a:xfrm>
            <a:off x="436925" y="331200"/>
            <a:ext cx="0" cy="4481400"/>
          </a:xfrm>
          <a:prstGeom prst="straightConnector1">
            <a:avLst/>
          </a:prstGeom>
          <a:noFill/>
          <a:ln w="9525" cap="flat" cmpd="sng">
            <a:solidFill>
              <a:schemeClr val="dk1"/>
            </a:solidFill>
            <a:prstDash val="solid"/>
            <a:round/>
            <a:headEnd type="none" w="med" len="med"/>
            <a:tailEnd type="none" w="med" len="med"/>
          </a:ln>
        </p:spPr>
      </p:cxnSp>
      <p:grpSp>
        <p:nvGrpSpPr>
          <p:cNvPr id="126" name="Google Shape;126;p13"/>
          <p:cNvGrpSpPr/>
          <p:nvPr/>
        </p:nvGrpSpPr>
        <p:grpSpPr>
          <a:xfrm>
            <a:off x="-412625" y="3389400"/>
            <a:ext cx="799410" cy="851200"/>
            <a:chOff x="-412625" y="3389400"/>
            <a:chExt cx="799410" cy="851200"/>
          </a:xfrm>
        </p:grpSpPr>
        <p:sp>
          <p:nvSpPr>
            <p:cNvPr id="127" name="Google Shape;127;p13"/>
            <p:cNvSpPr/>
            <p:nvPr/>
          </p:nvSpPr>
          <p:spPr>
            <a:xfrm>
              <a:off x="-412625" y="3389400"/>
              <a:ext cx="756600" cy="756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3"/>
            <p:cNvSpPr/>
            <p:nvPr/>
          </p:nvSpPr>
          <p:spPr>
            <a:xfrm>
              <a:off x="55585" y="3909400"/>
              <a:ext cx="331200" cy="331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9" name="Google Shape;129;p13"/>
          <p:cNvGrpSpPr/>
          <p:nvPr/>
        </p:nvGrpSpPr>
        <p:grpSpPr>
          <a:xfrm>
            <a:off x="8553825" y="1784900"/>
            <a:ext cx="957600" cy="1054925"/>
            <a:chOff x="8553825" y="1784900"/>
            <a:chExt cx="957600" cy="1054925"/>
          </a:xfrm>
        </p:grpSpPr>
        <p:sp>
          <p:nvSpPr>
            <p:cNvPr id="130" name="Google Shape;130;p13"/>
            <p:cNvSpPr/>
            <p:nvPr/>
          </p:nvSpPr>
          <p:spPr>
            <a:xfrm>
              <a:off x="8553825" y="1784900"/>
              <a:ext cx="957600" cy="9576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3"/>
            <p:cNvSpPr/>
            <p:nvPr/>
          </p:nvSpPr>
          <p:spPr>
            <a:xfrm>
              <a:off x="8562075" y="2508625"/>
              <a:ext cx="331200" cy="3312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2" name="Google Shape;132;p13"/>
          <p:cNvSpPr/>
          <p:nvPr/>
        </p:nvSpPr>
        <p:spPr>
          <a:xfrm>
            <a:off x="8645025" y="4521500"/>
            <a:ext cx="165300" cy="165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3"/>
          <p:cNvSpPr/>
          <p:nvPr/>
        </p:nvSpPr>
        <p:spPr>
          <a:xfrm>
            <a:off x="557075" y="616950"/>
            <a:ext cx="165300" cy="1650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10">
    <p:spTree>
      <p:nvGrpSpPr>
        <p:cNvPr id="1" name="Shape 374"/>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10_1">
    <p:spTree>
      <p:nvGrpSpPr>
        <p:cNvPr id="1" name="Shape 375"/>
        <p:cNvGrpSpPr/>
        <p:nvPr/>
      </p:nvGrpSpPr>
      <p:grpSpPr>
        <a:xfrm>
          <a:off x="0" y="0"/>
          <a:ext cx="0" cy="0"/>
          <a:chOff x="0" y="0"/>
          <a:chExt cx="0" cy="0"/>
        </a:xfrm>
      </p:grpSpPr>
      <p:cxnSp>
        <p:nvCxnSpPr>
          <p:cNvPr id="376" name="Google Shape;376;p32"/>
          <p:cNvCxnSpPr/>
          <p:nvPr/>
        </p:nvCxnSpPr>
        <p:spPr>
          <a:xfrm>
            <a:off x="-9900" y="4812425"/>
            <a:ext cx="9163800" cy="0"/>
          </a:xfrm>
          <a:prstGeom prst="straightConnector1">
            <a:avLst/>
          </a:prstGeom>
          <a:noFill/>
          <a:ln w="9525" cap="flat" cmpd="sng">
            <a:solidFill>
              <a:schemeClr val="dk1"/>
            </a:solidFill>
            <a:prstDash val="solid"/>
            <a:round/>
            <a:headEnd type="none" w="med" len="med"/>
            <a:tailEnd type="none" w="med" len="med"/>
          </a:ln>
        </p:spPr>
      </p:cxnSp>
      <p:sp>
        <p:nvSpPr>
          <p:cNvPr id="377" name="Google Shape;377;p32"/>
          <p:cNvSpPr/>
          <p:nvPr/>
        </p:nvSpPr>
        <p:spPr>
          <a:xfrm>
            <a:off x="0" y="0"/>
            <a:ext cx="9163800" cy="3312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78" name="Google Shape;378;p32"/>
          <p:cNvCxnSpPr/>
          <p:nvPr/>
        </p:nvCxnSpPr>
        <p:spPr>
          <a:xfrm>
            <a:off x="-9900" y="331200"/>
            <a:ext cx="9163800" cy="0"/>
          </a:xfrm>
          <a:prstGeom prst="straightConnector1">
            <a:avLst/>
          </a:prstGeom>
          <a:noFill/>
          <a:ln w="9525" cap="flat" cmpd="sng">
            <a:solidFill>
              <a:schemeClr val="dk1"/>
            </a:solidFill>
            <a:prstDash val="solid"/>
            <a:round/>
            <a:headEnd type="none" w="med" len="med"/>
            <a:tailEnd type="none" w="med" len="med"/>
          </a:ln>
        </p:spPr>
      </p:cxnSp>
      <p:cxnSp>
        <p:nvCxnSpPr>
          <p:cNvPr id="379" name="Google Shape;379;p32"/>
          <p:cNvCxnSpPr/>
          <p:nvPr/>
        </p:nvCxnSpPr>
        <p:spPr>
          <a:xfrm>
            <a:off x="8707075" y="331200"/>
            <a:ext cx="0" cy="4481400"/>
          </a:xfrm>
          <a:prstGeom prst="straightConnector1">
            <a:avLst/>
          </a:prstGeom>
          <a:noFill/>
          <a:ln w="9525" cap="flat" cmpd="sng">
            <a:solidFill>
              <a:schemeClr val="dk1"/>
            </a:solidFill>
            <a:prstDash val="solid"/>
            <a:round/>
            <a:headEnd type="none" w="med" len="med"/>
            <a:tailEnd type="none" w="med" len="med"/>
          </a:ln>
        </p:spPr>
      </p:cxnSp>
      <p:cxnSp>
        <p:nvCxnSpPr>
          <p:cNvPr id="380" name="Google Shape;380;p32"/>
          <p:cNvCxnSpPr/>
          <p:nvPr/>
        </p:nvCxnSpPr>
        <p:spPr>
          <a:xfrm>
            <a:off x="436925" y="331200"/>
            <a:ext cx="0" cy="4481400"/>
          </a:xfrm>
          <a:prstGeom prst="straightConnector1">
            <a:avLst/>
          </a:prstGeom>
          <a:noFill/>
          <a:ln w="9525" cap="flat" cmpd="sng">
            <a:solidFill>
              <a:schemeClr val="dk1"/>
            </a:solidFill>
            <a:prstDash val="solid"/>
            <a:round/>
            <a:headEnd type="none" w="med" len="med"/>
            <a:tailEnd type="none" w="med" len="med"/>
          </a:ln>
        </p:spPr>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2375" y="539500"/>
            <a:ext cx="76992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Mukta"/>
              <a:buNone/>
              <a:defRPr sz="2800" b="1">
                <a:solidFill>
                  <a:schemeClr val="dk1"/>
                </a:solidFill>
                <a:latin typeface="Mukta"/>
                <a:ea typeface="Mukta"/>
                <a:cs typeface="Mukta"/>
                <a:sym typeface="Mukta"/>
              </a:defRPr>
            </a:lvl1pPr>
            <a:lvl2pPr lvl="1">
              <a:spcBef>
                <a:spcPts val="0"/>
              </a:spcBef>
              <a:spcAft>
                <a:spcPts val="0"/>
              </a:spcAft>
              <a:buClr>
                <a:schemeClr val="dk1"/>
              </a:buClr>
              <a:buSzPts val="2800"/>
              <a:buFont typeface="Mukta"/>
              <a:buNone/>
              <a:defRPr sz="2800" b="1">
                <a:solidFill>
                  <a:schemeClr val="dk1"/>
                </a:solidFill>
                <a:latin typeface="Mukta"/>
                <a:ea typeface="Mukta"/>
                <a:cs typeface="Mukta"/>
                <a:sym typeface="Mukta"/>
              </a:defRPr>
            </a:lvl2pPr>
            <a:lvl3pPr lvl="2">
              <a:spcBef>
                <a:spcPts val="0"/>
              </a:spcBef>
              <a:spcAft>
                <a:spcPts val="0"/>
              </a:spcAft>
              <a:buClr>
                <a:schemeClr val="dk1"/>
              </a:buClr>
              <a:buSzPts val="2800"/>
              <a:buFont typeface="Mukta"/>
              <a:buNone/>
              <a:defRPr sz="2800" b="1">
                <a:solidFill>
                  <a:schemeClr val="dk1"/>
                </a:solidFill>
                <a:latin typeface="Mukta"/>
                <a:ea typeface="Mukta"/>
                <a:cs typeface="Mukta"/>
                <a:sym typeface="Mukta"/>
              </a:defRPr>
            </a:lvl3pPr>
            <a:lvl4pPr lvl="3">
              <a:spcBef>
                <a:spcPts val="0"/>
              </a:spcBef>
              <a:spcAft>
                <a:spcPts val="0"/>
              </a:spcAft>
              <a:buClr>
                <a:schemeClr val="dk1"/>
              </a:buClr>
              <a:buSzPts val="2800"/>
              <a:buFont typeface="Mukta"/>
              <a:buNone/>
              <a:defRPr sz="2800" b="1">
                <a:solidFill>
                  <a:schemeClr val="dk1"/>
                </a:solidFill>
                <a:latin typeface="Mukta"/>
                <a:ea typeface="Mukta"/>
                <a:cs typeface="Mukta"/>
                <a:sym typeface="Mukta"/>
              </a:defRPr>
            </a:lvl4pPr>
            <a:lvl5pPr lvl="4">
              <a:spcBef>
                <a:spcPts val="0"/>
              </a:spcBef>
              <a:spcAft>
                <a:spcPts val="0"/>
              </a:spcAft>
              <a:buClr>
                <a:schemeClr val="dk1"/>
              </a:buClr>
              <a:buSzPts val="2800"/>
              <a:buFont typeface="Mukta"/>
              <a:buNone/>
              <a:defRPr sz="2800" b="1">
                <a:solidFill>
                  <a:schemeClr val="dk1"/>
                </a:solidFill>
                <a:latin typeface="Mukta"/>
                <a:ea typeface="Mukta"/>
                <a:cs typeface="Mukta"/>
                <a:sym typeface="Mukta"/>
              </a:defRPr>
            </a:lvl5pPr>
            <a:lvl6pPr lvl="5">
              <a:spcBef>
                <a:spcPts val="0"/>
              </a:spcBef>
              <a:spcAft>
                <a:spcPts val="0"/>
              </a:spcAft>
              <a:buClr>
                <a:schemeClr val="dk1"/>
              </a:buClr>
              <a:buSzPts val="2800"/>
              <a:buFont typeface="Mukta"/>
              <a:buNone/>
              <a:defRPr sz="2800" b="1">
                <a:solidFill>
                  <a:schemeClr val="dk1"/>
                </a:solidFill>
                <a:latin typeface="Mukta"/>
                <a:ea typeface="Mukta"/>
                <a:cs typeface="Mukta"/>
                <a:sym typeface="Mukta"/>
              </a:defRPr>
            </a:lvl6pPr>
            <a:lvl7pPr lvl="6">
              <a:spcBef>
                <a:spcPts val="0"/>
              </a:spcBef>
              <a:spcAft>
                <a:spcPts val="0"/>
              </a:spcAft>
              <a:buClr>
                <a:schemeClr val="dk1"/>
              </a:buClr>
              <a:buSzPts val="2800"/>
              <a:buFont typeface="Mukta"/>
              <a:buNone/>
              <a:defRPr sz="2800" b="1">
                <a:solidFill>
                  <a:schemeClr val="dk1"/>
                </a:solidFill>
                <a:latin typeface="Mukta"/>
                <a:ea typeface="Mukta"/>
                <a:cs typeface="Mukta"/>
                <a:sym typeface="Mukta"/>
              </a:defRPr>
            </a:lvl7pPr>
            <a:lvl8pPr lvl="7">
              <a:spcBef>
                <a:spcPts val="0"/>
              </a:spcBef>
              <a:spcAft>
                <a:spcPts val="0"/>
              </a:spcAft>
              <a:buClr>
                <a:schemeClr val="dk1"/>
              </a:buClr>
              <a:buSzPts val="2800"/>
              <a:buFont typeface="Mukta"/>
              <a:buNone/>
              <a:defRPr sz="2800" b="1">
                <a:solidFill>
                  <a:schemeClr val="dk1"/>
                </a:solidFill>
                <a:latin typeface="Mukta"/>
                <a:ea typeface="Mukta"/>
                <a:cs typeface="Mukta"/>
                <a:sym typeface="Mukta"/>
              </a:defRPr>
            </a:lvl8pPr>
            <a:lvl9pPr lvl="8">
              <a:spcBef>
                <a:spcPts val="0"/>
              </a:spcBef>
              <a:spcAft>
                <a:spcPts val="0"/>
              </a:spcAft>
              <a:buClr>
                <a:schemeClr val="dk1"/>
              </a:buClr>
              <a:buSzPts val="2800"/>
              <a:buFont typeface="Mukta"/>
              <a:buNone/>
              <a:defRPr sz="2800" b="1">
                <a:solidFill>
                  <a:schemeClr val="dk1"/>
                </a:solidFill>
                <a:latin typeface="Mukta"/>
                <a:ea typeface="Mukta"/>
                <a:cs typeface="Mukta"/>
                <a:sym typeface="Mukta"/>
              </a:defRPr>
            </a:lvl9pPr>
          </a:lstStyle>
          <a:p>
            <a:endParaRPr/>
          </a:p>
        </p:txBody>
      </p:sp>
      <p:sp>
        <p:nvSpPr>
          <p:cNvPr id="7" name="Google Shape;7;p1"/>
          <p:cNvSpPr txBox="1">
            <a:spLocks noGrp="1"/>
          </p:cNvSpPr>
          <p:nvPr>
            <p:ph type="body" idx="1"/>
          </p:nvPr>
        </p:nvSpPr>
        <p:spPr>
          <a:xfrm>
            <a:off x="722375" y="1187600"/>
            <a:ext cx="76992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Libre Franklin"/>
              <a:buChar char="●"/>
              <a:defRPr>
                <a:solidFill>
                  <a:schemeClr val="dk1"/>
                </a:solidFill>
                <a:latin typeface="Libre Franklin"/>
                <a:ea typeface="Libre Franklin"/>
                <a:cs typeface="Libre Franklin"/>
                <a:sym typeface="Libre Franklin"/>
              </a:defRPr>
            </a:lvl1pPr>
            <a:lvl2pPr marL="914400" lvl="1" indent="-317500">
              <a:lnSpc>
                <a:spcPct val="115000"/>
              </a:lnSpc>
              <a:spcBef>
                <a:spcPts val="0"/>
              </a:spcBef>
              <a:spcAft>
                <a:spcPts val="0"/>
              </a:spcAft>
              <a:buClr>
                <a:schemeClr val="dk1"/>
              </a:buClr>
              <a:buSzPts val="1400"/>
              <a:buFont typeface="Libre Franklin"/>
              <a:buChar char="○"/>
              <a:defRPr>
                <a:solidFill>
                  <a:schemeClr val="dk1"/>
                </a:solidFill>
                <a:latin typeface="Libre Franklin"/>
                <a:ea typeface="Libre Franklin"/>
                <a:cs typeface="Libre Franklin"/>
                <a:sym typeface="Libre Franklin"/>
              </a:defRPr>
            </a:lvl2pPr>
            <a:lvl3pPr marL="1371600" lvl="2" indent="-317500">
              <a:lnSpc>
                <a:spcPct val="115000"/>
              </a:lnSpc>
              <a:spcBef>
                <a:spcPts val="0"/>
              </a:spcBef>
              <a:spcAft>
                <a:spcPts val="0"/>
              </a:spcAft>
              <a:buClr>
                <a:schemeClr val="dk1"/>
              </a:buClr>
              <a:buSzPts val="1400"/>
              <a:buFont typeface="Libre Franklin"/>
              <a:buChar char="■"/>
              <a:defRPr>
                <a:solidFill>
                  <a:schemeClr val="dk1"/>
                </a:solidFill>
                <a:latin typeface="Libre Franklin"/>
                <a:ea typeface="Libre Franklin"/>
                <a:cs typeface="Libre Franklin"/>
                <a:sym typeface="Libre Franklin"/>
              </a:defRPr>
            </a:lvl3pPr>
            <a:lvl4pPr marL="1828800" lvl="3" indent="-317500">
              <a:lnSpc>
                <a:spcPct val="115000"/>
              </a:lnSpc>
              <a:spcBef>
                <a:spcPts val="0"/>
              </a:spcBef>
              <a:spcAft>
                <a:spcPts val="0"/>
              </a:spcAft>
              <a:buClr>
                <a:schemeClr val="dk1"/>
              </a:buClr>
              <a:buSzPts val="1400"/>
              <a:buFont typeface="Libre Franklin"/>
              <a:buChar char="●"/>
              <a:defRPr>
                <a:solidFill>
                  <a:schemeClr val="dk1"/>
                </a:solidFill>
                <a:latin typeface="Libre Franklin"/>
                <a:ea typeface="Libre Franklin"/>
                <a:cs typeface="Libre Franklin"/>
                <a:sym typeface="Libre Franklin"/>
              </a:defRPr>
            </a:lvl4pPr>
            <a:lvl5pPr marL="2286000" lvl="4" indent="-317500">
              <a:lnSpc>
                <a:spcPct val="115000"/>
              </a:lnSpc>
              <a:spcBef>
                <a:spcPts val="0"/>
              </a:spcBef>
              <a:spcAft>
                <a:spcPts val="0"/>
              </a:spcAft>
              <a:buClr>
                <a:schemeClr val="dk1"/>
              </a:buClr>
              <a:buSzPts val="1400"/>
              <a:buFont typeface="Libre Franklin"/>
              <a:buChar char="○"/>
              <a:defRPr>
                <a:solidFill>
                  <a:schemeClr val="dk1"/>
                </a:solidFill>
                <a:latin typeface="Libre Franklin"/>
                <a:ea typeface="Libre Franklin"/>
                <a:cs typeface="Libre Franklin"/>
                <a:sym typeface="Libre Franklin"/>
              </a:defRPr>
            </a:lvl5pPr>
            <a:lvl6pPr marL="2743200" lvl="5" indent="-317500">
              <a:lnSpc>
                <a:spcPct val="115000"/>
              </a:lnSpc>
              <a:spcBef>
                <a:spcPts val="0"/>
              </a:spcBef>
              <a:spcAft>
                <a:spcPts val="0"/>
              </a:spcAft>
              <a:buClr>
                <a:schemeClr val="dk1"/>
              </a:buClr>
              <a:buSzPts val="1400"/>
              <a:buFont typeface="Libre Franklin"/>
              <a:buChar char="■"/>
              <a:defRPr>
                <a:solidFill>
                  <a:schemeClr val="dk1"/>
                </a:solidFill>
                <a:latin typeface="Libre Franklin"/>
                <a:ea typeface="Libre Franklin"/>
                <a:cs typeface="Libre Franklin"/>
                <a:sym typeface="Libre Franklin"/>
              </a:defRPr>
            </a:lvl6pPr>
            <a:lvl7pPr marL="3200400" lvl="6" indent="-317500">
              <a:lnSpc>
                <a:spcPct val="115000"/>
              </a:lnSpc>
              <a:spcBef>
                <a:spcPts val="0"/>
              </a:spcBef>
              <a:spcAft>
                <a:spcPts val="0"/>
              </a:spcAft>
              <a:buClr>
                <a:schemeClr val="dk1"/>
              </a:buClr>
              <a:buSzPts val="1400"/>
              <a:buFont typeface="Libre Franklin"/>
              <a:buChar char="●"/>
              <a:defRPr>
                <a:solidFill>
                  <a:schemeClr val="dk1"/>
                </a:solidFill>
                <a:latin typeface="Libre Franklin"/>
                <a:ea typeface="Libre Franklin"/>
                <a:cs typeface="Libre Franklin"/>
                <a:sym typeface="Libre Franklin"/>
              </a:defRPr>
            </a:lvl7pPr>
            <a:lvl8pPr marL="3657600" lvl="7" indent="-317500">
              <a:lnSpc>
                <a:spcPct val="115000"/>
              </a:lnSpc>
              <a:spcBef>
                <a:spcPts val="0"/>
              </a:spcBef>
              <a:spcAft>
                <a:spcPts val="0"/>
              </a:spcAft>
              <a:buClr>
                <a:schemeClr val="dk1"/>
              </a:buClr>
              <a:buSzPts val="1400"/>
              <a:buFont typeface="Libre Franklin"/>
              <a:buChar char="○"/>
              <a:defRPr>
                <a:solidFill>
                  <a:schemeClr val="dk1"/>
                </a:solidFill>
                <a:latin typeface="Libre Franklin"/>
                <a:ea typeface="Libre Franklin"/>
                <a:cs typeface="Libre Franklin"/>
                <a:sym typeface="Libre Franklin"/>
              </a:defRPr>
            </a:lvl8pPr>
            <a:lvl9pPr marL="4114800" lvl="8" indent="-317500">
              <a:lnSpc>
                <a:spcPct val="115000"/>
              </a:lnSpc>
              <a:spcBef>
                <a:spcPts val="0"/>
              </a:spcBef>
              <a:spcAft>
                <a:spcPts val="0"/>
              </a:spcAft>
              <a:buClr>
                <a:schemeClr val="dk1"/>
              </a:buClr>
              <a:buSzPts val="1400"/>
              <a:buFont typeface="Libre Franklin"/>
              <a:buChar char="■"/>
              <a:defRPr>
                <a:solidFill>
                  <a:schemeClr val="dk1"/>
                </a:solidFill>
                <a:latin typeface="Libre Franklin"/>
                <a:ea typeface="Libre Franklin"/>
                <a:cs typeface="Libre Franklin"/>
                <a:sym typeface="Libre Franklin"/>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5" r:id="rId5"/>
    <p:sldLayoutId id="2147483658" r:id="rId6"/>
    <p:sldLayoutId id="2147483659" r:id="rId7"/>
    <p:sldLayoutId id="2147483677" r:id="rId8"/>
    <p:sldLayoutId id="2147483678" r:id="rId9"/>
    <p:sldLayoutId id="214748367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ellness.uoguelph.ca/services/health-services/all-health-services/health-services-international-students" TargetMode="External"/><Relationship Id="rId2" Type="http://schemas.openxmlformats.org/officeDocument/2006/relationships/hyperlink" Target="https://wellness.uoguelph.ca/health"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s://wellness.uoguelph.ca/counselling"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www.mystudentplan.ca/uofguelph/en/mybenefits/health"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s://wellness.uoguelph.ca/ssn"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ellness.uoguelph.ca/accessibility/get-started" TargetMode="External"/><Relationship Id="rId2" Type="http://schemas.openxmlformats.org/officeDocument/2006/relationships/hyperlink" Target="https://wellness.uoguelph.ca/accessibility"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ellness.uoguelph.ca/services/wellness-education-promotion-centre/wellness-resources/online-wellness-resources" TargetMode="External"/><Relationship Id="rId2" Type="http://schemas.openxmlformats.org/officeDocument/2006/relationships/hyperlink" Target="https://wellness.uoguelph.ca/services/wellness-education-promotion-centre/education-support-programs"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hyperlink" Target="https://wellness.uoguelph.ca/sexual-gender-based-violence-support-education"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fitandrec.gryphons.ca/"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hyperlink" Target="https://wellness.uoguelph.ca/services/wellness-education-promotion-centre/education-support-programs"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ellness.uoguelph.ca/services/counselling/mental-health-supports/counselling-mental-health-resources/campus-and-self" TargetMode="External"/><Relationship Id="rId2" Type="http://schemas.openxmlformats.org/officeDocument/2006/relationships/hyperlink" Target="https://www.mystudentplan.ca/uofguelph/en/mybenefits/health"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www.gmssp.org/program-app.html"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ellness.uoguelph.ca/"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Google Shape;405;p37"/>
          <p:cNvSpPr txBox="1">
            <a:spLocks noGrp="1"/>
          </p:cNvSpPr>
          <p:nvPr>
            <p:ph type="ctrTitle"/>
          </p:nvPr>
        </p:nvSpPr>
        <p:spPr>
          <a:xfrm>
            <a:off x="722375" y="1363850"/>
            <a:ext cx="4752300" cy="1934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b="0" dirty="0">
                <a:solidFill>
                  <a:schemeClr val="lt2"/>
                </a:solidFill>
              </a:rPr>
              <a:t>MENTAL HEALTH SUPPORT &amp; STUDENT WELLNESS </a:t>
            </a:r>
            <a:endParaRPr b="0" dirty="0">
              <a:solidFill>
                <a:schemeClr val="lt2"/>
              </a:solidFill>
            </a:endParaRPr>
          </a:p>
        </p:txBody>
      </p:sp>
      <p:sp>
        <p:nvSpPr>
          <p:cNvPr id="406" name="Google Shape;406;p37"/>
          <p:cNvSpPr txBox="1">
            <a:spLocks noGrp="1"/>
          </p:cNvSpPr>
          <p:nvPr>
            <p:ph type="subTitle" idx="1"/>
          </p:nvPr>
        </p:nvSpPr>
        <p:spPr>
          <a:xfrm>
            <a:off x="722375" y="3335075"/>
            <a:ext cx="4752300" cy="44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Danielle Castledine, Nurse Practitioner </a:t>
            </a:r>
          </a:p>
          <a:p>
            <a:pPr marL="0" lvl="0" indent="0" algn="l" rtl="0">
              <a:spcBef>
                <a:spcPts val="0"/>
              </a:spcBef>
              <a:spcAft>
                <a:spcPts val="0"/>
              </a:spcAft>
              <a:buNone/>
            </a:pPr>
            <a:r>
              <a:rPr lang="en-US" dirty="0"/>
              <a:t>Erika Beaver, Student Wellness Navigator</a:t>
            </a:r>
            <a:endParaRPr dirty="0"/>
          </a:p>
        </p:txBody>
      </p:sp>
      <p:grpSp>
        <p:nvGrpSpPr>
          <p:cNvPr id="407" name="Google Shape;407;p37"/>
          <p:cNvGrpSpPr/>
          <p:nvPr/>
        </p:nvGrpSpPr>
        <p:grpSpPr>
          <a:xfrm>
            <a:off x="219850" y="570425"/>
            <a:ext cx="1005050" cy="756600"/>
            <a:chOff x="219850" y="570425"/>
            <a:chExt cx="1005050" cy="756600"/>
          </a:xfrm>
        </p:grpSpPr>
        <p:sp>
          <p:nvSpPr>
            <p:cNvPr id="408" name="Google Shape;408;p37"/>
            <p:cNvSpPr/>
            <p:nvPr/>
          </p:nvSpPr>
          <p:spPr>
            <a:xfrm>
              <a:off x="219850" y="570425"/>
              <a:ext cx="756600" cy="756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37"/>
            <p:cNvSpPr/>
            <p:nvPr/>
          </p:nvSpPr>
          <p:spPr>
            <a:xfrm>
              <a:off x="893700" y="688525"/>
              <a:ext cx="331200" cy="331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0" name="Google Shape;410;p37"/>
          <p:cNvGrpSpPr/>
          <p:nvPr/>
        </p:nvGrpSpPr>
        <p:grpSpPr>
          <a:xfrm>
            <a:off x="4623250" y="4201925"/>
            <a:ext cx="957600" cy="1086575"/>
            <a:chOff x="4623250" y="4201925"/>
            <a:chExt cx="957600" cy="1086575"/>
          </a:xfrm>
        </p:grpSpPr>
        <p:sp>
          <p:nvSpPr>
            <p:cNvPr id="411" name="Google Shape;411;p37"/>
            <p:cNvSpPr/>
            <p:nvPr/>
          </p:nvSpPr>
          <p:spPr>
            <a:xfrm>
              <a:off x="4623250" y="4330900"/>
              <a:ext cx="957600" cy="9576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37"/>
            <p:cNvSpPr/>
            <p:nvPr/>
          </p:nvSpPr>
          <p:spPr>
            <a:xfrm>
              <a:off x="4717675" y="4201925"/>
              <a:ext cx="331200" cy="3312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3" name="Google Shape;413;p37"/>
          <p:cNvSpPr/>
          <p:nvPr/>
        </p:nvSpPr>
        <p:spPr>
          <a:xfrm>
            <a:off x="722375" y="4285025"/>
            <a:ext cx="165300" cy="1650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4" name="Google Shape;414;p37"/>
          <p:cNvGrpSpPr/>
          <p:nvPr/>
        </p:nvGrpSpPr>
        <p:grpSpPr>
          <a:xfrm>
            <a:off x="5885300" y="964538"/>
            <a:ext cx="2411244" cy="2717751"/>
            <a:chOff x="5885300" y="964538"/>
            <a:chExt cx="2411244" cy="2717751"/>
          </a:xfrm>
        </p:grpSpPr>
        <p:sp>
          <p:nvSpPr>
            <p:cNvPr id="415" name="Google Shape;415;p37"/>
            <p:cNvSpPr/>
            <p:nvPr/>
          </p:nvSpPr>
          <p:spPr>
            <a:xfrm>
              <a:off x="6016750" y="1533988"/>
              <a:ext cx="2148300" cy="21483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6" name="Google Shape;416;p37"/>
            <p:cNvGrpSpPr/>
            <p:nvPr/>
          </p:nvGrpSpPr>
          <p:grpSpPr>
            <a:xfrm>
              <a:off x="5885300" y="1461212"/>
              <a:ext cx="2411244" cy="2148207"/>
              <a:chOff x="755225" y="1003175"/>
              <a:chExt cx="1311100" cy="1168075"/>
            </a:xfrm>
          </p:grpSpPr>
          <p:sp>
            <p:nvSpPr>
              <p:cNvPr id="417" name="Google Shape;417;p37"/>
              <p:cNvSpPr/>
              <p:nvPr/>
            </p:nvSpPr>
            <p:spPr>
              <a:xfrm>
                <a:off x="755225" y="1916925"/>
                <a:ext cx="1311100" cy="254325"/>
              </a:xfrm>
              <a:custGeom>
                <a:avLst/>
                <a:gdLst/>
                <a:ahLst/>
                <a:cxnLst/>
                <a:rect l="l" t="t" r="r" b="b"/>
                <a:pathLst>
                  <a:path w="52444" h="10173" extrusionOk="0">
                    <a:moveTo>
                      <a:pt x="7169" y="1"/>
                    </a:moveTo>
                    <a:lnTo>
                      <a:pt x="1" y="10173"/>
                    </a:lnTo>
                    <a:lnTo>
                      <a:pt x="52443" y="10173"/>
                    </a:lnTo>
                    <a:lnTo>
                      <a:pt x="452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37"/>
              <p:cNvSpPr/>
              <p:nvPr/>
            </p:nvSpPr>
            <p:spPr>
              <a:xfrm>
                <a:off x="876400" y="1917275"/>
                <a:ext cx="1068400" cy="191750"/>
              </a:xfrm>
              <a:custGeom>
                <a:avLst/>
                <a:gdLst/>
                <a:ahLst/>
                <a:cxnLst/>
                <a:rect l="l" t="t" r="r" b="b"/>
                <a:pathLst>
                  <a:path w="42736" h="7670" extrusionOk="0">
                    <a:moveTo>
                      <a:pt x="2322" y="1"/>
                    </a:moveTo>
                    <a:lnTo>
                      <a:pt x="1" y="3264"/>
                    </a:lnTo>
                    <a:cubicBezTo>
                      <a:pt x="547" y="4260"/>
                      <a:pt x="2076" y="4957"/>
                      <a:pt x="4274" y="4984"/>
                    </a:cubicBezTo>
                    <a:cubicBezTo>
                      <a:pt x="4274" y="4984"/>
                      <a:pt x="9435" y="5025"/>
                      <a:pt x="13285" y="5202"/>
                    </a:cubicBezTo>
                    <a:lnTo>
                      <a:pt x="13381" y="5202"/>
                    </a:lnTo>
                    <a:cubicBezTo>
                      <a:pt x="12999" y="5557"/>
                      <a:pt x="12876" y="5981"/>
                      <a:pt x="12425" y="6281"/>
                    </a:cubicBezTo>
                    <a:cubicBezTo>
                      <a:pt x="11920" y="6609"/>
                      <a:pt x="11975" y="7291"/>
                      <a:pt x="12439" y="7619"/>
                    </a:cubicBezTo>
                    <a:cubicBezTo>
                      <a:pt x="12489" y="7654"/>
                      <a:pt x="12550" y="7669"/>
                      <a:pt x="12618" y="7669"/>
                    </a:cubicBezTo>
                    <a:cubicBezTo>
                      <a:pt x="13140" y="7669"/>
                      <a:pt x="14121" y="6769"/>
                      <a:pt x="14664" y="6745"/>
                    </a:cubicBezTo>
                    <a:cubicBezTo>
                      <a:pt x="15211" y="6721"/>
                      <a:pt x="16297" y="6459"/>
                      <a:pt x="17818" y="6459"/>
                    </a:cubicBezTo>
                    <a:cubicBezTo>
                      <a:pt x="18007" y="6459"/>
                      <a:pt x="18203" y="6463"/>
                      <a:pt x="18405" y="6472"/>
                    </a:cubicBezTo>
                    <a:cubicBezTo>
                      <a:pt x="18454" y="6474"/>
                      <a:pt x="18503" y="6475"/>
                      <a:pt x="18553" y="6475"/>
                    </a:cubicBezTo>
                    <a:cubicBezTo>
                      <a:pt x="19225" y="6475"/>
                      <a:pt x="19970" y="6307"/>
                      <a:pt x="20644" y="6104"/>
                    </a:cubicBezTo>
                    <a:cubicBezTo>
                      <a:pt x="21318" y="6307"/>
                      <a:pt x="22064" y="6475"/>
                      <a:pt x="22736" y="6475"/>
                    </a:cubicBezTo>
                    <a:cubicBezTo>
                      <a:pt x="22786" y="6475"/>
                      <a:pt x="22835" y="6474"/>
                      <a:pt x="22884" y="6472"/>
                    </a:cubicBezTo>
                    <a:cubicBezTo>
                      <a:pt x="23084" y="6463"/>
                      <a:pt x="23279" y="6459"/>
                      <a:pt x="23467" y="6459"/>
                    </a:cubicBezTo>
                    <a:cubicBezTo>
                      <a:pt x="24981" y="6459"/>
                      <a:pt x="26077" y="6721"/>
                      <a:pt x="26611" y="6745"/>
                    </a:cubicBezTo>
                    <a:cubicBezTo>
                      <a:pt x="27154" y="6769"/>
                      <a:pt x="28135" y="7669"/>
                      <a:pt x="28657" y="7669"/>
                    </a:cubicBezTo>
                    <a:cubicBezTo>
                      <a:pt x="28726" y="7669"/>
                      <a:pt x="28786" y="7654"/>
                      <a:pt x="28836" y="7619"/>
                    </a:cubicBezTo>
                    <a:cubicBezTo>
                      <a:pt x="29314" y="7291"/>
                      <a:pt x="29355" y="6609"/>
                      <a:pt x="28850" y="6281"/>
                    </a:cubicBezTo>
                    <a:cubicBezTo>
                      <a:pt x="28400" y="5981"/>
                      <a:pt x="28290" y="5557"/>
                      <a:pt x="27894" y="5202"/>
                    </a:cubicBezTo>
                    <a:lnTo>
                      <a:pt x="27990" y="5202"/>
                    </a:lnTo>
                    <a:cubicBezTo>
                      <a:pt x="31390" y="5052"/>
                      <a:pt x="35813" y="4929"/>
                      <a:pt x="36796" y="4902"/>
                    </a:cubicBezTo>
                    <a:lnTo>
                      <a:pt x="38476" y="4984"/>
                    </a:lnTo>
                    <a:cubicBezTo>
                      <a:pt x="40660" y="4957"/>
                      <a:pt x="42189" y="4260"/>
                      <a:pt x="42736" y="3264"/>
                    </a:cubicBezTo>
                    <a:lnTo>
                      <a:pt x="40428"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37"/>
              <p:cNvSpPr/>
              <p:nvPr/>
            </p:nvSpPr>
            <p:spPr>
              <a:xfrm>
                <a:off x="1817800" y="1758750"/>
                <a:ext cx="158750" cy="130025"/>
              </a:xfrm>
              <a:custGeom>
                <a:avLst/>
                <a:gdLst/>
                <a:ahLst/>
                <a:cxnLst/>
                <a:rect l="l" t="t" r="r" b="b"/>
                <a:pathLst>
                  <a:path w="6350" h="5201" extrusionOk="0">
                    <a:moveTo>
                      <a:pt x="5047" y="0"/>
                    </a:moveTo>
                    <a:cubicBezTo>
                      <a:pt x="4684" y="0"/>
                      <a:pt x="4066" y="996"/>
                      <a:pt x="3387" y="1140"/>
                    </a:cubicBezTo>
                    <a:cubicBezTo>
                      <a:pt x="2690" y="1276"/>
                      <a:pt x="1707" y="2273"/>
                      <a:pt x="1707" y="2273"/>
                    </a:cubicBezTo>
                    <a:cubicBezTo>
                      <a:pt x="1707" y="2273"/>
                      <a:pt x="486" y="1808"/>
                      <a:pt x="399" y="1808"/>
                    </a:cubicBezTo>
                    <a:cubicBezTo>
                      <a:pt x="398" y="1808"/>
                      <a:pt x="397" y="1808"/>
                      <a:pt x="396" y="1809"/>
                    </a:cubicBezTo>
                    <a:lnTo>
                      <a:pt x="0" y="3625"/>
                    </a:lnTo>
                    <a:lnTo>
                      <a:pt x="1475" y="4061"/>
                    </a:lnTo>
                    <a:cubicBezTo>
                      <a:pt x="1475" y="4061"/>
                      <a:pt x="3004" y="5113"/>
                      <a:pt x="3769" y="5195"/>
                    </a:cubicBezTo>
                    <a:cubicBezTo>
                      <a:pt x="3803" y="5198"/>
                      <a:pt x="3836" y="5200"/>
                      <a:pt x="3869" y="5200"/>
                    </a:cubicBezTo>
                    <a:cubicBezTo>
                      <a:pt x="4565" y="5200"/>
                      <a:pt x="4908" y="4395"/>
                      <a:pt x="5325" y="4239"/>
                    </a:cubicBezTo>
                    <a:cubicBezTo>
                      <a:pt x="5749" y="4061"/>
                      <a:pt x="5858" y="3474"/>
                      <a:pt x="5858" y="3474"/>
                    </a:cubicBezTo>
                    <a:cubicBezTo>
                      <a:pt x="5858" y="3474"/>
                      <a:pt x="6295" y="2969"/>
                      <a:pt x="6322" y="2218"/>
                    </a:cubicBezTo>
                    <a:cubicBezTo>
                      <a:pt x="6349" y="1454"/>
                      <a:pt x="6035" y="1044"/>
                      <a:pt x="5926" y="921"/>
                    </a:cubicBezTo>
                    <a:cubicBezTo>
                      <a:pt x="5862" y="843"/>
                      <a:pt x="5779" y="779"/>
                      <a:pt x="5691" y="779"/>
                    </a:cubicBezTo>
                    <a:cubicBezTo>
                      <a:pt x="5611" y="779"/>
                      <a:pt x="5526" y="832"/>
                      <a:pt x="5448" y="976"/>
                    </a:cubicBezTo>
                    <a:cubicBezTo>
                      <a:pt x="5284" y="1276"/>
                      <a:pt x="5680" y="2027"/>
                      <a:pt x="4752" y="2177"/>
                    </a:cubicBezTo>
                    <a:cubicBezTo>
                      <a:pt x="4692" y="2188"/>
                      <a:pt x="4637" y="2192"/>
                      <a:pt x="4588" y="2192"/>
                    </a:cubicBezTo>
                    <a:cubicBezTo>
                      <a:pt x="4181" y="2192"/>
                      <a:pt x="4137" y="1877"/>
                      <a:pt x="4137" y="1877"/>
                    </a:cubicBezTo>
                    <a:cubicBezTo>
                      <a:pt x="4137" y="1877"/>
                      <a:pt x="4888" y="1481"/>
                      <a:pt x="5284" y="989"/>
                    </a:cubicBezTo>
                    <a:cubicBezTo>
                      <a:pt x="5694" y="484"/>
                      <a:pt x="5435" y="102"/>
                      <a:pt x="5093" y="6"/>
                    </a:cubicBezTo>
                    <a:cubicBezTo>
                      <a:pt x="5078" y="2"/>
                      <a:pt x="5063" y="0"/>
                      <a:pt x="5047" y="0"/>
                    </a:cubicBezTo>
                    <a:close/>
                  </a:path>
                </a:pathLst>
              </a:custGeom>
              <a:solidFill>
                <a:srgbClr val="EA9E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37"/>
              <p:cNvSpPr/>
              <p:nvPr/>
            </p:nvSpPr>
            <p:spPr>
              <a:xfrm>
                <a:off x="1817800" y="1800150"/>
                <a:ext cx="155325" cy="88625"/>
              </a:xfrm>
              <a:custGeom>
                <a:avLst/>
                <a:gdLst/>
                <a:ahLst/>
                <a:cxnLst/>
                <a:rect l="l" t="t" r="r" b="b"/>
                <a:pathLst>
                  <a:path w="6213" h="3545" extrusionOk="0">
                    <a:moveTo>
                      <a:pt x="5794" y="1"/>
                    </a:moveTo>
                    <a:cubicBezTo>
                      <a:pt x="5763" y="1"/>
                      <a:pt x="5733" y="23"/>
                      <a:pt x="5708" y="71"/>
                    </a:cubicBezTo>
                    <a:cubicBezTo>
                      <a:pt x="5598" y="248"/>
                      <a:pt x="5680" y="890"/>
                      <a:pt x="5694" y="1054"/>
                    </a:cubicBezTo>
                    <a:cubicBezTo>
                      <a:pt x="5680" y="1013"/>
                      <a:pt x="5626" y="972"/>
                      <a:pt x="5421" y="945"/>
                    </a:cubicBezTo>
                    <a:cubicBezTo>
                      <a:pt x="5413" y="943"/>
                      <a:pt x="5405" y="942"/>
                      <a:pt x="5398" y="942"/>
                    </a:cubicBezTo>
                    <a:cubicBezTo>
                      <a:pt x="5111" y="942"/>
                      <a:pt x="5189" y="1955"/>
                      <a:pt x="5189" y="1955"/>
                    </a:cubicBezTo>
                    <a:cubicBezTo>
                      <a:pt x="5189" y="1955"/>
                      <a:pt x="5091" y="1750"/>
                      <a:pt x="4917" y="1750"/>
                    </a:cubicBezTo>
                    <a:cubicBezTo>
                      <a:pt x="4875" y="1750"/>
                      <a:pt x="4829" y="1762"/>
                      <a:pt x="4779" y="1791"/>
                    </a:cubicBezTo>
                    <a:cubicBezTo>
                      <a:pt x="4533" y="1955"/>
                      <a:pt x="4533" y="2692"/>
                      <a:pt x="4178" y="2829"/>
                    </a:cubicBezTo>
                    <a:cubicBezTo>
                      <a:pt x="4146" y="2842"/>
                      <a:pt x="4107" y="2847"/>
                      <a:pt x="4062" y="2847"/>
                    </a:cubicBezTo>
                    <a:cubicBezTo>
                      <a:pt x="3633" y="2847"/>
                      <a:pt x="2687" y="2298"/>
                      <a:pt x="2390" y="2050"/>
                    </a:cubicBezTo>
                    <a:cubicBezTo>
                      <a:pt x="2076" y="1777"/>
                      <a:pt x="492" y="1395"/>
                      <a:pt x="492" y="1395"/>
                    </a:cubicBezTo>
                    <a:lnTo>
                      <a:pt x="96" y="1518"/>
                    </a:lnTo>
                    <a:lnTo>
                      <a:pt x="0" y="1969"/>
                    </a:lnTo>
                    <a:lnTo>
                      <a:pt x="1475" y="2405"/>
                    </a:lnTo>
                    <a:cubicBezTo>
                      <a:pt x="1475" y="2405"/>
                      <a:pt x="2991" y="3443"/>
                      <a:pt x="3769" y="3539"/>
                    </a:cubicBezTo>
                    <a:cubicBezTo>
                      <a:pt x="3803" y="3542"/>
                      <a:pt x="3836" y="3544"/>
                      <a:pt x="3869" y="3544"/>
                    </a:cubicBezTo>
                    <a:cubicBezTo>
                      <a:pt x="4565" y="3544"/>
                      <a:pt x="4907" y="2739"/>
                      <a:pt x="5312" y="2583"/>
                    </a:cubicBezTo>
                    <a:cubicBezTo>
                      <a:pt x="5749" y="2405"/>
                      <a:pt x="5844" y="1818"/>
                      <a:pt x="5844" y="1818"/>
                    </a:cubicBezTo>
                    <a:cubicBezTo>
                      <a:pt x="5844" y="1818"/>
                      <a:pt x="6076" y="1559"/>
                      <a:pt x="6213" y="1122"/>
                    </a:cubicBezTo>
                    <a:cubicBezTo>
                      <a:pt x="6199" y="890"/>
                      <a:pt x="6172" y="658"/>
                      <a:pt x="6131" y="535"/>
                    </a:cubicBezTo>
                    <a:cubicBezTo>
                      <a:pt x="6026" y="232"/>
                      <a:pt x="5898" y="1"/>
                      <a:pt x="5794"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37"/>
              <p:cNvSpPr/>
              <p:nvPr/>
            </p:nvSpPr>
            <p:spPr>
              <a:xfrm>
                <a:off x="845000" y="1758750"/>
                <a:ext cx="158400" cy="130025"/>
              </a:xfrm>
              <a:custGeom>
                <a:avLst/>
                <a:gdLst/>
                <a:ahLst/>
                <a:cxnLst/>
                <a:rect l="l" t="t" r="r" b="b"/>
                <a:pathLst>
                  <a:path w="6336" h="5201" extrusionOk="0">
                    <a:moveTo>
                      <a:pt x="5950" y="1808"/>
                    </a:moveTo>
                    <a:cubicBezTo>
                      <a:pt x="5948" y="1808"/>
                      <a:pt x="5947" y="1808"/>
                      <a:pt x="5945" y="1809"/>
                    </a:cubicBezTo>
                    <a:lnTo>
                      <a:pt x="5953" y="1809"/>
                    </a:lnTo>
                    <a:cubicBezTo>
                      <a:pt x="5952" y="1808"/>
                      <a:pt x="5951" y="1808"/>
                      <a:pt x="5950" y="1808"/>
                    </a:cubicBezTo>
                    <a:close/>
                    <a:moveTo>
                      <a:pt x="5940" y="1809"/>
                    </a:moveTo>
                    <a:lnTo>
                      <a:pt x="5940" y="1809"/>
                    </a:lnTo>
                    <a:lnTo>
                      <a:pt x="5940" y="1809"/>
                    </a:lnTo>
                    <a:cubicBezTo>
                      <a:pt x="5942" y="1809"/>
                      <a:pt x="5943" y="1809"/>
                      <a:pt x="5945" y="1809"/>
                    </a:cubicBezTo>
                    <a:close/>
                    <a:moveTo>
                      <a:pt x="1302" y="0"/>
                    </a:moveTo>
                    <a:cubicBezTo>
                      <a:pt x="1286" y="0"/>
                      <a:pt x="1271" y="2"/>
                      <a:pt x="1257" y="6"/>
                    </a:cubicBezTo>
                    <a:cubicBezTo>
                      <a:pt x="915" y="102"/>
                      <a:pt x="642" y="484"/>
                      <a:pt x="1052" y="989"/>
                    </a:cubicBezTo>
                    <a:cubicBezTo>
                      <a:pt x="1461" y="1481"/>
                      <a:pt x="2212" y="1877"/>
                      <a:pt x="2212" y="1877"/>
                    </a:cubicBezTo>
                    <a:cubicBezTo>
                      <a:pt x="2212" y="1877"/>
                      <a:pt x="2169" y="2192"/>
                      <a:pt x="1762" y="2192"/>
                    </a:cubicBezTo>
                    <a:cubicBezTo>
                      <a:pt x="1713" y="2192"/>
                      <a:pt x="1658" y="2188"/>
                      <a:pt x="1598" y="2177"/>
                    </a:cubicBezTo>
                    <a:cubicBezTo>
                      <a:pt x="656" y="2027"/>
                      <a:pt x="1052" y="1276"/>
                      <a:pt x="888" y="976"/>
                    </a:cubicBezTo>
                    <a:cubicBezTo>
                      <a:pt x="810" y="832"/>
                      <a:pt x="728" y="779"/>
                      <a:pt x="650" y="779"/>
                    </a:cubicBezTo>
                    <a:cubicBezTo>
                      <a:pt x="564" y="779"/>
                      <a:pt x="481" y="843"/>
                      <a:pt x="410" y="921"/>
                    </a:cubicBezTo>
                    <a:cubicBezTo>
                      <a:pt x="301" y="1044"/>
                      <a:pt x="1" y="1454"/>
                      <a:pt x="28" y="2218"/>
                    </a:cubicBezTo>
                    <a:cubicBezTo>
                      <a:pt x="42" y="2969"/>
                      <a:pt x="492" y="3474"/>
                      <a:pt x="492" y="3474"/>
                    </a:cubicBezTo>
                    <a:cubicBezTo>
                      <a:pt x="492" y="3474"/>
                      <a:pt x="588" y="4061"/>
                      <a:pt x="1025" y="4239"/>
                    </a:cubicBezTo>
                    <a:cubicBezTo>
                      <a:pt x="1442" y="4395"/>
                      <a:pt x="1772" y="5200"/>
                      <a:pt x="2480" y="5200"/>
                    </a:cubicBezTo>
                    <a:cubicBezTo>
                      <a:pt x="2513" y="5200"/>
                      <a:pt x="2546" y="5198"/>
                      <a:pt x="2581" y="5195"/>
                    </a:cubicBezTo>
                    <a:cubicBezTo>
                      <a:pt x="3346" y="5113"/>
                      <a:pt x="4875" y="4061"/>
                      <a:pt x="4875" y="4061"/>
                    </a:cubicBezTo>
                    <a:lnTo>
                      <a:pt x="6336" y="3625"/>
                    </a:lnTo>
                    <a:lnTo>
                      <a:pt x="5940" y="1809"/>
                    </a:lnTo>
                    <a:lnTo>
                      <a:pt x="5940" y="1809"/>
                    </a:lnTo>
                    <a:cubicBezTo>
                      <a:pt x="5788" y="1832"/>
                      <a:pt x="4629" y="2273"/>
                      <a:pt x="4629" y="2273"/>
                    </a:cubicBezTo>
                    <a:cubicBezTo>
                      <a:pt x="4629" y="2273"/>
                      <a:pt x="3660" y="1276"/>
                      <a:pt x="2963" y="1140"/>
                    </a:cubicBezTo>
                    <a:cubicBezTo>
                      <a:pt x="2283" y="996"/>
                      <a:pt x="1654" y="0"/>
                      <a:pt x="1302" y="0"/>
                    </a:cubicBezTo>
                    <a:close/>
                  </a:path>
                </a:pathLst>
              </a:custGeom>
              <a:solidFill>
                <a:srgbClr val="EA9E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37"/>
              <p:cNvSpPr/>
              <p:nvPr/>
            </p:nvSpPr>
            <p:spPr>
              <a:xfrm>
                <a:off x="848075" y="1800150"/>
                <a:ext cx="155325" cy="88625"/>
              </a:xfrm>
              <a:custGeom>
                <a:avLst/>
                <a:gdLst/>
                <a:ahLst/>
                <a:cxnLst/>
                <a:rect l="l" t="t" r="r" b="b"/>
                <a:pathLst>
                  <a:path w="6213" h="3545" extrusionOk="0">
                    <a:moveTo>
                      <a:pt x="431" y="1"/>
                    </a:moveTo>
                    <a:cubicBezTo>
                      <a:pt x="323" y="1"/>
                      <a:pt x="187" y="232"/>
                      <a:pt x="82" y="535"/>
                    </a:cubicBezTo>
                    <a:cubicBezTo>
                      <a:pt x="41" y="658"/>
                      <a:pt x="14" y="890"/>
                      <a:pt x="0" y="1122"/>
                    </a:cubicBezTo>
                    <a:cubicBezTo>
                      <a:pt x="137" y="1559"/>
                      <a:pt x="369" y="1818"/>
                      <a:pt x="369" y="1818"/>
                    </a:cubicBezTo>
                    <a:cubicBezTo>
                      <a:pt x="369" y="1818"/>
                      <a:pt x="478" y="2405"/>
                      <a:pt x="902" y="2583"/>
                    </a:cubicBezTo>
                    <a:cubicBezTo>
                      <a:pt x="1319" y="2739"/>
                      <a:pt x="1649" y="3544"/>
                      <a:pt x="2357" y="3544"/>
                    </a:cubicBezTo>
                    <a:cubicBezTo>
                      <a:pt x="2390" y="3544"/>
                      <a:pt x="2423" y="3542"/>
                      <a:pt x="2458" y="3539"/>
                    </a:cubicBezTo>
                    <a:cubicBezTo>
                      <a:pt x="3223" y="3443"/>
                      <a:pt x="4752" y="2405"/>
                      <a:pt x="4752" y="2405"/>
                    </a:cubicBezTo>
                    <a:lnTo>
                      <a:pt x="6213" y="1969"/>
                    </a:lnTo>
                    <a:lnTo>
                      <a:pt x="6117" y="1518"/>
                    </a:lnTo>
                    <a:lnTo>
                      <a:pt x="5735" y="1395"/>
                    </a:lnTo>
                    <a:cubicBezTo>
                      <a:pt x="5735" y="1395"/>
                      <a:pt x="4151" y="1777"/>
                      <a:pt x="3823" y="2050"/>
                    </a:cubicBezTo>
                    <a:cubicBezTo>
                      <a:pt x="3539" y="2298"/>
                      <a:pt x="2583" y="2847"/>
                      <a:pt x="2151" y="2847"/>
                    </a:cubicBezTo>
                    <a:cubicBezTo>
                      <a:pt x="2106" y="2847"/>
                      <a:pt x="2067" y="2842"/>
                      <a:pt x="2035" y="2829"/>
                    </a:cubicBezTo>
                    <a:cubicBezTo>
                      <a:pt x="1693" y="2692"/>
                      <a:pt x="1693" y="1955"/>
                      <a:pt x="1434" y="1791"/>
                    </a:cubicBezTo>
                    <a:cubicBezTo>
                      <a:pt x="1387" y="1762"/>
                      <a:pt x="1342" y="1750"/>
                      <a:pt x="1302" y="1750"/>
                    </a:cubicBezTo>
                    <a:cubicBezTo>
                      <a:pt x="1131" y="1750"/>
                      <a:pt x="1024" y="1955"/>
                      <a:pt x="1024" y="1955"/>
                    </a:cubicBezTo>
                    <a:cubicBezTo>
                      <a:pt x="1024" y="1955"/>
                      <a:pt x="1115" y="942"/>
                      <a:pt x="816" y="942"/>
                    </a:cubicBezTo>
                    <a:cubicBezTo>
                      <a:pt x="808" y="942"/>
                      <a:pt x="801" y="943"/>
                      <a:pt x="792" y="945"/>
                    </a:cubicBezTo>
                    <a:cubicBezTo>
                      <a:pt x="601" y="972"/>
                      <a:pt x="547" y="1013"/>
                      <a:pt x="533" y="1054"/>
                    </a:cubicBezTo>
                    <a:cubicBezTo>
                      <a:pt x="547" y="890"/>
                      <a:pt x="615" y="248"/>
                      <a:pt x="519" y="71"/>
                    </a:cubicBezTo>
                    <a:cubicBezTo>
                      <a:pt x="494" y="23"/>
                      <a:pt x="463" y="1"/>
                      <a:pt x="431"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37"/>
              <p:cNvSpPr/>
              <p:nvPr/>
            </p:nvSpPr>
            <p:spPr>
              <a:xfrm>
                <a:off x="869575" y="1838425"/>
                <a:ext cx="1082400" cy="185025"/>
              </a:xfrm>
              <a:custGeom>
                <a:avLst/>
                <a:gdLst/>
                <a:ahLst/>
                <a:cxnLst/>
                <a:rect l="l" t="t" r="r" b="b"/>
                <a:pathLst>
                  <a:path w="43296" h="7401" extrusionOk="0">
                    <a:moveTo>
                      <a:pt x="13094" y="1"/>
                    </a:moveTo>
                    <a:cubicBezTo>
                      <a:pt x="13094" y="1"/>
                      <a:pt x="5435" y="656"/>
                      <a:pt x="3195" y="1489"/>
                    </a:cubicBezTo>
                    <a:cubicBezTo>
                      <a:pt x="956" y="2335"/>
                      <a:pt x="1" y="3537"/>
                      <a:pt x="69" y="4916"/>
                    </a:cubicBezTo>
                    <a:cubicBezTo>
                      <a:pt x="137" y="6308"/>
                      <a:pt x="1830" y="7360"/>
                      <a:pt x="4547" y="7401"/>
                    </a:cubicBezTo>
                    <a:lnTo>
                      <a:pt x="21655" y="6554"/>
                    </a:lnTo>
                    <a:lnTo>
                      <a:pt x="38749" y="7401"/>
                    </a:lnTo>
                    <a:cubicBezTo>
                      <a:pt x="41466" y="7360"/>
                      <a:pt x="43159" y="6308"/>
                      <a:pt x="43227" y="4916"/>
                    </a:cubicBezTo>
                    <a:cubicBezTo>
                      <a:pt x="43295" y="3537"/>
                      <a:pt x="42353" y="2335"/>
                      <a:pt x="40114" y="1489"/>
                    </a:cubicBezTo>
                    <a:lnTo>
                      <a:pt x="40100" y="1489"/>
                    </a:lnTo>
                    <a:cubicBezTo>
                      <a:pt x="37861" y="656"/>
                      <a:pt x="30188" y="1"/>
                      <a:pt x="301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37"/>
              <p:cNvSpPr/>
              <p:nvPr/>
            </p:nvSpPr>
            <p:spPr>
              <a:xfrm>
                <a:off x="1041275" y="1906325"/>
                <a:ext cx="715450" cy="97000"/>
              </a:xfrm>
              <a:custGeom>
                <a:avLst/>
                <a:gdLst/>
                <a:ahLst/>
                <a:cxnLst/>
                <a:rect l="l" t="t" r="r" b="b"/>
                <a:pathLst>
                  <a:path w="28618" h="3880" extrusionOk="0">
                    <a:moveTo>
                      <a:pt x="23763" y="0"/>
                    </a:moveTo>
                    <a:cubicBezTo>
                      <a:pt x="22513" y="0"/>
                      <a:pt x="21227" y="106"/>
                      <a:pt x="20180" y="425"/>
                    </a:cubicBezTo>
                    <a:cubicBezTo>
                      <a:pt x="18733" y="859"/>
                      <a:pt x="16500" y="1038"/>
                      <a:pt x="14238" y="1038"/>
                    </a:cubicBezTo>
                    <a:cubicBezTo>
                      <a:pt x="11591" y="1038"/>
                      <a:pt x="8903" y="793"/>
                      <a:pt x="7387" y="425"/>
                    </a:cubicBezTo>
                    <a:cubicBezTo>
                      <a:pt x="6449" y="193"/>
                      <a:pt x="5316" y="115"/>
                      <a:pt x="4222" y="115"/>
                    </a:cubicBezTo>
                    <a:cubicBezTo>
                      <a:pt x="2033" y="115"/>
                      <a:pt x="0" y="425"/>
                      <a:pt x="0" y="425"/>
                    </a:cubicBezTo>
                    <a:cubicBezTo>
                      <a:pt x="0" y="425"/>
                      <a:pt x="3263" y="2446"/>
                      <a:pt x="3495" y="2555"/>
                    </a:cubicBezTo>
                    <a:lnTo>
                      <a:pt x="1106" y="3879"/>
                    </a:lnTo>
                    <a:lnTo>
                      <a:pt x="26078" y="3470"/>
                    </a:lnTo>
                    <a:lnTo>
                      <a:pt x="28618" y="425"/>
                    </a:lnTo>
                    <a:cubicBezTo>
                      <a:pt x="28618" y="425"/>
                      <a:pt x="26263" y="0"/>
                      <a:pt x="23763"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37"/>
              <p:cNvSpPr/>
              <p:nvPr/>
            </p:nvSpPr>
            <p:spPr>
              <a:xfrm>
                <a:off x="870250" y="1916925"/>
                <a:ext cx="397000" cy="106525"/>
              </a:xfrm>
              <a:custGeom>
                <a:avLst/>
                <a:gdLst/>
                <a:ahLst/>
                <a:cxnLst/>
                <a:rect l="l" t="t" r="r" b="b"/>
                <a:pathLst>
                  <a:path w="15880" h="4261" extrusionOk="0">
                    <a:moveTo>
                      <a:pt x="629" y="1"/>
                    </a:moveTo>
                    <a:cubicBezTo>
                      <a:pt x="192" y="533"/>
                      <a:pt x="1" y="1134"/>
                      <a:pt x="42" y="1776"/>
                    </a:cubicBezTo>
                    <a:cubicBezTo>
                      <a:pt x="110" y="3168"/>
                      <a:pt x="1803" y="4220"/>
                      <a:pt x="4520" y="4261"/>
                    </a:cubicBezTo>
                    <a:lnTo>
                      <a:pt x="15880" y="3701"/>
                    </a:lnTo>
                    <a:lnTo>
                      <a:pt x="7401" y="3414"/>
                    </a:lnTo>
                    <a:cubicBezTo>
                      <a:pt x="7401" y="3414"/>
                      <a:pt x="7280" y="3419"/>
                      <a:pt x="7069" y="3419"/>
                    </a:cubicBezTo>
                    <a:cubicBezTo>
                      <a:pt x="5819" y="3419"/>
                      <a:pt x="1426" y="3239"/>
                      <a:pt x="725" y="738"/>
                    </a:cubicBezTo>
                    <a:cubicBezTo>
                      <a:pt x="656" y="492"/>
                      <a:pt x="629" y="247"/>
                      <a:pt x="629"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37"/>
              <p:cNvSpPr/>
              <p:nvPr/>
            </p:nvSpPr>
            <p:spPr>
              <a:xfrm>
                <a:off x="1729050" y="1982800"/>
                <a:ext cx="210300" cy="40650"/>
              </a:xfrm>
              <a:custGeom>
                <a:avLst/>
                <a:gdLst/>
                <a:ahLst/>
                <a:cxnLst/>
                <a:rect l="l" t="t" r="r" b="b"/>
                <a:pathLst>
                  <a:path w="8412" h="1626" extrusionOk="0">
                    <a:moveTo>
                      <a:pt x="1762" y="1"/>
                    </a:moveTo>
                    <a:lnTo>
                      <a:pt x="1" y="1407"/>
                    </a:lnTo>
                    <a:lnTo>
                      <a:pt x="4370" y="1626"/>
                    </a:lnTo>
                    <a:cubicBezTo>
                      <a:pt x="6322" y="1598"/>
                      <a:pt x="7742" y="1039"/>
                      <a:pt x="8411" y="219"/>
                    </a:cubicBezTo>
                    <a:lnTo>
                      <a:pt x="8411" y="219"/>
                    </a:lnTo>
                    <a:cubicBezTo>
                      <a:pt x="7726" y="346"/>
                      <a:pt x="6954" y="393"/>
                      <a:pt x="6185" y="393"/>
                    </a:cubicBezTo>
                    <a:cubicBezTo>
                      <a:pt x="3962" y="393"/>
                      <a:pt x="1762" y="1"/>
                      <a:pt x="1762"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37"/>
              <p:cNvSpPr/>
              <p:nvPr/>
            </p:nvSpPr>
            <p:spPr>
              <a:xfrm>
                <a:off x="1174400" y="1914025"/>
                <a:ext cx="627375" cy="176325"/>
              </a:xfrm>
              <a:custGeom>
                <a:avLst/>
                <a:gdLst/>
                <a:ahLst/>
                <a:cxnLst/>
                <a:rect l="l" t="t" r="r" b="b"/>
                <a:pathLst>
                  <a:path w="25095" h="7053" extrusionOk="0">
                    <a:moveTo>
                      <a:pt x="22394" y="0"/>
                    </a:moveTo>
                    <a:cubicBezTo>
                      <a:pt x="17541" y="0"/>
                      <a:pt x="14397" y="2040"/>
                      <a:pt x="11127" y="2219"/>
                    </a:cubicBezTo>
                    <a:cubicBezTo>
                      <a:pt x="11011" y="2226"/>
                      <a:pt x="10756" y="2232"/>
                      <a:pt x="10445" y="2232"/>
                    </a:cubicBezTo>
                    <a:cubicBezTo>
                      <a:pt x="10060" y="2232"/>
                      <a:pt x="9589" y="2222"/>
                      <a:pt x="9189" y="2192"/>
                    </a:cubicBezTo>
                    <a:cubicBezTo>
                      <a:pt x="8342" y="2124"/>
                      <a:pt x="8165" y="1687"/>
                      <a:pt x="7154" y="1591"/>
                    </a:cubicBezTo>
                    <a:cubicBezTo>
                      <a:pt x="7117" y="1588"/>
                      <a:pt x="7080" y="1587"/>
                      <a:pt x="7044" y="1587"/>
                    </a:cubicBezTo>
                    <a:cubicBezTo>
                      <a:pt x="5969" y="1587"/>
                      <a:pt x="5401" y="2920"/>
                      <a:pt x="4820" y="3448"/>
                    </a:cubicBezTo>
                    <a:cubicBezTo>
                      <a:pt x="4233" y="4008"/>
                      <a:pt x="3250" y="3831"/>
                      <a:pt x="2185" y="4186"/>
                    </a:cubicBezTo>
                    <a:cubicBezTo>
                      <a:pt x="1120" y="4554"/>
                      <a:pt x="1147" y="5237"/>
                      <a:pt x="505" y="5660"/>
                    </a:cubicBezTo>
                    <a:cubicBezTo>
                      <a:pt x="0" y="6001"/>
                      <a:pt x="55" y="6670"/>
                      <a:pt x="519" y="6998"/>
                    </a:cubicBezTo>
                    <a:cubicBezTo>
                      <a:pt x="571" y="7036"/>
                      <a:pt x="635" y="7053"/>
                      <a:pt x="706" y="7053"/>
                    </a:cubicBezTo>
                    <a:cubicBezTo>
                      <a:pt x="1230" y="7053"/>
                      <a:pt x="2204" y="6162"/>
                      <a:pt x="2744" y="6138"/>
                    </a:cubicBezTo>
                    <a:cubicBezTo>
                      <a:pt x="3291" y="6114"/>
                      <a:pt x="4377" y="5852"/>
                      <a:pt x="5898" y="5852"/>
                    </a:cubicBezTo>
                    <a:cubicBezTo>
                      <a:pt x="6087" y="5852"/>
                      <a:pt x="6283" y="5856"/>
                      <a:pt x="6485" y="5865"/>
                    </a:cubicBezTo>
                    <a:cubicBezTo>
                      <a:pt x="6546" y="5868"/>
                      <a:pt x="6607" y="5869"/>
                      <a:pt x="6668" y="5869"/>
                    </a:cubicBezTo>
                    <a:cubicBezTo>
                      <a:pt x="8015" y="5869"/>
                      <a:pt x="9645" y="5180"/>
                      <a:pt x="10377" y="4827"/>
                    </a:cubicBezTo>
                    <a:cubicBezTo>
                      <a:pt x="12015" y="4786"/>
                      <a:pt x="13858" y="4691"/>
                      <a:pt x="16070" y="4595"/>
                    </a:cubicBezTo>
                    <a:cubicBezTo>
                      <a:pt x="19934" y="4418"/>
                      <a:pt x="25095" y="4308"/>
                      <a:pt x="25095" y="4308"/>
                    </a:cubicBezTo>
                    <a:lnTo>
                      <a:pt x="24535" y="131"/>
                    </a:lnTo>
                    <a:cubicBezTo>
                      <a:pt x="23784" y="40"/>
                      <a:pt x="23072" y="0"/>
                      <a:pt x="22394" y="0"/>
                    </a:cubicBezTo>
                    <a:close/>
                  </a:path>
                </a:pathLst>
              </a:custGeom>
              <a:solidFill>
                <a:srgbClr val="DB8A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37"/>
              <p:cNvSpPr/>
              <p:nvPr/>
            </p:nvSpPr>
            <p:spPr>
              <a:xfrm>
                <a:off x="1174725" y="1914025"/>
                <a:ext cx="626725" cy="176325"/>
              </a:xfrm>
              <a:custGeom>
                <a:avLst/>
                <a:gdLst/>
                <a:ahLst/>
                <a:cxnLst/>
                <a:rect l="l" t="t" r="r" b="b"/>
                <a:pathLst>
                  <a:path w="25069" h="7053" extrusionOk="0">
                    <a:moveTo>
                      <a:pt x="22381" y="0"/>
                    </a:moveTo>
                    <a:cubicBezTo>
                      <a:pt x="17528" y="0"/>
                      <a:pt x="14384" y="2040"/>
                      <a:pt x="11114" y="2219"/>
                    </a:cubicBezTo>
                    <a:cubicBezTo>
                      <a:pt x="10998" y="2226"/>
                      <a:pt x="10743" y="2232"/>
                      <a:pt x="10432" y="2232"/>
                    </a:cubicBezTo>
                    <a:cubicBezTo>
                      <a:pt x="10047" y="2232"/>
                      <a:pt x="9576" y="2222"/>
                      <a:pt x="9176" y="2192"/>
                    </a:cubicBezTo>
                    <a:cubicBezTo>
                      <a:pt x="8329" y="2124"/>
                      <a:pt x="8165" y="1687"/>
                      <a:pt x="7141" y="1591"/>
                    </a:cubicBezTo>
                    <a:cubicBezTo>
                      <a:pt x="7104" y="1588"/>
                      <a:pt x="7067" y="1587"/>
                      <a:pt x="7031" y="1587"/>
                    </a:cubicBezTo>
                    <a:cubicBezTo>
                      <a:pt x="5956" y="1587"/>
                      <a:pt x="5388" y="2920"/>
                      <a:pt x="4807" y="3448"/>
                    </a:cubicBezTo>
                    <a:cubicBezTo>
                      <a:pt x="4220" y="4008"/>
                      <a:pt x="3237" y="3831"/>
                      <a:pt x="2172" y="4186"/>
                    </a:cubicBezTo>
                    <a:cubicBezTo>
                      <a:pt x="1107" y="4554"/>
                      <a:pt x="1134" y="5237"/>
                      <a:pt x="492" y="5660"/>
                    </a:cubicBezTo>
                    <a:cubicBezTo>
                      <a:pt x="1" y="6001"/>
                      <a:pt x="42" y="6670"/>
                      <a:pt x="506" y="6998"/>
                    </a:cubicBezTo>
                    <a:cubicBezTo>
                      <a:pt x="558" y="7036"/>
                      <a:pt x="622" y="7053"/>
                      <a:pt x="693" y="7053"/>
                    </a:cubicBezTo>
                    <a:cubicBezTo>
                      <a:pt x="1217" y="7053"/>
                      <a:pt x="2191" y="6162"/>
                      <a:pt x="2731" y="6138"/>
                    </a:cubicBezTo>
                    <a:cubicBezTo>
                      <a:pt x="3278" y="6114"/>
                      <a:pt x="4364" y="5852"/>
                      <a:pt x="5885" y="5852"/>
                    </a:cubicBezTo>
                    <a:cubicBezTo>
                      <a:pt x="6074" y="5852"/>
                      <a:pt x="6270" y="5856"/>
                      <a:pt x="6472" y="5865"/>
                    </a:cubicBezTo>
                    <a:cubicBezTo>
                      <a:pt x="6533" y="5868"/>
                      <a:pt x="6594" y="5869"/>
                      <a:pt x="6655" y="5869"/>
                    </a:cubicBezTo>
                    <a:cubicBezTo>
                      <a:pt x="8002" y="5869"/>
                      <a:pt x="9633" y="5180"/>
                      <a:pt x="10377" y="4827"/>
                    </a:cubicBezTo>
                    <a:cubicBezTo>
                      <a:pt x="12002" y="4786"/>
                      <a:pt x="13845" y="4691"/>
                      <a:pt x="16057" y="4595"/>
                    </a:cubicBezTo>
                    <a:cubicBezTo>
                      <a:pt x="19879" y="4420"/>
                      <a:pt x="24957" y="4284"/>
                      <a:pt x="25066" y="4281"/>
                    </a:cubicBezTo>
                    <a:lnTo>
                      <a:pt x="25066" y="4281"/>
                    </a:lnTo>
                    <a:lnTo>
                      <a:pt x="25068" y="4295"/>
                    </a:lnTo>
                    <a:lnTo>
                      <a:pt x="25068" y="4281"/>
                    </a:lnTo>
                    <a:cubicBezTo>
                      <a:pt x="25068" y="4281"/>
                      <a:pt x="25068" y="4281"/>
                      <a:pt x="25066" y="4281"/>
                    </a:cubicBezTo>
                    <a:lnTo>
                      <a:pt x="25066" y="4281"/>
                    </a:lnTo>
                    <a:lnTo>
                      <a:pt x="24522" y="131"/>
                    </a:lnTo>
                    <a:cubicBezTo>
                      <a:pt x="23771" y="40"/>
                      <a:pt x="23059" y="0"/>
                      <a:pt x="22381" y="0"/>
                    </a:cubicBezTo>
                    <a:close/>
                  </a:path>
                </a:pathLst>
              </a:custGeom>
              <a:solidFill>
                <a:srgbClr val="DB8A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37"/>
              <p:cNvSpPr/>
              <p:nvPr/>
            </p:nvSpPr>
            <p:spPr>
              <a:xfrm>
                <a:off x="1187025" y="1977350"/>
                <a:ext cx="614750" cy="113000"/>
              </a:xfrm>
              <a:custGeom>
                <a:avLst/>
                <a:gdLst/>
                <a:ahLst/>
                <a:cxnLst/>
                <a:rect l="l" t="t" r="r" b="b"/>
                <a:pathLst>
                  <a:path w="24590" h="4520" extrusionOk="0">
                    <a:moveTo>
                      <a:pt x="24344" y="0"/>
                    </a:moveTo>
                    <a:cubicBezTo>
                      <a:pt x="20589" y="902"/>
                      <a:pt x="11346" y="915"/>
                      <a:pt x="10090" y="1093"/>
                    </a:cubicBezTo>
                    <a:cubicBezTo>
                      <a:pt x="8802" y="1273"/>
                      <a:pt x="7173" y="2499"/>
                      <a:pt x="5938" y="2499"/>
                    </a:cubicBezTo>
                    <a:cubicBezTo>
                      <a:pt x="5864" y="2499"/>
                      <a:pt x="5792" y="2495"/>
                      <a:pt x="5721" y="2485"/>
                    </a:cubicBezTo>
                    <a:cubicBezTo>
                      <a:pt x="5415" y="2448"/>
                      <a:pt x="5042" y="2427"/>
                      <a:pt x="4643" y="2427"/>
                    </a:cubicBezTo>
                    <a:cubicBezTo>
                      <a:pt x="3421" y="2427"/>
                      <a:pt x="1945" y="2626"/>
                      <a:pt x="1338" y="3182"/>
                    </a:cubicBezTo>
                    <a:cubicBezTo>
                      <a:pt x="874" y="3605"/>
                      <a:pt x="437" y="4151"/>
                      <a:pt x="0" y="4451"/>
                    </a:cubicBezTo>
                    <a:lnTo>
                      <a:pt x="14" y="4465"/>
                    </a:lnTo>
                    <a:cubicBezTo>
                      <a:pt x="66" y="4503"/>
                      <a:pt x="130" y="4520"/>
                      <a:pt x="201" y="4520"/>
                    </a:cubicBezTo>
                    <a:cubicBezTo>
                      <a:pt x="725" y="4520"/>
                      <a:pt x="1699" y="3629"/>
                      <a:pt x="2239" y="3605"/>
                    </a:cubicBezTo>
                    <a:cubicBezTo>
                      <a:pt x="2786" y="3581"/>
                      <a:pt x="3872" y="3319"/>
                      <a:pt x="5393" y="3319"/>
                    </a:cubicBezTo>
                    <a:cubicBezTo>
                      <a:pt x="5582" y="3319"/>
                      <a:pt x="5778" y="3323"/>
                      <a:pt x="5980" y="3332"/>
                    </a:cubicBezTo>
                    <a:cubicBezTo>
                      <a:pt x="6041" y="3335"/>
                      <a:pt x="6102" y="3336"/>
                      <a:pt x="6163" y="3336"/>
                    </a:cubicBezTo>
                    <a:cubicBezTo>
                      <a:pt x="7511" y="3336"/>
                      <a:pt x="9141" y="2647"/>
                      <a:pt x="9885" y="2308"/>
                    </a:cubicBezTo>
                    <a:cubicBezTo>
                      <a:pt x="11510" y="2253"/>
                      <a:pt x="13353" y="2158"/>
                      <a:pt x="15565" y="2062"/>
                    </a:cubicBezTo>
                    <a:cubicBezTo>
                      <a:pt x="19429" y="1885"/>
                      <a:pt x="24590" y="1775"/>
                      <a:pt x="24590" y="1775"/>
                    </a:cubicBezTo>
                    <a:lnTo>
                      <a:pt x="24344"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37"/>
              <p:cNvSpPr/>
              <p:nvPr/>
            </p:nvSpPr>
            <p:spPr>
              <a:xfrm>
                <a:off x="1241975" y="1003175"/>
                <a:ext cx="324625" cy="547875"/>
              </a:xfrm>
              <a:custGeom>
                <a:avLst/>
                <a:gdLst/>
                <a:ahLst/>
                <a:cxnLst/>
                <a:rect l="l" t="t" r="r" b="b"/>
                <a:pathLst>
                  <a:path w="12985" h="21915" extrusionOk="0">
                    <a:moveTo>
                      <a:pt x="5797" y="0"/>
                    </a:moveTo>
                    <a:cubicBezTo>
                      <a:pt x="4188" y="0"/>
                      <a:pt x="2388" y="1389"/>
                      <a:pt x="1830" y="3005"/>
                    </a:cubicBezTo>
                    <a:cubicBezTo>
                      <a:pt x="1284" y="4575"/>
                      <a:pt x="1598" y="6937"/>
                      <a:pt x="1953" y="8725"/>
                    </a:cubicBezTo>
                    <a:cubicBezTo>
                      <a:pt x="2308" y="10500"/>
                      <a:pt x="0" y="14883"/>
                      <a:pt x="1011" y="17887"/>
                    </a:cubicBezTo>
                    <a:cubicBezTo>
                      <a:pt x="1762" y="20112"/>
                      <a:pt x="4902" y="21396"/>
                      <a:pt x="6499" y="21915"/>
                    </a:cubicBezTo>
                    <a:cubicBezTo>
                      <a:pt x="8083" y="21396"/>
                      <a:pt x="11223" y="20112"/>
                      <a:pt x="11974" y="17887"/>
                    </a:cubicBezTo>
                    <a:cubicBezTo>
                      <a:pt x="12985" y="14883"/>
                      <a:pt x="10677" y="10500"/>
                      <a:pt x="11032" y="8725"/>
                    </a:cubicBezTo>
                    <a:cubicBezTo>
                      <a:pt x="11387" y="6937"/>
                      <a:pt x="11715" y="4589"/>
                      <a:pt x="11155" y="3005"/>
                    </a:cubicBezTo>
                    <a:cubicBezTo>
                      <a:pt x="10597" y="1389"/>
                      <a:pt x="8797" y="0"/>
                      <a:pt x="7197" y="0"/>
                    </a:cubicBezTo>
                    <a:cubicBezTo>
                      <a:pt x="6958" y="0"/>
                      <a:pt x="6724" y="31"/>
                      <a:pt x="6499" y="97"/>
                    </a:cubicBezTo>
                    <a:cubicBezTo>
                      <a:pt x="6273" y="31"/>
                      <a:pt x="6037" y="0"/>
                      <a:pt x="5797" y="0"/>
                    </a:cubicBezTo>
                    <a:close/>
                  </a:path>
                </a:pathLst>
              </a:custGeom>
              <a:solidFill>
                <a:srgbClr val="3A27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37"/>
              <p:cNvSpPr/>
              <p:nvPr/>
            </p:nvSpPr>
            <p:spPr>
              <a:xfrm>
                <a:off x="1241975" y="1003175"/>
                <a:ext cx="324625" cy="547875"/>
              </a:xfrm>
              <a:custGeom>
                <a:avLst/>
                <a:gdLst/>
                <a:ahLst/>
                <a:cxnLst/>
                <a:rect l="l" t="t" r="r" b="b"/>
                <a:pathLst>
                  <a:path w="12985" h="21915" extrusionOk="0">
                    <a:moveTo>
                      <a:pt x="5797" y="0"/>
                    </a:moveTo>
                    <a:cubicBezTo>
                      <a:pt x="4188" y="0"/>
                      <a:pt x="2388" y="1389"/>
                      <a:pt x="1830" y="3005"/>
                    </a:cubicBezTo>
                    <a:cubicBezTo>
                      <a:pt x="1284" y="4575"/>
                      <a:pt x="1598" y="6937"/>
                      <a:pt x="1953" y="8725"/>
                    </a:cubicBezTo>
                    <a:cubicBezTo>
                      <a:pt x="2308" y="10500"/>
                      <a:pt x="0" y="14883"/>
                      <a:pt x="1011" y="17887"/>
                    </a:cubicBezTo>
                    <a:cubicBezTo>
                      <a:pt x="1762" y="20112"/>
                      <a:pt x="4902" y="21396"/>
                      <a:pt x="6499" y="21915"/>
                    </a:cubicBezTo>
                    <a:cubicBezTo>
                      <a:pt x="8083" y="21396"/>
                      <a:pt x="11223" y="20112"/>
                      <a:pt x="11974" y="17887"/>
                    </a:cubicBezTo>
                    <a:cubicBezTo>
                      <a:pt x="12985" y="14883"/>
                      <a:pt x="10677" y="10500"/>
                      <a:pt x="11032" y="8725"/>
                    </a:cubicBezTo>
                    <a:cubicBezTo>
                      <a:pt x="11387" y="6937"/>
                      <a:pt x="11715" y="4589"/>
                      <a:pt x="11155" y="3005"/>
                    </a:cubicBezTo>
                    <a:cubicBezTo>
                      <a:pt x="10597" y="1389"/>
                      <a:pt x="8797" y="0"/>
                      <a:pt x="7197" y="0"/>
                    </a:cubicBezTo>
                    <a:cubicBezTo>
                      <a:pt x="6958" y="0"/>
                      <a:pt x="6724" y="31"/>
                      <a:pt x="6499" y="97"/>
                    </a:cubicBezTo>
                    <a:cubicBezTo>
                      <a:pt x="6273" y="31"/>
                      <a:pt x="6037" y="0"/>
                      <a:pt x="57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37"/>
              <p:cNvSpPr/>
              <p:nvPr/>
            </p:nvSpPr>
            <p:spPr>
              <a:xfrm>
                <a:off x="1241975" y="1089200"/>
                <a:ext cx="289475" cy="445475"/>
              </a:xfrm>
              <a:custGeom>
                <a:avLst/>
                <a:gdLst/>
                <a:ahLst/>
                <a:cxnLst/>
                <a:rect l="l" t="t" r="r" b="b"/>
                <a:pathLst>
                  <a:path w="11579" h="17819" extrusionOk="0">
                    <a:moveTo>
                      <a:pt x="1707" y="1"/>
                    </a:moveTo>
                    <a:cubicBezTo>
                      <a:pt x="1338" y="1543"/>
                      <a:pt x="1639" y="3660"/>
                      <a:pt x="1953" y="5284"/>
                    </a:cubicBezTo>
                    <a:cubicBezTo>
                      <a:pt x="2308" y="7059"/>
                      <a:pt x="0" y="11442"/>
                      <a:pt x="1011" y="14446"/>
                    </a:cubicBezTo>
                    <a:cubicBezTo>
                      <a:pt x="1543" y="16016"/>
                      <a:pt x="3277" y="17122"/>
                      <a:pt x="4806" y="17818"/>
                    </a:cubicBezTo>
                    <a:lnTo>
                      <a:pt x="10158" y="16125"/>
                    </a:lnTo>
                    <a:cubicBezTo>
                      <a:pt x="10158" y="16125"/>
                      <a:pt x="11578" y="14241"/>
                      <a:pt x="11483" y="13149"/>
                    </a:cubicBezTo>
                    <a:cubicBezTo>
                      <a:pt x="11387" y="12070"/>
                      <a:pt x="10623" y="8930"/>
                      <a:pt x="10268" y="7510"/>
                    </a:cubicBezTo>
                    <a:cubicBezTo>
                      <a:pt x="9899" y="6104"/>
                      <a:pt x="10704" y="4151"/>
                      <a:pt x="10705" y="4151"/>
                    </a:cubicBezTo>
                    <a:lnTo>
                      <a:pt x="10705" y="4151"/>
                    </a:lnTo>
                    <a:lnTo>
                      <a:pt x="10500" y="4356"/>
                    </a:lnTo>
                    <a:lnTo>
                      <a:pt x="10500" y="4356"/>
                    </a:lnTo>
                    <a:lnTo>
                      <a:pt x="10609" y="4056"/>
                    </a:lnTo>
                    <a:cubicBezTo>
                      <a:pt x="10827" y="2690"/>
                      <a:pt x="9831" y="1776"/>
                      <a:pt x="9831" y="1776"/>
                    </a:cubicBezTo>
                    <a:lnTo>
                      <a:pt x="9189" y="2417"/>
                    </a:lnTo>
                    <a:lnTo>
                      <a:pt x="8643" y="4534"/>
                    </a:lnTo>
                    <a:lnTo>
                      <a:pt x="9544" y="5243"/>
                    </a:lnTo>
                    <a:lnTo>
                      <a:pt x="9380" y="5394"/>
                    </a:lnTo>
                    <a:lnTo>
                      <a:pt x="6486" y="2417"/>
                    </a:lnTo>
                    <a:cubicBezTo>
                      <a:pt x="6486" y="2417"/>
                      <a:pt x="4755" y="4176"/>
                      <a:pt x="3466" y="4176"/>
                    </a:cubicBezTo>
                    <a:cubicBezTo>
                      <a:pt x="3206" y="4176"/>
                      <a:pt x="2965" y="4105"/>
                      <a:pt x="2758" y="3933"/>
                    </a:cubicBezTo>
                    <a:cubicBezTo>
                      <a:pt x="1584" y="2950"/>
                      <a:pt x="1693" y="205"/>
                      <a:pt x="1707"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37"/>
              <p:cNvSpPr/>
              <p:nvPr/>
            </p:nvSpPr>
            <p:spPr>
              <a:xfrm>
                <a:off x="1152550" y="1256450"/>
                <a:ext cx="503475" cy="630475"/>
              </a:xfrm>
              <a:custGeom>
                <a:avLst/>
                <a:gdLst/>
                <a:ahLst/>
                <a:cxnLst/>
                <a:rect l="l" t="t" r="r" b="b"/>
                <a:pathLst>
                  <a:path w="20139" h="25219" extrusionOk="0">
                    <a:moveTo>
                      <a:pt x="8288" y="1"/>
                    </a:moveTo>
                    <a:cubicBezTo>
                      <a:pt x="8288" y="1"/>
                      <a:pt x="8411" y="2281"/>
                      <a:pt x="7305" y="3633"/>
                    </a:cubicBezTo>
                    <a:cubicBezTo>
                      <a:pt x="7305" y="3633"/>
                      <a:pt x="5653" y="4684"/>
                      <a:pt x="4424" y="4902"/>
                    </a:cubicBezTo>
                    <a:cubicBezTo>
                      <a:pt x="3181" y="5134"/>
                      <a:pt x="1925" y="5640"/>
                      <a:pt x="1666" y="7059"/>
                    </a:cubicBezTo>
                    <a:cubicBezTo>
                      <a:pt x="1406" y="8479"/>
                      <a:pt x="915" y="10555"/>
                      <a:pt x="492" y="12630"/>
                    </a:cubicBezTo>
                    <a:cubicBezTo>
                      <a:pt x="355" y="13326"/>
                      <a:pt x="178" y="14200"/>
                      <a:pt x="0" y="15033"/>
                    </a:cubicBezTo>
                    <a:cubicBezTo>
                      <a:pt x="464" y="15497"/>
                      <a:pt x="901" y="15975"/>
                      <a:pt x="1352" y="16453"/>
                    </a:cubicBezTo>
                    <a:cubicBezTo>
                      <a:pt x="1680" y="16794"/>
                      <a:pt x="1980" y="17149"/>
                      <a:pt x="2294" y="17504"/>
                    </a:cubicBezTo>
                    <a:cubicBezTo>
                      <a:pt x="2813" y="15265"/>
                      <a:pt x="3837" y="11197"/>
                      <a:pt x="3837" y="11196"/>
                    </a:cubicBezTo>
                    <a:lnTo>
                      <a:pt x="3837" y="11196"/>
                    </a:lnTo>
                    <a:cubicBezTo>
                      <a:pt x="3837" y="11197"/>
                      <a:pt x="3714" y="12617"/>
                      <a:pt x="4001" y="14323"/>
                    </a:cubicBezTo>
                    <a:cubicBezTo>
                      <a:pt x="4219" y="15579"/>
                      <a:pt x="5134" y="17013"/>
                      <a:pt x="4752" y="18965"/>
                    </a:cubicBezTo>
                    <a:cubicBezTo>
                      <a:pt x="4356" y="20918"/>
                      <a:pt x="3181" y="20863"/>
                      <a:pt x="2376" y="23266"/>
                    </a:cubicBezTo>
                    <a:cubicBezTo>
                      <a:pt x="2376" y="23266"/>
                      <a:pt x="5653" y="25218"/>
                      <a:pt x="10076" y="25218"/>
                    </a:cubicBezTo>
                    <a:cubicBezTo>
                      <a:pt x="14486" y="25218"/>
                      <a:pt x="17763" y="23266"/>
                      <a:pt x="17763" y="23266"/>
                    </a:cubicBezTo>
                    <a:cubicBezTo>
                      <a:pt x="16958" y="20863"/>
                      <a:pt x="15783" y="20918"/>
                      <a:pt x="15387" y="18965"/>
                    </a:cubicBezTo>
                    <a:cubicBezTo>
                      <a:pt x="15005" y="17013"/>
                      <a:pt x="15920" y="15579"/>
                      <a:pt x="16138" y="14323"/>
                    </a:cubicBezTo>
                    <a:cubicBezTo>
                      <a:pt x="16425" y="12617"/>
                      <a:pt x="16302" y="11197"/>
                      <a:pt x="16302" y="11196"/>
                    </a:cubicBezTo>
                    <a:lnTo>
                      <a:pt x="16302" y="11196"/>
                    </a:lnTo>
                    <a:cubicBezTo>
                      <a:pt x="16302" y="11197"/>
                      <a:pt x="17326" y="15265"/>
                      <a:pt x="17845" y="17504"/>
                    </a:cubicBezTo>
                    <a:cubicBezTo>
                      <a:pt x="18159" y="17149"/>
                      <a:pt x="18473" y="16794"/>
                      <a:pt x="18787" y="16453"/>
                    </a:cubicBezTo>
                    <a:cubicBezTo>
                      <a:pt x="19238" y="15975"/>
                      <a:pt x="19675" y="15497"/>
                      <a:pt x="20139" y="15033"/>
                    </a:cubicBezTo>
                    <a:cubicBezTo>
                      <a:pt x="19961" y="14200"/>
                      <a:pt x="19797" y="13326"/>
                      <a:pt x="19647" y="12630"/>
                    </a:cubicBezTo>
                    <a:cubicBezTo>
                      <a:pt x="19224" y="10555"/>
                      <a:pt x="18733" y="8479"/>
                      <a:pt x="18473" y="7059"/>
                    </a:cubicBezTo>
                    <a:cubicBezTo>
                      <a:pt x="18214" y="5640"/>
                      <a:pt x="16958" y="5134"/>
                      <a:pt x="15715" y="4902"/>
                    </a:cubicBezTo>
                    <a:cubicBezTo>
                      <a:pt x="14486" y="4684"/>
                      <a:pt x="12834" y="3633"/>
                      <a:pt x="12834" y="3633"/>
                    </a:cubicBezTo>
                    <a:cubicBezTo>
                      <a:pt x="11728" y="2281"/>
                      <a:pt x="11851" y="1"/>
                      <a:pt x="11851" y="1"/>
                    </a:cubicBezTo>
                    <a:close/>
                  </a:path>
                </a:pathLst>
              </a:custGeom>
              <a:solidFill>
                <a:srgbClr val="EA9E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37"/>
              <p:cNvSpPr/>
              <p:nvPr/>
            </p:nvSpPr>
            <p:spPr>
              <a:xfrm>
                <a:off x="1272700" y="1256450"/>
                <a:ext cx="178875" cy="140775"/>
              </a:xfrm>
              <a:custGeom>
                <a:avLst/>
                <a:gdLst/>
                <a:ahLst/>
                <a:cxnLst/>
                <a:rect l="l" t="t" r="r" b="b"/>
                <a:pathLst>
                  <a:path w="7155" h="5631" extrusionOk="0">
                    <a:moveTo>
                      <a:pt x="3482" y="1"/>
                    </a:moveTo>
                    <a:cubicBezTo>
                      <a:pt x="3482" y="1"/>
                      <a:pt x="3605" y="2281"/>
                      <a:pt x="2499" y="3633"/>
                    </a:cubicBezTo>
                    <a:cubicBezTo>
                      <a:pt x="2499" y="3633"/>
                      <a:pt x="1161" y="4479"/>
                      <a:pt x="0" y="4807"/>
                    </a:cubicBezTo>
                    <a:cubicBezTo>
                      <a:pt x="507" y="5278"/>
                      <a:pt x="1078" y="5631"/>
                      <a:pt x="1629" y="5631"/>
                    </a:cubicBezTo>
                    <a:cubicBezTo>
                      <a:pt x="1701" y="5631"/>
                      <a:pt x="1772" y="5625"/>
                      <a:pt x="1843" y="5612"/>
                    </a:cubicBezTo>
                    <a:cubicBezTo>
                      <a:pt x="3618" y="5312"/>
                      <a:pt x="3618" y="4083"/>
                      <a:pt x="3919" y="3332"/>
                    </a:cubicBezTo>
                    <a:cubicBezTo>
                      <a:pt x="4201" y="2626"/>
                      <a:pt x="4701" y="2125"/>
                      <a:pt x="5715" y="2125"/>
                    </a:cubicBezTo>
                    <a:cubicBezTo>
                      <a:pt x="5778" y="2125"/>
                      <a:pt x="5844" y="2127"/>
                      <a:pt x="5912" y="2131"/>
                    </a:cubicBezTo>
                    <a:cubicBezTo>
                      <a:pt x="5935" y="2132"/>
                      <a:pt x="5958" y="2132"/>
                      <a:pt x="5981" y="2132"/>
                    </a:cubicBezTo>
                    <a:cubicBezTo>
                      <a:pt x="6493" y="2132"/>
                      <a:pt x="6880" y="1844"/>
                      <a:pt x="7154" y="1544"/>
                    </a:cubicBezTo>
                    <a:cubicBezTo>
                      <a:pt x="7004" y="697"/>
                      <a:pt x="7045" y="1"/>
                      <a:pt x="7045"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7"/>
              <p:cNvSpPr/>
              <p:nvPr/>
            </p:nvSpPr>
            <p:spPr>
              <a:xfrm>
                <a:off x="967875" y="1359875"/>
                <a:ext cx="872825" cy="527050"/>
              </a:xfrm>
              <a:custGeom>
                <a:avLst/>
                <a:gdLst/>
                <a:ahLst/>
                <a:cxnLst/>
                <a:rect l="l" t="t" r="r" b="b"/>
                <a:pathLst>
                  <a:path w="34913" h="21082" extrusionOk="0">
                    <a:moveTo>
                      <a:pt x="13804" y="1"/>
                    </a:moveTo>
                    <a:cubicBezTo>
                      <a:pt x="13217" y="301"/>
                      <a:pt x="12453" y="642"/>
                      <a:pt x="11811" y="765"/>
                    </a:cubicBezTo>
                    <a:cubicBezTo>
                      <a:pt x="10568" y="997"/>
                      <a:pt x="9312" y="1489"/>
                      <a:pt x="9053" y="2922"/>
                    </a:cubicBezTo>
                    <a:cubicBezTo>
                      <a:pt x="8793" y="4342"/>
                      <a:pt x="8302" y="6418"/>
                      <a:pt x="7879" y="8493"/>
                    </a:cubicBezTo>
                    <a:cubicBezTo>
                      <a:pt x="7455" y="10568"/>
                      <a:pt x="6745" y="14077"/>
                      <a:pt x="6745" y="14077"/>
                    </a:cubicBezTo>
                    <a:cubicBezTo>
                      <a:pt x="6745" y="14077"/>
                      <a:pt x="4684" y="15183"/>
                      <a:pt x="3182" y="16207"/>
                    </a:cubicBezTo>
                    <a:cubicBezTo>
                      <a:pt x="1803" y="17149"/>
                      <a:pt x="1" y="17463"/>
                      <a:pt x="1" y="17463"/>
                    </a:cubicBezTo>
                    <a:lnTo>
                      <a:pt x="711" y="20044"/>
                    </a:lnTo>
                    <a:cubicBezTo>
                      <a:pt x="711" y="20044"/>
                      <a:pt x="7169" y="17777"/>
                      <a:pt x="7906" y="17136"/>
                    </a:cubicBezTo>
                    <a:cubicBezTo>
                      <a:pt x="9217" y="16330"/>
                      <a:pt x="9422" y="15320"/>
                      <a:pt x="9422" y="15320"/>
                    </a:cubicBezTo>
                    <a:cubicBezTo>
                      <a:pt x="9422" y="15320"/>
                      <a:pt x="10582" y="11797"/>
                      <a:pt x="11196" y="9899"/>
                    </a:cubicBezTo>
                    <a:cubicBezTo>
                      <a:pt x="11210" y="10022"/>
                      <a:pt x="11237" y="10159"/>
                      <a:pt x="11265" y="10309"/>
                    </a:cubicBezTo>
                    <a:cubicBezTo>
                      <a:pt x="11551" y="11565"/>
                      <a:pt x="12521" y="12876"/>
                      <a:pt x="12139" y="14828"/>
                    </a:cubicBezTo>
                    <a:cubicBezTo>
                      <a:pt x="11743" y="16767"/>
                      <a:pt x="10568" y="16726"/>
                      <a:pt x="9763" y="19129"/>
                    </a:cubicBezTo>
                    <a:cubicBezTo>
                      <a:pt x="9763" y="19129"/>
                      <a:pt x="13040" y="21081"/>
                      <a:pt x="17463" y="21081"/>
                    </a:cubicBezTo>
                    <a:cubicBezTo>
                      <a:pt x="21873" y="21081"/>
                      <a:pt x="25150" y="19129"/>
                      <a:pt x="25150" y="19129"/>
                    </a:cubicBezTo>
                    <a:cubicBezTo>
                      <a:pt x="24345" y="16726"/>
                      <a:pt x="23170" y="16781"/>
                      <a:pt x="22774" y="14828"/>
                    </a:cubicBezTo>
                    <a:cubicBezTo>
                      <a:pt x="22392" y="12876"/>
                      <a:pt x="23362" y="11565"/>
                      <a:pt x="23648" y="10309"/>
                    </a:cubicBezTo>
                    <a:cubicBezTo>
                      <a:pt x="23676" y="10159"/>
                      <a:pt x="23703" y="10022"/>
                      <a:pt x="23717" y="9899"/>
                    </a:cubicBezTo>
                    <a:cubicBezTo>
                      <a:pt x="24331" y="11797"/>
                      <a:pt x="25491" y="15320"/>
                      <a:pt x="25491" y="15320"/>
                    </a:cubicBezTo>
                    <a:cubicBezTo>
                      <a:pt x="25491" y="15320"/>
                      <a:pt x="25696" y="16330"/>
                      <a:pt x="26993" y="17136"/>
                    </a:cubicBezTo>
                    <a:cubicBezTo>
                      <a:pt x="27744" y="17777"/>
                      <a:pt x="34202" y="20044"/>
                      <a:pt x="34202" y="20044"/>
                    </a:cubicBezTo>
                    <a:lnTo>
                      <a:pt x="34912" y="17463"/>
                    </a:lnTo>
                    <a:cubicBezTo>
                      <a:pt x="34912" y="17463"/>
                      <a:pt x="33110" y="17149"/>
                      <a:pt x="31717" y="16207"/>
                    </a:cubicBezTo>
                    <a:cubicBezTo>
                      <a:pt x="30216" y="15183"/>
                      <a:pt x="28168" y="14077"/>
                      <a:pt x="28168" y="14077"/>
                    </a:cubicBezTo>
                    <a:cubicBezTo>
                      <a:pt x="28168" y="14077"/>
                      <a:pt x="27458" y="10568"/>
                      <a:pt x="27034" y="8493"/>
                    </a:cubicBezTo>
                    <a:cubicBezTo>
                      <a:pt x="26611" y="6418"/>
                      <a:pt x="26120" y="4342"/>
                      <a:pt x="25860" y="2922"/>
                    </a:cubicBezTo>
                    <a:cubicBezTo>
                      <a:pt x="25601" y="1489"/>
                      <a:pt x="24331" y="997"/>
                      <a:pt x="23102" y="765"/>
                    </a:cubicBezTo>
                    <a:cubicBezTo>
                      <a:pt x="22460" y="642"/>
                      <a:pt x="21696" y="301"/>
                      <a:pt x="21109" y="1"/>
                    </a:cubicBezTo>
                    <a:cubicBezTo>
                      <a:pt x="20986" y="902"/>
                      <a:pt x="20344" y="2390"/>
                      <a:pt x="17450" y="2527"/>
                    </a:cubicBezTo>
                    <a:cubicBezTo>
                      <a:pt x="14555" y="2390"/>
                      <a:pt x="13913" y="902"/>
                      <a:pt x="13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7"/>
              <p:cNvSpPr/>
              <p:nvPr/>
            </p:nvSpPr>
            <p:spPr>
              <a:xfrm>
                <a:off x="1295075" y="1063600"/>
                <a:ext cx="218425" cy="224275"/>
              </a:xfrm>
              <a:custGeom>
                <a:avLst/>
                <a:gdLst/>
                <a:ahLst/>
                <a:cxnLst/>
                <a:rect l="l" t="t" r="r" b="b"/>
                <a:pathLst>
                  <a:path w="8737" h="8971" extrusionOk="0">
                    <a:moveTo>
                      <a:pt x="4375" y="1"/>
                    </a:moveTo>
                    <a:cubicBezTo>
                      <a:pt x="3693" y="1407"/>
                      <a:pt x="1440" y="2253"/>
                      <a:pt x="1030" y="2800"/>
                    </a:cubicBezTo>
                    <a:cubicBezTo>
                      <a:pt x="580" y="3414"/>
                      <a:pt x="921" y="4670"/>
                      <a:pt x="921" y="4670"/>
                    </a:cubicBezTo>
                    <a:cubicBezTo>
                      <a:pt x="803" y="4527"/>
                      <a:pt x="677" y="4464"/>
                      <a:pt x="562" y="4464"/>
                    </a:cubicBezTo>
                    <a:cubicBezTo>
                      <a:pt x="239" y="4464"/>
                      <a:pt x="0" y="4960"/>
                      <a:pt x="252" y="5544"/>
                    </a:cubicBezTo>
                    <a:cubicBezTo>
                      <a:pt x="525" y="6199"/>
                      <a:pt x="1058" y="6213"/>
                      <a:pt x="1058" y="6213"/>
                    </a:cubicBezTo>
                    <a:cubicBezTo>
                      <a:pt x="1235" y="7032"/>
                      <a:pt x="2177" y="8971"/>
                      <a:pt x="4375" y="8971"/>
                    </a:cubicBezTo>
                    <a:cubicBezTo>
                      <a:pt x="6574" y="8971"/>
                      <a:pt x="7502" y="7032"/>
                      <a:pt x="7679" y="6213"/>
                    </a:cubicBezTo>
                    <a:cubicBezTo>
                      <a:pt x="7679" y="6213"/>
                      <a:pt x="8212" y="6199"/>
                      <a:pt x="8485" y="5544"/>
                    </a:cubicBezTo>
                    <a:cubicBezTo>
                      <a:pt x="8737" y="4960"/>
                      <a:pt x="8498" y="4464"/>
                      <a:pt x="8175" y="4464"/>
                    </a:cubicBezTo>
                    <a:cubicBezTo>
                      <a:pt x="8060" y="4464"/>
                      <a:pt x="7934" y="4527"/>
                      <a:pt x="7816" y="4670"/>
                    </a:cubicBezTo>
                    <a:cubicBezTo>
                      <a:pt x="7816" y="4670"/>
                      <a:pt x="8157" y="3414"/>
                      <a:pt x="7707" y="2800"/>
                    </a:cubicBezTo>
                    <a:cubicBezTo>
                      <a:pt x="7297" y="2253"/>
                      <a:pt x="5058" y="1407"/>
                      <a:pt x="4375" y="1"/>
                    </a:cubicBezTo>
                    <a:close/>
                  </a:path>
                </a:pathLst>
              </a:custGeom>
              <a:solidFill>
                <a:srgbClr val="EA9E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37"/>
              <p:cNvSpPr/>
              <p:nvPr/>
            </p:nvSpPr>
            <p:spPr>
              <a:xfrm>
                <a:off x="1295075" y="1124350"/>
                <a:ext cx="114850" cy="163525"/>
              </a:xfrm>
              <a:custGeom>
                <a:avLst/>
                <a:gdLst/>
                <a:ahLst/>
                <a:cxnLst/>
                <a:rect l="l" t="t" r="r" b="b"/>
                <a:pathLst>
                  <a:path w="4594" h="6541" extrusionOk="0">
                    <a:moveTo>
                      <a:pt x="1467" y="1"/>
                    </a:moveTo>
                    <a:lnTo>
                      <a:pt x="1467" y="1"/>
                    </a:lnTo>
                    <a:cubicBezTo>
                      <a:pt x="1262" y="137"/>
                      <a:pt x="1112" y="260"/>
                      <a:pt x="1030" y="370"/>
                    </a:cubicBezTo>
                    <a:cubicBezTo>
                      <a:pt x="580" y="984"/>
                      <a:pt x="921" y="2240"/>
                      <a:pt x="921" y="2240"/>
                    </a:cubicBezTo>
                    <a:cubicBezTo>
                      <a:pt x="800" y="2097"/>
                      <a:pt x="673" y="2035"/>
                      <a:pt x="557" y="2035"/>
                    </a:cubicBezTo>
                    <a:cubicBezTo>
                      <a:pt x="232" y="2035"/>
                      <a:pt x="0" y="2533"/>
                      <a:pt x="252" y="3128"/>
                    </a:cubicBezTo>
                    <a:cubicBezTo>
                      <a:pt x="525" y="3769"/>
                      <a:pt x="1058" y="3797"/>
                      <a:pt x="1058" y="3797"/>
                    </a:cubicBezTo>
                    <a:cubicBezTo>
                      <a:pt x="1235" y="4602"/>
                      <a:pt x="2164" y="6541"/>
                      <a:pt x="4375" y="6541"/>
                    </a:cubicBezTo>
                    <a:lnTo>
                      <a:pt x="4594" y="6541"/>
                    </a:lnTo>
                    <a:cubicBezTo>
                      <a:pt x="4075" y="6486"/>
                      <a:pt x="3037" y="6254"/>
                      <a:pt x="2273" y="5162"/>
                    </a:cubicBezTo>
                    <a:lnTo>
                      <a:pt x="2273" y="5148"/>
                    </a:lnTo>
                    <a:cubicBezTo>
                      <a:pt x="1358" y="3865"/>
                      <a:pt x="1426" y="902"/>
                      <a:pt x="1467"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37"/>
              <p:cNvSpPr/>
              <p:nvPr/>
            </p:nvSpPr>
            <p:spPr>
              <a:xfrm>
                <a:off x="982900" y="1913925"/>
                <a:ext cx="627400" cy="176425"/>
              </a:xfrm>
              <a:custGeom>
                <a:avLst/>
                <a:gdLst/>
                <a:ahLst/>
                <a:cxnLst/>
                <a:rect l="l" t="t" r="r" b="b"/>
                <a:pathLst>
                  <a:path w="25096" h="7057" extrusionOk="0">
                    <a:moveTo>
                      <a:pt x="2726" y="0"/>
                    </a:moveTo>
                    <a:cubicBezTo>
                      <a:pt x="2040" y="0"/>
                      <a:pt x="1320" y="41"/>
                      <a:pt x="560" y="135"/>
                    </a:cubicBezTo>
                    <a:lnTo>
                      <a:pt x="1" y="4381"/>
                    </a:lnTo>
                    <a:cubicBezTo>
                      <a:pt x="1" y="4381"/>
                      <a:pt x="5175" y="4422"/>
                      <a:pt x="9025" y="4599"/>
                    </a:cubicBezTo>
                    <a:cubicBezTo>
                      <a:pt x="11237" y="4695"/>
                      <a:pt x="13080" y="4790"/>
                      <a:pt x="14719" y="4831"/>
                    </a:cubicBezTo>
                    <a:cubicBezTo>
                      <a:pt x="15450" y="5184"/>
                      <a:pt x="17080" y="5873"/>
                      <a:pt x="18439" y="5873"/>
                    </a:cubicBezTo>
                    <a:cubicBezTo>
                      <a:pt x="18501" y="5873"/>
                      <a:pt x="18563" y="5872"/>
                      <a:pt x="18624" y="5869"/>
                    </a:cubicBezTo>
                    <a:cubicBezTo>
                      <a:pt x="18824" y="5860"/>
                      <a:pt x="19019" y="5856"/>
                      <a:pt x="19207" y="5856"/>
                    </a:cubicBezTo>
                    <a:cubicBezTo>
                      <a:pt x="20718" y="5856"/>
                      <a:pt x="21805" y="6118"/>
                      <a:pt x="22351" y="6142"/>
                    </a:cubicBezTo>
                    <a:cubicBezTo>
                      <a:pt x="22891" y="6166"/>
                      <a:pt x="23865" y="7057"/>
                      <a:pt x="24389" y="7057"/>
                    </a:cubicBezTo>
                    <a:cubicBezTo>
                      <a:pt x="24461" y="7057"/>
                      <a:pt x="24524" y="7040"/>
                      <a:pt x="24576" y="7002"/>
                    </a:cubicBezTo>
                    <a:cubicBezTo>
                      <a:pt x="25041" y="6674"/>
                      <a:pt x="25095" y="6005"/>
                      <a:pt x="24590" y="5664"/>
                    </a:cubicBezTo>
                    <a:cubicBezTo>
                      <a:pt x="23948" y="5241"/>
                      <a:pt x="23976" y="4545"/>
                      <a:pt x="22911" y="4190"/>
                    </a:cubicBezTo>
                    <a:cubicBezTo>
                      <a:pt x="21859" y="3835"/>
                      <a:pt x="20863" y="4012"/>
                      <a:pt x="20276" y="3452"/>
                    </a:cubicBezTo>
                    <a:cubicBezTo>
                      <a:pt x="19695" y="2924"/>
                      <a:pt x="19126" y="1591"/>
                      <a:pt x="18052" y="1591"/>
                    </a:cubicBezTo>
                    <a:cubicBezTo>
                      <a:pt x="18015" y="1591"/>
                      <a:pt x="17978" y="1592"/>
                      <a:pt x="17941" y="1595"/>
                    </a:cubicBezTo>
                    <a:cubicBezTo>
                      <a:pt x="16931" y="1691"/>
                      <a:pt x="16767" y="2128"/>
                      <a:pt x="15907" y="2183"/>
                    </a:cubicBezTo>
                    <a:cubicBezTo>
                      <a:pt x="15424" y="2219"/>
                      <a:pt x="14845" y="2231"/>
                      <a:pt x="14431" y="2231"/>
                    </a:cubicBezTo>
                    <a:cubicBezTo>
                      <a:pt x="14224" y="2231"/>
                      <a:pt x="14059" y="2228"/>
                      <a:pt x="13968" y="2223"/>
                    </a:cubicBezTo>
                    <a:cubicBezTo>
                      <a:pt x="13968" y="2223"/>
                      <a:pt x="13968" y="2223"/>
                      <a:pt x="13968" y="2210"/>
                    </a:cubicBezTo>
                    <a:cubicBezTo>
                      <a:pt x="10703" y="2042"/>
                      <a:pt x="7564" y="0"/>
                      <a:pt x="2726" y="0"/>
                    </a:cubicBezTo>
                    <a:close/>
                  </a:path>
                </a:pathLst>
              </a:custGeom>
              <a:solidFill>
                <a:srgbClr val="EA9E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37"/>
              <p:cNvSpPr/>
              <p:nvPr/>
            </p:nvSpPr>
            <p:spPr>
              <a:xfrm>
                <a:off x="983250" y="1977350"/>
                <a:ext cx="614750" cy="113000"/>
              </a:xfrm>
              <a:custGeom>
                <a:avLst/>
                <a:gdLst/>
                <a:ahLst/>
                <a:cxnLst/>
                <a:rect l="l" t="t" r="r" b="b"/>
                <a:pathLst>
                  <a:path w="24590" h="4520" extrusionOk="0">
                    <a:moveTo>
                      <a:pt x="232" y="0"/>
                    </a:moveTo>
                    <a:lnTo>
                      <a:pt x="0" y="1844"/>
                    </a:lnTo>
                    <a:cubicBezTo>
                      <a:pt x="0" y="1844"/>
                      <a:pt x="5161" y="1885"/>
                      <a:pt x="9025" y="2062"/>
                    </a:cubicBezTo>
                    <a:cubicBezTo>
                      <a:pt x="11237" y="2158"/>
                      <a:pt x="13080" y="2253"/>
                      <a:pt x="14705" y="2308"/>
                    </a:cubicBezTo>
                    <a:cubicBezTo>
                      <a:pt x="15436" y="2647"/>
                      <a:pt x="17078" y="3336"/>
                      <a:pt x="18426" y="3336"/>
                    </a:cubicBezTo>
                    <a:cubicBezTo>
                      <a:pt x="18488" y="3336"/>
                      <a:pt x="18549" y="3335"/>
                      <a:pt x="18610" y="3332"/>
                    </a:cubicBezTo>
                    <a:cubicBezTo>
                      <a:pt x="18810" y="3323"/>
                      <a:pt x="19005" y="3319"/>
                      <a:pt x="19193" y="3319"/>
                    </a:cubicBezTo>
                    <a:cubicBezTo>
                      <a:pt x="20707" y="3319"/>
                      <a:pt x="21803" y="3581"/>
                      <a:pt x="22337" y="3605"/>
                    </a:cubicBezTo>
                    <a:cubicBezTo>
                      <a:pt x="22877" y="3629"/>
                      <a:pt x="23851" y="4520"/>
                      <a:pt x="24375" y="4520"/>
                    </a:cubicBezTo>
                    <a:cubicBezTo>
                      <a:pt x="24447" y="4520"/>
                      <a:pt x="24510" y="4503"/>
                      <a:pt x="24562" y="4465"/>
                    </a:cubicBezTo>
                    <a:lnTo>
                      <a:pt x="24590" y="4451"/>
                    </a:lnTo>
                    <a:cubicBezTo>
                      <a:pt x="24153" y="4151"/>
                      <a:pt x="23702" y="3605"/>
                      <a:pt x="23252" y="3182"/>
                    </a:cubicBezTo>
                    <a:cubicBezTo>
                      <a:pt x="22645" y="2626"/>
                      <a:pt x="21169" y="2427"/>
                      <a:pt x="19941" y="2427"/>
                    </a:cubicBezTo>
                    <a:cubicBezTo>
                      <a:pt x="19540" y="2427"/>
                      <a:pt x="19165" y="2448"/>
                      <a:pt x="18855" y="2485"/>
                    </a:cubicBezTo>
                    <a:cubicBezTo>
                      <a:pt x="18785" y="2495"/>
                      <a:pt x="18714" y="2499"/>
                      <a:pt x="18641" y="2499"/>
                    </a:cubicBezTo>
                    <a:cubicBezTo>
                      <a:pt x="17417" y="2499"/>
                      <a:pt x="15788" y="1273"/>
                      <a:pt x="14486" y="1093"/>
                    </a:cubicBezTo>
                    <a:cubicBezTo>
                      <a:pt x="13244" y="915"/>
                      <a:pt x="4001" y="902"/>
                      <a:pt x="232"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37"/>
              <p:cNvSpPr/>
              <p:nvPr/>
            </p:nvSpPr>
            <p:spPr>
              <a:xfrm>
                <a:off x="967875" y="1360225"/>
                <a:ext cx="861550" cy="505875"/>
              </a:xfrm>
              <a:custGeom>
                <a:avLst/>
                <a:gdLst/>
                <a:ahLst/>
                <a:cxnLst/>
                <a:rect l="l" t="t" r="r" b="b"/>
                <a:pathLst>
                  <a:path w="34462" h="20235" extrusionOk="0">
                    <a:moveTo>
                      <a:pt x="13804" y="0"/>
                    </a:moveTo>
                    <a:cubicBezTo>
                      <a:pt x="13217" y="287"/>
                      <a:pt x="12453" y="642"/>
                      <a:pt x="11811" y="751"/>
                    </a:cubicBezTo>
                    <a:cubicBezTo>
                      <a:pt x="10582" y="983"/>
                      <a:pt x="9312" y="1489"/>
                      <a:pt x="9053" y="2908"/>
                    </a:cubicBezTo>
                    <a:cubicBezTo>
                      <a:pt x="8793" y="4328"/>
                      <a:pt x="8302" y="6404"/>
                      <a:pt x="7879" y="8479"/>
                    </a:cubicBezTo>
                    <a:cubicBezTo>
                      <a:pt x="7455" y="10554"/>
                      <a:pt x="6745" y="14063"/>
                      <a:pt x="6745" y="14063"/>
                    </a:cubicBezTo>
                    <a:cubicBezTo>
                      <a:pt x="6745" y="14063"/>
                      <a:pt x="4698" y="15169"/>
                      <a:pt x="3196" y="16193"/>
                    </a:cubicBezTo>
                    <a:cubicBezTo>
                      <a:pt x="1803" y="17149"/>
                      <a:pt x="1" y="17449"/>
                      <a:pt x="1" y="17449"/>
                    </a:cubicBezTo>
                    <a:lnTo>
                      <a:pt x="260" y="18364"/>
                    </a:lnTo>
                    <a:cubicBezTo>
                      <a:pt x="1339" y="17941"/>
                      <a:pt x="4028" y="16849"/>
                      <a:pt x="4943" y="16275"/>
                    </a:cubicBezTo>
                    <a:cubicBezTo>
                      <a:pt x="6090" y="15551"/>
                      <a:pt x="7387" y="14828"/>
                      <a:pt x="7387" y="14828"/>
                    </a:cubicBezTo>
                    <a:cubicBezTo>
                      <a:pt x="7387" y="14828"/>
                      <a:pt x="9585" y="4875"/>
                      <a:pt x="9968" y="3769"/>
                    </a:cubicBezTo>
                    <a:cubicBezTo>
                      <a:pt x="10350" y="2663"/>
                      <a:pt x="11620" y="2144"/>
                      <a:pt x="12384" y="2021"/>
                    </a:cubicBezTo>
                    <a:cubicBezTo>
                      <a:pt x="13149" y="1898"/>
                      <a:pt x="14432" y="1379"/>
                      <a:pt x="14432" y="1379"/>
                    </a:cubicBezTo>
                    <a:cubicBezTo>
                      <a:pt x="14009" y="915"/>
                      <a:pt x="13859" y="396"/>
                      <a:pt x="13804" y="0"/>
                    </a:cubicBezTo>
                    <a:close/>
                    <a:moveTo>
                      <a:pt x="23443" y="6035"/>
                    </a:moveTo>
                    <a:cubicBezTo>
                      <a:pt x="24427" y="7373"/>
                      <a:pt x="23717" y="9899"/>
                      <a:pt x="23717" y="9899"/>
                    </a:cubicBezTo>
                    <a:cubicBezTo>
                      <a:pt x="24331" y="11797"/>
                      <a:pt x="25491" y="15319"/>
                      <a:pt x="25491" y="15319"/>
                    </a:cubicBezTo>
                    <a:cubicBezTo>
                      <a:pt x="25491" y="15319"/>
                      <a:pt x="25710" y="16316"/>
                      <a:pt x="27007" y="17122"/>
                    </a:cubicBezTo>
                    <a:cubicBezTo>
                      <a:pt x="27744" y="17777"/>
                      <a:pt x="34202" y="20030"/>
                      <a:pt x="34202" y="20030"/>
                    </a:cubicBezTo>
                    <a:lnTo>
                      <a:pt x="34462" y="19101"/>
                    </a:lnTo>
                    <a:cubicBezTo>
                      <a:pt x="32291" y="18446"/>
                      <a:pt x="27922" y="16302"/>
                      <a:pt x="27198" y="15715"/>
                    </a:cubicBezTo>
                    <a:cubicBezTo>
                      <a:pt x="26338" y="15033"/>
                      <a:pt x="25328" y="11210"/>
                      <a:pt x="25014" y="9162"/>
                    </a:cubicBezTo>
                    <a:cubicBezTo>
                      <a:pt x="24686" y="7128"/>
                      <a:pt x="23444" y="6035"/>
                      <a:pt x="23443" y="6035"/>
                    </a:cubicBezTo>
                    <a:close/>
                    <a:moveTo>
                      <a:pt x="11975" y="6704"/>
                    </a:moveTo>
                    <a:lnTo>
                      <a:pt x="11975" y="6704"/>
                    </a:lnTo>
                    <a:cubicBezTo>
                      <a:pt x="10951" y="7865"/>
                      <a:pt x="11196" y="9885"/>
                      <a:pt x="11196" y="9885"/>
                    </a:cubicBezTo>
                    <a:cubicBezTo>
                      <a:pt x="11210" y="10022"/>
                      <a:pt x="11237" y="10145"/>
                      <a:pt x="11278" y="10295"/>
                    </a:cubicBezTo>
                    <a:cubicBezTo>
                      <a:pt x="11551" y="11551"/>
                      <a:pt x="12521" y="12862"/>
                      <a:pt x="12139" y="14814"/>
                    </a:cubicBezTo>
                    <a:cubicBezTo>
                      <a:pt x="11743" y="16767"/>
                      <a:pt x="10568" y="16726"/>
                      <a:pt x="9763" y="19129"/>
                    </a:cubicBezTo>
                    <a:cubicBezTo>
                      <a:pt x="9763" y="19129"/>
                      <a:pt x="10746" y="19716"/>
                      <a:pt x="12371" y="20235"/>
                    </a:cubicBezTo>
                    <a:cubicBezTo>
                      <a:pt x="12371" y="18542"/>
                      <a:pt x="13163" y="17750"/>
                      <a:pt x="13722" y="16767"/>
                    </a:cubicBezTo>
                    <a:cubicBezTo>
                      <a:pt x="14470" y="15464"/>
                      <a:pt x="14291" y="12274"/>
                      <a:pt x="17253" y="12274"/>
                    </a:cubicBezTo>
                    <a:cubicBezTo>
                      <a:pt x="17643" y="12274"/>
                      <a:pt x="18088" y="12330"/>
                      <a:pt x="18597" y="12452"/>
                    </a:cubicBezTo>
                    <a:cubicBezTo>
                      <a:pt x="18689" y="12474"/>
                      <a:pt x="18787" y="12484"/>
                      <a:pt x="18889" y="12484"/>
                    </a:cubicBezTo>
                    <a:cubicBezTo>
                      <a:pt x="19923" y="12484"/>
                      <a:pt x="21382" y="11456"/>
                      <a:pt x="21382" y="11455"/>
                    </a:cubicBezTo>
                    <a:lnTo>
                      <a:pt x="21382" y="11455"/>
                    </a:lnTo>
                    <a:cubicBezTo>
                      <a:pt x="21382" y="11455"/>
                      <a:pt x="20790" y="11680"/>
                      <a:pt x="19919" y="11680"/>
                    </a:cubicBezTo>
                    <a:cubicBezTo>
                      <a:pt x="19365" y="11680"/>
                      <a:pt x="18697" y="11589"/>
                      <a:pt x="17996" y="11292"/>
                    </a:cubicBezTo>
                    <a:cubicBezTo>
                      <a:pt x="17697" y="11164"/>
                      <a:pt x="17370" y="11116"/>
                      <a:pt x="17028" y="11116"/>
                    </a:cubicBezTo>
                    <a:cubicBezTo>
                      <a:pt x="16007" y="11116"/>
                      <a:pt x="14850" y="11541"/>
                      <a:pt x="13904" y="11541"/>
                    </a:cubicBezTo>
                    <a:cubicBezTo>
                      <a:pt x="13368" y="11541"/>
                      <a:pt x="12899" y="11405"/>
                      <a:pt x="12562" y="10978"/>
                    </a:cubicBezTo>
                    <a:cubicBezTo>
                      <a:pt x="11429" y="9530"/>
                      <a:pt x="11975" y="6704"/>
                      <a:pt x="11975" y="6704"/>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1" name="Google Shape;441;p37"/>
            <p:cNvGrpSpPr/>
            <p:nvPr/>
          </p:nvGrpSpPr>
          <p:grpSpPr>
            <a:xfrm>
              <a:off x="6891213" y="964538"/>
              <a:ext cx="399300" cy="399300"/>
              <a:chOff x="6435588" y="855363"/>
              <a:chExt cx="399300" cy="399300"/>
            </a:xfrm>
          </p:grpSpPr>
          <p:sp>
            <p:nvSpPr>
              <p:cNvPr id="442" name="Google Shape;442;p37"/>
              <p:cNvSpPr/>
              <p:nvPr/>
            </p:nvSpPr>
            <p:spPr>
              <a:xfrm>
                <a:off x="6435588" y="855363"/>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3" name="Google Shape;443;p37"/>
              <p:cNvGrpSpPr/>
              <p:nvPr/>
            </p:nvGrpSpPr>
            <p:grpSpPr>
              <a:xfrm>
                <a:off x="6538292" y="917918"/>
                <a:ext cx="193879" cy="274186"/>
                <a:chOff x="1430050" y="153425"/>
                <a:chExt cx="91500" cy="129400"/>
              </a:xfrm>
            </p:grpSpPr>
            <p:sp>
              <p:nvSpPr>
                <p:cNvPr id="444" name="Google Shape;444;p37"/>
                <p:cNvSpPr/>
                <p:nvPr/>
              </p:nvSpPr>
              <p:spPr>
                <a:xfrm>
                  <a:off x="1435850" y="164350"/>
                  <a:ext cx="79900" cy="107550"/>
                </a:xfrm>
                <a:custGeom>
                  <a:avLst/>
                  <a:gdLst/>
                  <a:ahLst/>
                  <a:cxnLst/>
                  <a:rect l="l" t="t" r="r" b="b"/>
                  <a:pathLst>
                    <a:path w="3196" h="4302" extrusionOk="0">
                      <a:moveTo>
                        <a:pt x="110" y="1"/>
                      </a:moveTo>
                      <a:cubicBezTo>
                        <a:pt x="42" y="192"/>
                        <a:pt x="1" y="383"/>
                        <a:pt x="1" y="588"/>
                      </a:cubicBezTo>
                      <a:cubicBezTo>
                        <a:pt x="1" y="1243"/>
                        <a:pt x="396" y="1816"/>
                        <a:pt x="970" y="2062"/>
                      </a:cubicBezTo>
                      <a:cubicBezTo>
                        <a:pt x="1011" y="2076"/>
                        <a:pt x="1038" y="2117"/>
                        <a:pt x="1038" y="2158"/>
                      </a:cubicBezTo>
                      <a:cubicBezTo>
                        <a:pt x="1038" y="2185"/>
                        <a:pt x="1011" y="2226"/>
                        <a:pt x="970" y="2240"/>
                      </a:cubicBezTo>
                      <a:cubicBezTo>
                        <a:pt x="396" y="2485"/>
                        <a:pt x="1" y="3059"/>
                        <a:pt x="1" y="3714"/>
                      </a:cubicBezTo>
                      <a:cubicBezTo>
                        <a:pt x="1" y="3919"/>
                        <a:pt x="42" y="4124"/>
                        <a:pt x="110" y="4301"/>
                      </a:cubicBezTo>
                      <a:lnTo>
                        <a:pt x="3086" y="4301"/>
                      </a:lnTo>
                      <a:cubicBezTo>
                        <a:pt x="3154" y="4124"/>
                        <a:pt x="3195" y="3919"/>
                        <a:pt x="3195" y="3714"/>
                      </a:cubicBezTo>
                      <a:cubicBezTo>
                        <a:pt x="3195" y="3059"/>
                        <a:pt x="2799" y="2485"/>
                        <a:pt x="2226" y="2240"/>
                      </a:cubicBezTo>
                      <a:cubicBezTo>
                        <a:pt x="2185" y="2226"/>
                        <a:pt x="2171" y="2185"/>
                        <a:pt x="2171" y="2158"/>
                      </a:cubicBezTo>
                      <a:cubicBezTo>
                        <a:pt x="2171" y="2117"/>
                        <a:pt x="2185" y="2076"/>
                        <a:pt x="2226" y="2062"/>
                      </a:cubicBezTo>
                      <a:cubicBezTo>
                        <a:pt x="2799" y="1816"/>
                        <a:pt x="3195" y="1243"/>
                        <a:pt x="3195" y="588"/>
                      </a:cubicBezTo>
                      <a:cubicBezTo>
                        <a:pt x="3195" y="383"/>
                        <a:pt x="3168" y="178"/>
                        <a:pt x="30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37"/>
                <p:cNvSpPr/>
                <p:nvPr/>
              </p:nvSpPr>
              <p:spPr>
                <a:xfrm>
                  <a:off x="1441650" y="170500"/>
                  <a:ext cx="68300" cy="95250"/>
                </a:xfrm>
                <a:custGeom>
                  <a:avLst/>
                  <a:gdLst/>
                  <a:ahLst/>
                  <a:cxnLst/>
                  <a:rect l="l" t="t" r="r" b="b"/>
                  <a:pathLst>
                    <a:path w="2732" h="3810" extrusionOk="0">
                      <a:moveTo>
                        <a:pt x="55" y="0"/>
                      </a:moveTo>
                      <a:cubicBezTo>
                        <a:pt x="14" y="110"/>
                        <a:pt x="1" y="219"/>
                        <a:pt x="1" y="342"/>
                      </a:cubicBezTo>
                      <a:cubicBezTo>
                        <a:pt x="1" y="929"/>
                        <a:pt x="383" y="1434"/>
                        <a:pt x="915" y="1625"/>
                      </a:cubicBezTo>
                      <a:cubicBezTo>
                        <a:pt x="984" y="1652"/>
                        <a:pt x="1038" y="1693"/>
                        <a:pt x="1079" y="1762"/>
                      </a:cubicBezTo>
                      <a:cubicBezTo>
                        <a:pt x="1107" y="1803"/>
                        <a:pt x="1120" y="1857"/>
                        <a:pt x="1120" y="1912"/>
                      </a:cubicBezTo>
                      <a:cubicBezTo>
                        <a:pt x="1120" y="1939"/>
                        <a:pt x="1107" y="1966"/>
                        <a:pt x="1107" y="1994"/>
                      </a:cubicBezTo>
                      <a:cubicBezTo>
                        <a:pt x="1079" y="2089"/>
                        <a:pt x="1011" y="2157"/>
                        <a:pt x="915" y="2185"/>
                      </a:cubicBezTo>
                      <a:cubicBezTo>
                        <a:pt x="383" y="2376"/>
                        <a:pt x="14" y="2881"/>
                        <a:pt x="14" y="3468"/>
                      </a:cubicBezTo>
                      <a:cubicBezTo>
                        <a:pt x="14" y="3591"/>
                        <a:pt x="28" y="3700"/>
                        <a:pt x="55" y="3810"/>
                      </a:cubicBezTo>
                      <a:lnTo>
                        <a:pt x="2690" y="3810"/>
                      </a:lnTo>
                      <a:cubicBezTo>
                        <a:pt x="2718" y="3700"/>
                        <a:pt x="2731" y="3591"/>
                        <a:pt x="2731" y="3468"/>
                      </a:cubicBezTo>
                      <a:cubicBezTo>
                        <a:pt x="2731" y="2881"/>
                        <a:pt x="2349" y="2376"/>
                        <a:pt x="1817" y="2185"/>
                      </a:cubicBezTo>
                      <a:cubicBezTo>
                        <a:pt x="1735" y="2157"/>
                        <a:pt x="1666" y="2089"/>
                        <a:pt x="1639" y="2007"/>
                      </a:cubicBezTo>
                      <a:cubicBezTo>
                        <a:pt x="1626" y="1982"/>
                        <a:pt x="1614" y="1944"/>
                        <a:pt x="1612" y="1906"/>
                      </a:cubicBezTo>
                      <a:lnTo>
                        <a:pt x="1612" y="1906"/>
                      </a:lnTo>
                      <a:cubicBezTo>
                        <a:pt x="1614" y="1881"/>
                        <a:pt x="1625" y="1855"/>
                        <a:pt x="1625" y="1830"/>
                      </a:cubicBezTo>
                      <a:cubicBezTo>
                        <a:pt x="1653" y="1734"/>
                        <a:pt x="1721" y="1652"/>
                        <a:pt x="1817" y="1625"/>
                      </a:cubicBezTo>
                      <a:cubicBezTo>
                        <a:pt x="2349" y="1434"/>
                        <a:pt x="2731" y="929"/>
                        <a:pt x="2731" y="342"/>
                      </a:cubicBezTo>
                      <a:cubicBezTo>
                        <a:pt x="2731" y="219"/>
                        <a:pt x="2718" y="110"/>
                        <a:pt x="26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37"/>
                <p:cNvSpPr/>
                <p:nvPr/>
              </p:nvSpPr>
              <p:spPr>
                <a:xfrm>
                  <a:off x="1430050" y="153425"/>
                  <a:ext cx="91500" cy="17100"/>
                </a:xfrm>
                <a:custGeom>
                  <a:avLst/>
                  <a:gdLst/>
                  <a:ahLst/>
                  <a:cxnLst/>
                  <a:rect l="l" t="t" r="r" b="b"/>
                  <a:pathLst>
                    <a:path w="3660" h="684" extrusionOk="0">
                      <a:moveTo>
                        <a:pt x="342" y="1"/>
                      </a:moveTo>
                      <a:cubicBezTo>
                        <a:pt x="219" y="1"/>
                        <a:pt x="110" y="69"/>
                        <a:pt x="55" y="178"/>
                      </a:cubicBezTo>
                      <a:cubicBezTo>
                        <a:pt x="28" y="219"/>
                        <a:pt x="0" y="274"/>
                        <a:pt x="0" y="342"/>
                      </a:cubicBezTo>
                      <a:cubicBezTo>
                        <a:pt x="0" y="438"/>
                        <a:pt x="41" y="533"/>
                        <a:pt x="110" y="588"/>
                      </a:cubicBezTo>
                      <a:cubicBezTo>
                        <a:pt x="178" y="642"/>
                        <a:pt x="260" y="683"/>
                        <a:pt x="342" y="683"/>
                      </a:cubicBezTo>
                      <a:lnTo>
                        <a:pt x="3318" y="683"/>
                      </a:lnTo>
                      <a:cubicBezTo>
                        <a:pt x="3414" y="683"/>
                        <a:pt x="3509" y="642"/>
                        <a:pt x="3564" y="574"/>
                      </a:cubicBezTo>
                      <a:cubicBezTo>
                        <a:pt x="3619" y="506"/>
                        <a:pt x="3660" y="424"/>
                        <a:pt x="3660" y="342"/>
                      </a:cubicBezTo>
                      <a:cubicBezTo>
                        <a:pt x="3660" y="274"/>
                        <a:pt x="3632" y="205"/>
                        <a:pt x="3591" y="137"/>
                      </a:cubicBezTo>
                      <a:cubicBezTo>
                        <a:pt x="3523" y="55"/>
                        <a:pt x="3427" y="1"/>
                        <a:pt x="33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37"/>
                <p:cNvSpPr/>
                <p:nvPr/>
              </p:nvSpPr>
              <p:spPr>
                <a:xfrm>
                  <a:off x="1430050" y="265725"/>
                  <a:ext cx="91500" cy="17100"/>
                </a:xfrm>
                <a:custGeom>
                  <a:avLst/>
                  <a:gdLst/>
                  <a:ahLst/>
                  <a:cxnLst/>
                  <a:rect l="l" t="t" r="r" b="b"/>
                  <a:pathLst>
                    <a:path w="3660" h="684" extrusionOk="0">
                      <a:moveTo>
                        <a:pt x="342" y="1"/>
                      </a:moveTo>
                      <a:cubicBezTo>
                        <a:pt x="260" y="1"/>
                        <a:pt x="178" y="42"/>
                        <a:pt x="110" y="96"/>
                      </a:cubicBezTo>
                      <a:cubicBezTo>
                        <a:pt x="41" y="151"/>
                        <a:pt x="0" y="246"/>
                        <a:pt x="0" y="342"/>
                      </a:cubicBezTo>
                      <a:cubicBezTo>
                        <a:pt x="0" y="396"/>
                        <a:pt x="28" y="465"/>
                        <a:pt x="55" y="506"/>
                      </a:cubicBezTo>
                      <a:cubicBezTo>
                        <a:pt x="110" y="615"/>
                        <a:pt x="219" y="683"/>
                        <a:pt x="342" y="683"/>
                      </a:cubicBezTo>
                      <a:lnTo>
                        <a:pt x="3318" y="683"/>
                      </a:lnTo>
                      <a:cubicBezTo>
                        <a:pt x="3427" y="683"/>
                        <a:pt x="3523" y="629"/>
                        <a:pt x="3591" y="533"/>
                      </a:cubicBezTo>
                      <a:cubicBezTo>
                        <a:pt x="3632" y="478"/>
                        <a:pt x="3660" y="410"/>
                        <a:pt x="3660" y="342"/>
                      </a:cubicBezTo>
                      <a:cubicBezTo>
                        <a:pt x="3660" y="246"/>
                        <a:pt x="3619" y="178"/>
                        <a:pt x="3564" y="110"/>
                      </a:cubicBezTo>
                      <a:cubicBezTo>
                        <a:pt x="3509" y="42"/>
                        <a:pt x="3414" y="1"/>
                        <a:pt x="33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37"/>
                <p:cNvSpPr/>
                <p:nvPr/>
              </p:nvSpPr>
              <p:spPr>
                <a:xfrm>
                  <a:off x="1441650" y="185850"/>
                  <a:ext cx="68300" cy="79900"/>
                </a:xfrm>
                <a:custGeom>
                  <a:avLst/>
                  <a:gdLst/>
                  <a:ahLst/>
                  <a:cxnLst/>
                  <a:rect l="l" t="t" r="r" b="b"/>
                  <a:pathLst>
                    <a:path w="2732" h="3196" extrusionOk="0">
                      <a:moveTo>
                        <a:pt x="42" y="1"/>
                      </a:moveTo>
                      <a:cubicBezTo>
                        <a:pt x="137" y="465"/>
                        <a:pt x="465" y="847"/>
                        <a:pt x="915" y="1011"/>
                      </a:cubicBezTo>
                      <a:cubicBezTo>
                        <a:pt x="984" y="1038"/>
                        <a:pt x="1038" y="1079"/>
                        <a:pt x="1079" y="1148"/>
                      </a:cubicBezTo>
                      <a:cubicBezTo>
                        <a:pt x="1107" y="1189"/>
                        <a:pt x="1120" y="1243"/>
                        <a:pt x="1120" y="1298"/>
                      </a:cubicBezTo>
                      <a:lnTo>
                        <a:pt x="1120" y="2335"/>
                      </a:lnTo>
                      <a:lnTo>
                        <a:pt x="110" y="2335"/>
                      </a:lnTo>
                      <a:cubicBezTo>
                        <a:pt x="42" y="2499"/>
                        <a:pt x="1" y="2677"/>
                        <a:pt x="1" y="2854"/>
                      </a:cubicBezTo>
                      <a:cubicBezTo>
                        <a:pt x="1" y="2977"/>
                        <a:pt x="28" y="3086"/>
                        <a:pt x="55" y="3196"/>
                      </a:cubicBezTo>
                      <a:lnTo>
                        <a:pt x="2677" y="3196"/>
                      </a:lnTo>
                      <a:cubicBezTo>
                        <a:pt x="2718" y="3086"/>
                        <a:pt x="2731" y="2977"/>
                        <a:pt x="2731" y="2854"/>
                      </a:cubicBezTo>
                      <a:cubicBezTo>
                        <a:pt x="2731" y="2677"/>
                        <a:pt x="2690" y="2499"/>
                        <a:pt x="2622" y="2335"/>
                      </a:cubicBezTo>
                      <a:lnTo>
                        <a:pt x="1612" y="2335"/>
                      </a:lnTo>
                      <a:lnTo>
                        <a:pt x="1612" y="1298"/>
                      </a:lnTo>
                      <a:cubicBezTo>
                        <a:pt x="1612" y="1270"/>
                        <a:pt x="1625" y="1243"/>
                        <a:pt x="1625" y="1216"/>
                      </a:cubicBezTo>
                      <a:cubicBezTo>
                        <a:pt x="1653" y="1120"/>
                        <a:pt x="1721" y="1038"/>
                        <a:pt x="1817" y="1011"/>
                      </a:cubicBezTo>
                      <a:cubicBezTo>
                        <a:pt x="2267" y="847"/>
                        <a:pt x="2595" y="465"/>
                        <a:pt x="26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49" name="Google Shape;449;p37"/>
            <p:cNvGrpSpPr/>
            <p:nvPr/>
          </p:nvGrpSpPr>
          <p:grpSpPr>
            <a:xfrm>
              <a:off x="5961500" y="1853850"/>
              <a:ext cx="399300" cy="399300"/>
              <a:chOff x="5797625" y="936625"/>
              <a:chExt cx="399300" cy="399300"/>
            </a:xfrm>
          </p:grpSpPr>
          <p:sp>
            <p:nvSpPr>
              <p:cNvPr id="450" name="Google Shape;450;p37"/>
              <p:cNvSpPr/>
              <p:nvPr/>
            </p:nvSpPr>
            <p:spPr>
              <a:xfrm>
                <a:off x="5797625" y="936625"/>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1" name="Google Shape;451;p37"/>
              <p:cNvGrpSpPr/>
              <p:nvPr/>
            </p:nvGrpSpPr>
            <p:grpSpPr>
              <a:xfrm>
                <a:off x="5850071" y="989074"/>
                <a:ext cx="294421" cy="294421"/>
                <a:chOff x="735700" y="198150"/>
                <a:chExt cx="138950" cy="138950"/>
              </a:xfrm>
            </p:grpSpPr>
            <p:sp>
              <p:nvSpPr>
                <p:cNvPr id="452" name="Google Shape;452;p37"/>
                <p:cNvSpPr/>
                <p:nvPr/>
              </p:nvSpPr>
              <p:spPr>
                <a:xfrm>
                  <a:off x="778025" y="212850"/>
                  <a:ext cx="96625" cy="124250"/>
                </a:xfrm>
                <a:custGeom>
                  <a:avLst/>
                  <a:gdLst/>
                  <a:ahLst/>
                  <a:cxnLst/>
                  <a:rect l="l" t="t" r="r" b="b"/>
                  <a:pathLst>
                    <a:path w="3865" h="4970" extrusionOk="0">
                      <a:moveTo>
                        <a:pt x="2799" y="0"/>
                      </a:moveTo>
                      <a:cubicBezTo>
                        <a:pt x="2895" y="137"/>
                        <a:pt x="2977" y="273"/>
                        <a:pt x="3031" y="410"/>
                      </a:cubicBezTo>
                      <a:cubicBezTo>
                        <a:pt x="3182" y="778"/>
                        <a:pt x="3209" y="1229"/>
                        <a:pt x="2991" y="1570"/>
                      </a:cubicBezTo>
                      <a:cubicBezTo>
                        <a:pt x="2786" y="1884"/>
                        <a:pt x="2431" y="2062"/>
                        <a:pt x="2089" y="2171"/>
                      </a:cubicBezTo>
                      <a:cubicBezTo>
                        <a:pt x="1693" y="2307"/>
                        <a:pt x="1257" y="2335"/>
                        <a:pt x="874" y="2512"/>
                      </a:cubicBezTo>
                      <a:cubicBezTo>
                        <a:pt x="492" y="2690"/>
                        <a:pt x="219" y="2990"/>
                        <a:pt x="110" y="3413"/>
                      </a:cubicBezTo>
                      <a:cubicBezTo>
                        <a:pt x="0" y="3850"/>
                        <a:pt x="69" y="4396"/>
                        <a:pt x="383" y="4751"/>
                      </a:cubicBezTo>
                      <a:cubicBezTo>
                        <a:pt x="465" y="4833"/>
                        <a:pt x="547" y="4888"/>
                        <a:pt x="656" y="4929"/>
                      </a:cubicBezTo>
                      <a:cubicBezTo>
                        <a:pt x="792" y="4956"/>
                        <a:pt x="943" y="4970"/>
                        <a:pt x="1079" y="4970"/>
                      </a:cubicBezTo>
                      <a:cubicBezTo>
                        <a:pt x="2622" y="4970"/>
                        <a:pt x="3864" y="3727"/>
                        <a:pt x="3864" y="2185"/>
                      </a:cubicBezTo>
                      <a:cubicBezTo>
                        <a:pt x="3864" y="1297"/>
                        <a:pt x="3455" y="519"/>
                        <a:pt x="27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37"/>
                <p:cNvSpPr/>
                <p:nvPr/>
              </p:nvSpPr>
              <p:spPr>
                <a:xfrm>
                  <a:off x="798500" y="298850"/>
                  <a:ext cx="17100" cy="16750"/>
                </a:xfrm>
                <a:custGeom>
                  <a:avLst/>
                  <a:gdLst/>
                  <a:ahLst/>
                  <a:cxnLst/>
                  <a:rect l="l" t="t" r="r" b="b"/>
                  <a:pathLst>
                    <a:path w="684" h="670" extrusionOk="0">
                      <a:moveTo>
                        <a:pt x="342" y="1"/>
                      </a:moveTo>
                      <a:cubicBezTo>
                        <a:pt x="151" y="1"/>
                        <a:pt x="1" y="151"/>
                        <a:pt x="1" y="342"/>
                      </a:cubicBezTo>
                      <a:cubicBezTo>
                        <a:pt x="1" y="520"/>
                        <a:pt x="151" y="670"/>
                        <a:pt x="342" y="670"/>
                      </a:cubicBezTo>
                      <a:cubicBezTo>
                        <a:pt x="533" y="670"/>
                        <a:pt x="683" y="520"/>
                        <a:pt x="683" y="342"/>
                      </a:cubicBezTo>
                      <a:cubicBezTo>
                        <a:pt x="683" y="151"/>
                        <a:pt x="533" y="1"/>
                        <a:pt x="3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37"/>
                <p:cNvSpPr/>
                <p:nvPr/>
              </p:nvSpPr>
              <p:spPr>
                <a:xfrm>
                  <a:off x="735700" y="198150"/>
                  <a:ext cx="113000" cy="133850"/>
                </a:xfrm>
                <a:custGeom>
                  <a:avLst/>
                  <a:gdLst/>
                  <a:ahLst/>
                  <a:cxnLst/>
                  <a:rect l="l" t="t" r="r" b="b"/>
                  <a:pathLst>
                    <a:path w="4520" h="5354" extrusionOk="0">
                      <a:moveTo>
                        <a:pt x="2786" y="1"/>
                      </a:moveTo>
                      <a:cubicBezTo>
                        <a:pt x="1243" y="1"/>
                        <a:pt x="0" y="1243"/>
                        <a:pt x="0" y="2786"/>
                      </a:cubicBezTo>
                      <a:cubicBezTo>
                        <a:pt x="0" y="3947"/>
                        <a:pt x="724" y="4943"/>
                        <a:pt x="1734" y="5353"/>
                      </a:cubicBezTo>
                      <a:cubicBezTo>
                        <a:pt x="1693" y="5298"/>
                        <a:pt x="1653" y="5230"/>
                        <a:pt x="1625" y="5148"/>
                      </a:cubicBezTo>
                      <a:cubicBezTo>
                        <a:pt x="1557" y="5053"/>
                        <a:pt x="1502" y="4957"/>
                        <a:pt x="1461" y="4848"/>
                      </a:cubicBezTo>
                      <a:cubicBezTo>
                        <a:pt x="1243" y="4261"/>
                        <a:pt x="1448" y="3551"/>
                        <a:pt x="1885" y="3114"/>
                      </a:cubicBezTo>
                      <a:cubicBezTo>
                        <a:pt x="2103" y="2882"/>
                        <a:pt x="2376" y="2732"/>
                        <a:pt x="2677" y="2636"/>
                      </a:cubicBezTo>
                      <a:cubicBezTo>
                        <a:pt x="2977" y="2554"/>
                        <a:pt x="3291" y="2527"/>
                        <a:pt x="3591" y="2445"/>
                      </a:cubicBezTo>
                      <a:cubicBezTo>
                        <a:pt x="3864" y="2363"/>
                        <a:pt x="4151" y="2226"/>
                        <a:pt x="4329" y="1994"/>
                      </a:cubicBezTo>
                      <a:cubicBezTo>
                        <a:pt x="4520" y="1721"/>
                        <a:pt x="4506" y="1339"/>
                        <a:pt x="4410" y="1025"/>
                      </a:cubicBezTo>
                      <a:cubicBezTo>
                        <a:pt x="4397" y="984"/>
                        <a:pt x="4383" y="957"/>
                        <a:pt x="4370" y="916"/>
                      </a:cubicBezTo>
                      <a:cubicBezTo>
                        <a:pt x="4192" y="629"/>
                        <a:pt x="3933" y="370"/>
                        <a:pt x="3673" y="192"/>
                      </a:cubicBezTo>
                      <a:cubicBezTo>
                        <a:pt x="3619" y="165"/>
                        <a:pt x="3578" y="137"/>
                        <a:pt x="3537" y="110"/>
                      </a:cubicBezTo>
                      <a:cubicBezTo>
                        <a:pt x="3291" y="42"/>
                        <a:pt x="3045" y="1"/>
                        <a:pt x="27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37"/>
                <p:cNvSpPr/>
                <p:nvPr/>
              </p:nvSpPr>
              <p:spPr>
                <a:xfrm>
                  <a:off x="804650" y="217625"/>
                  <a:ext cx="17100" cy="17075"/>
                </a:xfrm>
                <a:custGeom>
                  <a:avLst/>
                  <a:gdLst/>
                  <a:ahLst/>
                  <a:cxnLst/>
                  <a:rect l="l" t="t" r="r" b="b"/>
                  <a:pathLst>
                    <a:path w="684" h="683" extrusionOk="0">
                      <a:moveTo>
                        <a:pt x="342" y="0"/>
                      </a:moveTo>
                      <a:cubicBezTo>
                        <a:pt x="151" y="0"/>
                        <a:pt x="0" y="150"/>
                        <a:pt x="0" y="342"/>
                      </a:cubicBezTo>
                      <a:cubicBezTo>
                        <a:pt x="0" y="519"/>
                        <a:pt x="151" y="683"/>
                        <a:pt x="342" y="683"/>
                      </a:cubicBezTo>
                      <a:cubicBezTo>
                        <a:pt x="519" y="683"/>
                        <a:pt x="683" y="519"/>
                        <a:pt x="683" y="342"/>
                      </a:cubicBezTo>
                      <a:cubicBezTo>
                        <a:pt x="683" y="150"/>
                        <a:pt x="519" y="0"/>
                        <a:pt x="3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56" name="Google Shape;456;p37"/>
            <p:cNvGrpSpPr/>
            <p:nvPr/>
          </p:nvGrpSpPr>
          <p:grpSpPr>
            <a:xfrm>
              <a:off x="7827800" y="1853850"/>
              <a:ext cx="399300" cy="399300"/>
              <a:chOff x="7487550" y="1007625"/>
              <a:chExt cx="399300" cy="399300"/>
            </a:xfrm>
          </p:grpSpPr>
          <p:sp>
            <p:nvSpPr>
              <p:cNvPr id="457" name="Google Shape;457;p37"/>
              <p:cNvSpPr/>
              <p:nvPr/>
            </p:nvSpPr>
            <p:spPr>
              <a:xfrm>
                <a:off x="7487550" y="1007625"/>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8" name="Google Shape;458;p37"/>
              <p:cNvGrpSpPr/>
              <p:nvPr/>
            </p:nvGrpSpPr>
            <p:grpSpPr>
              <a:xfrm>
                <a:off x="7569667" y="1066241"/>
                <a:ext cx="235092" cy="282079"/>
                <a:chOff x="1916800" y="223425"/>
                <a:chExt cx="110950" cy="133125"/>
              </a:xfrm>
            </p:grpSpPr>
            <p:sp>
              <p:nvSpPr>
                <p:cNvPr id="459" name="Google Shape;459;p37"/>
                <p:cNvSpPr/>
                <p:nvPr/>
              </p:nvSpPr>
              <p:spPr>
                <a:xfrm>
                  <a:off x="1921925" y="309425"/>
                  <a:ext cx="105825" cy="47125"/>
                </a:xfrm>
                <a:custGeom>
                  <a:avLst/>
                  <a:gdLst/>
                  <a:ahLst/>
                  <a:cxnLst/>
                  <a:rect l="l" t="t" r="r" b="b"/>
                  <a:pathLst>
                    <a:path w="4233" h="1885" extrusionOk="0">
                      <a:moveTo>
                        <a:pt x="2116" y="1"/>
                      </a:moveTo>
                      <a:cubicBezTo>
                        <a:pt x="942" y="1"/>
                        <a:pt x="0" y="492"/>
                        <a:pt x="0" y="1107"/>
                      </a:cubicBezTo>
                      <a:cubicBezTo>
                        <a:pt x="0" y="1721"/>
                        <a:pt x="942" y="1885"/>
                        <a:pt x="2116" y="1885"/>
                      </a:cubicBezTo>
                      <a:cubicBezTo>
                        <a:pt x="3277" y="1885"/>
                        <a:pt x="4233" y="1721"/>
                        <a:pt x="4233" y="1107"/>
                      </a:cubicBezTo>
                      <a:cubicBezTo>
                        <a:pt x="4233" y="492"/>
                        <a:pt x="3277" y="1"/>
                        <a:pt x="21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37"/>
                <p:cNvSpPr/>
                <p:nvPr/>
              </p:nvSpPr>
              <p:spPr>
                <a:xfrm>
                  <a:off x="1921925" y="316950"/>
                  <a:ext cx="105825" cy="39600"/>
                </a:xfrm>
                <a:custGeom>
                  <a:avLst/>
                  <a:gdLst/>
                  <a:ahLst/>
                  <a:cxnLst/>
                  <a:rect l="l" t="t" r="r" b="b"/>
                  <a:pathLst>
                    <a:path w="4233" h="1584" extrusionOk="0">
                      <a:moveTo>
                        <a:pt x="683" y="0"/>
                      </a:moveTo>
                      <a:cubicBezTo>
                        <a:pt x="259" y="191"/>
                        <a:pt x="0" y="492"/>
                        <a:pt x="0" y="806"/>
                      </a:cubicBezTo>
                      <a:cubicBezTo>
                        <a:pt x="0" y="1420"/>
                        <a:pt x="942" y="1584"/>
                        <a:pt x="2116" y="1584"/>
                      </a:cubicBezTo>
                      <a:cubicBezTo>
                        <a:pt x="3277" y="1584"/>
                        <a:pt x="4233" y="1420"/>
                        <a:pt x="4233" y="806"/>
                      </a:cubicBezTo>
                      <a:cubicBezTo>
                        <a:pt x="4233" y="778"/>
                        <a:pt x="4219" y="751"/>
                        <a:pt x="4219" y="724"/>
                      </a:cubicBezTo>
                      <a:cubicBezTo>
                        <a:pt x="3850" y="956"/>
                        <a:pt x="3290" y="1106"/>
                        <a:pt x="2676" y="1106"/>
                      </a:cubicBezTo>
                      <a:cubicBezTo>
                        <a:pt x="1570" y="1106"/>
                        <a:pt x="669" y="642"/>
                        <a:pt x="669" y="55"/>
                      </a:cubicBezTo>
                      <a:cubicBezTo>
                        <a:pt x="669" y="41"/>
                        <a:pt x="669" y="14"/>
                        <a:pt x="683"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37"/>
                <p:cNvSpPr/>
                <p:nvPr/>
              </p:nvSpPr>
              <p:spPr>
                <a:xfrm>
                  <a:off x="1916800" y="274275"/>
                  <a:ext cx="95250" cy="42700"/>
                </a:xfrm>
                <a:custGeom>
                  <a:avLst/>
                  <a:gdLst/>
                  <a:ahLst/>
                  <a:cxnLst/>
                  <a:rect l="l" t="t" r="r" b="b"/>
                  <a:pathLst>
                    <a:path w="3810" h="1708" extrusionOk="0">
                      <a:moveTo>
                        <a:pt x="1912" y="0"/>
                      </a:moveTo>
                      <a:cubicBezTo>
                        <a:pt x="860" y="0"/>
                        <a:pt x="0" y="451"/>
                        <a:pt x="0" y="997"/>
                      </a:cubicBezTo>
                      <a:cubicBezTo>
                        <a:pt x="0" y="1543"/>
                        <a:pt x="860" y="1707"/>
                        <a:pt x="1912" y="1707"/>
                      </a:cubicBezTo>
                      <a:cubicBezTo>
                        <a:pt x="2963" y="1707"/>
                        <a:pt x="3810" y="1543"/>
                        <a:pt x="3810" y="997"/>
                      </a:cubicBezTo>
                      <a:cubicBezTo>
                        <a:pt x="3810" y="451"/>
                        <a:pt x="2963" y="0"/>
                        <a:pt x="191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37"/>
                <p:cNvSpPr/>
                <p:nvPr/>
              </p:nvSpPr>
              <p:spPr>
                <a:xfrm>
                  <a:off x="1916800" y="280750"/>
                  <a:ext cx="95250" cy="35875"/>
                </a:xfrm>
                <a:custGeom>
                  <a:avLst/>
                  <a:gdLst/>
                  <a:ahLst/>
                  <a:cxnLst/>
                  <a:rect l="l" t="t" r="r" b="b"/>
                  <a:pathLst>
                    <a:path w="3810" h="1435" extrusionOk="0">
                      <a:moveTo>
                        <a:pt x="615" y="1"/>
                      </a:moveTo>
                      <a:cubicBezTo>
                        <a:pt x="232" y="192"/>
                        <a:pt x="0" y="451"/>
                        <a:pt x="0" y="738"/>
                      </a:cubicBezTo>
                      <a:cubicBezTo>
                        <a:pt x="0" y="1284"/>
                        <a:pt x="860" y="1434"/>
                        <a:pt x="1898" y="1434"/>
                      </a:cubicBezTo>
                      <a:cubicBezTo>
                        <a:pt x="2949" y="1434"/>
                        <a:pt x="3810" y="1284"/>
                        <a:pt x="3810" y="738"/>
                      </a:cubicBezTo>
                      <a:cubicBezTo>
                        <a:pt x="3810" y="711"/>
                        <a:pt x="3810" y="684"/>
                        <a:pt x="3796" y="656"/>
                      </a:cubicBezTo>
                      <a:cubicBezTo>
                        <a:pt x="3468" y="861"/>
                        <a:pt x="2963" y="998"/>
                        <a:pt x="2403" y="998"/>
                      </a:cubicBezTo>
                      <a:cubicBezTo>
                        <a:pt x="1420" y="998"/>
                        <a:pt x="615" y="588"/>
                        <a:pt x="615" y="69"/>
                      </a:cubicBezTo>
                      <a:cubicBezTo>
                        <a:pt x="615" y="42"/>
                        <a:pt x="615" y="28"/>
                        <a:pt x="615"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37"/>
                <p:cNvSpPr/>
                <p:nvPr/>
              </p:nvSpPr>
              <p:spPr>
                <a:xfrm>
                  <a:off x="1949550" y="247300"/>
                  <a:ext cx="75125" cy="33475"/>
                </a:xfrm>
                <a:custGeom>
                  <a:avLst/>
                  <a:gdLst/>
                  <a:ahLst/>
                  <a:cxnLst/>
                  <a:rect l="l" t="t" r="r" b="b"/>
                  <a:pathLst>
                    <a:path w="3005" h="1339" extrusionOk="0">
                      <a:moveTo>
                        <a:pt x="1503" y="1"/>
                      </a:moveTo>
                      <a:cubicBezTo>
                        <a:pt x="670" y="1"/>
                        <a:pt x="1" y="356"/>
                        <a:pt x="1" y="793"/>
                      </a:cubicBezTo>
                      <a:cubicBezTo>
                        <a:pt x="1" y="1230"/>
                        <a:pt x="670" y="1339"/>
                        <a:pt x="1503" y="1339"/>
                      </a:cubicBezTo>
                      <a:cubicBezTo>
                        <a:pt x="2336" y="1339"/>
                        <a:pt x="3005" y="1216"/>
                        <a:pt x="3005" y="793"/>
                      </a:cubicBezTo>
                      <a:cubicBezTo>
                        <a:pt x="3005" y="356"/>
                        <a:pt x="2336" y="1"/>
                        <a:pt x="15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37"/>
                <p:cNvSpPr/>
                <p:nvPr/>
              </p:nvSpPr>
              <p:spPr>
                <a:xfrm>
                  <a:off x="1949550" y="252425"/>
                  <a:ext cx="75125" cy="28350"/>
                </a:xfrm>
                <a:custGeom>
                  <a:avLst/>
                  <a:gdLst/>
                  <a:ahLst/>
                  <a:cxnLst/>
                  <a:rect l="l" t="t" r="r" b="b"/>
                  <a:pathLst>
                    <a:path w="3005" h="1134" extrusionOk="0">
                      <a:moveTo>
                        <a:pt x="492" y="1"/>
                      </a:moveTo>
                      <a:lnTo>
                        <a:pt x="492" y="1"/>
                      </a:lnTo>
                      <a:cubicBezTo>
                        <a:pt x="192" y="151"/>
                        <a:pt x="1" y="356"/>
                        <a:pt x="1" y="588"/>
                      </a:cubicBezTo>
                      <a:cubicBezTo>
                        <a:pt x="1" y="1011"/>
                        <a:pt x="684" y="1134"/>
                        <a:pt x="1503" y="1134"/>
                      </a:cubicBezTo>
                      <a:cubicBezTo>
                        <a:pt x="2336" y="1134"/>
                        <a:pt x="3005" y="1025"/>
                        <a:pt x="3005" y="588"/>
                      </a:cubicBezTo>
                      <a:cubicBezTo>
                        <a:pt x="3005" y="560"/>
                        <a:pt x="3005" y="547"/>
                        <a:pt x="3005" y="519"/>
                      </a:cubicBezTo>
                      <a:cubicBezTo>
                        <a:pt x="2745" y="683"/>
                        <a:pt x="2349" y="793"/>
                        <a:pt x="1912" y="793"/>
                      </a:cubicBezTo>
                      <a:lnTo>
                        <a:pt x="1899" y="793"/>
                      </a:lnTo>
                      <a:cubicBezTo>
                        <a:pt x="1121" y="793"/>
                        <a:pt x="479" y="465"/>
                        <a:pt x="479" y="55"/>
                      </a:cubicBezTo>
                      <a:cubicBezTo>
                        <a:pt x="479" y="42"/>
                        <a:pt x="492" y="28"/>
                        <a:pt x="492"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37"/>
                <p:cNvSpPr/>
                <p:nvPr/>
              </p:nvSpPr>
              <p:spPr>
                <a:xfrm>
                  <a:off x="1938975" y="223425"/>
                  <a:ext cx="66250" cy="29700"/>
                </a:xfrm>
                <a:custGeom>
                  <a:avLst/>
                  <a:gdLst/>
                  <a:ahLst/>
                  <a:cxnLst/>
                  <a:rect l="l" t="t" r="r" b="b"/>
                  <a:pathLst>
                    <a:path w="2650" h="1188" extrusionOk="0">
                      <a:moveTo>
                        <a:pt x="1325" y="0"/>
                      </a:moveTo>
                      <a:cubicBezTo>
                        <a:pt x="588" y="0"/>
                        <a:pt x="1" y="314"/>
                        <a:pt x="1" y="696"/>
                      </a:cubicBezTo>
                      <a:cubicBezTo>
                        <a:pt x="1" y="1079"/>
                        <a:pt x="588" y="1188"/>
                        <a:pt x="1325" y="1188"/>
                      </a:cubicBezTo>
                      <a:cubicBezTo>
                        <a:pt x="2062" y="1188"/>
                        <a:pt x="2649" y="1079"/>
                        <a:pt x="2649" y="696"/>
                      </a:cubicBezTo>
                      <a:cubicBezTo>
                        <a:pt x="2649" y="314"/>
                        <a:pt x="2062" y="0"/>
                        <a:pt x="13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37"/>
                <p:cNvSpPr/>
                <p:nvPr/>
              </p:nvSpPr>
              <p:spPr>
                <a:xfrm>
                  <a:off x="1938650" y="228200"/>
                  <a:ext cx="66575" cy="24925"/>
                </a:xfrm>
                <a:custGeom>
                  <a:avLst/>
                  <a:gdLst/>
                  <a:ahLst/>
                  <a:cxnLst/>
                  <a:rect l="l" t="t" r="r" b="b"/>
                  <a:pathLst>
                    <a:path w="2663" h="997" extrusionOk="0">
                      <a:moveTo>
                        <a:pt x="437" y="0"/>
                      </a:moveTo>
                      <a:cubicBezTo>
                        <a:pt x="164" y="123"/>
                        <a:pt x="0" y="301"/>
                        <a:pt x="0" y="505"/>
                      </a:cubicBezTo>
                      <a:cubicBezTo>
                        <a:pt x="0" y="888"/>
                        <a:pt x="601" y="997"/>
                        <a:pt x="1338" y="997"/>
                      </a:cubicBezTo>
                      <a:cubicBezTo>
                        <a:pt x="2075" y="997"/>
                        <a:pt x="2662" y="888"/>
                        <a:pt x="2662" y="505"/>
                      </a:cubicBezTo>
                      <a:cubicBezTo>
                        <a:pt x="2662" y="492"/>
                        <a:pt x="2662" y="464"/>
                        <a:pt x="2662" y="451"/>
                      </a:cubicBezTo>
                      <a:cubicBezTo>
                        <a:pt x="2430" y="601"/>
                        <a:pt x="2075" y="697"/>
                        <a:pt x="1693" y="697"/>
                      </a:cubicBezTo>
                      <a:cubicBezTo>
                        <a:pt x="997" y="697"/>
                        <a:pt x="437" y="396"/>
                        <a:pt x="437" y="41"/>
                      </a:cubicBezTo>
                      <a:cubicBezTo>
                        <a:pt x="437" y="28"/>
                        <a:pt x="437" y="14"/>
                        <a:pt x="437"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ABB38-4FA2-15BC-F847-D191A617BC77}"/>
              </a:ext>
            </a:extLst>
          </p:cNvPr>
          <p:cNvSpPr>
            <a:spLocks noGrp="1"/>
          </p:cNvSpPr>
          <p:nvPr>
            <p:ph type="title"/>
          </p:nvPr>
        </p:nvSpPr>
        <p:spPr/>
        <p:txBody>
          <a:bodyPr/>
          <a:lstStyle/>
          <a:p>
            <a:r>
              <a:rPr lang="en-CA" dirty="0"/>
              <a:t>Student Health Services </a:t>
            </a:r>
          </a:p>
        </p:txBody>
      </p:sp>
      <p:sp>
        <p:nvSpPr>
          <p:cNvPr id="3" name="Subtitle 2">
            <a:extLst>
              <a:ext uri="{FF2B5EF4-FFF2-40B4-BE49-F238E27FC236}">
                <a16:creationId xmlns:a16="http://schemas.microsoft.com/office/drawing/2014/main" id="{B7C22B5A-8740-24F6-48D0-CBD4D7D59CB4}"/>
              </a:ext>
            </a:extLst>
          </p:cNvPr>
          <p:cNvSpPr>
            <a:spLocks noGrp="1"/>
          </p:cNvSpPr>
          <p:nvPr>
            <p:ph type="subTitle" idx="1"/>
          </p:nvPr>
        </p:nvSpPr>
        <p:spPr>
          <a:xfrm>
            <a:off x="755611" y="984200"/>
            <a:ext cx="7195585" cy="1827000"/>
          </a:xfrm>
        </p:spPr>
        <p:txBody>
          <a:bodyPr/>
          <a:lstStyle/>
          <a:p>
            <a:pPr>
              <a:buFont typeface="Arial" panose="020B0604020202020204" pitchFamily="34" charset="0"/>
              <a:buChar char="•"/>
            </a:pPr>
            <a:r>
              <a:rPr lang="en-CA" sz="1600" dirty="0"/>
              <a:t>See week 2 presentation for more details </a:t>
            </a:r>
          </a:p>
          <a:p>
            <a:pPr>
              <a:buFont typeface="Arial" panose="020B0604020202020204" pitchFamily="34" charset="0"/>
              <a:buChar char="•"/>
            </a:pPr>
            <a:r>
              <a:rPr lang="en-CA" sz="1600" dirty="0"/>
              <a:t>Provide primary care to registered students and family and spouses of international students </a:t>
            </a:r>
          </a:p>
          <a:p>
            <a:pPr>
              <a:buFont typeface="Arial" panose="020B0604020202020204" pitchFamily="34" charset="0"/>
              <a:buChar char="•"/>
            </a:pPr>
            <a:r>
              <a:rPr lang="en-CA" sz="1600" dirty="0"/>
              <a:t>Support physical and mental health</a:t>
            </a:r>
          </a:p>
          <a:p>
            <a:pPr>
              <a:buFont typeface="Arial" panose="020B0604020202020204" pitchFamily="34" charset="0"/>
              <a:buChar char="•"/>
            </a:pPr>
            <a:r>
              <a:rPr lang="en-CA" sz="1600" dirty="0"/>
              <a:t>Includes a team of physicians, nurses, dieticians, psychiatrists and a nurse practitioner</a:t>
            </a:r>
          </a:p>
          <a:p>
            <a:pPr>
              <a:buFont typeface="Arial" panose="020B0604020202020204" pitchFamily="34" charset="0"/>
              <a:buChar char="•"/>
            </a:pPr>
            <a:r>
              <a:rPr lang="en-CA" sz="1600" dirty="0">
                <a:hlinkClick r:id="rId2"/>
              </a:rPr>
              <a:t>https://wellness.uoguelph.ca/health</a:t>
            </a:r>
            <a:r>
              <a:rPr lang="en-CA" sz="1600" dirty="0"/>
              <a:t> </a:t>
            </a:r>
          </a:p>
          <a:p>
            <a:pPr>
              <a:buFont typeface="Arial" panose="020B0604020202020204" pitchFamily="34" charset="0"/>
              <a:buChar char="•"/>
            </a:pPr>
            <a:r>
              <a:rPr lang="en-US" sz="1600" dirty="0"/>
              <a:t>Health Services is open Monday to Friday 8:30am to 4:30pm. </a:t>
            </a:r>
            <a:r>
              <a:rPr lang="en-US" sz="1600" b="1" dirty="0"/>
              <a:t>Students must book an appointment by calling 519-824-4120 x52131.</a:t>
            </a:r>
          </a:p>
          <a:p>
            <a:pPr>
              <a:buFont typeface="Arial" panose="020B0604020202020204" pitchFamily="34" charset="0"/>
              <a:buChar char="•"/>
            </a:pPr>
            <a:r>
              <a:rPr lang="en-US" sz="1600" dirty="0"/>
              <a:t>Same day appointments also available most days – call at 830am </a:t>
            </a:r>
            <a:endParaRPr lang="en-CA" sz="1600" dirty="0"/>
          </a:p>
          <a:p>
            <a:pPr>
              <a:buFont typeface="Arial" panose="020B0604020202020204" pitchFamily="34" charset="0"/>
              <a:buChar char="•"/>
            </a:pPr>
            <a:r>
              <a:rPr lang="en-CA" dirty="0">
                <a:hlinkClick r:id="rId3"/>
              </a:rPr>
              <a:t>https://wellness.uoguelph.ca/services/health-services/all-health-services/health-services-international-students</a:t>
            </a:r>
            <a:r>
              <a:rPr lang="en-CA" dirty="0"/>
              <a:t> </a:t>
            </a:r>
          </a:p>
          <a:p>
            <a:endParaRPr lang="en-CA" dirty="0"/>
          </a:p>
        </p:txBody>
      </p:sp>
      <p:grpSp>
        <p:nvGrpSpPr>
          <p:cNvPr id="5" name="Google Shape;2620;p72">
            <a:extLst>
              <a:ext uri="{FF2B5EF4-FFF2-40B4-BE49-F238E27FC236}">
                <a16:creationId xmlns:a16="http://schemas.microsoft.com/office/drawing/2014/main" id="{2003C7AD-39A9-1210-5263-8F66DABE0D10}"/>
              </a:ext>
            </a:extLst>
          </p:cNvPr>
          <p:cNvGrpSpPr/>
          <p:nvPr/>
        </p:nvGrpSpPr>
        <p:grpSpPr>
          <a:xfrm>
            <a:off x="7463269" y="388893"/>
            <a:ext cx="975921" cy="1195797"/>
            <a:chOff x="5379550" y="4418775"/>
            <a:chExt cx="361400" cy="426325"/>
          </a:xfrm>
        </p:grpSpPr>
        <p:sp>
          <p:nvSpPr>
            <p:cNvPr id="6" name="Google Shape;2621;p72">
              <a:extLst>
                <a:ext uri="{FF2B5EF4-FFF2-40B4-BE49-F238E27FC236}">
                  <a16:creationId xmlns:a16="http://schemas.microsoft.com/office/drawing/2014/main" id="{FDC7CE84-7E04-D93C-499B-12CEA5A5D774}"/>
                </a:ext>
              </a:extLst>
            </p:cNvPr>
            <p:cNvSpPr/>
            <p:nvPr/>
          </p:nvSpPr>
          <p:spPr>
            <a:xfrm>
              <a:off x="5379550" y="4447950"/>
              <a:ext cx="361400" cy="397150"/>
            </a:xfrm>
            <a:custGeom>
              <a:avLst/>
              <a:gdLst/>
              <a:ahLst/>
              <a:cxnLst/>
              <a:rect l="l" t="t" r="r" b="b"/>
              <a:pathLst>
                <a:path w="14456" h="15886" extrusionOk="0">
                  <a:moveTo>
                    <a:pt x="1682" y="1"/>
                  </a:moveTo>
                  <a:cubicBezTo>
                    <a:pt x="755" y="1"/>
                    <a:pt x="1" y="752"/>
                    <a:pt x="1" y="1679"/>
                  </a:cubicBezTo>
                  <a:lnTo>
                    <a:pt x="1" y="14205"/>
                  </a:lnTo>
                  <a:cubicBezTo>
                    <a:pt x="1" y="15135"/>
                    <a:pt x="755" y="15886"/>
                    <a:pt x="1682" y="15886"/>
                  </a:cubicBezTo>
                  <a:lnTo>
                    <a:pt x="12777" y="15886"/>
                  </a:lnTo>
                  <a:cubicBezTo>
                    <a:pt x="13704" y="15886"/>
                    <a:pt x="14455" y="15135"/>
                    <a:pt x="14455" y="14205"/>
                  </a:cubicBezTo>
                  <a:lnTo>
                    <a:pt x="14455" y="1679"/>
                  </a:lnTo>
                  <a:cubicBezTo>
                    <a:pt x="14455" y="752"/>
                    <a:pt x="13704" y="1"/>
                    <a:pt x="127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2622;p72">
              <a:extLst>
                <a:ext uri="{FF2B5EF4-FFF2-40B4-BE49-F238E27FC236}">
                  <a16:creationId xmlns:a16="http://schemas.microsoft.com/office/drawing/2014/main" id="{D5E6EF92-E4C8-0475-C733-B495E2CBDC3F}"/>
                </a:ext>
              </a:extLst>
            </p:cNvPr>
            <p:cNvSpPr/>
            <p:nvPr/>
          </p:nvSpPr>
          <p:spPr>
            <a:xfrm>
              <a:off x="5421175" y="4502050"/>
              <a:ext cx="278125" cy="302225"/>
            </a:xfrm>
            <a:custGeom>
              <a:avLst/>
              <a:gdLst/>
              <a:ahLst/>
              <a:cxnLst/>
              <a:rect l="l" t="t" r="r" b="b"/>
              <a:pathLst>
                <a:path w="11125" h="12089" extrusionOk="0">
                  <a:moveTo>
                    <a:pt x="843" y="0"/>
                  </a:moveTo>
                  <a:cubicBezTo>
                    <a:pt x="379" y="0"/>
                    <a:pt x="1" y="376"/>
                    <a:pt x="1" y="842"/>
                  </a:cubicBezTo>
                  <a:lnTo>
                    <a:pt x="1" y="11247"/>
                  </a:lnTo>
                  <a:cubicBezTo>
                    <a:pt x="1" y="11713"/>
                    <a:pt x="379" y="12089"/>
                    <a:pt x="843" y="12089"/>
                  </a:cubicBezTo>
                  <a:lnTo>
                    <a:pt x="10283" y="12089"/>
                  </a:lnTo>
                  <a:cubicBezTo>
                    <a:pt x="10749" y="12089"/>
                    <a:pt x="11125" y="11713"/>
                    <a:pt x="11125" y="11247"/>
                  </a:cubicBezTo>
                  <a:lnTo>
                    <a:pt x="11125" y="842"/>
                  </a:lnTo>
                  <a:cubicBezTo>
                    <a:pt x="11125" y="376"/>
                    <a:pt x="10749" y="0"/>
                    <a:pt x="1028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623;p72">
              <a:extLst>
                <a:ext uri="{FF2B5EF4-FFF2-40B4-BE49-F238E27FC236}">
                  <a16:creationId xmlns:a16="http://schemas.microsoft.com/office/drawing/2014/main" id="{06FC1F4F-DE23-B541-1CA6-ED73474F4D58}"/>
                </a:ext>
              </a:extLst>
            </p:cNvPr>
            <p:cNvSpPr/>
            <p:nvPr/>
          </p:nvSpPr>
          <p:spPr>
            <a:xfrm>
              <a:off x="5479475" y="4441050"/>
              <a:ext cx="161550" cy="86850"/>
            </a:xfrm>
            <a:custGeom>
              <a:avLst/>
              <a:gdLst/>
              <a:ahLst/>
              <a:cxnLst/>
              <a:rect l="l" t="t" r="r" b="b"/>
              <a:pathLst>
                <a:path w="6462" h="3474" extrusionOk="0">
                  <a:moveTo>
                    <a:pt x="267" y="1"/>
                  </a:moveTo>
                  <a:cubicBezTo>
                    <a:pt x="187" y="1"/>
                    <a:pt x="98" y="36"/>
                    <a:pt x="16" y="122"/>
                  </a:cubicBezTo>
                  <a:cubicBezTo>
                    <a:pt x="6" y="133"/>
                    <a:pt x="0" y="146"/>
                    <a:pt x="0" y="162"/>
                  </a:cubicBezTo>
                  <a:lnTo>
                    <a:pt x="0" y="3194"/>
                  </a:lnTo>
                  <a:cubicBezTo>
                    <a:pt x="0" y="3349"/>
                    <a:pt x="125" y="3474"/>
                    <a:pt x="277" y="3474"/>
                  </a:cubicBezTo>
                  <a:lnTo>
                    <a:pt x="6184" y="3474"/>
                  </a:lnTo>
                  <a:cubicBezTo>
                    <a:pt x="6339" y="3474"/>
                    <a:pt x="6461" y="3349"/>
                    <a:pt x="6461" y="3194"/>
                  </a:cubicBezTo>
                  <a:lnTo>
                    <a:pt x="6461" y="266"/>
                  </a:lnTo>
                  <a:cubicBezTo>
                    <a:pt x="6461" y="120"/>
                    <a:pt x="6343" y="1"/>
                    <a:pt x="6197" y="1"/>
                  </a:cubicBezTo>
                  <a:cubicBezTo>
                    <a:pt x="6116" y="1"/>
                    <a:pt x="6027" y="36"/>
                    <a:pt x="5945" y="122"/>
                  </a:cubicBezTo>
                  <a:cubicBezTo>
                    <a:pt x="5934" y="133"/>
                    <a:pt x="5929" y="146"/>
                    <a:pt x="5929" y="162"/>
                  </a:cubicBezTo>
                  <a:lnTo>
                    <a:pt x="5929" y="2779"/>
                  </a:lnTo>
                  <a:cubicBezTo>
                    <a:pt x="5929" y="2866"/>
                    <a:pt x="5857" y="2941"/>
                    <a:pt x="5766" y="2941"/>
                  </a:cubicBezTo>
                  <a:lnTo>
                    <a:pt x="696" y="2941"/>
                  </a:lnTo>
                  <a:cubicBezTo>
                    <a:pt x="605" y="2941"/>
                    <a:pt x="533" y="2866"/>
                    <a:pt x="533" y="2779"/>
                  </a:cubicBezTo>
                  <a:lnTo>
                    <a:pt x="533" y="266"/>
                  </a:lnTo>
                  <a:cubicBezTo>
                    <a:pt x="533" y="120"/>
                    <a:pt x="414" y="1"/>
                    <a:pt x="2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2624;p72">
              <a:extLst>
                <a:ext uri="{FF2B5EF4-FFF2-40B4-BE49-F238E27FC236}">
                  <a16:creationId xmlns:a16="http://schemas.microsoft.com/office/drawing/2014/main" id="{72BD196B-6B81-0496-61C6-7CA6A80A9FAF}"/>
                </a:ext>
              </a:extLst>
            </p:cNvPr>
            <p:cNvSpPr/>
            <p:nvPr/>
          </p:nvSpPr>
          <p:spPr>
            <a:xfrm>
              <a:off x="5450350" y="4546200"/>
              <a:ext cx="57450" cy="57450"/>
            </a:xfrm>
            <a:custGeom>
              <a:avLst/>
              <a:gdLst/>
              <a:ahLst/>
              <a:cxnLst/>
              <a:rect l="l" t="t" r="r" b="b"/>
              <a:pathLst>
                <a:path w="2298" h="2298" extrusionOk="0">
                  <a:moveTo>
                    <a:pt x="664" y="1"/>
                  </a:moveTo>
                  <a:cubicBezTo>
                    <a:pt x="297" y="1"/>
                    <a:pt x="1" y="296"/>
                    <a:pt x="1" y="664"/>
                  </a:cubicBezTo>
                  <a:lnTo>
                    <a:pt x="1" y="1634"/>
                  </a:lnTo>
                  <a:cubicBezTo>
                    <a:pt x="1" y="2002"/>
                    <a:pt x="297" y="2297"/>
                    <a:pt x="664" y="2297"/>
                  </a:cubicBezTo>
                  <a:lnTo>
                    <a:pt x="1634" y="2297"/>
                  </a:lnTo>
                  <a:cubicBezTo>
                    <a:pt x="2002" y="2297"/>
                    <a:pt x="2298" y="2002"/>
                    <a:pt x="2298" y="1634"/>
                  </a:cubicBezTo>
                  <a:lnTo>
                    <a:pt x="2298" y="664"/>
                  </a:lnTo>
                  <a:cubicBezTo>
                    <a:pt x="2298" y="296"/>
                    <a:pt x="2002" y="1"/>
                    <a:pt x="16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625;p72">
              <a:extLst>
                <a:ext uri="{FF2B5EF4-FFF2-40B4-BE49-F238E27FC236}">
                  <a16:creationId xmlns:a16="http://schemas.microsoft.com/office/drawing/2014/main" id="{D37FADC6-0C95-74BA-F6D5-3689588B3540}"/>
                </a:ext>
              </a:extLst>
            </p:cNvPr>
            <p:cNvSpPr/>
            <p:nvPr/>
          </p:nvSpPr>
          <p:spPr>
            <a:xfrm>
              <a:off x="5450350" y="4629475"/>
              <a:ext cx="57450" cy="57425"/>
            </a:xfrm>
            <a:custGeom>
              <a:avLst/>
              <a:gdLst/>
              <a:ahLst/>
              <a:cxnLst/>
              <a:rect l="l" t="t" r="r" b="b"/>
              <a:pathLst>
                <a:path w="2298" h="2297" extrusionOk="0">
                  <a:moveTo>
                    <a:pt x="664" y="0"/>
                  </a:moveTo>
                  <a:cubicBezTo>
                    <a:pt x="297" y="0"/>
                    <a:pt x="1" y="296"/>
                    <a:pt x="1" y="664"/>
                  </a:cubicBezTo>
                  <a:lnTo>
                    <a:pt x="1" y="1633"/>
                  </a:lnTo>
                  <a:cubicBezTo>
                    <a:pt x="1" y="2001"/>
                    <a:pt x="297" y="2297"/>
                    <a:pt x="664" y="2297"/>
                  </a:cubicBezTo>
                  <a:lnTo>
                    <a:pt x="1634" y="2297"/>
                  </a:lnTo>
                  <a:cubicBezTo>
                    <a:pt x="2002" y="2297"/>
                    <a:pt x="2298" y="2001"/>
                    <a:pt x="2298" y="1633"/>
                  </a:cubicBezTo>
                  <a:lnTo>
                    <a:pt x="2298" y="664"/>
                  </a:lnTo>
                  <a:cubicBezTo>
                    <a:pt x="2298" y="296"/>
                    <a:pt x="2002" y="0"/>
                    <a:pt x="163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626;p72">
              <a:extLst>
                <a:ext uri="{FF2B5EF4-FFF2-40B4-BE49-F238E27FC236}">
                  <a16:creationId xmlns:a16="http://schemas.microsoft.com/office/drawing/2014/main" id="{7B199342-B44C-7D2B-2254-C74343329A17}"/>
                </a:ext>
              </a:extLst>
            </p:cNvPr>
            <p:cNvSpPr/>
            <p:nvPr/>
          </p:nvSpPr>
          <p:spPr>
            <a:xfrm>
              <a:off x="5450350" y="4712725"/>
              <a:ext cx="57450" cy="57450"/>
            </a:xfrm>
            <a:custGeom>
              <a:avLst/>
              <a:gdLst/>
              <a:ahLst/>
              <a:cxnLst/>
              <a:rect l="l" t="t" r="r" b="b"/>
              <a:pathLst>
                <a:path w="2298" h="2298" extrusionOk="0">
                  <a:moveTo>
                    <a:pt x="664" y="1"/>
                  </a:moveTo>
                  <a:cubicBezTo>
                    <a:pt x="297" y="1"/>
                    <a:pt x="1" y="296"/>
                    <a:pt x="1" y="664"/>
                  </a:cubicBezTo>
                  <a:lnTo>
                    <a:pt x="1" y="1634"/>
                  </a:lnTo>
                  <a:cubicBezTo>
                    <a:pt x="1" y="2002"/>
                    <a:pt x="297" y="2297"/>
                    <a:pt x="664" y="2297"/>
                  </a:cubicBezTo>
                  <a:lnTo>
                    <a:pt x="1634" y="2297"/>
                  </a:lnTo>
                  <a:cubicBezTo>
                    <a:pt x="2002" y="2297"/>
                    <a:pt x="2298" y="2002"/>
                    <a:pt x="2298" y="1634"/>
                  </a:cubicBezTo>
                  <a:lnTo>
                    <a:pt x="2298" y="664"/>
                  </a:lnTo>
                  <a:cubicBezTo>
                    <a:pt x="2298" y="296"/>
                    <a:pt x="2002" y="1"/>
                    <a:pt x="16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627;p72">
              <a:extLst>
                <a:ext uri="{FF2B5EF4-FFF2-40B4-BE49-F238E27FC236}">
                  <a16:creationId xmlns:a16="http://schemas.microsoft.com/office/drawing/2014/main" id="{FB2F39E4-91CD-E9E7-307D-37BFF8109918}"/>
                </a:ext>
              </a:extLst>
            </p:cNvPr>
            <p:cNvSpPr/>
            <p:nvPr/>
          </p:nvSpPr>
          <p:spPr>
            <a:xfrm>
              <a:off x="5443700" y="4539550"/>
              <a:ext cx="70775" cy="70750"/>
            </a:xfrm>
            <a:custGeom>
              <a:avLst/>
              <a:gdLst/>
              <a:ahLst/>
              <a:cxnLst/>
              <a:rect l="l" t="t" r="r" b="b"/>
              <a:pathLst>
                <a:path w="2831" h="2830" extrusionOk="0">
                  <a:moveTo>
                    <a:pt x="1929" y="533"/>
                  </a:moveTo>
                  <a:cubicBezTo>
                    <a:pt x="2151" y="533"/>
                    <a:pt x="2332" y="712"/>
                    <a:pt x="2332" y="935"/>
                  </a:cubicBezTo>
                  <a:lnTo>
                    <a:pt x="2332" y="1929"/>
                  </a:lnTo>
                  <a:cubicBezTo>
                    <a:pt x="2332" y="2150"/>
                    <a:pt x="2151" y="2332"/>
                    <a:pt x="1929" y="2332"/>
                  </a:cubicBezTo>
                  <a:lnTo>
                    <a:pt x="936" y="2332"/>
                  </a:lnTo>
                  <a:cubicBezTo>
                    <a:pt x="712" y="2332"/>
                    <a:pt x="533" y="2150"/>
                    <a:pt x="533" y="1929"/>
                  </a:cubicBezTo>
                  <a:lnTo>
                    <a:pt x="533" y="935"/>
                  </a:lnTo>
                  <a:cubicBezTo>
                    <a:pt x="533" y="712"/>
                    <a:pt x="712" y="533"/>
                    <a:pt x="936" y="533"/>
                  </a:cubicBezTo>
                  <a:close/>
                  <a:moveTo>
                    <a:pt x="922" y="0"/>
                  </a:moveTo>
                  <a:cubicBezTo>
                    <a:pt x="413" y="0"/>
                    <a:pt x="0" y="413"/>
                    <a:pt x="0" y="922"/>
                  </a:cubicBezTo>
                  <a:lnTo>
                    <a:pt x="0" y="1905"/>
                  </a:lnTo>
                  <a:cubicBezTo>
                    <a:pt x="0" y="2417"/>
                    <a:pt x="413" y="2830"/>
                    <a:pt x="925" y="2830"/>
                  </a:cubicBezTo>
                  <a:lnTo>
                    <a:pt x="1905" y="2830"/>
                  </a:lnTo>
                  <a:cubicBezTo>
                    <a:pt x="2417" y="2830"/>
                    <a:pt x="2830" y="2417"/>
                    <a:pt x="2830" y="1905"/>
                  </a:cubicBezTo>
                  <a:lnTo>
                    <a:pt x="2830" y="925"/>
                  </a:lnTo>
                  <a:cubicBezTo>
                    <a:pt x="2830" y="413"/>
                    <a:pt x="2417" y="0"/>
                    <a:pt x="19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628;p72">
              <a:extLst>
                <a:ext uri="{FF2B5EF4-FFF2-40B4-BE49-F238E27FC236}">
                  <a16:creationId xmlns:a16="http://schemas.microsoft.com/office/drawing/2014/main" id="{EE5D1575-1BE8-A117-F4D7-9D3A7B5E2083}"/>
                </a:ext>
              </a:extLst>
            </p:cNvPr>
            <p:cNvSpPr/>
            <p:nvPr/>
          </p:nvSpPr>
          <p:spPr>
            <a:xfrm>
              <a:off x="5443700" y="4622750"/>
              <a:ext cx="70775" cy="70825"/>
            </a:xfrm>
            <a:custGeom>
              <a:avLst/>
              <a:gdLst/>
              <a:ahLst/>
              <a:cxnLst/>
              <a:rect l="l" t="t" r="r" b="b"/>
              <a:pathLst>
                <a:path w="2831" h="2833" extrusionOk="0">
                  <a:moveTo>
                    <a:pt x="1929" y="536"/>
                  </a:moveTo>
                  <a:cubicBezTo>
                    <a:pt x="2151" y="536"/>
                    <a:pt x="2332" y="714"/>
                    <a:pt x="2332" y="938"/>
                  </a:cubicBezTo>
                  <a:lnTo>
                    <a:pt x="2332" y="1932"/>
                  </a:lnTo>
                  <a:cubicBezTo>
                    <a:pt x="2332" y="2153"/>
                    <a:pt x="2151" y="2334"/>
                    <a:pt x="1929" y="2334"/>
                  </a:cubicBezTo>
                  <a:lnTo>
                    <a:pt x="936" y="2334"/>
                  </a:lnTo>
                  <a:cubicBezTo>
                    <a:pt x="712" y="2334"/>
                    <a:pt x="533" y="2153"/>
                    <a:pt x="533" y="1932"/>
                  </a:cubicBezTo>
                  <a:lnTo>
                    <a:pt x="533" y="938"/>
                  </a:lnTo>
                  <a:cubicBezTo>
                    <a:pt x="533" y="714"/>
                    <a:pt x="712" y="536"/>
                    <a:pt x="936" y="536"/>
                  </a:cubicBezTo>
                  <a:close/>
                  <a:moveTo>
                    <a:pt x="925" y="0"/>
                  </a:moveTo>
                  <a:cubicBezTo>
                    <a:pt x="413" y="0"/>
                    <a:pt x="0" y="416"/>
                    <a:pt x="0" y="927"/>
                  </a:cubicBezTo>
                  <a:lnTo>
                    <a:pt x="0" y="1908"/>
                  </a:lnTo>
                  <a:cubicBezTo>
                    <a:pt x="0" y="2419"/>
                    <a:pt x="413" y="2832"/>
                    <a:pt x="925" y="2832"/>
                  </a:cubicBezTo>
                  <a:lnTo>
                    <a:pt x="1905" y="2832"/>
                  </a:lnTo>
                  <a:cubicBezTo>
                    <a:pt x="2417" y="2832"/>
                    <a:pt x="2830" y="2419"/>
                    <a:pt x="2830" y="1908"/>
                  </a:cubicBezTo>
                  <a:lnTo>
                    <a:pt x="2830" y="927"/>
                  </a:lnTo>
                  <a:cubicBezTo>
                    <a:pt x="2830" y="416"/>
                    <a:pt x="2417" y="0"/>
                    <a:pt x="19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629;p72">
              <a:extLst>
                <a:ext uri="{FF2B5EF4-FFF2-40B4-BE49-F238E27FC236}">
                  <a16:creationId xmlns:a16="http://schemas.microsoft.com/office/drawing/2014/main" id="{1DCBE6CB-7624-44AD-D45C-E899049FEDE1}"/>
                </a:ext>
              </a:extLst>
            </p:cNvPr>
            <p:cNvSpPr/>
            <p:nvPr/>
          </p:nvSpPr>
          <p:spPr>
            <a:xfrm>
              <a:off x="5443700" y="4706075"/>
              <a:ext cx="70775" cy="70750"/>
            </a:xfrm>
            <a:custGeom>
              <a:avLst/>
              <a:gdLst/>
              <a:ahLst/>
              <a:cxnLst/>
              <a:rect l="l" t="t" r="r" b="b"/>
              <a:pathLst>
                <a:path w="2831" h="2830" extrusionOk="0">
                  <a:moveTo>
                    <a:pt x="1929" y="499"/>
                  </a:moveTo>
                  <a:cubicBezTo>
                    <a:pt x="2151" y="499"/>
                    <a:pt x="2332" y="680"/>
                    <a:pt x="2332" y="901"/>
                  </a:cubicBezTo>
                  <a:lnTo>
                    <a:pt x="2332" y="1895"/>
                  </a:lnTo>
                  <a:cubicBezTo>
                    <a:pt x="2332" y="2116"/>
                    <a:pt x="2151" y="2297"/>
                    <a:pt x="1929" y="2297"/>
                  </a:cubicBezTo>
                  <a:lnTo>
                    <a:pt x="936" y="2297"/>
                  </a:lnTo>
                  <a:cubicBezTo>
                    <a:pt x="712" y="2297"/>
                    <a:pt x="533" y="2116"/>
                    <a:pt x="533" y="1895"/>
                  </a:cubicBezTo>
                  <a:lnTo>
                    <a:pt x="533" y="901"/>
                  </a:lnTo>
                  <a:cubicBezTo>
                    <a:pt x="533" y="680"/>
                    <a:pt x="712" y="499"/>
                    <a:pt x="936" y="499"/>
                  </a:cubicBezTo>
                  <a:close/>
                  <a:moveTo>
                    <a:pt x="925" y="0"/>
                  </a:moveTo>
                  <a:cubicBezTo>
                    <a:pt x="413" y="0"/>
                    <a:pt x="0" y="413"/>
                    <a:pt x="0" y="922"/>
                  </a:cubicBezTo>
                  <a:lnTo>
                    <a:pt x="0" y="1905"/>
                  </a:lnTo>
                  <a:cubicBezTo>
                    <a:pt x="0" y="2417"/>
                    <a:pt x="413" y="2830"/>
                    <a:pt x="925" y="2830"/>
                  </a:cubicBezTo>
                  <a:lnTo>
                    <a:pt x="1905" y="2830"/>
                  </a:lnTo>
                  <a:cubicBezTo>
                    <a:pt x="2417" y="2830"/>
                    <a:pt x="2830" y="2417"/>
                    <a:pt x="2830" y="1905"/>
                  </a:cubicBezTo>
                  <a:lnTo>
                    <a:pt x="2830" y="925"/>
                  </a:lnTo>
                  <a:cubicBezTo>
                    <a:pt x="2830" y="413"/>
                    <a:pt x="2417" y="0"/>
                    <a:pt x="19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630;p72">
              <a:extLst>
                <a:ext uri="{FF2B5EF4-FFF2-40B4-BE49-F238E27FC236}">
                  <a16:creationId xmlns:a16="http://schemas.microsoft.com/office/drawing/2014/main" id="{6B77FB96-9AC8-949D-5480-6615F5919CFA}"/>
                </a:ext>
              </a:extLst>
            </p:cNvPr>
            <p:cNvSpPr/>
            <p:nvPr/>
          </p:nvSpPr>
          <p:spPr>
            <a:xfrm>
              <a:off x="5527300" y="4555325"/>
              <a:ext cx="111600" cy="13350"/>
            </a:xfrm>
            <a:custGeom>
              <a:avLst/>
              <a:gdLst/>
              <a:ahLst/>
              <a:cxnLst/>
              <a:rect l="l" t="t" r="r" b="b"/>
              <a:pathLst>
                <a:path w="4464" h="534" extrusionOk="0">
                  <a:moveTo>
                    <a:pt x="309" y="1"/>
                  </a:moveTo>
                  <a:cubicBezTo>
                    <a:pt x="136" y="1"/>
                    <a:pt x="0" y="169"/>
                    <a:pt x="56" y="352"/>
                  </a:cubicBezTo>
                  <a:cubicBezTo>
                    <a:pt x="91" y="462"/>
                    <a:pt x="197" y="534"/>
                    <a:pt x="312" y="534"/>
                  </a:cubicBezTo>
                  <a:lnTo>
                    <a:pt x="4154" y="534"/>
                  </a:lnTo>
                  <a:cubicBezTo>
                    <a:pt x="4327" y="534"/>
                    <a:pt x="4463" y="366"/>
                    <a:pt x="4405" y="182"/>
                  </a:cubicBezTo>
                  <a:cubicBezTo>
                    <a:pt x="4373" y="73"/>
                    <a:pt x="4266" y="1"/>
                    <a:pt x="41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631;p72">
              <a:extLst>
                <a:ext uri="{FF2B5EF4-FFF2-40B4-BE49-F238E27FC236}">
                  <a16:creationId xmlns:a16="http://schemas.microsoft.com/office/drawing/2014/main" id="{BCC9EEC5-451F-65FE-2276-958300749308}"/>
                </a:ext>
              </a:extLst>
            </p:cNvPr>
            <p:cNvSpPr/>
            <p:nvPr/>
          </p:nvSpPr>
          <p:spPr>
            <a:xfrm>
              <a:off x="5528700" y="4581175"/>
              <a:ext cx="148500" cy="13350"/>
            </a:xfrm>
            <a:custGeom>
              <a:avLst/>
              <a:gdLst/>
              <a:ahLst/>
              <a:cxnLst/>
              <a:rect l="l" t="t" r="r" b="b"/>
              <a:pathLst>
                <a:path w="5940" h="534" extrusionOk="0">
                  <a:moveTo>
                    <a:pt x="293" y="0"/>
                  </a:moveTo>
                  <a:cubicBezTo>
                    <a:pt x="128" y="0"/>
                    <a:pt x="0" y="155"/>
                    <a:pt x="40" y="328"/>
                  </a:cubicBezTo>
                  <a:cubicBezTo>
                    <a:pt x="67" y="451"/>
                    <a:pt x="179" y="533"/>
                    <a:pt x="301" y="533"/>
                  </a:cubicBezTo>
                  <a:lnTo>
                    <a:pt x="5646" y="533"/>
                  </a:lnTo>
                  <a:cubicBezTo>
                    <a:pt x="5809" y="533"/>
                    <a:pt x="5939" y="376"/>
                    <a:pt x="5899" y="203"/>
                  </a:cubicBezTo>
                  <a:cubicBezTo>
                    <a:pt x="5873" y="83"/>
                    <a:pt x="5761" y="0"/>
                    <a:pt x="56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632;p72">
              <a:extLst>
                <a:ext uri="{FF2B5EF4-FFF2-40B4-BE49-F238E27FC236}">
                  <a16:creationId xmlns:a16="http://schemas.microsoft.com/office/drawing/2014/main" id="{6EC4222D-BCDF-3C0A-51AF-DAE8EC459D6E}"/>
                </a:ext>
              </a:extLst>
            </p:cNvPr>
            <p:cNvSpPr/>
            <p:nvPr/>
          </p:nvSpPr>
          <p:spPr>
            <a:xfrm>
              <a:off x="5527300" y="4638600"/>
              <a:ext cx="111600" cy="13350"/>
            </a:xfrm>
            <a:custGeom>
              <a:avLst/>
              <a:gdLst/>
              <a:ahLst/>
              <a:cxnLst/>
              <a:rect l="l" t="t" r="r" b="b"/>
              <a:pathLst>
                <a:path w="4464" h="534" extrusionOk="0">
                  <a:moveTo>
                    <a:pt x="309" y="0"/>
                  </a:moveTo>
                  <a:cubicBezTo>
                    <a:pt x="136" y="0"/>
                    <a:pt x="0" y="168"/>
                    <a:pt x="56" y="352"/>
                  </a:cubicBezTo>
                  <a:cubicBezTo>
                    <a:pt x="91" y="461"/>
                    <a:pt x="197" y="533"/>
                    <a:pt x="312" y="533"/>
                  </a:cubicBezTo>
                  <a:lnTo>
                    <a:pt x="4154" y="533"/>
                  </a:lnTo>
                  <a:cubicBezTo>
                    <a:pt x="4327" y="533"/>
                    <a:pt x="4463" y="365"/>
                    <a:pt x="4407" y="181"/>
                  </a:cubicBezTo>
                  <a:cubicBezTo>
                    <a:pt x="4373" y="72"/>
                    <a:pt x="4266" y="0"/>
                    <a:pt x="41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633;p72">
              <a:extLst>
                <a:ext uri="{FF2B5EF4-FFF2-40B4-BE49-F238E27FC236}">
                  <a16:creationId xmlns:a16="http://schemas.microsoft.com/office/drawing/2014/main" id="{5B28CB70-BB84-5429-05D9-C9DA04FDD024}"/>
                </a:ext>
              </a:extLst>
            </p:cNvPr>
            <p:cNvSpPr/>
            <p:nvPr/>
          </p:nvSpPr>
          <p:spPr>
            <a:xfrm>
              <a:off x="5528700" y="4664450"/>
              <a:ext cx="148500" cy="13325"/>
            </a:xfrm>
            <a:custGeom>
              <a:avLst/>
              <a:gdLst/>
              <a:ahLst/>
              <a:cxnLst/>
              <a:rect l="l" t="t" r="r" b="b"/>
              <a:pathLst>
                <a:path w="5940" h="533" extrusionOk="0">
                  <a:moveTo>
                    <a:pt x="293" y="0"/>
                  </a:moveTo>
                  <a:cubicBezTo>
                    <a:pt x="128" y="0"/>
                    <a:pt x="0" y="155"/>
                    <a:pt x="40" y="328"/>
                  </a:cubicBezTo>
                  <a:cubicBezTo>
                    <a:pt x="67" y="450"/>
                    <a:pt x="179" y="533"/>
                    <a:pt x="301" y="533"/>
                  </a:cubicBezTo>
                  <a:lnTo>
                    <a:pt x="5646" y="533"/>
                  </a:lnTo>
                  <a:cubicBezTo>
                    <a:pt x="5809" y="533"/>
                    <a:pt x="5939" y="376"/>
                    <a:pt x="5899" y="203"/>
                  </a:cubicBezTo>
                  <a:cubicBezTo>
                    <a:pt x="5873" y="83"/>
                    <a:pt x="5761" y="0"/>
                    <a:pt x="56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634;p72">
              <a:extLst>
                <a:ext uri="{FF2B5EF4-FFF2-40B4-BE49-F238E27FC236}">
                  <a16:creationId xmlns:a16="http://schemas.microsoft.com/office/drawing/2014/main" id="{01C99E34-0A31-1D00-188A-5E48E68EC9CB}"/>
                </a:ext>
              </a:extLst>
            </p:cNvPr>
            <p:cNvSpPr/>
            <p:nvPr/>
          </p:nvSpPr>
          <p:spPr>
            <a:xfrm>
              <a:off x="5527300" y="4721850"/>
              <a:ext cx="111600" cy="13350"/>
            </a:xfrm>
            <a:custGeom>
              <a:avLst/>
              <a:gdLst/>
              <a:ahLst/>
              <a:cxnLst/>
              <a:rect l="l" t="t" r="r" b="b"/>
              <a:pathLst>
                <a:path w="4464" h="534" extrusionOk="0">
                  <a:moveTo>
                    <a:pt x="309" y="1"/>
                  </a:moveTo>
                  <a:cubicBezTo>
                    <a:pt x="136" y="1"/>
                    <a:pt x="0" y="169"/>
                    <a:pt x="56" y="352"/>
                  </a:cubicBezTo>
                  <a:cubicBezTo>
                    <a:pt x="91" y="462"/>
                    <a:pt x="197" y="534"/>
                    <a:pt x="312" y="534"/>
                  </a:cubicBezTo>
                  <a:lnTo>
                    <a:pt x="4154" y="534"/>
                  </a:lnTo>
                  <a:cubicBezTo>
                    <a:pt x="4327" y="534"/>
                    <a:pt x="4463" y="366"/>
                    <a:pt x="4407" y="182"/>
                  </a:cubicBezTo>
                  <a:cubicBezTo>
                    <a:pt x="4373" y="73"/>
                    <a:pt x="4266" y="1"/>
                    <a:pt x="41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635;p72">
              <a:extLst>
                <a:ext uri="{FF2B5EF4-FFF2-40B4-BE49-F238E27FC236}">
                  <a16:creationId xmlns:a16="http://schemas.microsoft.com/office/drawing/2014/main" id="{E3899526-787E-0C7C-F296-2D040CA97458}"/>
                </a:ext>
              </a:extLst>
            </p:cNvPr>
            <p:cNvSpPr/>
            <p:nvPr/>
          </p:nvSpPr>
          <p:spPr>
            <a:xfrm>
              <a:off x="5528700" y="4747700"/>
              <a:ext cx="148500" cy="13350"/>
            </a:xfrm>
            <a:custGeom>
              <a:avLst/>
              <a:gdLst/>
              <a:ahLst/>
              <a:cxnLst/>
              <a:rect l="l" t="t" r="r" b="b"/>
              <a:pathLst>
                <a:path w="5940" h="534" extrusionOk="0">
                  <a:moveTo>
                    <a:pt x="293" y="1"/>
                  </a:moveTo>
                  <a:cubicBezTo>
                    <a:pt x="128" y="1"/>
                    <a:pt x="0" y="155"/>
                    <a:pt x="40" y="328"/>
                  </a:cubicBezTo>
                  <a:cubicBezTo>
                    <a:pt x="67" y="451"/>
                    <a:pt x="179" y="533"/>
                    <a:pt x="301" y="533"/>
                  </a:cubicBezTo>
                  <a:lnTo>
                    <a:pt x="5646" y="533"/>
                  </a:lnTo>
                  <a:cubicBezTo>
                    <a:pt x="5809" y="533"/>
                    <a:pt x="5939" y="376"/>
                    <a:pt x="5899" y="203"/>
                  </a:cubicBezTo>
                  <a:cubicBezTo>
                    <a:pt x="5873" y="83"/>
                    <a:pt x="5761" y="1"/>
                    <a:pt x="56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636;p72">
              <a:extLst>
                <a:ext uri="{FF2B5EF4-FFF2-40B4-BE49-F238E27FC236}">
                  <a16:creationId xmlns:a16="http://schemas.microsoft.com/office/drawing/2014/main" id="{015D6DB6-874D-91F0-0C75-11B4DEFF5448}"/>
                </a:ext>
              </a:extLst>
            </p:cNvPr>
            <p:cNvSpPr/>
            <p:nvPr/>
          </p:nvSpPr>
          <p:spPr>
            <a:xfrm>
              <a:off x="5463075" y="4533700"/>
              <a:ext cx="57725" cy="58900"/>
            </a:xfrm>
            <a:custGeom>
              <a:avLst/>
              <a:gdLst/>
              <a:ahLst/>
              <a:cxnLst/>
              <a:rect l="l" t="t" r="r" b="b"/>
              <a:pathLst>
                <a:path w="2309" h="2356" extrusionOk="0">
                  <a:moveTo>
                    <a:pt x="2013" y="1"/>
                  </a:moveTo>
                  <a:cubicBezTo>
                    <a:pt x="1931" y="1"/>
                    <a:pt x="1850" y="40"/>
                    <a:pt x="1799" y="112"/>
                  </a:cubicBezTo>
                  <a:lnTo>
                    <a:pt x="688" y="1692"/>
                  </a:lnTo>
                  <a:lnTo>
                    <a:pt x="472" y="1476"/>
                  </a:lnTo>
                  <a:cubicBezTo>
                    <a:pt x="422" y="1425"/>
                    <a:pt x="355" y="1400"/>
                    <a:pt x="289" y="1400"/>
                  </a:cubicBezTo>
                  <a:cubicBezTo>
                    <a:pt x="222" y="1400"/>
                    <a:pt x="155" y="1425"/>
                    <a:pt x="105" y="1476"/>
                  </a:cubicBezTo>
                  <a:cubicBezTo>
                    <a:pt x="1" y="1577"/>
                    <a:pt x="1" y="1742"/>
                    <a:pt x="105" y="1844"/>
                  </a:cubicBezTo>
                  <a:lnTo>
                    <a:pt x="539" y="2278"/>
                  </a:lnTo>
                  <a:cubicBezTo>
                    <a:pt x="587" y="2328"/>
                    <a:pt x="654" y="2355"/>
                    <a:pt x="723" y="2355"/>
                  </a:cubicBezTo>
                  <a:lnTo>
                    <a:pt x="744" y="2355"/>
                  </a:lnTo>
                  <a:cubicBezTo>
                    <a:pt x="821" y="2347"/>
                    <a:pt x="893" y="2307"/>
                    <a:pt x="936" y="2246"/>
                  </a:cubicBezTo>
                  <a:lnTo>
                    <a:pt x="2226" y="413"/>
                  </a:lnTo>
                  <a:cubicBezTo>
                    <a:pt x="2308" y="293"/>
                    <a:pt x="2279" y="130"/>
                    <a:pt x="2162" y="48"/>
                  </a:cubicBezTo>
                  <a:cubicBezTo>
                    <a:pt x="2116" y="16"/>
                    <a:pt x="2065" y="1"/>
                    <a:pt x="201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637;p72">
              <a:extLst>
                <a:ext uri="{FF2B5EF4-FFF2-40B4-BE49-F238E27FC236}">
                  <a16:creationId xmlns:a16="http://schemas.microsoft.com/office/drawing/2014/main" id="{4C76ECED-7F85-5AC2-A2D8-2F063BF6AEBB}"/>
                </a:ext>
              </a:extLst>
            </p:cNvPr>
            <p:cNvSpPr/>
            <p:nvPr/>
          </p:nvSpPr>
          <p:spPr>
            <a:xfrm>
              <a:off x="5463075" y="4615900"/>
              <a:ext cx="57725" cy="58875"/>
            </a:xfrm>
            <a:custGeom>
              <a:avLst/>
              <a:gdLst/>
              <a:ahLst/>
              <a:cxnLst/>
              <a:rect l="l" t="t" r="r" b="b"/>
              <a:pathLst>
                <a:path w="2309" h="2355" extrusionOk="0">
                  <a:moveTo>
                    <a:pt x="2013" y="1"/>
                  </a:moveTo>
                  <a:cubicBezTo>
                    <a:pt x="1931" y="1"/>
                    <a:pt x="1850" y="39"/>
                    <a:pt x="1799" y="112"/>
                  </a:cubicBezTo>
                  <a:lnTo>
                    <a:pt x="688" y="1689"/>
                  </a:lnTo>
                  <a:lnTo>
                    <a:pt x="472" y="1476"/>
                  </a:lnTo>
                  <a:cubicBezTo>
                    <a:pt x="422" y="1424"/>
                    <a:pt x="355" y="1398"/>
                    <a:pt x="289" y="1398"/>
                  </a:cubicBezTo>
                  <a:cubicBezTo>
                    <a:pt x="222" y="1398"/>
                    <a:pt x="155" y="1424"/>
                    <a:pt x="105" y="1476"/>
                  </a:cubicBezTo>
                  <a:cubicBezTo>
                    <a:pt x="1" y="1577"/>
                    <a:pt x="1" y="1742"/>
                    <a:pt x="105" y="1843"/>
                  </a:cubicBezTo>
                  <a:lnTo>
                    <a:pt x="539" y="2278"/>
                  </a:lnTo>
                  <a:cubicBezTo>
                    <a:pt x="587" y="2328"/>
                    <a:pt x="654" y="2355"/>
                    <a:pt x="723" y="2355"/>
                  </a:cubicBezTo>
                  <a:lnTo>
                    <a:pt x="744" y="2355"/>
                  </a:lnTo>
                  <a:cubicBezTo>
                    <a:pt x="821" y="2347"/>
                    <a:pt x="893" y="2307"/>
                    <a:pt x="936" y="2243"/>
                  </a:cubicBezTo>
                  <a:lnTo>
                    <a:pt x="2226" y="410"/>
                  </a:lnTo>
                  <a:cubicBezTo>
                    <a:pt x="2308" y="293"/>
                    <a:pt x="2279" y="130"/>
                    <a:pt x="2162" y="48"/>
                  </a:cubicBezTo>
                  <a:cubicBezTo>
                    <a:pt x="2116" y="16"/>
                    <a:pt x="2065" y="1"/>
                    <a:pt x="201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638;p72">
              <a:extLst>
                <a:ext uri="{FF2B5EF4-FFF2-40B4-BE49-F238E27FC236}">
                  <a16:creationId xmlns:a16="http://schemas.microsoft.com/office/drawing/2014/main" id="{A5DF3E61-326A-13FE-99BE-4BD7268699FF}"/>
                </a:ext>
              </a:extLst>
            </p:cNvPr>
            <p:cNvSpPr/>
            <p:nvPr/>
          </p:nvSpPr>
          <p:spPr>
            <a:xfrm>
              <a:off x="5467800" y="4418775"/>
              <a:ext cx="185750" cy="57500"/>
            </a:xfrm>
            <a:custGeom>
              <a:avLst/>
              <a:gdLst/>
              <a:ahLst/>
              <a:cxnLst/>
              <a:rect l="l" t="t" r="r" b="b"/>
              <a:pathLst>
                <a:path w="7430" h="2300" extrusionOk="0">
                  <a:moveTo>
                    <a:pt x="784" y="1"/>
                  </a:moveTo>
                  <a:cubicBezTo>
                    <a:pt x="353" y="1"/>
                    <a:pt x="1" y="350"/>
                    <a:pt x="1" y="781"/>
                  </a:cubicBezTo>
                  <a:lnTo>
                    <a:pt x="1" y="1517"/>
                  </a:lnTo>
                  <a:cubicBezTo>
                    <a:pt x="1" y="1948"/>
                    <a:pt x="353" y="2300"/>
                    <a:pt x="784" y="2300"/>
                  </a:cubicBezTo>
                  <a:lnTo>
                    <a:pt x="6646" y="2300"/>
                  </a:lnTo>
                  <a:cubicBezTo>
                    <a:pt x="7078" y="2300"/>
                    <a:pt x="7429" y="1948"/>
                    <a:pt x="7429" y="1517"/>
                  </a:cubicBezTo>
                  <a:lnTo>
                    <a:pt x="7429" y="781"/>
                  </a:lnTo>
                  <a:cubicBezTo>
                    <a:pt x="7429" y="350"/>
                    <a:pt x="7078" y="1"/>
                    <a:pt x="66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827462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BDE19-6E04-3C2A-C023-FB98830D3722}"/>
              </a:ext>
            </a:extLst>
          </p:cNvPr>
          <p:cNvSpPr>
            <a:spLocks noGrp="1"/>
          </p:cNvSpPr>
          <p:nvPr>
            <p:ph type="title"/>
          </p:nvPr>
        </p:nvSpPr>
        <p:spPr/>
        <p:txBody>
          <a:bodyPr/>
          <a:lstStyle/>
          <a:p>
            <a:r>
              <a:rPr lang="en-CA" dirty="0"/>
              <a:t>Counselling Services </a:t>
            </a:r>
          </a:p>
        </p:txBody>
      </p:sp>
      <p:sp>
        <p:nvSpPr>
          <p:cNvPr id="3" name="Subtitle 2">
            <a:extLst>
              <a:ext uri="{FF2B5EF4-FFF2-40B4-BE49-F238E27FC236}">
                <a16:creationId xmlns:a16="http://schemas.microsoft.com/office/drawing/2014/main" id="{693573F3-CA51-3D5D-ED8E-F839A72B5B28}"/>
              </a:ext>
            </a:extLst>
          </p:cNvPr>
          <p:cNvSpPr>
            <a:spLocks noGrp="1"/>
          </p:cNvSpPr>
          <p:nvPr>
            <p:ph type="subTitle" idx="1"/>
          </p:nvPr>
        </p:nvSpPr>
        <p:spPr>
          <a:xfrm>
            <a:off x="1012500" y="1112200"/>
            <a:ext cx="7109524" cy="3255405"/>
          </a:xfrm>
        </p:spPr>
        <p:txBody>
          <a:bodyPr/>
          <a:lstStyle/>
          <a:p>
            <a:pPr>
              <a:buFont typeface="Arial" panose="020B0604020202020204" pitchFamily="34" charset="0"/>
              <a:buChar char="•"/>
            </a:pPr>
            <a:r>
              <a:rPr lang="en-CA" dirty="0"/>
              <a:t>Offers individual and group counselling to help support students through personal challenges</a:t>
            </a:r>
          </a:p>
          <a:p>
            <a:pPr>
              <a:buFont typeface="Arial" panose="020B0604020202020204" pitchFamily="34" charset="0"/>
              <a:buChar char="•"/>
            </a:pPr>
            <a:r>
              <a:rPr lang="en-CA" dirty="0"/>
              <a:t>Start with a navigator appointment</a:t>
            </a:r>
          </a:p>
          <a:p>
            <a:pPr>
              <a:buFont typeface="Arial" panose="020B0604020202020204" pitchFamily="34" charset="0"/>
              <a:buChar char="•"/>
            </a:pPr>
            <a:r>
              <a:rPr lang="en-CA" dirty="0"/>
              <a:t>Same day drop in M-F summer (2-330pm) &amp; fall (1-330pm)</a:t>
            </a:r>
          </a:p>
          <a:p>
            <a:pPr>
              <a:buFont typeface="Arial" panose="020B0604020202020204" pitchFamily="34" charset="0"/>
              <a:buChar char="•"/>
            </a:pPr>
            <a:r>
              <a:rPr lang="en-CA" dirty="0"/>
              <a:t>Drop in counselling for Black and racialized students – Thursdays (same hours as DI)</a:t>
            </a:r>
          </a:p>
          <a:p>
            <a:pPr>
              <a:buFont typeface="Arial" panose="020B0604020202020204" pitchFamily="34" charset="0"/>
              <a:buChar char="•"/>
            </a:pPr>
            <a:r>
              <a:rPr lang="en-CA" dirty="0"/>
              <a:t>Therapy groups – anxiety, ADHD, grief, relationships, DBT, social confidence, +</a:t>
            </a:r>
          </a:p>
          <a:p>
            <a:pPr>
              <a:buFont typeface="Arial" panose="020B0604020202020204" pitchFamily="34" charset="0"/>
              <a:buChar char="•"/>
            </a:pPr>
            <a:r>
              <a:rPr lang="en-CA" dirty="0"/>
              <a:t>Education support groups – stress management, sleep, +</a:t>
            </a:r>
          </a:p>
          <a:p>
            <a:pPr>
              <a:buFont typeface="Arial" panose="020B0604020202020204" pitchFamily="34" charset="0"/>
              <a:buChar char="•"/>
            </a:pPr>
            <a:r>
              <a:rPr lang="en-CA" dirty="0"/>
              <a:t>Most of these groups require a referral from a counsellor, navigator or MD/NP</a:t>
            </a:r>
          </a:p>
          <a:p>
            <a:pPr>
              <a:buFont typeface="Arial" panose="020B0604020202020204" pitchFamily="34" charset="0"/>
              <a:buChar char="•"/>
            </a:pPr>
            <a:r>
              <a:rPr lang="en-CA" dirty="0">
                <a:hlinkClick r:id="rId2"/>
              </a:rPr>
              <a:t>https://wellness.uoguelph.ca/counselling</a:t>
            </a:r>
            <a:endParaRPr lang="en-CA" dirty="0"/>
          </a:p>
          <a:p>
            <a:pPr>
              <a:buFont typeface="Arial" panose="020B0604020202020204" pitchFamily="34" charset="0"/>
              <a:buChar char="•"/>
            </a:pPr>
            <a:r>
              <a:rPr lang="en-US" dirty="0"/>
              <a:t>Note that you can only access Counselling Services through Student Wellness in the summer months if you are enrolled in classes during that time </a:t>
            </a:r>
          </a:p>
          <a:p>
            <a:pPr marL="139700" indent="0"/>
            <a:endParaRPr lang="en-CA" dirty="0"/>
          </a:p>
        </p:txBody>
      </p:sp>
    </p:spTree>
    <p:extLst>
      <p:ext uri="{BB962C8B-B14F-4D97-AF65-F5344CB8AC3E}">
        <p14:creationId xmlns:p14="http://schemas.microsoft.com/office/powerpoint/2010/main" val="3109360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55502-3A57-161B-6997-FEDF7F4EF1A9}"/>
              </a:ext>
            </a:extLst>
          </p:cNvPr>
          <p:cNvSpPr>
            <a:spLocks noGrp="1"/>
          </p:cNvSpPr>
          <p:nvPr>
            <p:ph type="title"/>
          </p:nvPr>
        </p:nvSpPr>
        <p:spPr/>
        <p:txBody>
          <a:bodyPr/>
          <a:lstStyle/>
          <a:p>
            <a:r>
              <a:rPr lang="en-CA" dirty="0"/>
              <a:t>Health and Performance Centre</a:t>
            </a:r>
          </a:p>
        </p:txBody>
      </p:sp>
      <p:sp>
        <p:nvSpPr>
          <p:cNvPr id="3" name="Subtitle 2">
            <a:extLst>
              <a:ext uri="{FF2B5EF4-FFF2-40B4-BE49-F238E27FC236}">
                <a16:creationId xmlns:a16="http://schemas.microsoft.com/office/drawing/2014/main" id="{00E1D83E-976F-957C-4D33-2FAE62812798}"/>
              </a:ext>
            </a:extLst>
          </p:cNvPr>
          <p:cNvSpPr>
            <a:spLocks noGrp="1"/>
          </p:cNvSpPr>
          <p:nvPr>
            <p:ph type="subTitle" idx="1"/>
          </p:nvPr>
        </p:nvSpPr>
        <p:spPr>
          <a:xfrm>
            <a:off x="1012499" y="1247887"/>
            <a:ext cx="6937401" cy="2596788"/>
          </a:xfrm>
        </p:spPr>
        <p:txBody>
          <a:bodyPr/>
          <a:lstStyle/>
          <a:p>
            <a:pPr>
              <a:buFont typeface="Arial" panose="020B0604020202020204" pitchFamily="34" charset="0"/>
              <a:buChar char="•"/>
            </a:pPr>
            <a:r>
              <a:rPr lang="en-CA" dirty="0"/>
              <a:t>The HPC helps to treat and prevent sports and activity-related injuries for </a:t>
            </a:r>
            <a:r>
              <a:rPr lang="en-CA" dirty="0" err="1"/>
              <a:t>UofG</a:t>
            </a:r>
            <a:r>
              <a:rPr lang="en-CA" dirty="0"/>
              <a:t> staff/students and the surrounding community </a:t>
            </a:r>
          </a:p>
          <a:p>
            <a:pPr>
              <a:buFont typeface="Arial" panose="020B0604020202020204" pitchFamily="34" charset="0"/>
              <a:buChar char="•"/>
            </a:pPr>
            <a:r>
              <a:rPr lang="en-CA" dirty="0"/>
              <a:t>Practitioners include – sports medicine physicians, physiotherapists, massage therapy, nutrition, chiropractic, </a:t>
            </a:r>
            <a:r>
              <a:rPr lang="en-CA" dirty="0" err="1"/>
              <a:t>pedorthics</a:t>
            </a:r>
            <a:r>
              <a:rPr lang="en-CA" dirty="0"/>
              <a:t> &amp; orthotics, naturopathic medicine, varsity athletic therapy</a:t>
            </a:r>
          </a:p>
          <a:p>
            <a:pPr>
              <a:buFont typeface="Arial" panose="020B0604020202020204" pitchFamily="34" charset="0"/>
              <a:buChar char="•"/>
            </a:pPr>
            <a:r>
              <a:rPr lang="en-CA" dirty="0"/>
              <a:t>These services are not included in your tuition, however you have some coverage ($500 total) for athletic therapists, chiropractors, naturopaths and physiotherapists under your student benefits </a:t>
            </a:r>
          </a:p>
          <a:p>
            <a:r>
              <a:rPr lang="en-CA" dirty="0"/>
              <a:t>	</a:t>
            </a:r>
            <a:r>
              <a:rPr lang="en-CA" dirty="0">
                <a:hlinkClick r:id="rId2"/>
              </a:rPr>
              <a:t>https://www.mystudentplan.ca/uofguelph/en/mybenefits/health</a:t>
            </a:r>
            <a:r>
              <a:rPr lang="en-CA" dirty="0"/>
              <a:t> </a:t>
            </a:r>
          </a:p>
          <a:p>
            <a:pPr>
              <a:buFont typeface="Arial" panose="020B0604020202020204" pitchFamily="34" charset="0"/>
              <a:buChar char="•"/>
            </a:pPr>
            <a:r>
              <a:rPr lang="en-CA" dirty="0"/>
              <a:t>You also have some coverage for medical equipment that may be recommended by these providers (</a:t>
            </a:r>
            <a:r>
              <a:rPr lang="en-US" dirty="0"/>
              <a:t>braces, crutches, splints and trusses, orthotics)</a:t>
            </a:r>
            <a:endParaRPr lang="en-CA" dirty="0"/>
          </a:p>
        </p:txBody>
      </p:sp>
    </p:spTree>
    <p:extLst>
      <p:ext uri="{BB962C8B-B14F-4D97-AF65-F5344CB8AC3E}">
        <p14:creationId xmlns:p14="http://schemas.microsoft.com/office/powerpoint/2010/main" val="403097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D779A-72A9-163D-3F67-8071D68437BD}"/>
              </a:ext>
            </a:extLst>
          </p:cNvPr>
          <p:cNvSpPr>
            <a:spLocks noGrp="1"/>
          </p:cNvSpPr>
          <p:nvPr>
            <p:ph type="title"/>
          </p:nvPr>
        </p:nvSpPr>
        <p:spPr/>
        <p:txBody>
          <a:bodyPr/>
          <a:lstStyle/>
          <a:p>
            <a:r>
              <a:rPr lang="en-CA" sz="3200" dirty="0"/>
              <a:t>Student Support Network</a:t>
            </a:r>
          </a:p>
        </p:txBody>
      </p:sp>
      <p:sp>
        <p:nvSpPr>
          <p:cNvPr id="3" name="Subtitle 2">
            <a:extLst>
              <a:ext uri="{FF2B5EF4-FFF2-40B4-BE49-F238E27FC236}">
                <a16:creationId xmlns:a16="http://schemas.microsoft.com/office/drawing/2014/main" id="{75A93783-F677-78D6-45CE-5259E9CADB84}"/>
              </a:ext>
            </a:extLst>
          </p:cNvPr>
          <p:cNvSpPr>
            <a:spLocks noGrp="1"/>
          </p:cNvSpPr>
          <p:nvPr>
            <p:ph type="subTitle" idx="1"/>
          </p:nvPr>
        </p:nvSpPr>
        <p:spPr>
          <a:xfrm>
            <a:off x="1012499" y="1177636"/>
            <a:ext cx="7341791" cy="2667039"/>
          </a:xfrm>
        </p:spPr>
        <p:txBody>
          <a:bodyPr/>
          <a:lstStyle/>
          <a:p>
            <a:pPr>
              <a:buFont typeface="Arial" panose="020B0604020202020204" pitchFamily="34" charset="0"/>
              <a:buChar char="•"/>
            </a:pPr>
            <a:r>
              <a:rPr lang="en-CA" sz="2000" dirty="0"/>
              <a:t>Offers drop-in peer support</a:t>
            </a:r>
          </a:p>
          <a:p>
            <a:pPr>
              <a:buFont typeface="Arial" panose="020B0604020202020204" pitchFamily="34" charset="0"/>
              <a:buChar char="•"/>
            </a:pPr>
            <a:r>
              <a:rPr lang="en-CA" sz="2000" dirty="0"/>
              <a:t>A team of extensively trained student volunteers ready to provide a supportive ear to any </a:t>
            </a:r>
            <a:r>
              <a:rPr lang="en-CA" sz="2000" dirty="0" err="1"/>
              <a:t>UofG</a:t>
            </a:r>
            <a:r>
              <a:rPr lang="en-CA" sz="2000" dirty="0"/>
              <a:t> student</a:t>
            </a:r>
          </a:p>
          <a:p>
            <a:pPr>
              <a:buFont typeface="Arial" panose="020B0604020202020204" pitchFamily="34" charset="0"/>
              <a:buChar char="•"/>
            </a:pPr>
            <a:r>
              <a:rPr lang="en-CA" sz="2000" dirty="0"/>
              <a:t>Confidential, non-judgemental listening and support</a:t>
            </a:r>
          </a:p>
          <a:p>
            <a:pPr>
              <a:buFont typeface="Arial" panose="020B0604020202020204" pitchFamily="34" charset="0"/>
              <a:buChar char="•"/>
            </a:pPr>
            <a:r>
              <a:rPr lang="en-CA" sz="2000" dirty="0"/>
              <a:t>Information and referrals</a:t>
            </a:r>
          </a:p>
          <a:p>
            <a:pPr>
              <a:buFont typeface="Arial" panose="020B0604020202020204" pitchFamily="34" charset="0"/>
              <a:buChar char="•"/>
            </a:pPr>
            <a:r>
              <a:rPr lang="en-CA" sz="2000" dirty="0"/>
              <a:t>An opportunity to chat with peers who care</a:t>
            </a:r>
          </a:p>
          <a:p>
            <a:pPr>
              <a:buFont typeface="Arial" panose="020B0604020202020204" pitchFamily="34" charset="0"/>
              <a:buChar char="•"/>
            </a:pPr>
            <a:r>
              <a:rPr lang="en-CA" sz="2000" dirty="0"/>
              <a:t>Drop in for Black and Racialized students</a:t>
            </a:r>
          </a:p>
          <a:p>
            <a:pPr>
              <a:buFont typeface="Arial" panose="020B0604020202020204" pitchFamily="34" charset="0"/>
              <a:buChar char="•"/>
            </a:pPr>
            <a:r>
              <a:rPr lang="en-CA" sz="2000" dirty="0">
                <a:hlinkClick r:id="rId2"/>
              </a:rPr>
              <a:t>https://wellness.uoguelph.ca/ssn</a:t>
            </a:r>
            <a:r>
              <a:rPr lang="en-CA" sz="2000" dirty="0"/>
              <a:t> </a:t>
            </a:r>
          </a:p>
          <a:p>
            <a:pPr>
              <a:buFont typeface="Arial" panose="020B0604020202020204" pitchFamily="34" charset="0"/>
              <a:buChar char="•"/>
            </a:pPr>
            <a:r>
              <a:rPr lang="en-CA" sz="2000" dirty="0"/>
              <a:t>In person and virtual appointment options</a:t>
            </a:r>
          </a:p>
        </p:txBody>
      </p:sp>
    </p:spTree>
    <p:extLst>
      <p:ext uri="{BB962C8B-B14F-4D97-AF65-F5344CB8AC3E}">
        <p14:creationId xmlns:p14="http://schemas.microsoft.com/office/powerpoint/2010/main" val="3908516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64E5C-8FBB-931C-D8CA-B7322F5C37D4}"/>
              </a:ext>
            </a:extLst>
          </p:cNvPr>
          <p:cNvSpPr>
            <a:spLocks noGrp="1"/>
          </p:cNvSpPr>
          <p:nvPr>
            <p:ph type="title"/>
          </p:nvPr>
        </p:nvSpPr>
        <p:spPr/>
        <p:txBody>
          <a:bodyPr/>
          <a:lstStyle/>
          <a:p>
            <a:r>
              <a:rPr lang="en-CA" dirty="0"/>
              <a:t>Student Accessibility Services </a:t>
            </a:r>
          </a:p>
        </p:txBody>
      </p:sp>
      <p:sp>
        <p:nvSpPr>
          <p:cNvPr id="3" name="Subtitle 2">
            <a:extLst>
              <a:ext uri="{FF2B5EF4-FFF2-40B4-BE49-F238E27FC236}">
                <a16:creationId xmlns:a16="http://schemas.microsoft.com/office/drawing/2014/main" id="{3936CD14-3FC5-1313-7B16-3AAA3DE39FBB}"/>
              </a:ext>
            </a:extLst>
          </p:cNvPr>
          <p:cNvSpPr>
            <a:spLocks noGrp="1"/>
          </p:cNvSpPr>
          <p:nvPr>
            <p:ph type="subTitle" idx="1"/>
          </p:nvPr>
        </p:nvSpPr>
        <p:spPr>
          <a:xfrm>
            <a:off x="833693" y="950835"/>
            <a:ext cx="7476563" cy="2732475"/>
          </a:xfrm>
        </p:spPr>
        <p:txBody>
          <a:bodyPr/>
          <a:lstStyle/>
          <a:p>
            <a:pPr>
              <a:buFont typeface="Arial" panose="020B0604020202020204" pitchFamily="34" charset="0"/>
              <a:buChar char="•"/>
            </a:pPr>
            <a:r>
              <a:rPr lang="en-US" dirty="0"/>
              <a:t>Ensures all students with disabilities have full and equitable access to academic life</a:t>
            </a:r>
          </a:p>
          <a:p>
            <a:pPr>
              <a:buFont typeface="Arial" panose="020B0604020202020204" pitchFamily="34" charset="0"/>
              <a:buChar char="•"/>
            </a:pPr>
            <a:r>
              <a:rPr lang="en-US" dirty="0"/>
              <a:t>Disabilities include: </a:t>
            </a:r>
            <a:r>
              <a:rPr lang="en-CA" dirty="0"/>
              <a:t>learning disabilities, ADHD, hearing and/or vision impairments, Autism Spectrum Disorder, chronic medical conditions, dexterity or mobility impairments, acquired brain injuries, psychological/emotional disabilities, +</a:t>
            </a:r>
          </a:p>
          <a:p>
            <a:pPr marL="425450" indent="-285750">
              <a:buFont typeface="Arial" panose="020B0604020202020204" pitchFamily="34" charset="0"/>
              <a:buChar char="•"/>
            </a:pPr>
            <a:r>
              <a:rPr lang="en-US" dirty="0"/>
              <a:t>Includes academic accommodations and support programs </a:t>
            </a:r>
          </a:p>
          <a:p>
            <a:pPr>
              <a:buFont typeface="Arial" panose="020B0604020202020204" pitchFamily="34" charset="0"/>
              <a:buChar char="•"/>
            </a:pPr>
            <a:r>
              <a:rPr lang="en-US" dirty="0"/>
              <a:t>Advisors works </a:t>
            </a:r>
            <a:r>
              <a:rPr lang="en-US" b="1" dirty="0"/>
              <a:t>collaboratively with students and instructors</a:t>
            </a:r>
            <a:r>
              <a:rPr lang="en-US" dirty="0"/>
              <a:t> to ensure they have the accommodations and resources needed for success. </a:t>
            </a:r>
          </a:p>
          <a:p>
            <a:pPr>
              <a:buFont typeface="Arial" panose="020B0604020202020204" pitchFamily="34" charset="0"/>
              <a:buChar char="•"/>
            </a:pPr>
            <a:r>
              <a:rPr lang="en-US" dirty="0"/>
              <a:t>They offer daily drop-in time (in person and virtual) with an advisor for questions/navigation help</a:t>
            </a:r>
          </a:p>
          <a:p>
            <a:pPr>
              <a:buFont typeface="Arial" panose="020B0604020202020204" pitchFamily="34" charset="0"/>
              <a:buChar char="•"/>
            </a:pPr>
            <a:r>
              <a:rPr lang="en-US" dirty="0"/>
              <a:t>They also offer </a:t>
            </a:r>
            <a:r>
              <a:rPr lang="en-US" b="1" dirty="0"/>
              <a:t>one-on-one coaching</a:t>
            </a:r>
            <a:r>
              <a:rPr lang="en-US" dirty="0"/>
              <a:t>, </a:t>
            </a:r>
            <a:r>
              <a:rPr lang="en-US" b="1" dirty="0"/>
              <a:t>peer-based support</a:t>
            </a:r>
            <a:r>
              <a:rPr lang="en-US" dirty="0"/>
              <a:t>, and </a:t>
            </a:r>
            <a:r>
              <a:rPr lang="en-US" b="1" dirty="0"/>
              <a:t>orientation programs.</a:t>
            </a:r>
          </a:p>
          <a:p>
            <a:pPr>
              <a:buFont typeface="Arial" panose="020B0604020202020204" pitchFamily="34" charset="0"/>
              <a:buChar char="•"/>
            </a:pPr>
            <a:r>
              <a:rPr lang="en-US" dirty="0"/>
              <a:t>Offer workshops on studying (exam prep, presentations, time management, </a:t>
            </a:r>
            <a:r>
              <a:rPr lang="en-US" dirty="0" err="1"/>
              <a:t>etc</a:t>
            </a:r>
            <a:r>
              <a:rPr lang="en-US" dirty="0"/>
              <a:t>) writing, research assistance, English language support</a:t>
            </a:r>
          </a:p>
          <a:p>
            <a:pPr>
              <a:buFont typeface="Arial" panose="020B0604020202020204" pitchFamily="34" charset="0"/>
              <a:buChar char="•"/>
            </a:pPr>
            <a:r>
              <a:rPr lang="en-CA" dirty="0"/>
              <a:t>For more information </a:t>
            </a:r>
            <a:r>
              <a:rPr lang="en-CA" dirty="0">
                <a:hlinkClick r:id="rId2"/>
              </a:rPr>
              <a:t>https://wellness.uoguelph.ca/accessibility</a:t>
            </a:r>
            <a:endParaRPr lang="en-CA" dirty="0"/>
          </a:p>
          <a:p>
            <a:pPr>
              <a:buFont typeface="Arial" panose="020B0604020202020204" pitchFamily="34" charset="0"/>
              <a:buChar char="•"/>
            </a:pPr>
            <a:r>
              <a:rPr lang="en-CA" dirty="0"/>
              <a:t>To register with SAS, start here </a:t>
            </a:r>
            <a:r>
              <a:rPr lang="en-CA" dirty="0">
                <a:hlinkClick r:id="rId3"/>
              </a:rPr>
              <a:t>https://wellness.uoguelph.ca/accessibility/get-started</a:t>
            </a:r>
            <a:r>
              <a:rPr lang="en-CA" dirty="0"/>
              <a:t> </a:t>
            </a:r>
          </a:p>
          <a:p>
            <a:pPr>
              <a:buFont typeface="Arial" panose="020B0604020202020204" pitchFamily="34" charset="0"/>
              <a:buChar char="•"/>
            </a:pPr>
            <a:endParaRPr lang="en-CA" dirty="0"/>
          </a:p>
          <a:p>
            <a:pPr>
              <a:buFont typeface="Arial" panose="020B0604020202020204" pitchFamily="34" charset="0"/>
              <a:buChar char="•"/>
            </a:pPr>
            <a:endParaRPr lang="en-CA" dirty="0"/>
          </a:p>
        </p:txBody>
      </p:sp>
    </p:spTree>
    <p:extLst>
      <p:ext uri="{BB962C8B-B14F-4D97-AF65-F5344CB8AC3E}">
        <p14:creationId xmlns:p14="http://schemas.microsoft.com/office/powerpoint/2010/main" val="1300994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2C5D2-73B4-16B8-DAC7-F244BF9B6F34}"/>
              </a:ext>
            </a:extLst>
          </p:cNvPr>
          <p:cNvSpPr>
            <a:spLocks noGrp="1"/>
          </p:cNvSpPr>
          <p:nvPr>
            <p:ph type="title"/>
          </p:nvPr>
        </p:nvSpPr>
        <p:spPr/>
        <p:txBody>
          <a:bodyPr/>
          <a:lstStyle/>
          <a:p>
            <a:r>
              <a:rPr lang="en-CA" dirty="0"/>
              <a:t>Wellness Education and Promotion Centre</a:t>
            </a:r>
          </a:p>
        </p:txBody>
      </p:sp>
      <p:sp>
        <p:nvSpPr>
          <p:cNvPr id="4" name="Subtitle 3">
            <a:extLst>
              <a:ext uri="{FF2B5EF4-FFF2-40B4-BE49-F238E27FC236}">
                <a16:creationId xmlns:a16="http://schemas.microsoft.com/office/drawing/2014/main" id="{DF8A2EEB-EE3F-74B8-0D1F-AE8D209327DC}"/>
              </a:ext>
            </a:extLst>
          </p:cNvPr>
          <p:cNvSpPr>
            <a:spLocks noGrp="1"/>
          </p:cNvSpPr>
          <p:nvPr>
            <p:ph type="subTitle" idx="2"/>
          </p:nvPr>
        </p:nvSpPr>
        <p:spPr>
          <a:xfrm>
            <a:off x="946673" y="1215614"/>
            <a:ext cx="7184853" cy="2629061"/>
          </a:xfrm>
        </p:spPr>
        <p:txBody>
          <a:bodyPr/>
          <a:lstStyle/>
          <a:p>
            <a:pPr>
              <a:buFont typeface="Arial" panose="020B0604020202020204" pitchFamily="34" charset="0"/>
              <a:buChar char="•"/>
            </a:pPr>
            <a:r>
              <a:rPr lang="en-US" dirty="0"/>
              <a:t>Wellness Education &amp; Promotion is a student-driven unit where University of Guelph students can access information and support about health and well-being, training resources and attend free wellness-themed events</a:t>
            </a:r>
          </a:p>
          <a:p>
            <a:pPr>
              <a:buFont typeface="Arial" panose="020B0604020202020204" pitchFamily="34" charset="0"/>
              <a:buChar char="•"/>
            </a:pPr>
            <a:r>
              <a:rPr lang="en-US" dirty="0"/>
              <a:t>Groups and Programs (Body Project, USHINE, Graduate groups, Thriving in Action) </a:t>
            </a:r>
            <a:r>
              <a:rPr lang="en-US" dirty="0">
                <a:hlinkClick r:id="rId2"/>
              </a:rPr>
              <a:t>https://wellness.uoguelph.ca/services/wellness-education-promotion-centre/education-support-programs</a:t>
            </a:r>
            <a:r>
              <a:rPr lang="en-US" dirty="0"/>
              <a:t> </a:t>
            </a:r>
          </a:p>
          <a:p>
            <a:pPr>
              <a:buFont typeface="Arial" panose="020B0604020202020204" pitchFamily="34" charset="0"/>
              <a:buChar char="•"/>
            </a:pPr>
            <a:r>
              <a:rPr lang="en-US" dirty="0"/>
              <a:t>Online webinars on various topics (grief, relationships, emotions, substances, sleep, sex) </a:t>
            </a:r>
            <a:r>
              <a:rPr lang="en-US" dirty="0">
                <a:hlinkClick r:id="rId3"/>
              </a:rPr>
              <a:t>https://wellness.uoguelph.ca/services/wellness-education-promotion-centre/wellness-resources/online-wellness-resources</a:t>
            </a:r>
            <a:r>
              <a:rPr lang="en-US" dirty="0"/>
              <a:t> </a:t>
            </a:r>
          </a:p>
          <a:p>
            <a:pPr>
              <a:buFont typeface="Arial" panose="020B0604020202020204" pitchFamily="34" charset="0"/>
              <a:buChar char="•"/>
            </a:pPr>
            <a:endParaRPr lang="en-CA" dirty="0"/>
          </a:p>
        </p:txBody>
      </p:sp>
    </p:spTree>
    <p:extLst>
      <p:ext uri="{BB962C8B-B14F-4D97-AF65-F5344CB8AC3E}">
        <p14:creationId xmlns:p14="http://schemas.microsoft.com/office/powerpoint/2010/main" val="3193390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0A246-F68E-ABF1-CFCA-6C954016D768}"/>
              </a:ext>
            </a:extLst>
          </p:cNvPr>
          <p:cNvSpPr>
            <a:spLocks noGrp="1"/>
          </p:cNvSpPr>
          <p:nvPr>
            <p:ph type="title"/>
          </p:nvPr>
        </p:nvSpPr>
        <p:spPr>
          <a:xfrm>
            <a:off x="322729" y="419548"/>
            <a:ext cx="8573845" cy="692652"/>
          </a:xfrm>
        </p:spPr>
        <p:txBody>
          <a:bodyPr/>
          <a:lstStyle/>
          <a:p>
            <a:r>
              <a:rPr lang="en-CA" dirty="0"/>
              <a:t>Sexual &amp; Gender-Based Violence Support &amp; Education</a:t>
            </a:r>
          </a:p>
        </p:txBody>
      </p:sp>
      <p:sp>
        <p:nvSpPr>
          <p:cNvPr id="4" name="Subtitle 3">
            <a:extLst>
              <a:ext uri="{FF2B5EF4-FFF2-40B4-BE49-F238E27FC236}">
                <a16:creationId xmlns:a16="http://schemas.microsoft.com/office/drawing/2014/main" id="{34BD66B8-E5C3-3989-3827-63624BCC9EFE}"/>
              </a:ext>
            </a:extLst>
          </p:cNvPr>
          <p:cNvSpPr>
            <a:spLocks noGrp="1"/>
          </p:cNvSpPr>
          <p:nvPr>
            <p:ph type="subTitle" idx="2"/>
          </p:nvPr>
        </p:nvSpPr>
        <p:spPr>
          <a:xfrm>
            <a:off x="602428" y="1011219"/>
            <a:ext cx="7529098" cy="3592781"/>
          </a:xfrm>
        </p:spPr>
        <p:txBody>
          <a:bodyPr/>
          <a:lstStyle/>
          <a:p>
            <a:pPr>
              <a:buFont typeface="Arial" panose="020B0604020202020204" pitchFamily="34" charset="0"/>
              <a:buChar char="•"/>
            </a:pPr>
            <a:r>
              <a:rPr lang="en-US" dirty="0"/>
              <a:t>This office provides leadership in prevention and intervention programs to support survivors of sexual and gender-based violence at the University of Guelph, and to enhance the conditions and likelihood of personal and academic success. This includes ensuring appropriate coordination of care and individual support for students and communicating with appropriate partners, both on and off-campus.</a:t>
            </a:r>
          </a:p>
          <a:p>
            <a:pPr>
              <a:buFont typeface="Arial" panose="020B0604020202020204" pitchFamily="34" charset="0"/>
              <a:buChar char="•"/>
            </a:pPr>
            <a:r>
              <a:rPr lang="en-US" dirty="0"/>
              <a:t>Provide education and support that are trauma-informed, anti-oppressive, survivor-centric, and rooted in harm-reduction philosophies  </a:t>
            </a:r>
          </a:p>
          <a:p>
            <a:pPr>
              <a:buFont typeface="Arial" panose="020B0604020202020204" pitchFamily="34" charset="0"/>
              <a:buChar char="•"/>
            </a:pPr>
            <a:r>
              <a:rPr lang="en-US" dirty="0"/>
              <a:t>Support student survivors of sexual and gender-based violence including coordinating accommodations, system navigations, safety planning, and referrals</a:t>
            </a:r>
          </a:p>
          <a:p>
            <a:pPr>
              <a:buFont typeface="Arial" panose="020B0604020202020204" pitchFamily="34" charset="0"/>
              <a:buChar char="•"/>
            </a:pPr>
            <a:r>
              <a:rPr lang="en-US" dirty="0"/>
              <a:t>Provide preventative education and training to the University of Guelph campus community</a:t>
            </a:r>
          </a:p>
          <a:p>
            <a:pPr>
              <a:buFont typeface="Arial" panose="020B0604020202020204" pitchFamily="34" charset="0"/>
              <a:buChar char="•"/>
            </a:pPr>
            <a:r>
              <a:rPr lang="en-US" dirty="0"/>
              <a:t>You can use these services anonymously and you do not need to disclose or make a report in order to access support</a:t>
            </a:r>
          </a:p>
          <a:p>
            <a:pPr>
              <a:buFont typeface="Arial" panose="020B0604020202020204" pitchFamily="34" charset="0"/>
              <a:buChar char="•"/>
            </a:pPr>
            <a:r>
              <a:rPr lang="en-US" dirty="0">
                <a:hlinkClick r:id="rId2"/>
              </a:rPr>
              <a:t>https://wellness.uoguelph.ca/sexual-gender-based-violence-support-education</a:t>
            </a:r>
            <a:r>
              <a:rPr lang="en-US" dirty="0"/>
              <a:t> </a:t>
            </a:r>
          </a:p>
          <a:p>
            <a:endParaRPr lang="en-CA" dirty="0"/>
          </a:p>
        </p:txBody>
      </p:sp>
    </p:spTree>
    <p:extLst>
      <p:ext uri="{BB962C8B-B14F-4D97-AF65-F5344CB8AC3E}">
        <p14:creationId xmlns:p14="http://schemas.microsoft.com/office/powerpoint/2010/main" val="68256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027"/>
        <p:cNvGrpSpPr/>
        <p:nvPr/>
      </p:nvGrpSpPr>
      <p:grpSpPr>
        <a:xfrm>
          <a:off x="0" y="0"/>
          <a:ext cx="0" cy="0"/>
          <a:chOff x="0" y="0"/>
          <a:chExt cx="0" cy="0"/>
        </a:xfrm>
      </p:grpSpPr>
      <p:sp>
        <p:nvSpPr>
          <p:cNvPr id="1028" name="Google Shape;1028;p42"/>
          <p:cNvSpPr txBox="1">
            <a:spLocks noGrp="1"/>
          </p:cNvSpPr>
          <p:nvPr>
            <p:ph type="title"/>
          </p:nvPr>
        </p:nvSpPr>
        <p:spPr>
          <a:xfrm>
            <a:off x="765221" y="533350"/>
            <a:ext cx="7022232" cy="753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CA" dirty="0"/>
              <a:t>Athletics and Recreation</a:t>
            </a:r>
            <a:endParaRPr dirty="0"/>
          </a:p>
        </p:txBody>
      </p:sp>
      <p:sp>
        <p:nvSpPr>
          <p:cNvPr id="1029" name="Google Shape;1029;p42"/>
          <p:cNvSpPr txBox="1">
            <a:spLocks noGrp="1"/>
          </p:cNvSpPr>
          <p:nvPr>
            <p:ph type="subTitle" idx="1"/>
          </p:nvPr>
        </p:nvSpPr>
        <p:spPr>
          <a:xfrm>
            <a:off x="722375" y="1170825"/>
            <a:ext cx="5237436" cy="2535593"/>
          </a:xfrm>
          <a:prstGeom prst="rect">
            <a:avLst/>
          </a:prstGeom>
        </p:spPr>
        <p:txBody>
          <a:bodyPr spcFirstLastPara="1" wrap="square" lIns="91425" tIns="91425" rIns="91425" bIns="91425" anchor="t" anchorCtr="0">
            <a:noAutofit/>
          </a:bodyPr>
          <a:lstStyle/>
          <a:p>
            <a:pPr marL="285750" indent="-285750">
              <a:buFont typeface="Arial" panose="020B0604020202020204" pitchFamily="34" charset="0"/>
              <a:buChar char="•"/>
            </a:pPr>
            <a:r>
              <a:rPr lang="en-CA" dirty="0"/>
              <a:t>Movement is critical for maintaining your mental health and can be therapeutic. </a:t>
            </a:r>
          </a:p>
          <a:p>
            <a:pPr marL="285750" indent="-285750">
              <a:buFont typeface="Arial" panose="020B0604020202020204" pitchFamily="34" charset="0"/>
              <a:buChar char="•"/>
            </a:pPr>
            <a:r>
              <a:rPr lang="en-CA" dirty="0"/>
              <a:t>It can help you build connection with others</a:t>
            </a:r>
          </a:p>
          <a:p>
            <a:pPr marL="285750" indent="-285750">
              <a:buFont typeface="Arial" panose="020B0604020202020204" pitchFamily="34" charset="0"/>
              <a:buChar char="•"/>
            </a:pPr>
            <a:r>
              <a:rPr lang="en-CA" dirty="0"/>
              <a:t>Don’t forget about Athletics and Recreation! </a:t>
            </a:r>
            <a:r>
              <a:rPr lang="en-CA" dirty="0">
                <a:hlinkClick r:id="rId3"/>
              </a:rPr>
              <a:t>https://fitandrec.gryphons.ca/</a:t>
            </a:r>
            <a:r>
              <a:rPr lang="en-CA" dirty="0"/>
              <a:t> </a:t>
            </a:r>
          </a:p>
          <a:p>
            <a:pPr marL="285750" indent="-285750">
              <a:buFont typeface="Arial" panose="020B0604020202020204" pitchFamily="34" charset="0"/>
              <a:buChar char="•"/>
            </a:pPr>
            <a:r>
              <a:rPr lang="en-CA" dirty="0"/>
              <a:t>Gryphon’s Empowered by Movement program – pairs you with a buddy to help incorporate movement into your routine </a:t>
            </a:r>
            <a:endParaRPr lang="en-CA" b="1" i="1" dirty="0"/>
          </a:p>
          <a:p>
            <a:pPr marL="0" indent="0"/>
            <a:r>
              <a:rPr lang="en-CA" dirty="0">
                <a:hlinkClick r:id="rId4"/>
              </a:rPr>
              <a:t>https://wellness.uoguelph.ca/services/wellness-education-promotion-centre/education-support-programs</a:t>
            </a:r>
            <a:r>
              <a:rPr lang="en-CA" dirty="0"/>
              <a:t> </a:t>
            </a:r>
          </a:p>
          <a:p>
            <a:pPr marL="0" lvl="0" indent="0" algn="l" rtl="0">
              <a:spcBef>
                <a:spcPts val="0"/>
              </a:spcBef>
              <a:spcAft>
                <a:spcPts val="0"/>
              </a:spcAft>
              <a:buNone/>
            </a:pPr>
            <a:endParaRPr dirty="0"/>
          </a:p>
        </p:txBody>
      </p:sp>
      <p:grpSp>
        <p:nvGrpSpPr>
          <p:cNvPr id="1030" name="Google Shape;1030;p42"/>
          <p:cNvGrpSpPr/>
          <p:nvPr/>
        </p:nvGrpSpPr>
        <p:grpSpPr>
          <a:xfrm>
            <a:off x="8035100" y="3920300"/>
            <a:ext cx="957600" cy="1086575"/>
            <a:chOff x="8035100" y="3920300"/>
            <a:chExt cx="957600" cy="1086575"/>
          </a:xfrm>
        </p:grpSpPr>
        <p:sp>
          <p:nvSpPr>
            <p:cNvPr id="1031" name="Google Shape;1031;p42"/>
            <p:cNvSpPr/>
            <p:nvPr/>
          </p:nvSpPr>
          <p:spPr>
            <a:xfrm>
              <a:off x="8035100" y="4049275"/>
              <a:ext cx="957600" cy="9576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2" name="Google Shape;1032;p42"/>
            <p:cNvSpPr/>
            <p:nvPr/>
          </p:nvSpPr>
          <p:spPr>
            <a:xfrm>
              <a:off x="8129525" y="3920300"/>
              <a:ext cx="331200" cy="3312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4" name="Google Shape;1034;p42"/>
          <p:cNvGrpSpPr/>
          <p:nvPr/>
        </p:nvGrpSpPr>
        <p:grpSpPr>
          <a:xfrm>
            <a:off x="2742443" y="4231850"/>
            <a:ext cx="845975" cy="756600"/>
            <a:chOff x="1064250" y="4225700"/>
            <a:chExt cx="845975" cy="756600"/>
          </a:xfrm>
        </p:grpSpPr>
        <p:sp>
          <p:nvSpPr>
            <p:cNvPr id="1035" name="Google Shape;1035;p42"/>
            <p:cNvSpPr/>
            <p:nvPr/>
          </p:nvSpPr>
          <p:spPr>
            <a:xfrm>
              <a:off x="1064250" y="4225700"/>
              <a:ext cx="756600" cy="756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6" name="Google Shape;1036;p42"/>
            <p:cNvSpPr/>
            <p:nvPr/>
          </p:nvSpPr>
          <p:spPr>
            <a:xfrm>
              <a:off x="1579025" y="4225700"/>
              <a:ext cx="331200" cy="331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37" name="Google Shape;1037;p42"/>
          <p:cNvGrpSpPr/>
          <p:nvPr/>
        </p:nvGrpSpPr>
        <p:grpSpPr>
          <a:xfrm>
            <a:off x="6024282" y="1170825"/>
            <a:ext cx="2304486" cy="2535593"/>
            <a:chOff x="5821775" y="1170825"/>
            <a:chExt cx="2506993" cy="2801847"/>
          </a:xfrm>
        </p:grpSpPr>
        <p:sp>
          <p:nvSpPr>
            <p:cNvPr id="1038" name="Google Shape;1038;p42"/>
            <p:cNvSpPr/>
            <p:nvPr/>
          </p:nvSpPr>
          <p:spPr>
            <a:xfrm>
              <a:off x="6001125" y="1497588"/>
              <a:ext cx="2148300" cy="21483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39" name="Google Shape;1039;p42"/>
            <p:cNvGrpSpPr/>
            <p:nvPr/>
          </p:nvGrpSpPr>
          <p:grpSpPr>
            <a:xfrm>
              <a:off x="6363105" y="1170825"/>
              <a:ext cx="1424348" cy="2801847"/>
              <a:chOff x="1936675" y="2755225"/>
              <a:chExt cx="803400" cy="1580375"/>
            </a:xfrm>
          </p:grpSpPr>
          <p:sp>
            <p:nvSpPr>
              <p:cNvPr id="1040" name="Google Shape;1040;p42"/>
              <p:cNvSpPr/>
              <p:nvPr/>
            </p:nvSpPr>
            <p:spPr>
              <a:xfrm>
                <a:off x="1936675" y="2755225"/>
                <a:ext cx="803400" cy="822500"/>
              </a:xfrm>
              <a:custGeom>
                <a:avLst/>
                <a:gdLst/>
                <a:ahLst/>
                <a:cxnLst/>
                <a:rect l="l" t="t" r="r" b="b"/>
                <a:pathLst>
                  <a:path w="32136" h="32900" extrusionOk="0">
                    <a:moveTo>
                      <a:pt x="18405" y="1"/>
                    </a:moveTo>
                    <a:cubicBezTo>
                      <a:pt x="14775" y="1"/>
                      <a:pt x="10972" y="1551"/>
                      <a:pt x="7940" y="4293"/>
                    </a:cubicBezTo>
                    <a:cubicBezTo>
                      <a:pt x="5419" y="6536"/>
                      <a:pt x="2243" y="10669"/>
                      <a:pt x="1412" y="17475"/>
                    </a:cubicBezTo>
                    <a:cubicBezTo>
                      <a:pt x="0" y="29018"/>
                      <a:pt x="4739" y="32748"/>
                      <a:pt x="4940" y="32900"/>
                    </a:cubicBezTo>
                    <a:lnTo>
                      <a:pt x="5142" y="32648"/>
                    </a:lnTo>
                    <a:cubicBezTo>
                      <a:pt x="5117" y="32648"/>
                      <a:pt x="3907" y="31715"/>
                      <a:pt x="2899" y="29396"/>
                    </a:cubicBezTo>
                    <a:cubicBezTo>
                      <a:pt x="1966" y="27254"/>
                      <a:pt x="1008" y="23448"/>
                      <a:pt x="1714" y="17525"/>
                    </a:cubicBezTo>
                    <a:cubicBezTo>
                      <a:pt x="2546" y="10821"/>
                      <a:pt x="5671" y="6737"/>
                      <a:pt x="8141" y="4519"/>
                    </a:cubicBezTo>
                    <a:cubicBezTo>
                      <a:pt x="11123" y="1853"/>
                      <a:pt x="14828" y="328"/>
                      <a:pt x="18382" y="328"/>
                    </a:cubicBezTo>
                    <a:cubicBezTo>
                      <a:pt x="18522" y="328"/>
                      <a:pt x="18663" y="331"/>
                      <a:pt x="18803" y="336"/>
                    </a:cubicBezTo>
                    <a:cubicBezTo>
                      <a:pt x="24776" y="512"/>
                      <a:pt x="31657" y="2377"/>
                      <a:pt x="31733" y="15055"/>
                    </a:cubicBezTo>
                    <a:cubicBezTo>
                      <a:pt x="31808" y="26674"/>
                      <a:pt x="27246" y="32446"/>
                      <a:pt x="27196" y="32496"/>
                    </a:cubicBezTo>
                    <a:lnTo>
                      <a:pt x="27448" y="32698"/>
                    </a:lnTo>
                    <a:cubicBezTo>
                      <a:pt x="27498" y="32622"/>
                      <a:pt x="32136" y="26800"/>
                      <a:pt x="32060" y="15055"/>
                    </a:cubicBezTo>
                    <a:cubicBezTo>
                      <a:pt x="31985" y="4948"/>
                      <a:pt x="27902" y="310"/>
                      <a:pt x="18828" y="8"/>
                    </a:cubicBezTo>
                    <a:cubicBezTo>
                      <a:pt x="18687" y="3"/>
                      <a:pt x="18546" y="1"/>
                      <a:pt x="184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1" name="Google Shape;1041;p42"/>
              <p:cNvSpPr/>
              <p:nvPr/>
            </p:nvSpPr>
            <p:spPr>
              <a:xfrm>
                <a:off x="2385925" y="4162225"/>
                <a:ext cx="103375" cy="173375"/>
              </a:xfrm>
              <a:custGeom>
                <a:avLst/>
                <a:gdLst/>
                <a:ahLst/>
                <a:cxnLst/>
                <a:rect l="l" t="t" r="r" b="b"/>
                <a:pathLst>
                  <a:path w="4135" h="6935" extrusionOk="0">
                    <a:moveTo>
                      <a:pt x="3123" y="1"/>
                    </a:moveTo>
                    <a:cubicBezTo>
                      <a:pt x="2912" y="1"/>
                      <a:pt x="2694" y="103"/>
                      <a:pt x="2496" y="312"/>
                    </a:cubicBezTo>
                    <a:lnTo>
                      <a:pt x="1942" y="4319"/>
                    </a:lnTo>
                    <a:lnTo>
                      <a:pt x="581" y="5605"/>
                    </a:lnTo>
                    <a:cubicBezTo>
                      <a:pt x="581" y="5605"/>
                      <a:pt x="1" y="6789"/>
                      <a:pt x="1135" y="6916"/>
                    </a:cubicBezTo>
                    <a:cubicBezTo>
                      <a:pt x="1228" y="6928"/>
                      <a:pt x="1321" y="6934"/>
                      <a:pt x="1414" y="6934"/>
                    </a:cubicBezTo>
                    <a:cubicBezTo>
                      <a:pt x="2441" y="6934"/>
                      <a:pt x="3359" y="6171"/>
                      <a:pt x="3429" y="4899"/>
                    </a:cubicBezTo>
                    <a:cubicBezTo>
                      <a:pt x="3504" y="3513"/>
                      <a:pt x="3303" y="3639"/>
                      <a:pt x="3580" y="3336"/>
                    </a:cubicBezTo>
                    <a:cubicBezTo>
                      <a:pt x="3882" y="3009"/>
                      <a:pt x="4134" y="917"/>
                      <a:pt x="3782" y="413"/>
                    </a:cubicBezTo>
                    <a:cubicBezTo>
                      <a:pt x="3605" y="141"/>
                      <a:pt x="3369" y="1"/>
                      <a:pt x="3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2" name="Google Shape;1042;p42"/>
              <p:cNvSpPr/>
              <p:nvPr/>
            </p:nvSpPr>
            <p:spPr>
              <a:xfrm>
                <a:off x="2404850" y="2867975"/>
                <a:ext cx="129825" cy="139500"/>
              </a:xfrm>
              <a:custGeom>
                <a:avLst/>
                <a:gdLst/>
                <a:ahLst/>
                <a:cxnLst/>
                <a:rect l="l" t="t" r="r" b="b"/>
                <a:pathLst>
                  <a:path w="5193" h="5580" extrusionOk="0">
                    <a:moveTo>
                      <a:pt x="3595" y="1"/>
                    </a:moveTo>
                    <a:cubicBezTo>
                      <a:pt x="3241" y="1"/>
                      <a:pt x="2942" y="116"/>
                      <a:pt x="2899" y="236"/>
                    </a:cubicBezTo>
                    <a:cubicBezTo>
                      <a:pt x="2798" y="539"/>
                      <a:pt x="3579" y="337"/>
                      <a:pt x="3554" y="1043"/>
                    </a:cubicBezTo>
                    <a:cubicBezTo>
                      <a:pt x="3504" y="1774"/>
                      <a:pt x="2243" y="1497"/>
                      <a:pt x="1134" y="2656"/>
                    </a:cubicBezTo>
                    <a:cubicBezTo>
                      <a:pt x="0" y="3815"/>
                      <a:pt x="202" y="4975"/>
                      <a:pt x="202" y="4975"/>
                    </a:cubicBezTo>
                    <a:lnTo>
                      <a:pt x="1512" y="5580"/>
                    </a:lnTo>
                    <a:cubicBezTo>
                      <a:pt x="4411" y="5504"/>
                      <a:pt x="5192" y="1975"/>
                      <a:pt x="4814" y="841"/>
                    </a:cubicBezTo>
                    <a:cubicBezTo>
                      <a:pt x="4614" y="198"/>
                      <a:pt x="4058" y="1"/>
                      <a:pt x="35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3" name="Google Shape;1043;p42"/>
              <p:cNvSpPr/>
              <p:nvPr/>
            </p:nvSpPr>
            <p:spPr>
              <a:xfrm>
                <a:off x="2281975" y="2977225"/>
                <a:ext cx="180850" cy="131075"/>
              </a:xfrm>
              <a:custGeom>
                <a:avLst/>
                <a:gdLst/>
                <a:ahLst/>
                <a:cxnLst/>
                <a:rect l="l" t="t" r="r" b="b"/>
                <a:pathLst>
                  <a:path w="7234" h="5243" extrusionOk="0">
                    <a:moveTo>
                      <a:pt x="3683" y="0"/>
                    </a:moveTo>
                    <a:cubicBezTo>
                      <a:pt x="3369" y="0"/>
                      <a:pt x="2986" y="28"/>
                      <a:pt x="2521" y="101"/>
                    </a:cubicBezTo>
                    <a:cubicBezTo>
                      <a:pt x="555" y="403"/>
                      <a:pt x="0" y="2041"/>
                      <a:pt x="0" y="2596"/>
                    </a:cubicBezTo>
                    <a:cubicBezTo>
                      <a:pt x="0" y="3150"/>
                      <a:pt x="504" y="3352"/>
                      <a:pt x="504" y="3352"/>
                    </a:cubicBezTo>
                    <a:lnTo>
                      <a:pt x="630" y="2848"/>
                    </a:lnTo>
                    <a:lnTo>
                      <a:pt x="5142" y="5242"/>
                    </a:lnTo>
                    <a:cubicBezTo>
                      <a:pt x="5898" y="5242"/>
                      <a:pt x="6579" y="4688"/>
                      <a:pt x="6906" y="3226"/>
                    </a:cubicBezTo>
                    <a:cubicBezTo>
                      <a:pt x="7234" y="1789"/>
                      <a:pt x="6579" y="529"/>
                      <a:pt x="6049" y="353"/>
                    </a:cubicBezTo>
                    <a:cubicBezTo>
                      <a:pt x="5932" y="315"/>
                      <a:pt x="5827" y="301"/>
                      <a:pt x="5734" y="301"/>
                    </a:cubicBezTo>
                    <a:cubicBezTo>
                      <a:pt x="5390" y="301"/>
                      <a:pt x="5218" y="504"/>
                      <a:pt x="5218" y="504"/>
                    </a:cubicBezTo>
                    <a:lnTo>
                      <a:pt x="4966" y="277"/>
                    </a:lnTo>
                    <a:cubicBezTo>
                      <a:pt x="4966" y="277"/>
                      <a:pt x="4674" y="0"/>
                      <a:pt x="36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4" name="Google Shape;1044;p42"/>
              <p:cNvSpPr/>
              <p:nvPr/>
            </p:nvSpPr>
            <p:spPr>
              <a:xfrm>
                <a:off x="2286375" y="3147350"/>
                <a:ext cx="115350" cy="145575"/>
              </a:xfrm>
              <a:custGeom>
                <a:avLst/>
                <a:gdLst/>
                <a:ahLst/>
                <a:cxnLst/>
                <a:rect l="l" t="t" r="r" b="b"/>
                <a:pathLst>
                  <a:path w="4614" h="5823" extrusionOk="0">
                    <a:moveTo>
                      <a:pt x="1740" y="0"/>
                    </a:moveTo>
                    <a:cubicBezTo>
                      <a:pt x="1740" y="0"/>
                      <a:pt x="1815" y="655"/>
                      <a:pt x="1689" y="1311"/>
                    </a:cubicBezTo>
                    <a:cubicBezTo>
                      <a:pt x="1589" y="1966"/>
                      <a:pt x="1261" y="2647"/>
                      <a:pt x="480" y="2722"/>
                    </a:cubicBezTo>
                    <a:lnTo>
                      <a:pt x="1" y="3453"/>
                    </a:lnTo>
                    <a:lnTo>
                      <a:pt x="76" y="5394"/>
                    </a:lnTo>
                    <a:lnTo>
                      <a:pt x="3000" y="5822"/>
                    </a:lnTo>
                    <a:lnTo>
                      <a:pt x="4512" y="4436"/>
                    </a:lnTo>
                    <a:lnTo>
                      <a:pt x="4613" y="2747"/>
                    </a:lnTo>
                    <a:cubicBezTo>
                      <a:pt x="4613" y="2747"/>
                      <a:pt x="3731" y="2596"/>
                      <a:pt x="3630" y="1487"/>
                    </a:cubicBezTo>
                    <a:cubicBezTo>
                      <a:pt x="3605" y="1311"/>
                      <a:pt x="3580" y="1134"/>
                      <a:pt x="3554" y="983"/>
                    </a:cubicBezTo>
                    <a:cubicBezTo>
                      <a:pt x="3479" y="277"/>
                      <a:pt x="3454" y="0"/>
                      <a:pt x="3454" y="0"/>
                    </a:cubicBezTo>
                    <a:close/>
                  </a:path>
                </a:pathLst>
              </a:custGeom>
              <a:solidFill>
                <a:srgbClr val="FFB5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5" name="Google Shape;1045;p42"/>
              <p:cNvSpPr/>
              <p:nvPr/>
            </p:nvSpPr>
            <p:spPr>
              <a:xfrm>
                <a:off x="2328600" y="3147350"/>
                <a:ext cx="46650" cy="33675"/>
              </a:xfrm>
              <a:custGeom>
                <a:avLst/>
                <a:gdLst/>
                <a:ahLst/>
                <a:cxnLst/>
                <a:rect l="l" t="t" r="r" b="b"/>
                <a:pathLst>
                  <a:path w="1866" h="1347" extrusionOk="0">
                    <a:moveTo>
                      <a:pt x="26" y="0"/>
                    </a:moveTo>
                    <a:cubicBezTo>
                      <a:pt x="26" y="0"/>
                      <a:pt x="126" y="655"/>
                      <a:pt x="0" y="1311"/>
                    </a:cubicBezTo>
                    <a:cubicBezTo>
                      <a:pt x="0" y="1311"/>
                      <a:pt x="144" y="1347"/>
                      <a:pt x="395" y="1347"/>
                    </a:cubicBezTo>
                    <a:cubicBezTo>
                      <a:pt x="699" y="1347"/>
                      <a:pt x="1161" y="1294"/>
                      <a:pt x="1714" y="1059"/>
                    </a:cubicBezTo>
                    <a:lnTo>
                      <a:pt x="1865" y="983"/>
                    </a:lnTo>
                    <a:cubicBezTo>
                      <a:pt x="1790" y="277"/>
                      <a:pt x="1765" y="0"/>
                      <a:pt x="1765"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6" name="Google Shape;1046;p42"/>
              <p:cNvSpPr/>
              <p:nvPr/>
            </p:nvSpPr>
            <p:spPr>
              <a:xfrm>
                <a:off x="2283850" y="3004925"/>
                <a:ext cx="152525" cy="156900"/>
              </a:xfrm>
              <a:custGeom>
                <a:avLst/>
                <a:gdLst/>
                <a:ahLst/>
                <a:cxnLst/>
                <a:rect l="l" t="t" r="r" b="b"/>
                <a:pathLst>
                  <a:path w="6101" h="6276" extrusionOk="0">
                    <a:moveTo>
                      <a:pt x="3429" y="1"/>
                    </a:moveTo>
                    <a:lnTo>
                      <a:pt x="631" y="1337"/>
                    </a:lnTo>
                    <a:cubicBezTo>
                      <a:pt x="631" y="1337"/>
                      <a:pt x="429" y="2622"/>
                      <a:pt x="253" y="2874"/>
                    </a:cubicBezTo>
                    <a:cubicBezTo>
                      <a:pt x="76" y="3126"/>
                      <a:pt x="1" y="4210"/>
                      <a:pt x="379" y="4865"/>
                    </a:cubicBezTo>
                    <a:cubicBezTo>
                      <a:pt x="757" y="5546"/>
                      <a:pt x="1286" y="6126"/>
                      <a:pt x="1488" y="6201"/>
                    </a:cubicBezTo>
                    <a:cubicBezTo>
                      <a:pt x="1604" y="6230"/>
                      <a:pt x="2053" y="6276"/>
                      <a:pt x="2510" y="6276"/>
                    </a:cubicBezTo>
                    <a:cubicBezTo>
                      <a:pt x="2848" y="6276"/>
                      <a:pt x="3189" y="6251"/>
                      <a:pt x="3403" y="6176"/>
                    </a:cubicBezTo>
                    <a:cubicBezTo>
                      <a:pt x="3882" y="6000"/>
                      <a:pt x="4790" y="5395"/>
                      <a:pt x="5193" y="3580"/>
                    </a:cubicBezTo>
                    <a:cubicBezTo>
                      <a:pt x="5193" y="3580"/>
                      <a:pt x="5272" y="3608"/>
                      <a:pt x="5377" y="3608"/>
                    </a:cubicBezTo>
                    <a:cubicBezTo>
                      <a:pt x="5519" y="3608"/>
                      <a:pt x="5708" y="3558"/>
                      <a:pt x="5823" y="3328"/>
                    </a:cubicBezTo>
                    <a:cubicBezTo>
                      <a:pt x="6025" y="2950"/>
                      <a:pt x="6100" y="2420"/>
                      <a:pt x="5823" y="2320"/>
                    </a:cubicBezTo>
                    <a:cubicBezTo>
                      <a:pt x="5803" y="2314"/>
                      <a:pt x="5782" y="2312"/>
                      <a:pt x="5762" y="2312"/>
                    </a:cubicBezTo>
                    <a:cubicBezTo>
                      <a:pt x="5507" y="2312"/>
                      <a:pt x="5269" y="2723"/>
                      <a:pt x="5269" y="2723"/>
                    </a:cubicBezTo>
                    <a:lnTo>
                      <a:pt x="5521" y="1085"/>
                    </a:lnTo>
                    <a:lnTo>
                      <a:pt x="5168" y="26"/>
                    </a:lnTo>
                    <a:lnTo>
                      <a:pt x="3429" y="1"/>
                    </a:lnTo>
                    <a:close/>
                  </a:path>
                </a:pathLst>
              </a:custGeom>
              <a:solidFill>
                <a:srgbClr val="FFB5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7" name="Google Shape;1047;p42"/>
              <p:cNvSpPr/>
              <p:nvPr/>
            </p:nvSpPr>
            <p:spPr>
              <a:xfrm>
                <a:off x="2287000" y="2992275"/>
                <a:ext cx="149375" cy="80725"/>
              </a:xfrm>
              <a:custGeom>
                <a:avLst/>
                <a:gdLst/>
                <a:ahLst/>
                <a:cxnLst/>
                <a:rect l="l" t="t" r="r" b="b"/>
                <a:pathLst>
                  <a:path w="5975" h="3229" extrusionOk="0">
                    <a:moveTo>
                      <a:pt x="3026" y="1"/>
                    </a:moveTo>
                    <a:cubicBezTo>
                      <a:pt x="1522" y="1"/>
                      <a:pt x="324" y="874"/>
                      <a:pt x="177" y="1389"/>
                    </a:cubicBezTo>
                    <a:cubicBezTo>
                      <a:pt x="1" y="1944"/>
                      <a:pt x="455" y="2019"/>
                      <a:pt x="455" y="2019"/>
                    </a:cubicBezTo>
                    <a:cubicBezTo>
                      <a:pt x="774" y="2326"/>
                      <a:pt x="1181" y="2438"/>
                      <a:pt x="1605" y="2438"/>
                    </a:cubicBezTo>
                    <a:cubicBezTo>
                      <a:pt x="2786" y="2438"/>
                      <a:pt x="4109" y="1565"/>
                      <a:pt x="4109" y="1565"/>
                    </a:cubicBezTo>
                    <a:cubicBezTo>
                      <a:pt x="4134" y="2750"/>
                      <a:pt x="5143" y="3229"/>
                      <a:pt x="5143" y="3229"/>
                    </a:cubicBezTo>
                    <a:cubicBezTo>
                      <a:pt x="5319" y="2901"/>
                      <a:pt x="5697" y="2826"/>
                      <a:pt x="5697" y="2826"/>
                    </a:cubicBezTo>
                    <a:cubicBezTo>
                      <a:pt x="5974" y="2070"/>
                      <a:pt x="5773" y="1036"/>
                      <a:pt x="5546" y="633"/>
                    </a:cubicBezTo>
                    <a:cubicBezTo>
                      <a:pt x="5294" y="230"/>
                      <a:pt x="4689" y="28"/>
                      <a:pt x="3151" y="3"/>
                    </a:cubicBezTo>
                    <a:cubicBezTo>
                      <a:pt x="3110" y="1"/>
                      <a:pt x="3068" y="1"/>
                      <a:pt x="30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8" name="Google Shape;1048;p42"/>
              <p:cNvSpPr/>
              <p:nvPr/>
            </p:nvSpPr>
            <p:spPr>
              <a:xfrm>
                <a:off x="2256775" y="3396225"/>
                <a:ext cx="158175" cy="109050"/>
              </a:xfrm>
              <a:custGeom>
                <a:avLst/>
                <a:gdLst/>
                <a:ahLst/>
                <a:cxnLst/>
                <a:rect l="l" t="t" r="r" b="b"/>
                <a:pathLst>
                  <a:path w="6327" h="4362" extrusionOk="0">
                    <a:moveTo>
                      <a:pt x="4209" y="1"/>
                    </a:moveTo>
                    <a:lnTo>
                      <a:pt x="303" y="404"/>
                    </a:lnTo>
                    <a:cubicBezTo>
                      <a:pt x="303" y="555"/>
                      <a:pt x="202" y="2269"/>
                      <a:pt x="126" y="3076"/>
                    </a:cubicBezTo>
                    <a:cubicBezTo>
                      <a:pt x="101" y="3252"/>
                      <a:pt x="101" y="3378"/>
                      <a:pt x="76" y="3429"/>
                    </a:cubicBezTo>
                    <a:cubicBezTo>
                      <a:pt x="25" y="3782"/>
                      <a:pt x="0" y="3983"/>
                      <a:pt x="0" y="3983"/>
                    </a:cubicBezTo>
                    <a:lnTo>
                      <a:pt x="2999" y="4361"/>
                    </a:lnTo>
                    <a:lnTo>
                      <a:pt x="6326" y="3731"/>
                    </a:lnTo>
                    <a:cubicBezTo>
                      <a:pt x="6326" y="3731"/>
                      <a:pt x="6251" y="3328"/>
                      <a:pt x="6175" y="2673"/>
                    </a:cubicBezTo>
                    <a:cubicBezTo>
                      <a:pt x="6125" y="2042"/>
                      <a:pt x="6049" y="1211"/>
                      <a:pt x="6100" y="278"/>
                    </a:cubicBezTo>
                    <a:lnTo>
                      <a:pt x="4209" y="1"/>
                    </a:lnTo>
                    <a:close/>
                  </a:path>
                </a:pathLst>
              </a:custGeom>
              <a:solidFill>
                <a:srgbClr val="FFB5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9" name="Google Shape;1049;p42"/>
              <p:cNvSpPr/>
              <p:nvPr/>
            </p:nvSpPr>
            <p:spPr>
              <a:xfrm>
                <a:off x="2256775" y="3463025"/>
                <a:ext cx="158175" cy="42250"/>
              </a:xfrm>
              <a:custGeom>
                <a:avLst/>
                <a:gdLst/>
                <a:ahLst/>
                <a:cxnLst/>
                <a:rect l="l" t="t" r="r" b="b"/>
                <a:pathLst>
                  <a:path w="6327" h="1690" extrusionOk="0">
                    <a:moveTo>
                      <a:pt x="6175" y="1"/>
                    </a:moveTo>
                    <a:lnTo>
                      <a:pt x="6049" y="26"/>
                    </a:lnTo>
                    <a:cubicBezTo>
                      <a:pt x="4805" y="398"/>
                      <a:pt x="3294" y="489"/>
                      <a:pt x="2109" y="489"/>
                    </a:cubicBezTo>
                    <a:cubicBezTo>
                      <a:pt x="965" y="489"/>
                      <a:pt x="126" y="404"/>
                      <a:pt x="126" y="404"/>
                    </a:cubicBezTo>
                    <a:cubicBezTo>
                      <a:pt x="101" y="555"/>
                      <a:pt x="101" y="706"/>
                      <a:pt x="76" y="757"/>
                    </a:cubicBezTo>
                    <a:cubicBezTo>
                      <a:pt x="25" y="1110"/>
                      <a:pt x="0" y="1311"/>
                      <a:pt x="0" y="1311"/>
                    </a:cubicBezTo>
                    <a:lnTo>
                      <a:pt x="2999" y="1689"/>
                    </a:lnTo>
                    <a:lnTo>
                      <a:pt x="6326" y="1059"/>
                    </a:lnTo>
                    <a:cubicBezTo>
                      <a:pt x="6326" y="1059"/>
                      <a:pt x="6251" y="656"/>
                      <a:pt x="6175"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0" name="Google Shape;1050;p42"/>
              <p:cNvSpPr/>
              <p:nvPr/>
            </p:nvSpPr>
            <p:spPr>
              <a:xfrm>
                <a:off x="2352550" y="4013125"/>
                <a:ext cx="98325" cy="247025"/>
              </a:xfrm>
              <a:custGeom>
                <a:avLst/>
                <a:gdLst/>
                <a:ahLst/>
                <a:cxnLst/>
                <a:rect l="l" t="t" r="r" b="b"/>
                <a:pathLst>
                  <a:path w="3933" h="9881" extrusionOk="0">
                    <a:moveTo>
                      <a:pt x="2470" y="0"/>
                    </a:moveTo>
                    <a:lnTo>
                      <a:pt x="1361" y="101"/>
                    </a:lnTo>
                    <a:lnTo>
                      <a:pt x="0" y="756"/>
                    </a:lnTo>
                    <a:cubicBezTo>
                      <a:pt x="0" y="756"/>
                      <a:pt x="605" y="3806"/>
                      <a:pt x="1286" y="5923"/>
                    </a:cubicBezTo>
                    <a:cubicBezTo>
                      <a:pt x="1991" y="8065"/>
                      <a:pt x="1739" y="9401"/>
                      <a:pt x="1739" y="9401"/>
                    </a:cubicBezTo>
                    <a:lnTo>
                      <a:pt x="3075" y="9880"/>
                    </a:lnTo>
                    <a:lnTo>
                      <a:pt x="3403" y="9225"/>
                    </a:lnTo>
                    <a:lnTo>
                      <a:pt x="3932" y="7435"/>
                    </a:lnTo>
                    <a:lnTo>
                      <a:pt x="3453" y="6377"/>
                    </a:lnTo>
                    <a:cubicBezTo>
                      <a:pt x="3453" y="6377"/>
                      <a:pt x="3301" y="6424"/>
                      <a:pt x="3112" y="6424"/>
                    </a:cubicBezTo>
                    <a:cubicBezTo>
                      <a:pt x="2866" y="6424"/>
                      <a:pt x="2559" y="6344"/>
                      <a:pt x="2445" y="5973"/>
                    </a:cubicBezTo>
                    <a:cubicBezTo>
                      <a:pt x="2269" y="5318"/>
                      <a:pt x="2596" y="2067"/>
                      <a:pt x="2470" y="0"/>
                    </a:cubicBezTo>
                    <a:close/>
                  </a:path>
                </a:pathLst>
              </a:custGeom>
              <a:solidFill>
                <a:srgbClr val="FFB5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1" name="Google Shape;1051;p42"/>
              <p:cNvSpPr/>
              <p:nvPr/>
            </p:nvSpPr>
            <p:spPr>
              <a:xfrm>
                <a:off x="2268100" y="4022575"/>
                <a:ext cx="75025" cy="206700"/>
              </a:xfrm>
              <a:custGeom>
                <a:avLst/>
                <a:gdLst/>
                <a:ahLst/>
                <a:cxnLst/>
                <a:rect l="l" t="t" r="r" b="b"/>
                <a:pathLst>
                  <a:path w="3001" h="8268" extrusionOk="0">
                    <a:moveTo>
                      <a:pt x="2370" y="0"/>
                    </a:moveTo>
                    <a:lnTo>
                      <a:pt x="1" y="454"/>
                    </a:lnTo>
                    <a:cubicBezTo>
                      <a:pt x="1" y="454"/>
                      <a:pt x="555" y="2924"/>
                      <a:pt x="732" y="4234"/>
                    </a:cubicBezTo>
                    <a:cubicBezTo>
                      <a:pt x="908" y="5545"/>
                      <a:pt x="958" y="6402"/>
                      <a:pt x="757" y="7057"/>
                    </a:cubicBezTo>
                    <a:cubicBezTo>
                      <a:pt x="580" y="7713"/>
                      <a:pt x="1463" y="8242"/>
                      <a:pt x="1463" y="8242"/>
                    </a:cubicBezTo>
                    <a:lnTo>
                      <a:pt x="2118" y="8267"/>
                    </a:lnTo>
                    <a:lnTo>
                      <a:pt x="2824" y="6931"/>
                    </a:lnTo>
                    <a:lnTo>
                      <a:pt x="3000" y="5948"/>
                    </a:lnTo>
                    <a:cubicBezTo>
                      <a:pt x="3000" y="5948"/>
                      <a:pt x="2345" y="5469"/>
                      <a:pt x="2345" y="4209"/>
                    </a:cubicBezTo>
                    <a:cubicBezTo>
                      <a:pt x="2345" y="2949"/>
                      <a:pt x="2723" y="1311"/>
                      <a:pt x="2370" y="0"/>
                    </a:cubicBezTo>
                    <a:close/>
                  </a:path>
                </a:pathLst>
              </a:custGeom>
              <a:solidFill>
                <a:srgbClr val="FFB5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2" name="Google Shape;1052;p42"/>
              <p:cNvSpPr/>
              <p:nvPr/>
            </p:nvSpPr>
            <p:spPr>
              <a:xfrm>
                <a:off x="2242275" y="4180450"/>
                <a:ext cx="141175" cy="139550"/>
              </a:xfrm>
              <a:custGeom>
                <a:avLst/>
                <a:gdLst/>
                <a:ahLst/>
                <a:cxnLst/>
                <a:rect l="l" t="t" r="r" b="b"/>
                <a:pathLst>
                  <a:path w="5647" h="5582" extrusionOk="0">
                    <a:moveTo>
                      <a:pt x="4684" y="0"/>
                    </a:moveTo>
                    <a:cubicBezTo>
                      <a:pt x="4515" y="0"/>
                      <a:pt x="4386" y="37"/>
                      <a:pt x="4386" y="37"/>
                    </a:cubicBezTo>
                    <a:lnTo>
                      <a:pt x="4083" y="1070"/>
                    </a:lnTo>
                    <a:lnTo>
                      <a:pt x="3579" y="1347"/>
                    </a:lnTo>
                    <a:lnTo>
                      <a:pt x="3151" y="2179"/>
                    </a:lnTo>
                    <a:lnTo>
                      <a:pt x="807" y="4044"/>
                    </a:lnTo>
                    <a:cubicBezTo>
                      <a:pt x="807" y="4044"/>
                      <a:pt x="0" y="5128"/>
                      <a:pt x="1160" y="5456"/>
                    </a:cubicBezTo>
                    <a:cubicBezTo>
                      <a:pt x="1445" y="5543"/>
                      <a:pt x="1726" y="5582"/>
                      <a:pt x="1993" y="5582"/>
                    </a:cubicBezTo>
                    <a:cubicBezTo>
                      <a:pt x="2809" y="5582"/>
                      <a:pt x="3490" y="5212"/>
                      <a:pt x="3756" y="4699"/>
                    </a:cubicBezTo>
                    <a:cubicBezTo>
                      <a:pt x="4134" y="4019"/>
                      <a:pt x="3932" y="3086"/>
                      <a:pt x="4209" y="2885"/>
                    </a:cubicBezTo>
                    <a:cubicBezTo>
                      <a:pt x="4512" y="2683"/>
                      <a:pt x="4814" y="2708"/>
                      <a:pt x="4915" y="2582"/>
                    </a:cubicBezTo>
                    <a:cubicBezTo>
                      <a:pt x="5016" y="2431"/>
                      <a:pt x="5646" y="1171"/>
                      <a:pt x="5419" y="490"/>
                    </a:cubicBezTo>
                    <a:cubicBezTo>
                      <a:pt x="5283" y="82"/>
                      <a:pt x="4938" y="0"/>
                      <a:pt x="468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3" name="Google Shape;1053;p42"/>
              <p:cNvSpPr/>
              <p:nvPr/>
            </p:nvSpPr>
            <p:spPr>
              <a:xfrm>
                <a:off x="2256125" y="4159825"/>
                <a:ext cx="101475" cy="131850"/>
              </a:xfrm>
              <a:custGeom>
                <a:avLst/>
                <a:gdLst/>
                <a:ahLst/>
                <a:cxnLst/>
                <a:rect l="l" t="t" r="r" b="b"/>
                <a:pathLst>
                  <a:path w="4059" h="5274" extrusionOk="0">
                    <a:moveTo>
                      <a:pt x="3185" y="1"/>
                    </a:moveTo>
                    <a:cubicBezTo>
                      <a:pt x="3162" y="1"/>
                      <a:pt x="3151" y="5"/>
                      <a:pt x="3151" y="5"/>
                    </a:cubicBezTo>
                    <a:lnTo>
                      <a:pt x="3303" y="282"/>
                    </a:lnTo>
                    <a:cubicBezTo>
                      <a:pt x="3303" y="282"/>
                      <a:pt x="3429" y="1517"/>
                      <a:pt x="2597" y="1971"/>
                    </a:cubicBezTo>
                    <a:cubicBezTo>
                      <a:pt x="2597" y="1971"/>
                      <a:pt x="2320" y="1038"/>
                      <a:pt x="1538" y="1038"/>
                    </a:cubicBezTo>
                    <a:cubicBezTo>
                      <a:pt x="732" y="1038"/>
                      <a:pt x="681" y="1315"/>
                      <a:pt x="707" y="1744"/>
                    </a:cubicBezTo>
                    <a:cubicBezTo>
                      <a:pt x="707" y="1744"/>
                      <a:pt x="606" y="3685"/>
                      <a:pt x="329" y="4113"/>
                    </a:cubicBezTo>
                    <a:cubicBezTo>
                      <a:pt x="26" y="4516"/>
                      <a:pt x="1" y="5096"/>
                      <a:pt x="581" y="5222"/>
                    </a:cubicBezTo>
                    <a:cubicBezTo>
                      <a:pt x="741" y="5250"/>
                      <a:pt x="927" y="5274"/>
                      <a:pt x="1122" y="5274"/>
                    </a:cubicBezTo>
                    <a:cubicBezTo>
                      <a:pt x="1633" y="5274"/>
                      <a:pt x="2197" y="5109"/>
                      <a:pt x="2471" y="4415"/>
                    </a:cubicBezTo>
                    <a:cubicBezTo>
                      <a:pt x="2874" y="3483"/>
                      <a:pt x="3051" y="2626"/>
                      <a:pt x="3151" y="2500"/>
                    </a:cubicBezTo>
                    <a:cubicBezTo>
                      <a:pt x="3189" y="2454"/>
                      <a:pt x="3232" y="2438"/>
                      <a:pt x="3281" y="2438"/>
                    </a:cubicBezTo>
                    <a:cubicBezTo>
                      <a:pt x="3364" y="2438"/>
                      <a:pt x="3459" y="2484"/>
                      <a:pt x="3555" y="2500"/>
                    </a:cubicBezTo>
                    <a:cubicBezTo>
                      <a:pt x="3558" y="2500"/>
                      <a:pt x="3561" y="2501"/>
                      <a:pt x="3565" y="2501"/>
                    </a:cubicBezTo>
                    <a:cubicBezTo>
                      <a:pt x="3719" y="2501"/>
                      <a:pt x="4009" y="1961"/>
                      <a:pt x="4034" y="1517"/>
                    </a:cubicBezTo>
                    <a:cubicBezTo>
                      <a:pt x="4059" y="1038"/>
                      <a:pt x="4034" y="433"/>
                      <a:pt x="3655" y="206"/>
                    </a:cubicBezTo>
                    <a:cubicBezTo>
                      <a:pt x="3385" y="26"/>
                      <a:pt x="3244" y="1"/>
                      <a:pt x="31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4" name="Google Shape;1054;p42"/>
              <p:cNvSpPr/>
              <p:nvPr/>
            </p:nvSpPr>
            <p:spPr>
              <a:xfrm>
                <a:off x="2379625" y="4164025"/>
                <a:ext cx="82575" cy="146875"/>
              </a:xfrm>
              <a:custGeom>
                <a:avLst/>
                <a:gdLst/>
                <a:ahLst/>
                <a:cxnLst/>
                <a:rect l="l" t="t" r="r" b="b"/>
                <a:pathLst>
                  <a:path w="3303" h="5875" extrusionOk="0">
                    <a:moveTo>
                      <a:pt x="2454" y="1"/>
                    </a:moveTo>
                    <a:cubicBezTo>
                      <a:pt x="2405" y="1"/>
                      <a:pt x="2352" y="5"/>
                      <a:pt x="2295" y="13"/>
                    </a:cubicBezTo>
                    <a:cubicBezTo>
                      <a:pt x="1765" y="63"/>
                      <a:pt x="1942" y="316"/>
                      <a:pt x="1942" y="316"/>
                    </a:cubicBezTo>
                    <a:cubicBezTo>
                      <a:pt x="2143" y="316"/>
                      <a:pt x="2295" y="971"/>
                      <a:pt x="2320" y="1551"/>
                    </a:cubicBezTo>
                    <a:cubicBezTo>
                      <a:pt x="2345" y="2130"/>
                      <a:pt x="2118" y="2811"/>
                      <a:pt x="2118" y="2811"/>
                    </a:cubicBezTo>
                    <a:cubicBezTo>
                      <a:pt x="2118" y="2811"/>
                      <a:pt x="2017" y="2508"/>
                      <a:pt x="1866" y="2231"/>
                    </a:cubicBezTo>
                    <a:cubicBezTo>
                      <a:pt x="1760" y="2055"/>
                      <a:pt x="1618" y="2014"/>
                      <a:pt x="1413" y="2014"/>
                    </a:cubicBezTo>
                    <a:cubicBezTo>
                      <a:pt x="1324" y="2014"/>
                      <a:pt x="1224" y="2022"/>
                      <a:pt x="1110" y="2029"/>
                    </a:cubicBezTo>
                    <a:cubicBezTo>
                      <a:pt x="1086" y="2031"/>
                      <a:pt x="1062" y="2032"/>
                      <a:pt x="1038" y="2032"/>
                    </a:cubicBezTo>
                    <a:cubicBezTo>
                      <a:pt x="781" y="2032"/>
                      <a:pt x="577" y="1947"/>
                      <a:pt x="405" y="1947"/>
                    </a:cubicBezTo>
                    <a:cubicBezTo>
                      <a:pt x="332" y="1947"/>
                      <a:pt x="266" y="1962"/>
                      <a:pt x="203" y="2004"/>
                    </a:cubicBezTo>
                    <a:cubicBezTo>
                      <a:pt x="1" y="2155"/>
                      <a:pt x="480" y="3189"/>
                      <a:pt x="555" y="3743"/>
                    </a:cubicBezTo>
                    <a:cubicBezTo>
                      <a:pt x="631" y="4273"/>
                      <a:pt x="782" y="4827"/>
                      <a:pt x="631" y="5256"/>
                    </a:cubicBezTo>
                    <a:cubicBezTo>
                      <a:pt x="507" y="5608"/>
                      <a:pt x="689" y="5875"/>
                      <a:pt x="1373" y="5875"/>
                    </a:cubicBezTo>
                    <a:cubicBezTo>
                      <a:pt x="1522" y="5875"/>
                      <a:pt x="1694" y="5862"/>
                      <a:pt x="1891" y="5835"/>
                    </a:cubicBezTo>
                    <a:cubicBezTo>
                      <a:pt x="3000" y="5684"/>
                      <a:pt x="2748" y="3718"/>
                      <a:pt x="2698" y="3466"/>
                    </a:cubicBezTo>
                    <a:cubicBezTo>
                      <a:pt x="2652" y="3237"/>
                      <a:pt x="2627" y="2822"/>
                      <a:pt x="2849" y="2822"/>
                    </a:cubicBezTo>
                    <a:cubicBezTo>
                      <a:pt x="2871" y="2822"/>
                      <a:pt x="2897" y="2827"/>
                      <a:pt x="2925" y="2836"/>
                    </a:cubicBezTo>
                    <a:cubicBezTo>
                      <a:pt x="2978" y="2855"/>
                      <a:pt x="3021" y="2864"/>
                      <a:pt x="3056" y="2864"/>
                    </a:cubicBezTo>
                    <a:cubicBezTo>
                      <a:pt x="3204" y="2864"/>
                      <a:pt x="3212" y="2702"/>
                      <a:pt x="3252" y="2458"/>
                    </a:cubicBezTo>
                    <a:cubicBezTo>
                      <a:pt x="3303" y="2181"/>
                      <a:pt x="3252" y="1273"/>
                      <a:pt x="3101" y="744"/>
                    </a:cubicBezTo>
                    <a:cubicBezTo>
                      <a:pt x="2966" y="272"/>
                      <a:pt x="2852" y="1"/>
                      <a:pt x="24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5" name="Google Shape;1055;p42"/>
              <p:cNvSpPr/>
              <p:nvPr/>
            </p:nvSpPr>
            <p:spPr>
              <a:xfrm>
                <a:off x="2218325" y="3495800"/>
                <a:ext cx="238200" cy="547700"/>
              </a:xfrm>
              <a:custGeom>
                <a:avLst/>
                <a:gdLst/>
                <a:ahLst/>
                <a:cxnLst/>
                <a:rect l="l" t="t" r="r" b="b"/>
                <a:pathLst>
                  <a:path w="9528" h="21908" extrusionOk="0">
                    <a:moveTo>
                      <a:pt x="8192" y="0"/>
                    </a:moveTo>
                    <a:lnTo>
                      <a:pt x="6579" y="328"/>
                    </a:lnTo>
                    <a:lnTo>
                      <a:pt x="4537" y="378"/>
                    </a:lnTo>
                    <a:lnTo>
                      <a:pt x="1160" y="277"/>
                    </a:lnTo>
                    <a:cubicBezTo>
                      <a:pt x="1160" y="277"/>
                      <a:pt x="1" y="4613"/>
                      <a:pt x="1" y="8192"/>
                    </a:cubicBezTo>
                    <a:cubicBezTo>
                      <a:pt x="1" y="11771"/>
                      <a:pt x="253" y="12754"/>
                      <a:pt x="253" y="13711"/>
                    </a:cubicBezTo>
                    <a:cubicBezTo>
                      <a:pt x="253" y="14644"/>
                      <a:pt x="908" y="18273"/>
                      <a:pt x="1563" y="20441"/>
                    </a:cubicBezTo>
                    <a:cubicBezTo>
                      <a:pt x="1563" y="20441"/>
                      <a:pt x="1815" y="21474"/>
                      <a:pt x="1815" y="21777"/>
                    </a:cubicBezTo>
                    <a:cubicBezTo>
                      <a:pt x="1815" y="21777"/>
                      <a:pt x="2105" y="21908"/>
                      <a:pt x="2581" y="21908"/>
                    </a:cubicBezTo>
                    <a:cubicBezTo>
                      <a:pt x="2888" y="21908"/>
                      <a:pt x="3272" y="21854"/>
                      <a:pt x="3706" y="21676"/>
                    </a:cubicBezTo>
                    <a:cubicBezTo>
                      <a:pt x="3932" y="21600"/>
                      <a:pt x="4159" y="21474"/>
                      <a:pt x="4411" y="21323"/>
                    </a:cubicBezTo>
                    <a:cubicBezTo>
                      <a:pt x="4411" y="21323"/>
                      <a:pt x="4008" y="16333"/>
                      <a:pt x="3504" y="14064"/>
                    </a:cubicBezTo>
                    <a:cubicBezTo>
                      <a:pt x="3428" y="13711"/>
                      <a:pt x="3882" y="9730"/>
                      <a:pt x="3882" y="9729"/>
                    </a:cubicBezTo>
                    <a:lnTo>
                      <a:pt x="3882" y="9729"/>
                    </a:lnTo>
                    <a:cubicBezTo>
                      <a:pt x="3882" y="9730"/>
                      <a:pt x="3655" y="12855"/>
                      <a:pt x="3806" y="14291"/>
                    </a:cubicBezTo>
                    <a:cubicBezTo>
                      <a:pt x="3983" y="15753"/>
                      <a:pt x="4512" y="18475"/>
                      <a:pt x="4840" y="19433"/>
                    </a:cubicBezTo>
                    <a:cubicBezTo>
                      <a:pt x="5142" y="20365"/>
                      <a:pt x="5243" y="21600"/>
                      <a:pt x="5243" y="21600"/>
                    </a:cubicBezTo>
                    <a:cubicBezTo>
                      <a:pt x="5243" y="21600"/>
                      <a:pt x="5326" y="21605"/>
                      <a:pt x="5465" y="21605"/>
                    </a:cubicBezTo>
                    <a:cubicBezTo>
                      <a:pt x="6005" y="21605"/>
                      <a:pt x="7395" y="21541"/>
                      <a:pt x="8116" y="20920"/>
                    </a:cubicBezTo>
                    <a:cubicBezTo>
                      <a:pt x="8116" y="20920"/>
                      <a:pt x="8494" y="16635"/>
                      <a:pt x="7133" y="13585"/>
                    </a:cubicBezTo>
                    <a:cubicBezTo>
                      <a:pt x="7133" y="13585"/>
                      <a:pt x="7007" y="13207"/>
                      <a:pt x="7285" y="12451"/>
                    </a:cubicBezTo>
                    <a:cubicBezTo>
                      <a:pt x="7562" y="11720"/>
                      <a:pt x="9452" y="5772"/>
                      <a:pt x="9477" y="3907"/>
                    </a:cubicBezTo>
                    <a:cubicBezTo>
                      <a:pt x="9528" y="2067"/>
                      <a:pt x="8192" y="0"/>
                      <a:pt x="819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6" name="Google Shape;1056;p42"/>
              <p:cNvSpPr/>
              <p:nvPr/>
            </p:nvSpPr>
            <p:spPr>
              <a:xfrm>
                <a:off x="2279450" y="3623700"/>
                <a:ext cx="49175" cy="414000"/>
              </a:xfrm>
              <a:custGeom>
                <a:avLst/>
                <a:gdLst/>
                <a:ahLst/>
                <a:cxnLst/>
                <a:rect l="l" t="t" r="r" b="b"/>
                <a:pathLst>
                  <a:path w="1967" h="16560" extrusionOk="0">
                    <a:moveTo>
                      <a:pt x="1916" y="1"/>
                    </a:moveTo>
                    <a:cubicBezTo>
                      <a:pt x="1916" y="1"/>
                      <a:pt x="1538" y="278"/>
                      <a:pt x="1412" y="681"/>
                    </a:cubicBezTo>
                    <a:cubicBezTo>
                      <a:pt x="1286" y="1059"/>
                      <a:pt x="303" y="6932"/>
                      <a:pt x="152" y="7638"/>
                    </a:cubicBezTo>
                    <a:cubicBezTo>
                      <a:pt x="0" y="8343"/>
                      <a:pt x="227" y="10082"/>
                      <a:pt x="504" y="11746"/>
                    </a:cubicBezTo>
                    <a:cubicBezTo>
                      <a:pt x="782" y="13384"/>
                      <a:pt x="1261" y="16560"/>
                      <a:pt x="1261" y="16560"/>
                    </a:cubicBezTo>
                    <a:cubicBezTo>
                      <a:pt x="1487" y="16484"/>
                      <a:pt x="1714" y="16358"/>
                      <a:pt x="1966" y="16182"/>
                    </a:cubicBezTo>
                    <a:cubicBezTo>
                      <a:pt x="1966" y="16182"/>
                      <a:pt x="1563" y="11217"/>
                      <a:pt x="1059" y="8948"/>
                    </a:cubicBezTo>
                    <a:cubicBezTo>
                      <a:pt x="983" y="8595"/>
                      <a:pt x="1462" y="4613"/>
                      <a:pt x="1462" y="4613"/>
                    </a:cubicBezTo>
                    <a:lnTo>
                      <a:pt x="1916"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7" name="Google Shape;1057;p42"/>
              <p:cNvSpPr/>
              <p:nvPr/>
            </p:nvSpPr>
            <p:spPr>
              <a:xfrm>
                <a:off x="2245425" y="3481050"/>
                <a:ext cx="180225" cy="35275"/>
              </a:xfrm>
              <a:custGeom>
                <a:avLst/>
                <a:gdLst/>
                <a:ahLst/>
                <a:cxnLst/>
                <a:rect l="l" t="t" r="r" b="b"/>
                <a:pathLst>
                  <a:path w="7209" h="1411" extrusionOk="0">
                    <a:moveTo>
                      <a:pt x="6953" y="0"/>
                    </a:moveTo>
                    <a:cubicBezTo>
                      <a:pt x="6745" y="0"/>
                      <a:pt x="5444" y="429"/>
                      <a:pt x="3463" y="429"/>
                    </a:cubicBezTo>
                    <a:cubicBezTo>
                      <a:pt x="2510" y="429"/>
                      <a:pt x="1399" y="330"/>
                      <a:pt x="177" y="36"/>
                    </a:cubicBezTo>
                    <a:lnTo>
                      <a:pt x="0" y="1170"/>
                    </a:lnTo>
                    <a:cubicBezTo>
                      <a:pt x="0" y="1170"/>
                      <a:pt x="1189" y="1411"/>
                      <a:pt x="2884" y="1411"/>
                    </a:cubicBezTo>
                    <a:cubicBezTo>
                      <a:pt x="4140" y="1411"/>
                      <a:pt x="5674" y="1278"/>
                      <a:pt x="7209" y="817"/>
                    </a:cubicBezTo>
                    <a:cubicBezTo>
                      <a:pt x="7209" y="817"/>
                      <a:pt x="7007" y="136"/>
                      <a:pt x="6982" y="10"/>
                    </a:cubicBezTo>
                    <a:cubicBezTo>
                      <a:pt x="6981" y="3"/>
                      <a:pt x="6971" y="0"/>
                      <a:pt x="69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8" name="Google Shape;1058;p42"/>
              <p:cNvSpPr/>
              <p:nvPr/>
            </p:nvSpPr>
            <p:spPr>
              <a:xfrm>
                <a:off x="2367675" y="3499575"/>
                <a:ext cx="69325" cy="529950"/>
              </a:xfrm>
              <a:custGeom>
                <a:avLst/>
                <a:gdLst/>
                <a:ahLst/>
                <a:cxnLst/>
                <a:rect l="l" t="t" r="r" b="b"/>
                <a:pathLst>
                  <a:path w="2773" h="21198" extrusionOk="0">
                    <a:moveTo>
                      <a:pt x="1714" y="0"/>
                    </a:moveTo>
                    <a:lnTo>
                      <a:pt x="1437" y="177"/>
                    </a:lnTo>
                    <a:cubicBezTo>
                      <a:pt x="1462" y="177"/>
                      <a:pt x="2445" y="1840"/>
                      <a:pt x="2067" y="3882"/>
                    </a:cubicBezTo>
                    <a:cubicBezTo>
                      <a:pt x="1916" y="4562"/>
                      <a:pt x="1664" y="5772"/>
                      <a:pt x="1361" y="7058"/>
                    </a:cubicBezTo>
                    <a:cubicBezTo>
                      <a:pt x="580" y="10460"/>
                      <a:pt x="0" y="13132"/>
                      <a:pt x="126" y="13712"/>
                    </a:cubicBezTo>
                    <a:cubicBezTo>
                      <a:pt x="202" y="14014"/>
                      <a:pt x="353" y="14417"/>
                      <a:pt x="555" y="14871"/>
                    </a:cubicBezTo>
                    <a:cubicBezTo>
                      <a:pt x="882" y="15753"/>
                      <a:pt x="1311" y="16862"/>
                      <a:pt x="1336" y="17820"/>
                    </a:cubicBezTo>
                    <a:cubicBezTo>
                      <a:pt x="1386" y="19282"/>
                      <a:pt x="1336" y="21172"/>
                      <a:pt x="1336" y="21197"/>
                    </a:cubicBezTo>
                    <a:lnTo>
                      <a:pt x="1638" y="21071"/>
                    </a:lnTo>
                    <a:cubicBezTo>
                      <a:pt x="1638" y="21046"/>
                      <a:pt x="1689" y="19282"/>
                      <a:pt x="1664" y="17795"/>
                    </a:cubicBezTo>
                    <a:cubicBezTo>
                      <a:pt x="1638" y="16787"/>
                      <a:pt x="1185" y="15652"/>
                      <a:pt x="832" y="14770"/>
                    </a:cubicBezTo>
                    <a:cubicBezTo>
                      <a:pt x="655" y="14317"/>
                      <a:pt x="504" y="13913"/>
                      <a:pt x="429" y="13636"/>
                    </a:cubicBezTo>
                    <a:cubicBezTo>
                      <a:pt x="302" y="13081"/>
                      <a:pt x="1084" y="9628"/>
                      <a:pt x="1664" y="7108"/>
                    </a:cubicBezTo>
                    <a:cubicBezTo>
                      <a:pt x="1966" y="5772"/>
                      <a:pt x="2243" y="4613"/>
                      <a:pt x="2369" y="3932"/>
                    </a:cubicBezTo>
                    <a:cubicBezTo>
                      <a:pt x="2773" y="1765"/>
                      <a:pt x="1764" y="76"/>
                      <a:pt x="17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9" name="Google Shape;1059;p42"/>
              <p:cNvSpPr/>
              <p:nvPr/>
            </p:nvSpPr>
            <p:spPr>
              <a:xfrm>
                <a:off x="2408625" y="3216850"/>
                <a:ext cx="195975" cy="379150"/>
              </a:xfrm>
              <a:custGeom>
                <a:avLst/>
                <a:gdLst/>
                <a:ahLst/>
                <a:cxnLst/>
                <a:rect l="l" t="t" r="r" b="b"/>
                <a:pathLst>
                  <a:path w="7839" h="15166" extrusionOk="0">
                    <a:moveTo>
                      <a:pt x="742" y="1"/>
                    </a:moveTo>
                    <a:cubicBezTo>
                      <a:pt x="551" y="1"/>
                      <a:pt x="429" y="18"/>
                      <a:pt x="429" y="18"/>
                    </a:cubicBezTo>
                    <a:lnTo>
                      <a:pt x="152" y="723"/>
                    </a:lnTo>
                    <a:lnTo>
                      <a:pt x="0" y="2967"/>
                    </a:lnTo>
                    <a:cubicBezTo>
                      <a:pt x="0" y="2967"/>
                      <a:pt x="908" y="3496"/>
                      <a:pt x="807" y="3723"/>
                    </a:cubicBezTo>
                    <a:cubicBezTo>
                      <a:pt x="731" y="3950"/>
                      <a:pt x="731" y="7352"/>
                      <a:pt x="731" y="7705"/>
                    </a:cubicBezTo>
                    <a:cubicBezTo>
                      <a:pt x="731" y="8058"/>
                      <a:pt x="908" y="8335"/>
                      <a:pt x="1286" y="8839"/>
                    </a:cubicBezTo>
                    <a:cubicBezTo>
                      <a:pt x="1387" y="8965"/>
                      <a:pt x="1714" y="9318"/>
                      <a:pt x="2168" y="9772"/>
                    </a:cubicBezTo>
                    <a:cubicBezTo>
                      <a:pt x="3529" y="11133"/>
                      <a:pt x="5848" y="13401"/>
                      <a:pt x="5848" y="13401"/>
                    </a:cubicBezTo>
                    <a:lnTo>
                      <a:pt x="5823" y="13729"/>
                    </a:lnTo>
                    <a:cubicBezTo>
                      <a:pt x="5772" y="14031"/>
                      <a:pt x="6327" y="15166"/>
                      <a:pt x="6327" y="15166"/>
                    </a:cubicBezTo>
                    <a:cubicBezTo>
                      <a:pt x="6327" y="15166"/>
                      <a:pt x="7839" y="14107"/>
                      <a:pt x="7713" y="14031"/>
                    </a:cubicBezTo>
                    <a:cubicBezTo>
                      <a:pt x="7587" y="13956"/>
                      <a:pt x="6856" y="13099"/>
                      <a:pt x="6856" y="13099"/>
                    </a:cubicBezTo>
                    <a:cubicBezTo>
                      <a:pt x="6528" y="11284"/>
                      <a:pt x="3731" y="8285"/>
                      <a:pt x="3428" y="8083"/>
                    </a:cubicBezTo>
                    <a:cubicBezTo>
                      <a:pt x="3100" y="7882"/>
                      <a:pt x="3151" y="7377"/>
                      <a:pt x="3151" y="7377"/>
                    </a:cubicBezTo>
                    <a:cubicBezTo>
                      <a:pt x="3327" y="6672"/>
                      <a:pt x="3176" y="4529"/>
                      <a:pt x="3226" y="4025"/>
                    </a:cubicBezTo>
                    <a:cubicBezTo>
                      <a:pt x="3252" y="3521"/>
                      <a:pt x="3428" y="2211"/>
                      <a:pt x="2748" y="1001"/>
                    </a:cubicBezTo>
                    <a:cubicBezTo>
                      <a:pt x="2253" y="121"/>
                      <a:pt x="1251" y="1"/>
                      <a:pt x="742" y="1"/>
                    </a:cubicBezTo>
                    <a:close/>
                  </a:path>
                </a:pathLst>
              </a:custGeom>
              <a:solidFill>
                <a:srgbClr val="FFB5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0" name="Google Shape;1060;p42"/>
              <p:cNvSpPr/>
              <p:nvPr/>
            </p:nvSpPr>
            <p:spPr>
              <a:xfrm>
                <a:off x="2426900" y="3309900"/>
                <a:ext cx="35925" cy="151250"/>
              </a:xfrm>
              <a:custGeom>
                <a:avLst/>
                <a:gdLst/>
                <a:ahLst/>
                <a:cxnLst/>
                <a:rect l="l" t="t" r="r" b="b"/>
                <a:pathLst>
                  <a:path w="1437" h="6050" extrusionOk="0">
                    <a:moveTo>
                      <a:pt x="76" y="1"/>
                    </a:moveTo>
                    <a:cubicBezTo>
                      <a:pt x="0" y="228"/>
                      <a:pt x="0" y="3605"/>
                      <a:pt x="0" y="3983"/>
                    </a:cubicBezTo>
                    <a:cubicBezTo>
                      <a:pt x="0" y="4336"/>
                      <a:pt x="151" y="4613"/>
                      <a:pt x="555" y="5117"/>
                    </a:cubicBezTo>
                    <a:cubicBezTo>
                      <a:pt x="656" y="5243"/>
                      <a:pt x="983" y="5596"/>
                      <a:pt x="1437" y="6050"/>
                    </a:cubicBezTo>
                    <a:cubicBezTo>
                      <a:pt x="1437" y="6050"/>
                      <a:pt x="656" y="4613"/>
                      <a:pt x="504" y="3882"/>
                    </a:cubicBezTo>
                    <a:cubicBezTo>
                      <a:pt x="353" y="3151"/>
                      <a:pt x="807" y="177"/>
                      <a:pt x="807" y="177"/>
                    </a:cubicBezTo>
                    <a:lnTo>
                      <a:pt x="807" y="177"/>
                    </a:lnTo>
                    <a:cubicBezTo>
                      <a:pt x="753" y="193"/>
                      <a:pt x="698" y="199"/>
                      <a:pt x="644" y="199"/>
                    </a:cubicBezTo>
                    <a:cubicBezTo>
                      <a:pt x="347" y="199"/>
                      <a:pt x="76" y="1"/>
                      <a:pt x="76"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1" name="Google Shape;1061;p42"/>
              <p:cNvSpPr/>
              <p:nvPr/>
            </p:nvSpPr>
            <p:spPr>
              <a:xfrm>
                <a:off x="2554800" y="3553150"/>
                <a:ext cx="73125" cy="61125"/>
              </a:xfrm>
              <a:custGeom>
                <a:avLst/>
                <a:gdLst/>
                <a:ahLst/>
                <a:cxnLst/>
                <a:rect l="l" t="t" r="r" b="b"/>
                <a:pathLst>
                  <a:path w="2925" h="2445" extrusionOk="0">
                    <a:moveTo>
                      <a:pt x="2246" y="1"/>
                    </a:moveTo>
                    <a:cubicBezTo>
                      <a:pt x="2189" y="1"/>
                      <a:pt x="2129" y="9"/>
                      <a:pt x="2068" y="25"/>
                    </a:cubicBezTo>
                    <a:cubicBezTo>
                      <a:pt x="2068" y="25"/>
                      <a:pt x="1034" y="831"/>
                      <a:pt x="706" y="1058"/>
                    </a:cubicBezTo>
                    <a:cubicBezTo>
                      <a:pt x="404" y="1285"/>
                      <a:pt x="127" y="1336"/>
                      <a:pt x="51" y="1638"/>
                    </a:cubicBezTo>
                    <a:cubicBezTo>
                      <a:pt x="1" y="1814"/>
                      <a:pt x="1" y="1991"/>
                      <a:pt x="51" y="2167"/>
                    </a:cubicBezTo>
                    <a:cubicBezTo>
                      <a:pt x="127" y="2319"/>
                      <a:pt x="278" y="2445"/>
                      <a:pt x="606" y="2445"/>
                    </a:cubicBezTo>
                    <a:cubicBezTo>
                      <a:pt x="606" y="2445"/>
                      <a:pt x="2017" y="1462"/>
                      <a:pt x="2219" y="1361"/>
                    </a:cubicBezTo>
                    <a:cubicBezTo>
                      <a:pt x="2420" y="1285"/>
                      <a:pt x="2924" y="857"/>
                      <a:pt x="2849" y="504"/>
                    </a:cubicBezTo>
                    <a:cubicBezTo>
                      <a:pt x="2785" y="208"/>
                      <a:pt x="2545" y="1"/>
                      <a:pt x="22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2" name="Google Shape;1062;p42"/>
              <p:cNvSpPr/>
              <p:nvPr/>
            </p:nvSpPr>
            <p:spPr>
              <a:xfrm>
                <a:off x="2554175" y="3590825"/>
                <a:ext cx="22075" cy="23450"/>
              </a:xfrm>
              <a:custGeom>
                <a:avLst/>
                <a:gdLst/>
                <a:ahLst/>
                <a:cxnLst/>
                <a:rect l="l" t="t" r="r" b="b"/>
                <a:pathLst>
                  <a:path w="883" h="938" extrusionOk="0">
                    <a:moveTo>
                      <a:pt x="294" y="0"/>
                    </a:moveTo>
                    <a:cubicBezTo>
                      <a:pt x="212" y="0"/>
                      <a:pt x="134" y="40"/>
                      <a:pt x="76" y="131"/>
                    </a:cubicBezTo>
                    <a:cubicBezTo>
                      <a:pt x="1" y="282"/>
                      <a:pt x="1" y="484"/>
                      <a:pt x="76" y="660"/>
                    </a:cubicBezTo>
                    <a:cubicBezTo>
                      <a:pt x="152" y="812"/>
                      <a:pt x="303" y="938"/>
                      <a:pt x="631" y="938"/>
                    </a:cubicBezTo>
                    <a:cubicBezTo>
                      <a:pt x="631" y="938"/>
                      <a:pt x="883" y="686"/>
                      <a:pt x="731" y="383"/>
                    </a:cubicBezTo>
                    <a:cubicBezTo>
                      <a:pt x="647" y="163"/>
                      <a:pt x="460" y="0"/>
                      <a:pt x="2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3" name="Google Shape;1063;p42"/>
              <p:cNvSpPr/>
              <p:nvPr/>
            </p:nvSpPr>
            <p:spPr>
              <a:xfrm>
                <a:off x="2571825" y="3569900"/>
                <a:ext cx="68075" cy="51425"/>
              </a:xfrm>
              <a:custGeom>
                <a:avLst/>
                <a:gdLst/>
                <a:ahLst/>
                <a:cxnLst/>
                <a:rect l="l" t="t" r="r" b="b"/>
                <a:pathLst>
                  <a:path w="2723" h="2057" extrusionOk="0">
                    <a:moveTo>
                      <a:pt x="1788" y="0"/>
                    </a:moveTo>
                    <a:cubicBezTo>
                      <a:pt x="1666" y="0"/>
                      <a:pt x="1527" y="24"/>
                      <a:pt x="1361" y="61"/>
                    </a:cubicBezTo>
                    <a:cubicBezTo>
                      <a:pt x="1109" y="111"/>
                      <a:pt x="832" y="338"/>
                      <a:pt x="832" y="666"/>
                    </a:cubicBezTo>
                    <a:cubicBezTo>
                      <a:pt x="832" y="968"/>
                      <a:pt x="782" y="1170"/>
                      <a:pt x="782" y="1170"/>
                    </a:cubicBezTo>
                    <a:lnTo>
                      <a:pt x="0" y="1749"/>
                    </a:lnTo>
                    <a:cubicBezTo>
                      <a:pt x="151" y="2001"/>
                      <a:pt x="908" y="2001"/>
                      <a:pt x="1286" y="2052"/>
                    </a:cubicBezTo>
                    <a:cubicBezTo>
                      <a:pt x="1312" y="2055"/>
                      <a:pt x="1338" y="2057"/>
                      <a:pt x="1364" y="2057"/>
                    </a:cubicBezTo>
                    <a:cubicBezTo>
                      <a:pt x="1735" y="2057"/>
                      <a:pt x="2063" y="1738"/>
                      <a:pt x="2369" y="1573"/>
                    </a:cubicBezTo>
                    <a:cubicBezTo>
                      <a:pt x="2722" y="1422"/>
                      <a:pt x="2496" y="1018"/>
                      <a:pt x="2395" y="716"/>
                    </a:cubicBezTo>
                    <a:cubicBezTo>
                      <a:pt x="2294" y="388"/>
                      <a:pt x="2092" y="35"/>
                      <a:pt x="1916" y="10"/>
                    </a:cubicBezTo>
                    <a:cubicBezTo>
                      <a:pt x="1875" y="4"/>
                      <a:pt x="1833" y="0"/>
                      <a:pt x="1788" y="0"/>
                    </a:cubicBezTo>
                    <a:close/>
                  </a:path>
                </a:pathLst>
              </a:custGeom>
              <a:solidFill>
                <a:srgbClr val="FFB5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4" name="Google Shape;1064;p42"/>
              <p:cNvSpPr/>
              <p:nvPr/>
            </p:nvSpPr>
            <p:spPr>
              <a:xfrm>
                <a:off x="2070875" y="3224100"/>
                <a:ext cx="215525" cy="384500"/>
              </a:xfrm>
              <a:custGeom>
                <a:avLst/>
                <a:gdLst/>
                <a:ahLst/>
                <a:cxnLst/>
                <a:rect l="l" t="t" r="r" b="b"/>
                <a:pathLst>
                  <a:path w="8621" h="15380" extrusionOk="0">
                    <a:moveTo>
                      <a:pt x="7964" y="1"/>
                    </a:moveTo>
                    <a:cubicBezTo>
                      <a:pt x="7529" y="1"/>
                      <a:pt x="6886" y="130"/>
                      <a:pt x="6428" y="786"/>
                    </a:cubicBezTo>
                    <a:cubicBezTo>
                      <a:pt x="5672" y="1870"/>
                      <a:pt x="5394" y="3080"/>
                      <a:pt x="5394" y="3559"/>
                    </a:cubicBezTo>
                    <a:cubicBezTo>
                      <a:pt x="5369" y="4063"/>
                      <a:pt x="5016" y="6054"/>
                      <a:pt x="5117" y="6735"/>
                    </a:cubicBezTo>
                    <a:cubicBezTo>
                      <a:pt x="5117" y="6735"/>
                      <a:pt x="5117" y="7239"/>
                      <a:pt x="4790" y="7390"/>
                    </a:cubicBezTo>
                    <a:cubicBezTo>
                      <a:pt x="4487" y="7541"/>
                      <a:pt x="1538" y="11649"/>
                      <a:pt x="1034" y="13338"/>
                    </a:cubicBezTo>
                    <a:cubicBezTo>
                      <a:pt x="1034" y="13338"/>
                      <a:pt x="253" y="14094"/>
                      <a:pt x="127" y="14145"/>
                    </a:cubicBezTo>
                    <a:cubicBezTo>
                      <a:pt x="1" y="14220"/>
                      <a:pt x="1311" y="15380"/>
                      <a:pt x="1311" y="15380"/>
                    </a:cubicBezTo>
                    <a:cubicBezTo>
                      <a:pt x="1311" y="15380"/>
                      <a:pt x="1941" y="14346"/>
                      <a:pt x="1941" y="14044"/>
                    </a:cubicBezTo>
                    <a:lnTo>
                      <a:pt x="1941" y="13741"/>
                    </a:lnTo>
                    <a:cubicBezTo>
                      <a:pt x="1941" y="13741"/>
                      <a:pt x="4412" y="11221"/>
                      <a:pt x="5823" y="10087"/>
                    </a:cubicBezTo>
                    <a:cubicBezTo>
                      <a:pt x="6277" y="9709"/>
                      <a:pt x="6730" y="9255"/>
                      <a:pt x="6831" y="9129"/>
                    </a:cubicBezTo>
                    <a:cubicBezTo>
                      <a:pt x="7260" y="8701"/>
                      <a:pt x="7335" y="7617"/>
                      <a:pt x="7360" y="7289"/>
                    </a:cubicBezTo>
                    <a:cubicBezTo>
                      <a:pt x="7411" y="6961"/>
                      <a:pt x="7739" y="3735"/>
                      <a:pt x="7688" y="3508"/>
                    </a:cubicBezTo>
                    <a:cubicBezTo>
                      <a:pt x="7638" y="3282"/>
                      <a:pt x="8545" y="2904"/>
                      <a:pt x="8545" y="2904"/>
                    </a:cubicBezTo>
                    <a:lnTo>
                      <a:pt x="8621" y="761"/>
                    </a:lnTo>
                    <a:lnTo>
                      <a:pt x="8444" y="55"/>
                    </a:lnTo>
                    <a:cubicBezTo>
                      <a:pt x="8444" y="55"/>
                      <a:pt x="8248" y="1"/>
                      <a:pt x="7964" y="1"/>
                    </a:cubicBezTo>
                    <a:close/>
                  </a:path>
                </a:pathLst>
              </a:custGeom>
              <a:solidFill>
                <a:srgbClr val="FFB5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5" name="Google Shape;1065;p42"/>
              <p:cNvSpPr/>
              <p:nvPr/>
            </p:nvSpPr>
            <p:spPr>
              <a:xfrm>
                <a:off x="2216425" y="3311750"/>
                <a:ext cx="47925" cy="164525"/>
              </a:xfrm>
              <a:custGeom>
                <a:avLst/>
                <a:gdLst/>
                <a:ahLst/>
                <a:cxnLst/>
                <a:rect l="l" t="t" r="r" b="b"/>
                <a:pathLst>
                  <a:path w="1917" h="6581" extrusionOk="0">
                    <a:moveTo>
                      <a:pt x="1829" y="1"/>
                    </a:moveTo>
                    <a:cubicBezTo>
                      <a:pt x="1717" y="1"/>
                      <a:pt x="1386" y="35"/>
                      <a:pt x="1261" y="431"/>
                    </a:cubicBezTo>
                    <a:cubicBezTo>
                      <a:pt x="1110" y="910"/>
                      <a:pt x="833" y="4186"/>
                      <a:pt x="631" y="4842"/>
                    </a:cubicBezTo>
                    <a:cubicBezTo>
                      <a:pt x="429" y="5522"/>
                      <a:pt x="1" y="6581"/>
                      <a:pt x="1" y="6581"/>
                    </a:cubicBezTo>
                    <a:cubicBezTo>
                      <a:pt x="480" y="6203"/>
                      <a:pt x="908" y="5749"/>
                      <a:pt x="1009" y="5623"/>
                    </a:cubicBezTo>
                    <a:cubicBezTo>
                      <a:pt x="1438" y="5195"/>
                      <a:pt x="1513" y="4111"/>
                      <a:pt x="1538" y="3783"/>
                    </a:cubicBezTo>
                    <a:cubicBezTo>
                      <a:pt x="1589" y="3455"/>
                      <a:pt x="1917" y="229"/>
                      <a:pt x="1866" y="2"/>
                    </a:cubicBezTo>
                    <a:cubicBezTo>
                      <a:pt x="1866" y="2"/>
                      <a:pt x="1852" y="1"/>
                      <a:pt x="1829"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42"/>
              <p:cNvSpPr/>
              <p:nvPr/>
            </p:nvSpPr>
            <p:spPr>
              <a:xfrm>
                <a:off x="2048200" y="3563100"/>
                <a:ext cx="66825" cy="61975"/>
              </a:xfrm>
              <a:custGeom>
                <a:avLst/>
                <a:gdLst/>
                <a:ahLst/>
                <a:cxnLst/>
                <a:rect l="l" t="t" r="r" b="b"/>
                <a:pathLst>
                  <a:path w="2673" h="2479" extrusionOk="0">
                    <a:moveTo>
                      <a:pt x="654" y="1"/>
                    </a:moveTo>
                    <a:cubicBezTo>
                      <a:pt x="407" y="1"/>
                      <a:pt x="202" y="162"/>
                      <a:pt x="126" y="408"/>
                    </a:cubicBezTo>
                    <a:cubicBezTo>
                      <a:pt x="0" y="736"/>
                      <a:pt x="454" y="1190"/>
                      <a:pt x="630" y="1290"/>
                    </a:cubicBezTo>
                    <a:cubicBezTo>
                      <a:pt x="807" y="1391"/>
                      <a:pt x="2042" y="2475"/>
                      <a:pt x="2042" y="2475"/>
                    </a:cubicBezTo>
                    <a:cubicBezTo>
                      <a:pt x="2073" y="2478"/>
                      <a:pt x="2103" y="2479"/>
                      <a:pt x="2131" y="2479"/>
                    </a:cubicBezTo>
                    <a:cubicBezTo>
                      <a:pt x="2375" y="2479"/>
                      <a:pt x="2506" y="2384"/>
                      <a:pt x="2596" y="2248"/>
                    </a:cubicBezTo>
                    <a:cubicBezTo>
                      <a:pt x="2672" y="2122"/>
                      <a:pt x="2672" y="1921"/>
                      <a:pt x="2647" y="1769"/>
                    </a:cubicBezTo>
                    <a:cubicBezTo>
                      <a:pt x="2596" y="1467"/>
                      <a:pt x="2344" y="1416"/>
                      <a:pt x="2067" y="1139"/>
                    </a:cubicBezTo>
                    <a:cubicBezTo>
                      <a:pt x="1790" y="887"/>
                      <a:pt x="908" y="55"/>
                      <a:pt x="908" y="55"/>
                    </a:cubicBezTo>
                    <a:cubicBezTo>
                      <a:pt x="821" y="18"/>
                      <a:pt x="735" y="1"/>
                      <a:pt x="6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42"/>
              <p:cNvSpPr/>
              <p:nvPr/>
            </p:nvSpPr>
            <p:spPr>
              <a:xfrm>
                <a:off x="2094200" y="3603650"/>
                <a:ext cx="21450" cy="21025"/>
              </a:xfrm>
              <a:custGeom>
                <a:avLst/>
                <a:gdLst/>
                <a:ahLst/>
                <a:cxnLst/>
                <a:rect l="l" t="t" r="r" b="b"/>
                <a:pathLst>
                  <a:path w="858" h="841" extrusionOk="0">
                    <a:moveTo>
                      <a:pt x="586" y="0"/>
                    </a:moveTo>
                    <a:cubicBezTo>
                      <a:pt x="431" y="0"/>
                      <a:pt x="246" y="125"/>
                      <a:pt x="152" y="299"/>
                    </a:cubicBezTo>
                    <a:cubicBezTo>
                      <a:pt x="0" y="601"/>
                      <a:pt x="202" y="828"/>
                      <a:pt x="202" y="828"/>
                    </a:cubicBezTo>
                    <a:cubicBezTo>
                      <a:pt x="256" y="837"/>
                      <a:pt x="304" y="841"/>
                      <a:pt x="349" y="841"/>
                    </a:cubicBezTo>
                    <a:cubicBezTo>
                      <a:pt x="556" y="841"/>
                      <a:pt x="673" y="751"/>
                      <a:pt x="756" y="626"/>
                    </a:cubicBezTo>
                    <a:cubicBezTo>
                      <a:pt x="832" y="500"/>
                      <a:pt x="857" y="299"/>
                      <a:pt x="807" y="147"/>
                    </a:cubicBezTo>
                    <a:cubicBezTo>
                      <a:pt x="760" y="44"/>
                      <a:pt x="678" y="0"/>
                      <a:pt x="5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42"/>
              <p:cNvSpPr/>
              <p:nvPr/>
            </p:nvSpPr>
            <p:spPr>
              <a:xfrm>
                <a:off x="2033700" y="3578175"/>
                <a:ext cx="63675" cy="50275"/>
              </a:xfrm>
              <a:custGeom>
                <a:avLst/>
                <a:gdLst/>
                <a:ahLst/>
                <a:cxnLst/>
                <a:rect l="l" t="t" r="r" b="b"/>
                <a:pathLst>
                  <a:path w="2547" h="2011" extrusionOk="0">
                    <a:moveTo>
                      <a:pt x="991" y="0"/>
                    </a:moveTo>
                    <a:cubicBezTo>
                      <a:pt x="962" y="0"/>
                      <a:pt x="935" y="2"/>
                      <a:pt x="908" y="7"/>
                    </a:cubicBezTo>
                    <a:cubicBezTo>
                      <a:pt x="757" y="7"/>
                      <a:pt x="505" y="335"/>
                      <a:pt x="379" y="612"/>
                    </a:cubicBezTo>
                    <a:cubicBezTo>
                      <a:pt x="253" y="914"/>
                      <a:pt x="1" y="1267"/>
                      <a:pt x="328" y="1444"/>
                    </a:cubicBezTo>
                    <a:cubicBezTo>
                      <a:pt x="622" y="1615"/>
                      <a:pt x="891" y="1999"/>
                      <a:pt x="1252" y="1999"/>
                    </a:cubicBezTo>
                    <a:cubicBezTo>
                      <a:pt x="1263" y="1999"/>
                      <a:pt x="1275" y="1999"/>
                      <a:pt x="1286" y="1998"/>
                    </a:cubicBezTo>
                    <a:cubicBezTo>
                      <a:pt x="1437" y="1998"/>
                      <a:pt x="1645" y="2010"/>
                      <a:pt x="1849" y="2010"/>
                    </a:cubicBezTo>
                    <a:cubicBezTo>
                      <a:pt x="2156" y="2010"/>
                      <a:pt x="2456" y="1983"/>
                      <a:pt x="2546" y="1847"/>
                    </a:cubicBezTo>
                    <a:lnTo>
                      <a:pt x="1866" y="1217"/>
                    </a:lnTo>
                    <a:cubicBezTo>
                      <a:pt x="1866" y="1217"/>
                      <a:pt x="1841" y="1015"/>
                      <a:pt x="1866" y="738"/>
                    </a:cubicBezTo>
                    <a:cubicBezTo>
                      <a:pt x="1916" y="435"/>
                      <a:pt x="1664" y="183"/>
                      <a:pt x="1437" y="108"/>
                    </a:cubicBezTo>
                    <a:cubicBezTo>
                      <a:pt x="1271" y="46"/>
                      <a:pt x="1123" y="0"/>
                      <a:pt x="991" y="0"/>
                    </a:cubicBezTo>
                    <a:close/>
                  </a:path>
                </a:pathLst>
              </a:custGeom>
              <a:solidFill>
                <a:srgbClr val="FFB5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42"/>
              <p:cNvSpPr/>
              <p:nvPr/>
            </p:nvSpPr>
            <p:spPr>
              <a:xfrm>
                <a:off x="2246675" y="3207200"/>
                <a:ext cx="182125" cy="206700"/>
              </a:xfrm>
              <a:custGeom>
                <a:avLst/>
                <a:gdLst/>
                <a:ahLst/>
                <a:cxnLst/>
                <a:rect l="l" t="t" r="r" b="b"/>
                <a:pathLst>
                  <a:path w="7285" h="8268" extrusionOk="0">
                    <a:moveTo>
                      <a:pt x="5873" y="0"/>
                    </a:moveTo>
                    <a:cubicBezTo>
                      <a:pt x="5873" y="1"/>
                      <a:pt x="5924" y="2521"/>
                      <a:pt x="3857" y="2521"/>
                    </a:cubicBezTo>
                    <a:cubicBezTo>
                      <a:pt x="1815" y="2521"/>
                      <a:pt x="2017" y="1362"/>
                      <a:pt x="2370" y="101"/>
                    </a:cubicBezTo>
                    <a:cubicBezTo>
                      <a:pt x="2370" y="101"/>
                      <a:pt x="2257" y="61"/>
                      <a:pt x="2086" y="61"/>
                    </a:cubicBezTo>
                    <a:cubicBezTo>
                      <a:pt x="1830" y="61"/>
                      <a:pt x="1442" y="152"/>
                      <a:pt x="1110" y="605"/>
                    </a:cubicBezTo>
                    <a:cubicBezTo>
                      <a:pt x="1110" y="605"/>
                      <a:pt x="505" y="3050"/>
                      <a:pt x="480" y="3580"/>
                    </a:cubicBezTo>
                    <a:cubicBezTo>
                      <a:pt x="429" y="4134"/>
                      <a:pt x="1" y="5949"/>
                      <a:pt x="555" y="8268"/>
                    </a:cubicBezTo>
                    <a:cubicBezTo>
                      <a:pt x="555" y="8268"/>
                      <a:pt x="2864" y="8092"/>
                      <a:pt x="4644" y="8092"/>
                    </a:cubicBezTo>
                    <a:cubicBezTo>
                      <a:pt x="5475" y="8092"/>
                      <a:pt x="6191" y="8130"/>
                      <a:pt x="6504" y="8242"/>
                    </a:cubicBezTo>
                    <a:cubicBezTo>
                      <a:pt x="6504" y="8242"/>
                      <a:pt x="6781" y="8192"/>
                      <a:pt x="6781" y="8016"/>
                    </a:cubicBezTo>
                    <a:cubicBezTo>
                      <a:pt x="6781" y="7814"/>
                      <a:pt x="7285" y="4109"/>
                      <a:pt x="7285" y="4109"/>
                    </a:cubicBezTo>
                    <a:cubicBezTo>
                      <a:pt x="7285" y="4109"/>
                      <a:pt x="6579" y="3327"/>
                      <a:pt x="6655" y="2143"/>
                    </a:cubicBezTo>
                    <a:cubicBezTo>
                      <a:pt x="6730" y="958"/>
                      <a:pt x="7134" y="253"/>
                      <a:pt x="7134" y="253"/>
                    </a:cubicBezTo>
                    <a:cubicBezTo>
                      <a:pt x="7134" y="253"/>
                      <a:pt x="6705" y="51"/>
                      <a:pt x="6378" y="51"/>
                    </a:cubicBezTo>
                    <a:cubicBezTo>
                      <a:pt x="6075" y="51"/>
                      <a:pt x="5873" y="0"/>
                      <a:pt x="587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70" name="Google Shape;1070;p42"/>
            <p:cNvGrpSpPr/>
            <p:nvPr/>
          </p:nvGrpSpPr>
          <p:grpSpPr>
            <a:xfrm>
              <a:off x="6072245" y="3119938"/>
              <a:ext cx="399300" cy="399300"/>
              <a:chOff x="1749013" y="1448938"/>
              <a:chExt cx="399300" cy="399300"/>
            </a:xfrm>
          </p:grpSpPr>
          <p:sp>
            <p:nvSpPr>
              <p:cNvPr id="1071" name="Google Shape;1071;p42"/>
              <p:cNvSpPr/>
              <p:nvPr/>
            </p:nvSpPr>
            <p:spPr>
              <a:xfrm>
                <a:off x="1749013" y="1448938"/>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2" name="Google Shape;1072;p42"/>
              <p:cNvGrpSpPr/>
              <p:nvPr/>
            </p:nvGrpSpPr>
            <p:grpSpPr>
              <a:xfrm>
                <a:off x="1802372" y="1559353"/>
                <a:ext cx="292571" cy="178359"/>
                <a:chOff x="1548400" y="2315200"/>
                <a:chExt cx="121550" cy="74100"/>
              </a:xfrm>
            </p:grpSpPr>
            <p:sp>
              <p:nvSpPr>
                <p:cNvPr id="1073" name="Google Shape;1073;p42"/>
                <p:cNvSpPr/>
                <p:nvPr/>
              </p:nvSpPr>
              <p:spPr>
                <a:xfrm>
                  <a:off x="1557625" y="2315200"/>
                  <a:ext cx="103100" cy="74100"/>
                </a:xfrm>
                <a:custGeom>
                  <a:avLst/>
                  <a:gdLst/>
                  <a:ahLst/>
                  <a:cxnLst/>
                  <a:rect l="l" t="t" r="r" b="b"/>
                  <a:pathLst>
                    <a:path w="4124" h="2964" extrusionOk="0">
                      <a:moveTo>
                        <a:pt x="629" y="1"/>
                      </a:moveTo>
                      <a:cubicBezTo>
                        <a:pt x="574" y="1"/>
                        <a:pt x="519" y="14"/>
                        <a:pt x="492" y="55"/>
                      </a:cubicBezTo>
                      <a:cubicBezTo>
                        <a:pt x="451" y="96"/>
                        <a:pt x="424" y="137"/>
                        <a:pt x="424" y="192"/>
                      </a:cubicBezTo>
                      <a:lnTo>
                        <a:pt x="424" y="410"/>
                      </a:lnTo>
                      <a:lnTo>
                        <a:pt x="205" y="410"/>
                      </a:lnTo>
                      <a:cubicBezTo>
                        <a:pt x="151" y="410"/>
                        <a:pt x="96" y="424"/>
                        <a:pt x="69" y="465"/>
                      </a:cubicBezTo>
                      <a:cubicBezTo>
                        <a:pt x="28" y="492"/>
                        <a:pt x="0" y="547"/>
                        <a:pt x="0" y="601"/>
                      </a:cubicBezTo>
                      <a:lnTo>
                        <a:pt x="0" y="2349"/>
                      </a:lnTo>
                      <a:cubicBezTo>
                        <a:pt x="0" y="2417"/>
                        <a:pt x="41" y="2472"/>
                        <a:pt x="82" y="2513"/>
                      </a:cubicBezTo>
                      <a:cubicBezTo>
                        <a:pt x="123" y="2540"/>
                        <a:pt x="164" y="2554"/>
                        <a:pt x="205" y="2554"/>
                      </a:cubicBezTo>
                      <a:lnTo>
                        <a:pt x="437" y="2554"/>
                      </a:lnTo>
                      <a:lnTo>
                        <a:pt x="437" y="2759"/>
                      </a:lnTo>
                      <a:cubicBezTo>
                        <a:pt x="437" y="2827"/>
                        <a:pt x="465" y="2881"/>
                        <a:pt x="519" y="2922"/>
                      </a:cubicBezTo>
                      <a:cubicBezTo>
                        <a:pt x="547" y="2950"/>
                        <a:pt x="588" y="2963"/>
                        <a:pt x="629" y="2963"/>
                      </a:cubicBezTo>
                      <a:lnTo>
                        <a:pt x="970" y="2963"/>
                      </a:lnTo>
                      <a:cubicBezTo>
                        <a:pt x="1038" y="2963"/>
                        <a:pt x="1093" y="2936"/>
                        <a:pt x="1120" y="2895"/>
                      </a:cubicBezTo>
                      <a:cubicBezTo>
                        <a:pt x="1161" y="2854"/>
                        <a:pt x="1175" y="2813"/>
                        <a:pt x="1175" y="2759"/>
                      </a:cubicBezTo>
                      <a:lnTo>
                        <a:pt x="1175" y="1789"/>
                      </a:lnTo>
                      <a:lnTo>
                        <a:pt x="2950" y="1789"/>
                      </a:lnTo>
                      <a:lnTo>
                        <a:pt x="2950" y="2759"/>
                      </a:lnTo>
                      <a:cubicBezTo>
                        <a:pt x="2950" y="2813"/>
                        <a:pt x="2977" y="2854"/>
                        <a:pt x="3004" y="2895"/>
                      </a:cubicBezTo>
                      <a:cubicBezTo>
                        <a:pt x="3045" y="2936"/>
                        <a:pt x="3100" y="2963"/>
                        <a:pt x="3154" y="2963"/>
                      </a:cubicBezTo>
                      <a:lnTo>
                        <a:pt x="3496" y="2963"/>
                      </a:lnTo>
                      <a:cubicBezTo>
                        <a:pt x="3537" y="2963"/>
                        <a:pt x="3591" y="2936"/>
                        <a:pt x="3619" y="2922"/>
                      </a:cubicBezTo>
                      <a:cubicBezTo>
                        <a:pt x="3673" y="2881"/>
                        <a:pt x="3701" y="2827"/>
                        <a:pt x="3701" y="2759"/>
                      </a:cubicBezTo>
                      <a:lnTo>
                        <a:pt x="3701" y="2554"/>
                      </a:lnTo>
                      <a:lnTo>
                        <a:pt x="3919" y="2554"/>
                      </a:lnTo>
                      <a:cubicBezTo>
                        <a:pt x="3974" y="2554"/>
                        <a:pt x="4015" y="2526"/>
                        <a:pt x="4042" y="2513"/>
                      </a:cubicBezTo>
                      <a:cubicBezTo>
                        <a:pt x="4096" y="2472"/>
                        <a:pt x="4124" y="2417"/>
                        <a:pt x="4124" y="2349"/>
                      </a:cubicBezTo>
                      <a:lnTo>
                        <a:pt x="4124" y="601"/>
                      </a:lnTo>
                      <a:cubicBezTo>
                        <a:pt x="4124" y="547"/>
                        <a:pt x="4110" y="492"/>
                        <a:pt x="4069" y="465"/>
                      </a:cubicBezTo>
                      <a:lnTo>
                        <a:pt x="4056" y="465"/>
                      </a:lnTo>
                      <a:cubicBezTo>
                        <a:pt x="4028" y="424"/>
                        <a:pt x="3974" y="410"/>
                        <a:pt x="3919" y="410"/>
                      </a:cubicBezTo>
                      <a:lnTo>
                        <a:pt x="3687" y="410"/>
                      </a:lnTo>
                      <a:lnTo>
                        <a:pt x="3687" y="192"/>
                      </a:lnTo>
                      <a:cubicBezTo>
                        <a:pt x="3687" y="137"/>
                        <a:pt x="3673" y="96"/>
                        <a:pt x="3632" y="55"/>
                      </a:cubicBezTo>
                      <a:cubicBezTo>
                        <a:pt x="3591" y="14"/>
                        <a:pt x="3550" y="1"/>
                        <a:pt x="3496" y="1"/>
                      </a:cubicBezTo>
                      <a:lnTo>
                        <a:pt x="3154" y="1"/>
                      </a:lnTo>
                      <a:cubicBezTo>
                        <a:pt x="3086" y="1"/>
                        <a:pt x="3045" y="14"/>
                        <a:pt x="3004" y="55"/>
                      </a:cubicBezTo>
                      <a:cubicBezTo>
                        <a:pt x="2977" y="96"/>
                        <a:pt x="2950" y="137"/>
                        <a:pt x="2950" y="192"/>
                      </a:cubicBezTo>
                      <a:lnTo>
                        <a:pt x="2950" y="1161"/>
                      </a:lnTo>
                      <a:lnTo>
                        <a:pt x="1175" y="1161"/>
                      </a:lnTo>
                      <a:lnTo>
                        <a:pt x="1175" y="192"/>
                      </a:lnTo>
                      <a:cubicBezTo>
                        <a:pt x="1175" y="137"/>
                        <a:pt x="1147" y="96"/>
                        <a:pt x="1120" y="55"/>
                      </a:cubicBezTo>
                      <a:cubicBezTo>
                        <a:pt x="1079" y="14"/>
                        <a:pt x="1024" y="1"/>
                        <a:pt x="9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42"/>
                <p:cNvSpPr/>
                <p:nvPr/>
              </p:nvSpPr>
              <p:spPr>
                <a:xfrm>
                  <a:off x="1649775" y="2325100"/>
                  <a:ext cx="10950" cy="53625"/>
                </a:xfrm>
                <a:custGeom>
                  <a:avLst/>
                  <a:gdLst/>
                  <a:ahLst/>
                  <a:cxnLst/>
                  <a:rect l="l" t="t" r="r" b="b"/>
                  <a:pathLst>
                    <a:path w="438" h="2145" extrusionOk="0">
                      <a:moveTo>
                        <a:pt x="1" y="1"/>
                      </a:moveTo>
                      <a:lnTo>
                        <a:pt x="1" y="2144"/>
                      </a:lnTo>
                      <a:lnTo>
                        <a:pt x="233" y="2144"/>
                      </a:lnTo>
                      <a:cubicBezTo>
                        <a:pt x="274" y="2144"/>
                        <a:pt x="315" y="2130"/>
                        <a:pt x="356" y="2103"/>
                      </a:cubicBezTo>
                      <a:cubicBezTo>
                        <a:pt x="397" y="2076"/>
                        <a:pt x="438" y="2021"/>
                        <a:pt x="438" y="1953"/>
                      </a:cubicBezTo>
                      <a:lnTo>
                        <a:pt x="438" y="205"/>
                      </a:lnTo>
                      <a:cubicBezTo>
                        <a:pt x="438" y="151"/>
                        <a:pt x="410" y="96"/>
                        <a:pt x="370" y="69"/>
                      </a:cubicBezTo>
                      <a:cubicBezTo>
                        <a:pt x="342" y="28"/>
                        <a:pt x="288" y="1"/>
                        <a:pt x="2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42"/>
                <p:cNvSpPr/>
                <p:nvPr/>
              </p:nvSpPr>
              <p:spPr>
                <a:xfrm>
                  <a:off x="1557625" y="2325100"/>
                  <a:ext cx="10600" cy="53625"/>
                </a:xfrm>
                <a:custGeom>
                  <a:avLst/>
                  <a:gdLst/>
                  <a:ahLst/>
                  <a:cxnLst/>
                  <a:rect l="l" t="t" r="r" b="b"/>
                  <a:pathLst>
                    <a:path w="424" h="2145" extrusionOk="0">
                      <a:moveTo>
                        <a:pt x="192" y="1"/>
                      </a:moveTo>
                      <a:cubicBezTo>
                        <a:pt x="137" y="1"/>
                        <a:pt x="96" y="28"/>
                        <a:pt x="55" y="69"/>
                      </a:cubicBezTo>
                      <a:cubicBezTo>
                        <a:pt x="14" y="96"/>
                        <a:pt x="0" y="151"/>
                        <a:pt x="0" y="205"/>
                      </a:cubicBezTo>
                      <a:lnTo>
                        <a:pt x="0" y="1953"/>
                      </a:lnTo>
                      <a:cubicBezTo>
                        <a:pt x="0" y="2021"/>
                        <a:pt x="28" y="2076"/>
                        <a:pt x="82" y="2117"/>
                      </a:cubicBezTo>
                      <a:cubicBezTo>
                        <a:pt x="110" y="2130"/>
                        <a:pt x="151" y="2144"/>
                        <a:pt x="205" y="2144"/>
                      </a:cubicBezTo>
                      <a:lnTo>
                        <a:pt x="424" y="2144"/>
                      </a:lnTo>
                      <a:lnTo>
                        <a:pt x="4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42"/>
                <p:cNvSpPr/>
                <p:nvPr/>
              </p:nvSpPr>
              <p:spPr>
                <a:xfrm>
                  <a:off x="1586650" y="2340800"/>
                  <a:ext cx="44725" cy="23575"/>
                </a:xfrm>
                <a:custGeom>
                  <a:avLst/>
                  <a:gdLst/>
                  <a:ahLst/>
                  <a:cxnLst/>
                  <a:rect l="l" t="t" r="r" b="b"/>
                  <a:pathLst>
                    <a:path w="1789" h="943" extrusionOk="0">
                      <a:moveTo>
                        <a:pt x="0" y="1"/>
                      </a:moveTo>
                      <a:lnTo>
                        <a:pt x="0" y="943"/>
                      </a:lnTo>
                      <a:lnTo>
                        <a:pt x="1789" y="943"/>
                      </a:lnTo>
                      <a:lnTo>
                        <a:pt x="178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42"/>
                <p:cNvSpPr/>
                <p:nvPr/>
              </p:nvSpPr>
              <p:spPr>
                <a:xfrm>
                  <a:off x="1586650" y="2352075"/>
                  <a:ext cx="44725" cy="12300"/>
                </a:xfrm>
                <a:custGeom>
                  <a:avLst/>
                  <a:gdLst/>
                  <a:ahLst/>
                  <a:cxnLst/>
                  <a:rect l="l" t="t" r="r" b="b"/>
                  <a:pathLst>
                    <a:path w="1789" h="492" extrusionOk="0">
                      <a:moveTo>
                        <a:pt x="0" y="0"/>
                      </a:moveTo>
                      <a:lnTo>
                        <a:pt x="0" y="492"/>
                      </a:lnTo>
                      <a:lnTo>
                        <a:pt x="1789" y="492"/>
                      </a:lnTo>
                      <a:lnTo>
                        <a:pt x="1789"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42"/>
                <p:cNvSpPr/>
                <p:nvPr/>
              </p:nvSpPr>
              <p:spPr>
                <a:xfrm>
                  <a:off x="1548400" y="2334650"/>
                  <a:ext cx="9250" cy="35200"/>
                </a:xfrm>
                <a:custGeom>
                  <a:avLst/>
                  <a:gdLst/>
                  <a:ahLst/>
                  <a:cxnLst/>
                  <a:rect l="l" t="t" r="r" b="b"/>
                  <a:pathLst>
                    <a:path w="370" h="1408" extrusionOk="0">
                      <a:moveTo>
                        <a:pt x="369" y="1"/>
                      </a:moveTo>
                      <a:cubicBezTo>
                        <a:pt x="260" y="1"/>
                        <a:pt x="165" y="55"/>
                        <a:pt x="96" y="124"/>
                      </a:cubicBezTo>
                      <a:cubicBezTo>
                        <a:pt x="42" y="192"/>
                        <a:pt x="1" y="288"/>
                        <a:pt x="1" y="383"/>
                      </a:cubicBezTo>
                      <a:lnTo>
                        <a:pt x="1" y="1025"/>
                      </a:lnTo>
                      <a:cubicBezTo>
                        <a:pt x="1" y="1134"/>
                        <a:pt x="42" y="1230"/>
                        <a:pt x="110" y="1298"/>
                      </a:cubicBezTo>
                      <a:cubicBezTo>
                        <a:pt x="178" y="1366"/>
                        <a:pt x="274" y="1407"/>
                        <a:pt x="369" y="1407"/>
                      </a:cubicBezTo>
                      <a:lnTo>
                        <a:pt x="36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42"/>
                <p:cNvSpPr/>
                <p:nvPr/>
              </p:nvSpPr>
              <p:spPr>
                <a:xfrm>
                  <a:off x="1660375" y="2334650"/>
                  <a:ext cx="9575" cy="35200"/>
                </a:xfrm>
                <a:custGeom>
                  <a:avLst/>
                  <a:gdLst/>
                  <a:ahLst/>
                  <a:cxnLst/>
                  <a:rect l="l" t="t" r="r" b="b"/>
                  <a:pathLst>
                    <a:path w="383" h="1408" extrusionOk="0">
                      <a:moveTo>
                        <a:pt x="0" y="1"/>
                      </a:moveTo>
                      <a:lnTo>
                        <a:pt x="0" y="1407"/>
                      </a:lnTo>
                      <a:cubicBezTo>
                        <a:pt x="109" y="1407"/>
                        <a:pt x="205" y="1366"/>
                        <a:pt x="273" y="1298"/>
                      </a:cubicBezTo>
                      <a:cubicBezTo>
                        <a:pt x="341" y="1230"/>
                        <a:pt x="382" y="1134"/>
                        <a:pt x="382" y="1025"/>
                      </a:cubicBezTo>
                      <a:lnTo>
                        <a:pt x="382" y="383"/>
                      </a:lnTo>
                      <a:cubicBezTo>
                        <a:pt x="382" y="288"/>
                        <a:pt x="341" y="192"/>
                        <a:pt x="287" y="124"/>
                      </a:cubicBezTo>
                      <a:cubicBezTo>
                        <a:pt x="219" y="55"/>
                        <a:pt x="109" y="1"/>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080" name="Google Shape;1080;p42"/>
            <p:cNvGrpSpPr/>
            <p:nvPr/>
          </p:nvGrpSpPr>
          <p:grpSpPr>
            <a:xfrm>
              <a:off x="7685558" y="3119938"/>
              <a:ext cx="399300" cy="399300"/>
              <a:chOff x="1339375" y="981538"/>
              <a:chExt cx="399300" cy="399300"/>
            </a:xfrm>
          </p:grpSpPr>
          <p:sp>
            <p:nvSpPr>
              <p:cNvPr id="1081" name="Google Shape;1081;p42"/>
              <p:cNvSpPr/>
              <p:nvPr/>
            </p:nvSpPr>
            <p:spPr>
              <a:xfrm>
                <a:off x="1339375" y="981538"/>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82" name="Google Shape;1082;p42"/>
              <p:cNvGrpSpPr/>
              <p:nvPr/>
            </p:nvGrpSpPr>
            <p:grpSpPr>
              <a:xfrm>
                <a:off x="1398424" y="1041483"/>
                <a:ext cx="277846" cy="279422"/>
                <a:chOff x="1000200" y="2085275"/>
                <a:chExt cx="101400" cy="101975"/>
              </a:xfrm>
            </p:grpSpPr>
            <p:sp>
              <p:nvSpPr>
                <p:cNvPr id="1083" name="Google Shape;1083;p42"/>
                <p:cNvSpPr/>
                <p:nvPr/>
              </p:nvSpPr>
              <p:spPr>
                <a:xfrm>
                  <a:off x="1000200" y="2112900"/>
                  <a:ext cx="101400" cy="74350"/>
                </a:xfrm>
                <a:custGeom>
                  <a:avLst/>
                  <a:gdLst/>
                  <a:ahLst/>
                  <a:cxnLst/>
                  <a:rect l="l" t="t" r="r" b="b"/>
                  <a:pathLst>
                    <a:path w="4056" h="2974" extrusionOk="0">
                      <a:moveTo>
                        <a:pt x="1087" y="0"/>
                      </a:moveTo>
                      <a:cubicBezTo>
                        <a:pt x="789" y="0"/>
                        <a:pt x="526" y="120"/>
                        <a:pt x="355" y="597"/>
                      </a:cubicBezTo>
                      <a:cubicBezTo>
                        <a:pt x="0" y="1567"/>
                        <a:pt x="956" y="2973"/>
                        <a:pt x="1420" y="2973"/>
                      </a:cubicBezTo>
                      <a:cubicBezTo>
                        <a:pt x="1871" y="2973"/>
                        <a:pt x="1857" y="2809"/>
                        <a:pt x="2035" y="2809"/>
                      </a:cubicBezTo>
                      <a:cubicBezTo>
                        <a:pt x="2212" y="2809"/>
                        <a:pt x="2185" y="2973"/>
                        <a:pt x="2649" y="2973"/>
                      </a:cubicBezTo>
                      <a:cubicBezTo>
                        <a:pt x="3100" y="2973"/>
                        <a:pt x="4055" y="1567"/>
                        <a:pt x="3714" y="597"/>
                      </a:cubicBezTo>
                      <a:cubicBezTo>
                        <a:pt x="3536" y="120"/>
                        <a:pt x="3274" y="0"/>
                        <a:pt x="2977" y="0"/>
                      </a:cubicBezTo>
                      <a:cubicBezTo>
                        <a:pt x="2680" y="0"/>
                        <a:pt x="2349" y="120"/>
                        <a:pt x="2035" y="120"/>
                      </a:cubicBezTo>
                      <a:cubicBezTo>
                        <a:pt x="1721" y="120"/>
                        <a:pt x="1386" y="0"/>
                        <a:pt x="10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42"/>
                <p:cNvSpPr/>
                <p:nvPr/>
              </p:nvSpPr>
              <p:spPr>
                <a:xfrm>
                  <a:off x="1069825" y="2118275"/>
                  <a:ext cx="23225" cy="33800"/>
                </a:xfrm>
                <a:custGeom>
                  <a:avLst/>
                  <a:gdLst/>
                  <a:ahLst/>
                  <a:cxnLst/>
                  <a:rect l="l" t="t" r="r" b="b"/>
                  <a:pathLst>
                    <a:path w="929" h="1352" extrusionOk="0">
                      <a:moveTo>
                        <a:pt x="1" y="0"/>
                      </a:moveTo>
                      <a:cubicBezTo>
                        <a:pt x="765" y="533"/>
                        <a:pt x="697" y="1352"/>
                        <a:pt x="697" y="1352"/>
                      </a:cubicBezTo>
                      <a:cubicBezTo>
                        <a:pt x="697" y="1352"/>
                        <a:pt x="929" y="874"/>
                        <a:pt x="697" y="451"/>
                      </a:cubicBezTo>
                      <a:cubicBezTo>
                        <a:pt x="465" y="14"/>
                        <a:pt x="1" y="0"/>
                        <a:pt x="1"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42"/>
                <p:cNvSpPr/>
                <p:nvPr/>
              </p:nvSpPr>
              <p:spPr>
                <a:xfrm>
                  <a:off x="1048325" y="2085275"/>
                  <a:ext cx="23925" cy="25275"/>
                </a:xfrm>
                <a:custGeom>
                  <a:avLst/>
                  <a:gdLst/>
                  <a:ahLst/>
                  <a:cxnLst/>
                  <a:rect l="l" t="t" r="r" b="b"/>
                  <a:pathLst>
                    <a:path w="957" h="1011" extrusionOk="0">
                      <a:moveTo>
                        <a:pt x="743" y="0"/>
                      </a:moveTo>
                      <a:cubicBezTo>
                        <a:pt x="525" y="0"/>
                        <a:pt x="317" y="97"/>
                        <a:pt x="178" y="282"/>
                      </a:cubicBezTo>
                      <a:cubicBezTo>
                        <a:pt x="28" y="501"/>
                        <a:pt x="0" y="774"/>
                        <a:pt x="96" y="1006"/>
                      </a:cubicBezTo>
                      <a:cubicBezTo>
                        <a:pt x="125" y="1009"/>
                        <a:pt x="154" y="1011"/>
                        <a:pt x="182" y="1011"/>
                      </a:cubicBezTo>
                      <a:cubicBezTo>
                        <a:pt x="409" y="1011"/>
                        <a:pt x="619" y="915"/>
                        <a:pt x="765" y="733"/>
                      </a:cubicBezTo>
                      <a:cubicBezTo>
                        <a:pt x="929" y="515"/>
                        <a:pt x="956" y="241"/>
                        <a:pt x="861" y="9"/>
                      </a:cubicBezTo>
                      <a:cubicBezTo>
                        <a:pt x="821" y="3"/>
                        <a:pt x="782" y="0"/>
                        <a:pt x="74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42"/>
                <p:cNvSpPr/>
                <p:nvPr/>
              </p:nvSpPr>
              <p:spPr>
                <a:xfrm>
                  <a:off x="1000200" y="2113150"/>
                  <a:ext cx="89800" cy="74100"/>
                </a:xfrm>
                <a:custGeom>
                  <a:avLst/>
                  <a:gdLst/>
                  <a:ahLst/>
                  <a:cxnLst/>
                  <a:rect l="l" t="t" r="r" b="b"/>
                  <a:pathLst>
                    <a:path w="3592" h="2964" extrusionOk="0">
                      <a:moveTo>
                        <a:pt x="1011" y="0"/>
                      </a:moveTo>
                      <a:lnTo>
                        <a:pt x="1011" y="0"/>
                      </a:lnTo>
                      <a:cubicBezTo>
                        <a:pt x="738" y="14"/>
                        <a:pt x="505" y="150"/>
                        <a:pt x="355" y="587"/>
                      </a:cubicBezTo>
                      <a:cubicBezTo>
                        <a:pt x="0" y="1557"/>
                        <a:pt x="956" y="2963"/>
                        <a:pt x="1420" y="2963"/>
                      </a:cubicBezTo>
                      <a:cubicBezTo>
                        <a:pt x="1871" y="2963"/>
                        <a:pt x="1857" y="2799"/>
                        <a:pt x="2035" y="2799"/>
                      </a:cubicBezTo>
                      <a:cubicBezTo>
                        <a:pt x="2212" y="2799"/>
                        <a:pt x="2185" y="2963"/>
                        <a:pt x="2649" y="2963"/>
                      </a:cubicBezTo>
                      <a:cubicBezTo>
                        <a:pt x="2908" y="2963"/>
                        <a:pt x="3332" y="2499"/>
                        <a:pt x="3591" y="1925"/>
                      </a:cubicBezTo>
                      <a:lnTo>
                        <a:pt x="3591" y="1925"/>
                      </a:lnTo>
                      <a:cubicBezTo>
                        <a:pt x="3296" y="2100"/>
                        <a:pt x="2944" y="2185"/>
                        <a:pt x="2593" y="2185"/>
                      </a:cubicBezTo>
                      <a:cubicBezTo>
                        <a:pt x="1905" y="2185"/>
                        <a:pt x="1223" y="1858"/>
                        <a:pt x="997" y="1243"/>
                      </a:cubicBezTo>
                      <a:cubicBezTo>
                        <a:pt x="819" y="779"/>
                        <a:pt x="874" y="342"/>
                        <a:pt x="1011"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42"/>
                <p:cNvSpPr/>
                <p:nvPr/>
              </p:nvSpPr>
              <p:spPr>
                <a:xfrm>
                  <a:off x="1048325" y="2085275"/>
                  <a:ext cx="21525" cy="25175"/>
                </a:xfrm>
                <a:custGeom>
                  <a:avLst/>
                  <a:gdLst/>
                  <a:ahLst/>
                  <a:cxnLst/>
                  <a:rect l="l" t="t" r="r" b="b"/>
                  <a:pathLst>
                    <a:path w="861" h="1007" extrusionOk="0">
                      <a:moveTo>
                        <a:pt x="752" y="1"/>
                      </a:moveTo>
                      <a:cubicBezTo>
                        <a:pt x="531" y="1"/>
                        <a:pt x="321" y="106"/>
                        <a:pt x="192" y="282"/>
                      </a:cubicBezTo>
                      <a:cubicBezTo>
                        <a:pt x="28" y="501"/>
                        <a:pt x="0" y="774"/>
                        <a:pt x="96" y="1006"/>
                      </a:cubicBezTo>
                      <a:lnTo>
                        <a:pt x="861" y="9"/>
                      </a:lnTo>
                      <a:cubicBezTo>
                        <a:pt x="824" y="4"/>
                        <a:pt x="788" y="1"/>
                        <a:pt x="752"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088" name="Google Shape;1088;p42"/>
            <p:cNvGrpSpPr/>
            <p:nvPr/>
          </p:nvGrpSpPr>
          <p:grpSpPr>
            <a:xfrm>
              <a:off x="7929468" y="2305938"/>
              <a:ext cx="399300" cy="399300"/>
              <a:chOff x="2181450" y="619688"/>
              <a:chExt cx="399300" cy="399300"/>
            </a:xfrm>
          </p:grpSpPr>
          <p:sp>
            <p:nvSpPr>
              <p:cNvPr id="1089" name="Google Shape;1089;p42"/>
              <p:cNvSpPr/>
              <p:nvPr/>
            </p:nvSpPr>
            <p:spPr>
              <a:xfrm>
                <a:off x="2181450" y="619688"/>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0" name="Google Shape;1090;p42"/>
              <p:cNvGrpSpPr/>
              <p:nvPr/>
            </p:nvGrpSpPr>
            <p:grpSpPr>
              <a:xfrm>
                <a:off x="2245726" y="672781"/>
                <a:ext cx="270748" cy="293114"/>
                <a:chOff x="2303827" y="729126"/>
                <a:chExt cx="215118" cy="232870"/>
              </a:xfrm>
            </p:grpSpPr>
            <p:sp>
              <p:nvSpPr>
                <p:cNvPr id="1091" name="Google Shape;1091;p42"/>
                <p:cNvSpPr/>
                <p:nvPr/>
              </p:nvSpPr>
              <p:spPr>
                <a:xfrm>
                  <a:off x="2303827" y="772482"/>
                  <a:ext cx="215118" cy="189513"/>
                </a:xfrm>
                <a:custGeom>
                  <a:avLst/>
                  <a:gdLst/>
                  <a:ahLst/>
                  <a:cxnLst/>
                  <a:rect l="l" t="t" r="r" b="b"/>
                  <a:pathLst>
                    <a:path w="4520" h="3982" extrusionOk="0">
                      <a:moveTo>
                        <a:pt x="2260" y="0"/>
                      </a:moveTo>
                      <a:cubicBezTo>
                        <a:pt x="2003" y="0"/>
                        <a:pt x="1742" y="50"/>
                        <a:pt x="1488" y="155"/>
                      </a:cubicBezTo>
                      <a:cubicBezTo>
                        <a:pt x="478" y="578"/>
                        <a:pt x="0" y="1738"/>
                        <a:pt x="424" y="2762"/>
                      </a:cubicBezTo>
                      <a:cubicBezTo>
                        <a:pt x="742" y="3523"/>
                        <a:pt x="1478" y="3982"/>
                        <a:pt x="2260" y="3982"/>
                      </a:cubicBezTo>
                      <a:cubicBezTo>
                        <a:pt x="2516" y="3982"/>
                        <a:pt x="2778" y="3932"/>
                        <a:pt x="3031" y="3827"/>
                      </a:cubicBezTo>
                      <a:cubicBezTo>
                        <a:pt x="4042" y="3404"/>
                        <a:pt x="4519" y="2230"/>
                        <a:pt x="4096" y="1220"/>
                      </a:cubicBezTo>
                      <a:cubicBezTo>
                        <a:pt x="3778" y="459"/>
                        <a:pt x="3041" y="0"/>
                        <a:pt x="22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42"/>
                <p:cNvSpPr/>
                <p:nvPr/>
              </p:nvSpPr>
              <p:spPr>
                <a:xfrm>
                  <a:off x="2316820" y="799943"/>
                  <a:ext cx="189133" cy="161862"/>
                </a:xfrm>
                <a:custGeom>
                  <a:avLst/>
                  <a:gdLst/>
                  <a:ahLst/>
                  <a:cxnLst/>
                  <a:rect l="l" t="t" r="r" b="b"/>
                  <a:pathLst>
                    <a:path w="3974" h="3401" extrusionOk="0">
                      <a:moveTo>
                        <a:pt x="574" y="1"/>
                      </a:moveTo>
                      <a:lnTo>
                        <a:pt x="574" y="1"/>
                      </a:lnTo>
                      <a:cubicBezTo>
                        <a:pt x="219" y="369"/>
                        <a:pt x="0" y="861"/>
                        <a:pt x="0" y="1421"/>
                      </a:cubicBezTo>
                      <a:cubicBezTo>
                        <a:pt x="0" y="2513"/>
                        <a:pt x="888" y="3400"/>
                        <a:pt x="1980" y="3400"/>
                      </a:cubicBezTo>
                      <a:cubicBezTo>
                        <a:pt x="3086" y="3400"/>
                        <a:pt x="3973" y="2513"/>
                        <a:pt x="3973" y="1421"/>
                      </a:cubicBezTo>
                      <a:cubicBezTo>
                        <a:pt x="3973" y="1216"/>
                        <a:pt x="3946" y="1011"/>
                        <a:pt x="3892" y="834"/>
                      </a:cubicBezTo>
                      <a:lnTo>
                        <a:pt x="3892" y="861"/>
                      </a:lnTo>
                      <a:cubicBezTo>
                        <a:pt x="3892" y="1830"/>
                        <a:pt x="3100" y="2622"/>
                        <a:pt x="2130" y="2622"/>
                      </a:cubicBezTo>
                      <a:cubicBezTo>
                        <a:pt x="1147" y="2622"/>
                        <a:pt x="355" y="1830"/>
                        <a:pt x="355" y="861"/>
                      </a:cubicBezTo>
                      <a:cubicBezTo>
                        <a:pt x="355" y="547"/>
                        <a:pt x="437" y="260"/>
                        <a:pt x="574"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42"/>
                <p:cNvSpPr/>
                <p:nvPr/>
              </p:nvSpPr>
              <p:spPr>
                <a:xfrm>
                  <a:off x="2365555" y="729126"/>
                  <a:ext cx="91663" cy="86476"/>
                </a:xfrm>
                <a:custGeom>
                  <a:avLst/>
                  <a:gdLst/>
                  <a:ahLst/>
                  <a:cxnLst/>
                  <a:rect l="l" t="t" r="r" b="b"/>
                  <a:pathLst>
                    <a:path w="1926" h="1817" extrusionOk="0">
                      <a:moveTo>
                        <a:pt x="1325" y="219"/>
                      </a:moveTo>
                      <a:cubicBezTo>
                        <a:pt x="1529" y="219"/>
                        <a:pt x="1707" y="397"/>
                        <a:pt x="1707" y="615"/>
                      </a:cubicBezTo>
                      <a:lnTo>
                        <a:pt x="1707" y="1216"/>
                      </a:lnTo>
                      <a:cubicBezTo>
                        <a:pt x="1707" y="1421"/>
                        <a:pt x="1529" y="1598"/>
                        <a:pt x="1325" y="1598"/>
                      </a:cubicBezTo>
                      <a:lnTo>
                        <a:pt x="615" y="1598"/>
                      </a:lnTo>
                      <a:cubicBezTo>
                        <a:pt x="396" y="1598"/>
                        <a:pt x="219" y="1421"/>
                        <a:pt x="219" y="1216"/>
                      </a:cubicBezTo>
                      <a:lnTo>
                        <a:pt x="219" y="615"/>
                      </a:lnTo>
                      <a:cubicBezTo>
                        <a:pt x="219" y="397"/>
                        <a:pt x="396" y="219"/>
                        <a:pt x="615" y="219"/>
                      </a:cubicBezTo>
                      <a:close/>
                      <a:moveTo>
                        <a:pt x="615" y="1"/>
                      </a:moveTo>
                      <a:cubicBezTo>
                        <a:pt x="273" y="1"/>
                        <a:pt x="0" y="274"/>
                        <a:pt x="0" y="615"/>
                      </a:cubicBezTo>
                      <a:lnTo>
                        <a:pt x="0" y="1202"/>
                      </a:lnTo>
                      <a:cubicBezTo>
                        <a:pt x="0" y="1543"/>
                        <a:pt x="273" y="1817"/>
                        <a:pt x="615" y="1817"/>
                      </a:cubicBezTo>
                      <a:lnTo>
                        <a:pt x="1325" y="1817"/>
                      </a:lnTo>
                      <a:cubicBezTo>
                        <a:pt x="1652" y="1817"/>
                        <a:pt x="1925" y="1543"/>
                        <a:pt x="1925" y="1202"/>
                      </a:cubicBezTo>
                      <a:lnTo>
                        <a:pt x="1925" y="615"/>
                      </a:lnTo>
                      <a:cubicBezTo>
                        <a:pt x="1925" y="274"/>
                        <a:pt x="1652" y="1"/>
                        <a:pt x="13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42"/>
                <p:cNvSpPr/>
                <p:nvPr/>
              </p:nvSpPr>
              <p:spPr>
                <a:xfrm>
                  <a:off x="2361652" y="815554"/>
                  <a:ext cx="98183" cy="77385"/>
                </a:xfrm>
                <a:custGeom>
                  <a:avLst/>
                  <a:gdLst/>
                  <a:ahLst/>
                  <a:cxnLst/>
                  <a:rect l="l" t="t" r="r" b="b"/>
                  <a:pathLst>
                    <a:path w="2063" h="1626" extrusionOk="0">
                      <a:moveTo>
                        <a:pt x="519" y="1"/>
                      </a:moveTo>
                      <a:lnTo>
                        <a:pt x="0" y="410"/>
                      </a:lnTo>
                      <a:lnTo>
                        <a:pt x="164" y="615"/>
                      </a:lnTo>
                      <a:lnTo>
                        <a:pt x="342" y="465"/>
                      </a:lnTo>
                      <a:cubicBezTo>
                        <a:pt x="369" y="451"/>
                        <a:pt x="410" y="410"/>
                        <a:pt x="465" y="355"/>
                      </a:cubicBezTo>
                      <a:lnTo>
                        <a:pt x="465" y="519"/>
                      </a:lnTo>
                      <a:lnTo>
                        <a:pt x="451" y="670"/>
                      </a:lnTo>
                      <a:lnTo>
                        <a:pt x="451" y="1598"/>
                      </a:lnTo>
                      <a:lnTo>
                        <a:pt x="792" y="1598"/>
                      </a:lnTo>
                      <a:lnTo>
                        <a:pt x="792" y="1"/>
                      </a:lnTo>
                      <a:close/>
                      <a:moveTo>
                        <a:pt x="1079" y="1"/>
                      </a:moveTo>
                      <a:lnTo>
                        <a:pt x="1024" y="820"/>
                      </a:lnTo>
                      <a:lnTo>
                        <a:pt x="1161" y="888"/>
                      </a:lnTo>
                      <a:cubicBezTo>
                        <a:pt x="1188" y="874"/>
                        <a:pt x="1229" y="874"/>
                        <a:pt x="1270" y="861"/>
                      </a:cubicBezTo>
                      <a:cubicBezTo>
                        <a:pt x="1325" y="861"/>
                        <a:pt x="1366" y="847"/>
                        <a:pt x="1407" y="847"/>
                      </a:cubicBezTo>
                      <a:cubicBezTo>
                        <a:pt x="1611" y="847"/>
                        <a:pt x="1721" y="929"/>
                        <a:pt x="1721" y="1093"/>
                      </a:cubicBezTo>
                      <a:cubicBezTo>
                        <a:pt x="1721" y="1270"/>
                        <a:pt x="1625" y="1352"/>
                        <a:pt x="1407" y="1352"/>
                      </a:cubicBezTo>
                      <a:cubicBezTo>
                        <a:pt x="1338" y="1352"/>
                        <a:pt x="1270" y="1339"/>
                        <a:pt x="1188" y="1325"/>
                      </a:cubicBezTo>
                      <a:cubicBezTo>
                        <a:pt x="1120" y="1298"/>
                        <a:pt x="1052" y="1270"/>
                        <a:pt x="997" y="1243"/>
                      </a:cubicBezTo>
                      <a:lnTo>
                        <a:pt x="997" y="1543"/>
                      </a:lnTo>
                      <a:cubicBezTo>
                        <a:pt x="1106" y="1598"/>
                        <a:pt x="1243" y="1625"/>
                        <a:pt x="1420" y="1625"/>
                      </a:cubicBezTo>
                      <a:cubicBezTo>
                        <a:pt x="1639" y="1625"/>
                        <a:pt x="1789" y="1584"/>
                        <a:pt x="1898" y="1489"/>
                      </a:cubicBezTo>
                      <a:cubicBezTo>
                        <a:pt x="2007" y="1379"/>
                        <a:pt x="2062" y="1243"/>
                        <a:pt x="2062" y="1065"/>
                      </a:cubicBezTo>
                      <a:cubicBezTo>
                        <a:pt x="2062" y="915"/>
                        <a:pt x="2021" y="792"/>
                        <a:pt x="1926" y="710"/>
                      </a:cubicBezTo>
                      <a:cubicBezTo>
                        <a:pt x="1830" y="629"/>
                        <a:pt x="1707" y="574"/>
                        <a:pt x="1557" y="574"/>
                      </a:cubicBezTo>
                      <a:cubicBezTo>
                        <a:pt x="1489" y="574"/>
                        <a:pt x="1434" y="588"/>
                        <a:pt x="1393" y="588"/>
                      </a:cubicBezTo>
                      <a:lnTo>
                        <a:pt x="1352" y="601"/>
                      </a:lnTo>
                      <a:lnTo>
                        <a:pt x="1379" y="287"/>
                      </a:lnTo>
                      <a:lnTo>
                        <a:pt x="1953" y="287"/>
                      </a:lnTo>
                      <a:lnTo>
                        <a:pt x="195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095" name="Google Shape;1095;p42"/>
            <p:cNvGrpSpPr/>
            <p:nvPr/>
          </p:nvGrpSpPr>
          <p:grpSpPr>
            <a:xfrm>
              <a:off x="5821775" y="2305950"/>
              <a:ext cx="399300" cy="399300"/>
              <a:chOff x="5797625" y="936625"/>
              <a:chExt cx="399300" cy="399300"/>
            </a:xfrm>
          </p:grpSpPr>
          <p:sp>
            <p:nvSpPr>
              <p:cNvPr id="1096" name="Google Shape;1096;p42"/>
              <p:cNvSpPr/>
              <p:nvPr/>
            </p:nvSpPr>
            <p:spPr>
              <a:xfrm>
                <a:off x="5797625" y="936625"/>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97" name="Google Shape;1097;p42"/>
              <p:cNvGrpSpPr/>
              <p:nvPr/>
            </p:nvGrpSpPr>
            <p:grpSpPr>
              <a:xfrm>
                <a:off x="5850071" y="989074"/>
                <a:ext cx="294421" cy="294421"/>
                <a:chOff x="735700" y="198150"/>
                <a:chExt cx="138950" cy="138950"/>
              </a:xfrm>
            </p:grpSpPr>
            <p:sp>
              <p:nvSpPr>
                <p:cNvPr id="1098" name="Google Shape;1098;p42"/>
                <p:cNvSpPr/>
                <p:nvPr/>
              </p:nvSpPr>
              <p:spPr>
                <a:xfrm>
                  <a:off x="778025" y="212850"/>
                  <a:ext cx="96625" cy="124250"/>
                </a:xfrm>
                <a:custGeom>
                  <a:avLst/>
                  <a:gdLst/>
                  <a:ahLst/>
                  <a:cxnLst/>
                  <a:rect l="l" t="t" r="r" b="b"/>
                  <a:pathLst>
                    <a:path w="3865" h="4970" extrusionOk="0">
                      <a:moveTo>
                        <a:pt x="2799" y="0"/>
                      </a:moveTo>
                      <a:cubicBezTo>
                        <a:pt x="2895" y="137"/>
                        <a:pt x="2977" y="273"/>
                        <a:pt x="3031" y="410"/>
                      </a:cubicBezTo>
                      <a:cubicBezTo>
                        <a:pt x="3182" y="778"/>
                        <a:pt x="3209" y="1229"/>
                        <a:pt x="2991" y="1570"/>
                      </a:cubicBezTo>
                      <a:cubicBezTo>
                        <a:pt x="2786" y="1884"/>
                        <a:pt x="2431" y="2062"/>
                        <a:pt x="2089" y="2171"/>
                      </a:cubicBezTo>
                      <a:cubicBezTo>
                        <a:pt x="1693" y="2307"/>
                        <a:pt x="1257" y="2335"/>
                        <a:pt x="874" y="2512"/>
                      </a:cubicBezTo>
                      <a:cubicBezTo>
                        <a:pt x="492" y="2690"/>
                        <a:pt x="219" y="2990"/>
                        <a:pt x="110" y="3413"/>
                      </a:cubicBezTo>
                      <a:cubicBezTo>
                        <a:pt x="0" y="3850"/>
                        <a:pt x="69" y="4396"/>
                        <a:pt x="383" y="4751"/>
                      </a:cubicBezTo>
                      <a:cubicBezTo>
                        <a:pt x="465" y="4833"/>
                        <a:pt x="547" y="4888"/>
                        <a:pt x="656" y="4929"/>
                      </a:cubicBezTo>
                      <a:cubicBezTo>
                        <a:pt x="792" y="4956"/>
                        <a:pt x="943" y="4970"/>
                        <a:pt x="1079" y="4970"/>
                      </a:cubicBezTo>
                      <a:cubicBezTo>
                        <a:pt x="2622" y="4970"/>
                        <a:pt x="3864" y="3727"/>
                        <a:pt x="3864" y="2185"/>
                      </a:cubicBezTo>
                      <a:cubicBezTo>
                        <a:pt x="3864" y="1297"/>
                        <a:pt x="3455" y="519"/>
                        <a:pt x="27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42"/>
                <p:cNvSpPr/>
                <p:nvPr/>
              </p:nvSpPr>
              <p:spPr>
                <a:xfrm>
                  <a:off x="798500" y="298850"/>
                  <a:ext cx="17100" cy="16750"/>
                </a:xfrm>
                <a:custGeom>
                  <a:avLst/>
                  <a:gdLst/>
                  <a:ahLst/>
                  <a:cxnLst/>
                  <a:rect l="l" t="t" r="r" b="b"/>
                  <a:pathLst>
                    <a:path w="684" h="670" extrusionOk="0">
                      <a:moveTo>
                        <a:pt x="342" y="1"/>
                      </a:moveTo>
                      <a:cubicBezTo>
                        <a:pt x="151" y="1"/>
                        <a:pt x="1" y="151"/>
                        <a:pt x="1" y="342"/>
                      </a:cubicBezTo>
                      <a:cubicBezTo>
                        <a:pt x="1" y="520"/>
                        <a:pt x="151" y="670"/>
                        <a:pt x="342" y="670"/>
                      </a:cubicBezTo>
                      <a:cubicBezTo>
                        <a:pt x="533" y="670"/>
                        <a:pt x="683" y="520"/>
                        <a:pt x="683" y="342"/>
                      </a:cubicBezTo>
                      <a:cubicBezTo>
                        <a:pt x="683" y="151"/>
                        <a:pt x="533" y="1"/>
                        <a:pt x="3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42"/>
                <p:cNvSpPr/>
                <p:nvPr/>
              </p:nvSpPr>
              <p:spPr>
                <a:xfrm>
                  <a:off x="735700" y="198150"/>
                  <a:ext cx="113000" cy="133850"/>
                </a:xfrm>
                <a:custGeom>
                  <a:avLst/>
                  <a:gdLst/>
                  <a:ahLst/>
                  <a:cxnLst/>
                  <a:rect l="l" t="t" r="r" b="b"/>
                  <a:pathLst>
                    <a:path w="4520" h="5354" extrusionOk="0">
                      <a:moveTo>
                        <a:pt x="2786" y="1"/>
                      </a:moveTo>
                      <a:cubicBezTo>
                        <a:pt x="1243" y="1"/>
                        <a:pt x="0" y="1243"/>
                        <a:pt x="0" y="2786"/>
                      </a:cubicBezTo>
                      <a:cubicBezTo>
                        <a:pt x="0" y="3947"/>
                        <a:pt x="724" y="4943"/>
                        <a:pt x="1734" y="5353"/>
                      </a:cubicBezTo>
                      <a:cubicBezTo>
                        <a:pt x="1693" y="5298"/>
                        <a:pt x="1653" y="5230"/>
                        <a:pt x="1625" y="5148"/>
                      </a:cubicBezTo>
                      <a:cubicBezTo>
                        <a:pt x="1557" y="5053"/>
                        <a:pt x="1502" y="4957"/>
                        <a:pt x="1461" y="4848"/>
                      </a:cubicBezTo>
                      <a:cubicBezTo>
                        <a:pt x="1243" y="4261"/>
                        <a:pt x="1448" y="3551"/>
                        <a:pt x="1885" y="3114"/>
                      </a:cubicBezTo>
                      <a:cubicBezTo>
                        <a:pt x="2103" y="2882"/>
                        <a:pt x="2376" y="2732"/>
                        <a:pt x="2677" y="2636"/>
                      </a:cubicBezTo>
                      <a:cubicBezTo>
                        <a:pt x="2977" y="2554"/>
                        <a:pt x="3291" y="2527"/>
                        <a:pt x="3591" y="2445"/>
                      </a:cubicBezTo>
                      <a:cubicBezTo>
                        <a:pt x="3864" y="2363"/>
                        <a:pt x="4151" y="2226"/>
                        <a:pt x="4329" y="1994"/>
                      </a:cubicBezTo>
                      <a:cubicBezTo>
                        <a:pt x="4520" y="1721"/>
                        <a:pt x="4506" y="1339"/>
                        <a:pt x="4410" y="1025"/>
                      </a:cubicBezTo>
                      <a:cubicBezTo>
                        <a:pt x="4397" y="984"/>
                        <a:pt x="4383" y="957"/>
                        <a:pt x="4370" y="916"/>
                      </a:cubicBezTo>
                      <a:cubicBezTo>
                        <a:pt x="4192" y="629"/>
                        <a:pt x="3933" y="370"/>
                        <a:pt x="3673" y="192"/>
                      </a:cubicBezTo>
                      <a:cubicBezTo>
                        <a:pt x="3619" y="165"/>
                        <a:pt x="3578" y="137"/>
                        <a:pt x="3537" y="110"/>
                      </a:cubicBezTo>
                      <a:cubicBezTo>
                        <a:pt x="3291" y="42"/>
                        <a:pt x="3045" y="1"/>
                        <a:pt x="27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42"/>
                <p:cNvSpPr/>
                <p:nvPr/>
              </p:nvSpPr>
              <p:spPr>
                <a:xfrm>
                  <a:off x="804650" y="217625"/>
                  <a:ext cx="17100" cy="17075"/>
                </a:xfrm>
                <a:custGeom>
                  <a:avLst/>
                  <a:gdLst/>
                  <a:ahLst/>
                  <a:cxnLst/>
                  <a:rect l="l" t="t" r="r" b="b"/>
                  <a:pathLst>
                    <a:path w="684" h="683" extrusionOk="0">
                      <a:moveTo>
                        <a:pt x="342" y="0"/>
                      </a:moveTo>
                      <a:cubicBezTo>
                        <a:pt x="151" y="0"/>
                        <a:pt x="0" y="150"/>
                        <a:pt x="0" y="342"/>
                      </a:cubicBezTo>
                      <a:cubicBezTo>
                        <a:pt x="0" y="519"/>
                        <a:pt x="151" y="683"/>
                        <a:pt x="342" y="683"/>
                      </a:cubicBezTo>
                      <a:cubicBezTo>
                        <a:pt x="519" y="683"/>
                        <a:pt x="683" y="519"/>
                        <a:pt x="683" y="342"/>
                      </a:cubicBezTo>
                      <a:cubicBezTo>
                        <a:pt x="683" y="150"/>
                        <a:pt x="519" y="0"/>
                        <a:pt x="3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2E420-B005-0991-2892-E163DEF7295A}"/>
              </a:ext>
            </a:extLst>
          </p:cNvPr>
          <p:cNvSpPr>
            <a:spLocks noGrp="1"/>
          </p:cNvSpPr>
          <p:nvPr>
            <p:ph type="title"/>
          </p:nvPr>
        </p:nvSpPr>
        <p:spPr/>
        <p:txBody>
          <a:bodyPr/>
          <a:lstStyle/>
          <a:p>
            <a:r>
              <a:rPr lang="en-US" dirty="0"/>
              <a:t>Mental Health Services Off Campus</a:t>
            </a:r>
          </a:p>
        </p:txBody>
      </p:sp>
      <p:sp>
        <p:nvSpPr>
          <p:cNvPr id="4" name="Subtitle 3">
            <a:extLst>
              <a:ext uri="{FF2B5EF4-FFF2-40B4-BE49-F238E27FC236}">
                <a16:creationId xmlns:a16="http://schemas.microsoft.com/office/drawing/2014/main" id="{5E09E221-1428-B16D-B8F7-AC936E4F9AD0}"/>
              </a:ext>
            </a:extLst>
          </p:cNvPr>
          <p:cNvSpPr>
            <a:spLocks noGrp="1"/>
          </p:cNvSpPr>
          <p:nvPr>
            <p:ph type="subTitle" idx="2"/>
          </p:nvPr>
        </p:nvSpPr>
        <p:spPr>
          <a:xfrm>
            <a:off x="722375" y="959800"/>
            <a:ext cx="7409151" cy="2732475"/>
          </a:xfrm>
        </p:spPr>
        <p:txBody>
          <a:bodyPr/>
          <a:lstStyle/>
          <a:p>
            <a:pPr>
              <a:buFont typeface="Arial" panose="020B0604020202020204" pitchFamily="34" charset="0"/>
              <a:buChar char="•"/>
            </a:pPr>
            <a:r>
              <a:rPr lang="en-US" dirty="0"/>
              <a:t>You can access counselling services off campus if you prefer</a:t>
            </a:r>
          </a:p>
          <a:p>
            <a:pPr>
              <a:buFont typeface="Arial" panose="020B0604020202020204" pitchFamily="34" charset="0"/>
              <a:buChar char="•"/>
            </a:pPr>
            <a:r>
              <a:rPr lang="en-US" dirty="0"/>
              <a:t>Remember that you have some coverage ($750/year) for mental health practitioners under your student benefits (covered at 80% - meaning 20% is paid by you) </a:t>
            </a:r>
            <a:r>
              <a:rPr lang="en-US" dirty="0">
                <a:hlinkClick r:id="rId2"/>
              </a:rPr>
              <a:t>https://www.mystudentplan.ca/uofguelph/en/mybenefits/health</a:t>
            </a:r>
            <a:r>
              <a:rPr lang="en-US" dirty="0"/>
              <a:t> </a:t>
            </a:r>
          </a:p>
          <a:p>
            <a:pPr>
              <a:buFont typeface="Arial" panose="020B0604020202020204" pitchFamily="34" charset="0"/>
              <a:buChar char="•"/>
            </a:pPr>
            <a:r>
              <a:rPr lang="en-CA" dirty="0"/>
              <a:t>There are a lot of off campus and self-directed mental health resources here </a:t>
            </a:r>
            <a:r>
              <a:rPr lang="en-US" dirty="0">
                <a:hlinkClick r:id="rId3"/>
              </a:rPr>
              <a:t>https://wellness.uoguelph.ca/services/counselling/mental-health-supports/counselling-mental-health-resources/campus-and-self</a:t>
            </a:r>
            <a:r>
              <a:rPr lang="en-US" dirty="0"/>
              <a:t> </a:t>
            </a:r>
          </a:p>
          <a:p>
            <a:pPr>
              <a:buFont typeface="Arial" panose="020B0604020202020204" pitchFamily="34" charset="0"/>
              <a:buChar char="•"/>
            </a:pPr>
            <a:r>
              <a:rPr lang="en-US" dirty="0"/>
              <a:t>Navigators can help with providing and reviewing local options, where and how to access discounted rates (virtual and in person)</a:t>
            </a:r>
          </a:p>
          <a:p>
            <a:pPr>
              <a:buFont typeface="Arial" panose="020B0604020202020204" pitchFamily="34" charset="0"/>
              <a:buChar char="•"/>
            </a:pPr>
            <a:r>
              <a:rPr lang="en-US" dirty="0" err="1"/>
              <a:t>Maplewoods</a:t>
            </a:r>
            <a:r>
              <a:rPr lang="en-US" dirty="0"/>
              <a:t> (located on campus, graduate psychotherapy students, $50)  </a:t>
            </a:r>
          </a:p>
          <a:p>
            <a:pPr>
              <a:buFont typeface="Arial" panose="020B0604020202020204" pitchFamily="34" charset="0"/>
              <a:buChar char="•"/>
            </a:pPr>
            <a:r>
              <a:rPr lang="en-US" dirty="0"/>
              <a:t>Inkblot (virtual only, $90/session)</a:t>
            </a:r>
          </a:p>
          <a:p>
            <a:pPr>
              <a:buFont typeface="Arial" panose="020B0604020202020204" pitchFamily="34" charset="0"/>
              <a:buChar char="•"/>
            </a:pPr>
            <a:r>
              <a:rPr lang="en-US" dirty="0"/>
              <a:t>These benefits can be used in the summer if they are staying in Ontario</a:t>
            </a:r>
          </a:p>
          <a:p>
            <a:pPr>
              <a:buFont typeface="Arial" panose="020B0604020202020204" pitchFamily="34" charset="0"/>
              <a:buChar char="•"/>
            </a:pPr>
            <a:r>
              <a:rPr lang="en-US" dirty="0"/>
              <a:t>Note that you can only access Counselling Services through Student Wellness in the summer months if you are enrolled in classes during that time </a:t>
            </a:r>
          </a:p>
          <a:p>
            <a:br>
              <a:rPr lang="en-US" dirty="0"/>
            </a:b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p:txBody>
      </p:sp>
    </p:spTree>
    <p:extLst>
      <p:ext uri="{BB962C8B-B14F-4D97-AF65-F5344CB8AC3E}">
        <p14:creationId xmlns:p14="http://schemas.microsoft.com/office/powerpoint/2010/main" val="9392186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23521-5B88-284F-C01F-15F3952D7371}"/>
              </a:ext>
            </a:extLst>
          </p:cNvPr>
          <p:cNvSpPr>
            <a:spLocks noGrp="1"/>
          </p:cNvSpPr>
          <p:nvPr>
            <p:ph type="title"/>
          </p:nvPr>
        </p:nvSpPr>
        <p:spPr>
          <a:xfrm>
            <a:off x="688489" y="324347"/>
            <a:ext cx="8455511" cy="572700"/>
          </a:xfrm>
        </p:spPr>
        <p:txBody>
          <a:bodyPr/>
          <a:lstStyle/>
          <a:p>
            <a:r>
              <a:rPr lang="en-CA" dirty="0"/>
              <a:t>Guard Me Student Support Services</a:t>
            </a:r>
          </a:p>
        </p:txBody>
      </p:sp>
      <p:sp>
        <p:nvSpPr>
          <p:cNvPr id="3" name="Subtitle 2">
            <a:extLst>
              <a:ext uri="{FF2B5EF4-FFF2-40B4-BE49-F238E27FC236}">
                <a16:creationId xmlns:a16="http://schemas.microsoft.com/office/drawing/2014/main" id="{988172AC-F6DA-3575-596C-C243D52F9B42}"/>
              </a:ext>
            </a:extLst>
          </p:cNvPr>
          <p:cNvSpPr>
            <a:spLocks noGrp="1"/>
          </p:cNvSpPr>
          <p:nvPr>
            <p:ph type="subTitle" idx="1"/>
          </p:nvPr>
        </p:nvSpPr>
        <p:spPr>
          <a:xfrm>
            <a:off x="963129" y="897047"/>
            <a:ext cx="7217741" cy="2607546"/>
          </a:xfrm>
        </p:spPr>
        <p:txBody>
          <a:bodyPr/>
          <a:lstStyle/>
          <a:p>
            <a:pPr>
              <a:buFont typeface="Arial" panose="020B0604020202020204" pitchFamily="34" charset="0"/>
              <a:buChar char="•"/>
            </a:pPr>
            <a:r>
              <a:rPr lang="en-US" dirty="0"/>
              <a:t>Mental Wellness Student Support Program available to University of Guelph International and ELP (English Language Program) students</a:t>
            </a:r>
          </a:p>
          <a:p>
            <a:pPr>
              <a:buFont typeface="Arial" panose="020B0604020202020204" pitchFamily="34" charset="0"/>
              <a:buChar char="•"/>
            </a:pPr>
            <a:r>
              <a:rPr lang="en-US" dirty="0"/>
              <a:t>Get support via chat, phone or through ongoing virtual appointments</a:t>
            </a:r>
          </a:p>
          <a:p>
            <a:pPr>
              <a:buFont typeface="Arial" panose="020B0604020202020204" pitchFamily="34" charset="0"/>
              <a:buChar char="•"/>
            </a:pPr>
            <a:r>
              <a:rPr lang="en-US" dirty="0"/>
              <a:t>Access anywhere and anytime. Support is Available 24/7</a:t>
            </a:r>
          </a:p>
          <a:p>
            <a:pPr>
              <a:buFont typeface="Arial" panose="020B0604020202020204" pitchFamily="34" charset="0"/>
              <a:buChar char="•"/>
            </a:pPr>
            <a:r>
              <a:rPr lang="en-US" dirty="0"/>
              <a:t>Free to access for University of Guelph International and ELP (English Language Program) students</a:t>
            </a:r>
          </a:p>
          <a:p>
            <a:pPr>
              <a:buFont typeface="Arial" panose="020B0604020202020204" pitchFamily="34" charset="0"/>
              <a:buChar char="•"/>
            </a:pPr>
            <a:r>
              <a:rPr lang="en-US" dirty="0"/>
              <a:t>Counsellors understand your culture &amp; speak your language</a:t>
            </a:r>
          </a:p>
          <a:p>
            <a:pPr>
              <a:buFont typeface="Arial" panose="020B0604020202020204" pitchFamily="34" charset="0"/>
              <a:buChar char="•"/>
            </a:pPr>
            <a:r>
              <a:rPr lang="en-US" dirty="0"/>
              <a:t>Confidential – no one will know you have used the program unless you tell them</a:t>
            </a:r>
          </a:p>
          <a:p>
            <a:pPr>
              <a:buFont typeface="Arial" panose="020B0604020202020204" pitchFamily="34" charset="0"/>
              <a:buChar char="•"/>
            </a:pPr>
            <a:r>
              <a:rPr lang="en-US" dirty="0"/>
              <a:t>You can contact </a:t>
            </a:r>
            <a:r>
              <a:rPr lang="en-US" b="1" dirty="0" err="1"/>
              <a:t>GuardMe</a:t>
            </a:r>
            <a:r>
              <a:rPr lang="en-US" dirty="0"/>
              <a:t> anytime – day or night – to speak with a Counsellor who has experience supporting the unique challenges students face.</a:t>
            </a:r>
          </a:p>
          <a:p>
            <a:pPr>
              <a:buFont typeface="Arial" panose="020B0604020202020204" pitchFamily="34" charset="0"/>
              <a:buChar char="•"/>
            </a:pPr>
            <a:r>
              <a:rPr lang="en-US" dirty="0"/>
              <a:t>Chat directly with a Counsellor through the app. </a:t>
            </a:r>
            <a:r>
              <a:rPr lang="en-US" dirty="0">
                <a:hlinkClick r:id="rId2"/>
              </a:rPr>
              <a:t>Download the My SSP App from either the Apple App Store or Google Play.</a:t>
            </a:r>
            <a:endParaRPr lang="en-US" dirty="0"/>
          </a:p>
          <a:p>
            <a:pPr>
              <a:buFont typeface="Arial" panose="020B0604020202020204" pitchFamily="34" charset="0"/>
              <a:buChar char="•"/>
            </a:pPr>
            <a:r>
              <a:rPr lang="en-US" dirty="0"/>
              <a:t>Call </a:t>
            </a:r>
            <a:r>
              <a:rPr lang="en-US" b="1" dirty="0"/>
              <a:t>1-844-451-9700</a:t>
            </a:r>
            <a:endParaRPr lang="en-US" dirty="0"/>
          </a:p>
          <a:p>
            <a:pPr>
              <a:buFont typeface="Arial" panose="020B0604020202020204" pitchFamily="34" charset="0"/>
              <a:buChar char="•"/>
            </a:pPr>
            <a:r>
              <a:rPr lang="en-US" dirty="0"/>
              <a:t>Outside North America </a:t>
            </a:r>
            <a:r>
              <a:rPr lang="en-US" b="1" dirty="0"/>
              <a:t>001-416-380-6578</a:t>
            </a:r>
            <a:endParaRPr lang="en-US" dirty="0"/>
          </a:p>
          <a:p>
            <a:pPr>
              <a:buFont typeface="Arial" panose="020B0604020202020204" pitchFamily="34" charset="0"/>
              <a:buChar char="•"/>
            </a:pPr>
            <a:endParaRPr lang="en-US" dirty="0"/>
          </a:p>
          <a:p>
            <a:endParaRPr lang="en-CA" dirty="0"/>
          </a:p>
        </p:txBody>
      </p:sp>
    </p:spTree>
    <p:extLst>
      <p:ext uri="{BB962C8B-B14F-4D97-AF65-F5344CB8AC3E}">
        <p14:creationId xmlns:p14="http://schemas.microsoft.com/office/powerpoint/2010/main" val="2050169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10"/>
        <p:cNvGrpSpPr/>
        <p:nvPr/>
      </p:nvGrpSpPr>
      <p:grpSpPr>
        <a:xfrm>
          <a:off x="0" y="0"/>
          <a:ext cx="0" cy="0"/>
          <a:chOff x="0" y="0"/>
          <a:chExt cx="0" cy="0"/>
        </a:xfrm>
      </p:grpSpPr>
      <p:sp>
        <p:nvSpPr>
          <p:cNvPr id="811" name="Google Shape;811;p40"/>
          <p:cNvSpPr txBox="1">
            <a:spLocks noGrp="1"/>
          </p:cNvSpPr>
          <p:nvPr>
            <p:ph type="title"/>
          </p:nvPr>
        </p:nvSpPr>
        <p:spPr>
          <a:xfrm>
            <a:off x="3750550" y="539500"/>
            <a:ext cx="4671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Objectives</a:t>
            </a:r>
            <a:endParaRPr dirty="0"/>
          </a:p>
        </p:txBody>
      </p:sp>
      <p:sp>
        <p:nvSpPr>
          <p:cNvPr id="812" name="Google Shape;812;p40"/>
          <p:cNvSpPr txBox="1">
            <a:spLocks noGrp="1"/>
          </p:cNvSpPr>
          <p:nvPr>
            <p:ph type="title" idx="2"/>
          </p:nvPr>
        </p:nvSpPr>
        <p:spPr>
          <a:xfrm>
            <a:off x="3750538" y="1042827"/>
            <a:ext cx="716700" cy="663336"/>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01</a:t>
            </a:r>
            <a:endParaRPr dirty="0"/>
          </a:p>
        </p:txBody>
      </p:sp>
      <p:sp>
        <p:nvSpPr>
          <p:cNvPr id="813" name="Google Shape;813;p40"/>
          <p:cNvSpPr txBox="1">
            <a:spLocks noGrp="1"/>
          </p:cNvSpPr>
          <p:nvPr>
            <p:ph type="title" idx="3"/>
          </p:nvPr>
        </p:nvSpPr>
        <p:spPr>
          <a:xfrm>
            <a:off x="3773648" y="2824728"/>
            <a:ext cx="714000" cy="528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t>02</a:t>
            </a:r>
            <a:endParaRPr dirty="0"/>
          </a:p>
        </p:txBody>
      </p:sp>
      <p:sp>
        <p:nvSpPr>
          <p:cNvPr id="816" name="Google Shape;816;p40"/>
          <p:cNvSpPr txBox="1">
            <a:spLocks noGrp="1"/>
          </p:cNvSpPr>
          <p:nvPr>
            <p:ph type="subTitle" idx="1"/>
          </p:nvPr>
        </p:nvSpPr>
        <p:spPr>
          <a:xfrm>
            <a:off x="3750538" y="3407264"/>
            <a:ext cx="3154346" cy="416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2800" dirty="0"/>
              <a:t>Student Wellness</a:t>
            </a:r>
            <a:endParaRPr sz="2800" dirty="0"/>
          </a:p>
        </p:txBody>
      </p:sp>
      <p:sp>
        <p:nvSpPr>
          <p:cNvPr id="817" name="Google Shape;817;p40"/>
          <p:cNvSpPr txBox="1">
            <a:spLocks noGrp="1"/>
          </p:cNvSpPr>
          <p:nvPr>
            <p:ph type="subTitle" idx="6"/>
          </p:nvPr>
        </p:nvSpPr>
        <p:spPr>
          <a:xfrm>
            <a:off x="3750538" y="1557205"/>
            <a:ext cx="2518644" cy="587399"/>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sz="2800" dirty="0"/>
              <a:t>Mental Health</a:t>
            </a:r>
            <a:endParaRPr sz="2800" dirty="0"/>
          </a:p>
        </p:txBody>
      </p:sp>
      <p:grpSp>
        <p:nvGrpSpPr>
          <p:cNvPr id="820" name="Google Shape;820;p40"/>
          <p:cNvGrpSpPr/>
          <p:nvPr/>
        </p:nvGrpSpPr>
        <p:grpSpPr>
          <a:xfrm>
            <a:off x="638009" y="1191425"/>
            <a:ext cx="2751941" cy="2778502"/>
            <a:chOff x="638009" y="1191425"/>
            <a:chExt cx="2751941" cy="2778502"/>
          </a:xfrm>
        </p:grpSpPr>
        <p:sp>
          <p:nvSpPr>
            <p:cNvPr id="821" name="Google Shape;821;p40"/>
            <p:cNvSpPr/>
            <p:nvPr/>
          </p:nvSpPr>
          <p:spPr>
            <a:xfrm>
              <a:off x="831750" y="1706163"/>
              <a:ext cx="2148300" cy="21483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2" name="Google Shape;822;p40"/>
            <p:cNvGrpSpPr/>
            <p:nvPr/>
          </p:nvGrpSpPr>
          <p:grpSpPr>
            <a:xfrm>
              <a:off x="638009" y="1590731"/>
              <a:ext cx="2751941" cy="2379197"/>
              <a:chOff x="638009" y="1590731"/>
              <a:chExt cx="2751941" cy="2379197"/>
            </a:xfrm>
          </p:grpSpPr>
          <p:sp>
            <p:nvSpPr>
              <p:cNvPr id="823" name="Google Shape;823;p40"/>
              <p:cNvSpPr/>
              <p:nvPr/>
            </p:nvSpPr>
            <p:spPr>
              <a:xfrm>
                <a:off x="945361" y="2676554"/>
                <a:ext cx="1358766" cy="1128085"/>
              </a:xfrm>
              <a:custGeom>
                <a:avLst/>
                <a:gdLst/>
                <a:ahLst/>
                <a:cxnLst/>
                <a:rect l="l" t="t" r="r" b="b"/>
                <a:pathLst>
                  <a:path w="28550" h="23703" extrusionOk="0">
                    <a:moveTo>
                      <a:pt x="1" y="0"/>
                    </a:moveTo>
                    <a:lnTo>
                      <a:pt x="602" y="15374"/>
                    </a:lnTo>
                    <a:cubicBezTo>
                      <a:pt x="629" y="15907"/>
                      <a:pt x="847" y="16384"/>
                      <a:pt x="1202" y="16726"/>
                    </a:cubicBezTo>
                    <a:cubicBezTo>
                      <a:pt x="1448" y="16958"/>
                      <a:pt x="1748" y="17135"/>
                      <a:pt x="2090" y="17217"/>
                    </a:cubicBezTo>
                    <a:lnTo>
                      <a:pt x="28454" y="23703"/>
                    </a:lnTo>
                    <a:lnTo>
                      <a:pt x="28550" y="22897"/>
                    </a:lnTo>
                    <a:lnTo>
                      <a:pt x="24194" y="8247"/>
                    </a:ln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40"/>
              <p:cNvSpPr/>
              <p:nvPr/>
            </p:nvSpPr>
            <p:spPr>
              <a:xfrm>
                <a:off x="810865" y="2513454"/>
                <a:ext cx="1461423" cy="1367856"/>
              </a:xfrm>
              <a:custGeom>
                <a:avLst/>
                <a:gdLst/>
                <a:ahLst/>
                <a:cxnLst/>
                <a:rect l="l" t="t" r="r" b="b"/>
                <a:pathLst>
                  <a:path w="30707" h="28741" extrusionOk="0">
                    <a:moveTo>
                      <a:pt x="2130" y="0"/>
                    </a:moveTo>
                    <a:lnTo>
                      <a:pt x="724" y="1393"/>
                    </a:lnTo>
                    <a:cubicBezTo>
                      <a:pt x="301" y="1830"/>
                      <a:pt x="69" y="2376"/>
                      <a:pt x="28" y="2950"/>
                    </a:cubicBezTo>
                    <a:cubicBezTo>
                      <a:pt x="1" y="3373"/>
                      <a:pt x="69" y="3810"/>
                      <a:pt x="260" y="4206"/>
                    </a:cubicBezTo>
                    <a:lnTo>
                      <a:pt x="9735" y="18364"/>
                    </a:lnTo>
                    <a:lnTo>
                      <a:pt x="24044" y="21723"/>
                    </a:lnTo>
                    <a:lnTo>
                      <a:pt x="26051" y="27689"/>
                    </a:lnTo>
                    <a:lnTo>
                      <a:pt x="30707" y="28741"/>
                    </a:lnTo>
                    <a:lnTo>
                      <a:pt x="28741" y="21668"/>
                    </a:lnTo>
                    <a:cubicBezTo>
                      <a:pt x="28331" y="20740"/>
                      <a:pt x="26788" y="19197"/>
                      <a:pt x="26051" y="18555"/>
                    </a:cubicBezTo>
                    <a:cubicBezTo>
                      <a:pt x="25678" y="18232"/>
                      <a:pt x="25174" y="18166"/>
                      <a:pt x="24634" y="18166"/>
                    </a:cubicBezTo>
                    <a:cubicBezTo>
                      <a:pt x="24267" y="18166"/>
                      <a:pt x="23883" y="18196"/>
                      <a:pt x="23512" y="18196"/>
                    </a:cubicBezTo>
                    <a:cubicBezTo>
                      <a:pt x="23232" y="18196"/>
                      <a:pt x="22959" y="18179"/>
                      <a:pt x="22706" y="18118"/>
                    </a:cubicBezTo>
                    <a:lnTo>
                      <a:pt x="13872" y="10322"/>
                    </a:lnTo>
                    <a:lnTo>
                      <a:pt x="213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40"/>
              <p:cNvSpPr/>
              <p:nvPr/>
            </p:nvSpPr>
            <p:spPr>
              <a:xfrm>
                <a:off x="899910" y="2236133"/>
                <a:ext cx="2024157" cy="1647938"/>
              </a:xfrm>
              <a:custGeom>
                <a:avLst/>
                <a:gdLst/>
                <a:ahLst/>
                <a:cxnLst/>
                <a:rect l="l" t="t" r="r" b="b"/>
                <a:pathLst>
                  <a:path w="42531" h="34626" extrusionOk="0">
                    <a:moveTo>
                      <a:pt x="16408" y="1"/>
                    </a:moveTo>
                    <a:cubicBezTo>
                      <a:pt x="16260" y="1"/>
                      <a:pt x="16109" y="26"/>
                      <a:pt x="15961" y="79"/>
                    </a:cubicBezTo>
                    <a:lnTo>
                      <a:pt x="983" y="5268"/>
                    </a:lnTo>
                    <a:cubicBezTo>
                      <a:pt x="437" y="5445"/>
                      <a:pt x="82" y="5937"/>
                      <a:pt x="27" y="6456"/>
                    </a:cubicBezTo>
                    <a:cubicBezTo>
                      <a:pt x="0" y="6742"/>
                      <a:pt x="55" y="7043"/>
                      <a:pt x="205" y="7316"/>
                    </a:cubicBezTo>
                    <a:lnTo>
                      <a:pt x="10240" y="21242"/>
                    </a:lnTo>
                    <a:lnTo>
                      <a:pt x="24180" y="24382"/>
                    </a:lnTo>
                    <a:lnTo>
                      <a:pt x="27443" y="33380"/>
                    </a:lnTo>
                    <a:cubicBezTo>
                      <a:pt x="27757" y="34131"/>
                      <a:pt x="28467" y="34581"/>
                      <a:pt x="29204" y="34622"/>
                    </a:cubicBezTo>
                    <a:cubicBezTo>
                      <a:pt x="29244" y="34625"/>
                      <a:pt x="29283" y="34626"/>
                      <a:pt x="29323" y="34626"/>
                    </a:cubicBezTo>
                    <a:cubicBezTo>
                      <a:pt x="29725" y="34626"/>
                      <a:pt x="30141" y="34500"/>
                      <a:pt x="30502" y="34226"/>
                    </a:cubicBezTo>
                    <a:lnTo>
                      <a:pt x="41629" y="26089"/>
                    </a:lnTo>
                    <a:cubicBezTo>
                      <a:pt x="42066" y="25761"/>
                      <a:pt x="42366" y="25297"/>
                      <a:pt x="42475" y="24778"/>
                    </a:cubicBezTo>
                    <a:cubicBezTo>
                      <a:pt x="42530" y="24464"/>
                      <a:pt x="42530" y="24150"/>
                      <a:pt x="42462" y="23836"/>
                    </a:cubicBezTo>
                    <a:lnTo>
                      <a:pt x="41670" y="20368"/>
                    </a:lnTo>
                    <a:cubicBezTo>
                      <a:pt x="41438" y="19358"/>
                      <a:pt x="40987" y="18429"/>
                      <a:pt x="40387" y="17638"/>
                    </a:cubicBezTo>
                    <a:cubicBezTo>
                      <a:pt x="39403" y="16354"/>
                      <a:pt x="37997" y="15426"/>
                      <a:pt x="36386" y="15030"/>
                    </a:cubicBezTo>
                    <a:lnTo>
                      <a:pt x="24371" y="12149"/>
                    </a:lnTo>
                    <a:lnTo>
                      <a:pt x="17545" y="653"/>
                    </a:lnTo>
                    <a:cubicBezTo>
                      <a:pt x="17408" y="407"/>
                      <a:pt x="17203" y="230"/>
                      <a:pt x="16957" y="120"/>
                    </a:cubicBezTo>
                    <a:cubicBezTo>
                      <a:pt x="16788" y="43"/>
                      <a:pt x="16601" y="1"/>
                      <a:pt x="1640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40"/>
              <p:cNvSpPr/>
              <p:nvPr/>
            </p:nvSpPr>
            <p:spPr>
              <a:xfrm>
                <a:off x="2291087" y="3198976"/>
                <a:ext cx="518615" cy="416577"/>
              </a:xfrm>
              <a:custGeom>
                <a:avLst/>
                <a:gdLst/>
                <a:ahLst/>
                <a:cxnLst/>
                <a:rect l="l" t="t" r="r" b="b"/>
                <a:pathLst>
                  <a:path w="10897" h="8753" extrusionOk="0">
                    <a:moveTo>
                      <a:pt x="3592" y="1"/>
                    </a:moveTo>
                    <a:lnTo>
                      <a:pt x="1" y="1817"/>
                    </a:lnTo>
                    <a:lnTo>
                      <a:pt x="8439" y="8752"/>
                    </a:lnTo>
                    <a:lnTo>
                      <a:pt x="10896" y="7319"/>
                    </a:lnTo>
                    <a:lnTo>
                      <a:pt x="3592"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40"/>
              <p:cNvSpPr/>
              <p:nvPr/>
            </p:nvSpPr>
            <p:spPr>
              <a:xfrm>
                <a:off x="1060392" y="2419221"/>
                <a:ext cx="566018" cy="675195"/>
              </a:xfrm>
              <a:custGeom>
                <a:avLst/>
                <a:gdLst/>
                <a:ahLst/>
                <a:cxnLst/>
                <a:rect l="l" t="t" r="r" b="b"/>
                <a:pathLst>
                  <a:path w="11893" h="14187" extrusionOk="0">
                    <a:moveTo>
                      <a:pt x="6308" y="1"/>
                    </a:moveTo>
                    <a:lnTo>
                      <a:pt x="0" y="3605"/>
                    </a:lnTo>
                    <a:lnTo>
                      <a:pt x="710" y="6978"/>
                    </a:lnTo>
                    <a:lnTo>
                      <a:pt x="6213" y="4247"/>
                    </a:lnTo>
                    <a:cubicBezTo>
                      <a:pt x="6213" y="4247"/>
                      <a:pt x="7783" y="6664"/>
                      <a:pt x="8425" y="8725"/>
                    </a:cubicBezTo>
                    <a:cubicBezTo>
                      <a:pt x="9066" y="10787"/>
                      <a:pt x="9763" y="14187"/>
                      <a:pt x="9763" y="14187"/>
                    </a:cubicBezTo>
                    <a:cubicBezTo>
                      <a:pt x="9763" y="14187"/>
                      <a:pt x="11892" y="13231"/>
                      <a:pt x="11851" y="13081"/>
                    </a:cubicBezTo>
                    <a:cubicBezTo>
                      <a:pt x="11824" y="12944"/>
                      <a:pt x="10473" y="4097"/>
                      <a:pt x="10473" y="4097"/>
                    </a:cubicBezTo>
                    <a:lnTo>
                      <a:pt x="6308"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40"/>
              <p:cNvSpPr/>
              <p:nvPr/>
            </p:nvSpPr>
            <p:spPr>
              <a:xfrm>
                <a:off x="1355418" y="2817618"/>
                <a:ext cx="1396412" cy="578392"/>
              </a:xfrm>
              <a:custGeom>
                <a:avLst/>
                <a:gdLst/>
                <a:ahLst/>
                <a:cxnLst/>
                <a:rect l="l" t="t" r="r" b="b"/>
                <a:pathLst>
                  <a:path w="29341" h="12153" extrusionOk="0">
                    <a:moveTo>
                      <a:pt x="14957" y="0"/>
                    </a:moveTo>
                    <a:cubicBezTo>
                      <a:pt x="14773" y="0"/>
                      <a:pt x="14586" y="42"/>
                      <a:pt x="14418" y="136"/>
                    </a:cubicBezTo>
                    <a:lnTo>
                      <a:pt x="942" y="7181"/>
                    </a:lnTo>
                    <a:cubicBezTo>
                      <a:pt x="0" y="7672"/>
                      <a:pt x="178" y="9065"/>
                      <a:pt x="1202" y="9311"/>
                    </a:cubicBezTo>
                    <a:lnTo>
                      <a:pt x="12384" y="12000"/>
                    </a:lnTo>
                    <a:cubicBezTo>
                      <a:pt x="12825" y="12099"/>
                      <a:pt x="13267" y="12153"/>
                      <a:pt x="13709" y="12153"/>
                    </a:cubicBezTo>
                    <a:cubicBezTo>
                      <a:pt x="13759" y="12153"/>
                      <a:pt x="13808" y="12152"/>
                      <a:pt x="13858" y="12151"/>
                    </a:cubicBezTo>
                    <a:cubicBezTo>
                      <a:pt x="14773" y="12137"/>
                      <a:pt x="15674" y="11919"/>
                      <a:pt x="16507" y="11482"/>
                    </a:cubicBezTo>
                    <a:lnTo>
                      <a:pt x="16493" y="11482"/>
                    </a:lnTo>
                    <a:lnTo>
                      <a:pt x="28399" y="5269"/>
                    </a:lnTo>
                    <a:cubicBezTo>
                      <a:pt x="29341" y="4778"/>
                      <a:pt x="29163" y="3372"/>
                      <a:pt x="28126" y="3126"/>
                    </a:cubicBezTo>
                    <a:lnTo>
                      <a:pt x="15210" y="27"/>
                    </a:lnTo>
                    <a:cubicBezTo>
                      <a:pt x="15128" y="9"/>
                      <a:pt x="15043" y="0"/>
                      <a:pt x="149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40"/>
              <p:cNvSpPr/>
              <p:nvPr/>
            </p:nvSpPr>
            <p:spPr>
              <a:xfrm>
                <a:off x="1524990" y="3033926"/>
                <a:ext cx="848051" cy="251526"/>
              </a:xfrm>
              <a:custGeom>
                <a:avLst/>
                <a:gdLst/>
                <a:ahLst/>
                <a:cxnLst/>
                <a:rect l="l" t="t" r="r" b="b"/>
                <a:pathLst>
                  <a:path w="17819" h="5285" extrusionOk="0">
                    <a:moveTo>
                      <a:pt x="2417" y="1"/>
                    </a:moveTo>
                    <a:lnTo>
                      <a:pt x="1" y="1271"/>
                    </a:lnTo>
                    <a:cubicBezTo>
                      <a:pt x="1" y="1271"/>
                      <a:pt x="1147" y="2772"/>
                      <a:pt x="3823" y="3373"/>
                    </a:cubicBezTo>
                    <a:cubicBezTo>
                      <a:pt x="6486" y="3974"/>
                      <a:pt x="16098" y="5285"/>
                      <a:pt x="16098" y="5285"/>
                    </a:cubicBezTo>
                    <a:lnTo>
                      <a:pt x="17818" y="4411"/>
                    </a:lnTo>
                    <a:lnTo>
                      <a:pt x="2417"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40"/>
              <p:cNvSpPr/>
              <p:nvPr/>
            </p:nvSpPr>
            <p:spPr>
              <a:xfrm>
                <a:off x="1527608" y="2807147"/>
                <a:ext cx="1572551" cy="866231"/>
              </a:xfrm>
              <a:custGeom>
                <a:avLst/>
                <a:gdLst/>
                <a:ahLst/>
                <a:cxnLst/>
                <a:rect l="l" t="t" r="r" b="b"/>
                <a:pathLst>
                  <a:path w="33042" h="18201" extrusionOk="0">
                    <a:moveTo>
                      <a:pt x="5694" y="1"/>
                    </a:moveTo>
                    <a:lnTo>
                      <a:pt x="382" y="2417"/>
                    </a:lnTo>
                    <a:cubicBezTo>
                      <a:pt x="0" y="5735"/>
                      <a:pt x="3318" y="7251"/>
                      <a:pt x="3318" y="7251"/>
                    </a:cubicBezTo>
                    <a:lnTo>
                      <a:pt x="18910" y="9626"/>
                    </a:lnTo>
                    <a:lnTo>
                      <a:pt x="31375" y="18201"/>
                    </a:lnTo>
                    <a:lnTo>
                      <a:pt x="33041" y="16726"/>
                    </a:lnTo>
                    <a:cubicBezTo>
                      <a:pt x="33041" y="16726"/>
                      <a:pt x="23470" y="7292"/>
                      <a:pt x="22801" y="6677"/>
                    </a:cubicBezTo>
                    <a:cubicBezTo>
                      <a:pt x="22132" y="6063"/>
                      <a:pt x="19907" y="5066"/>
                      <a:pt x="19907" y="5066"/>
                    </a:cubicBezTo>
                    <a:cubicBezTo>
                      <a:pt x="19907" y="5066"/>
                      <a:pt x="5830" y="96"/>
                      <a:pt x="56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40"/>
              <p:cNvSpPr/>
              <p:nvPr/>
            </p:nvSpPr>
            <p:spPr>
              <a:xfrm>
                <a:off x="1527608" y="2807147"/>
                <a:ext cx="1543948" cy="875988"/>
              </a:xfrm>
              <a:custGeom>
                <a:avLst/>
                <a:gdLst/>
                <a:ahLst/>
                <a:cxnLst/>
                <a:rect l="l" t="t" r="r" b="b"/>
                <a:pathLst>
                  <a:path w="32441" h="18406" extrusionOk="0">
                    <a:moveTo>
                      <a:pt x="5694" y="1"/>
                    </a:moveTo>
                    <a:lnTo>
                      <a:pt x="382" y="2417"/>
                    </a:lnTo>
                    <a:cubicBezTo>
                      <a:pt x="0" y="5735"/>
                      <a:pt x="3318" y="7251"/>
                      <a:pt x="3318" y="7251"/>
                    </a:cubicBezTo>
                    <a:lnTo>
                      <a:pt x="18910" y="9626"/>
                    </a:lnTo>
                    <a:lnTo>
                      <a:pt x="31212" y="18405"/>
                    </a:lnTo>
                    <a:lnTo>
                      <a:pt x="32440" y="17259"/>
                    </a:lnTo>
                    <a:lnTo>
                      <a:pt x="19634" y="8234"/>
                    </a:lnTo>
                    <a:lnTo>
                      <a:pt x="3413" y="4711"/>
                    </a:lnTo>
                    <a:cubicBezTo>
                      <a:pt x="5147" y="4302"/>
                      <a:pt x="6567" y="2281"/>
                      <a:pt x="7250" y="574"/>
                    </a:cubicBezTo>
                    <a:cubicBezTo>
                      <a:pt x="6322" y="233"/>
                      <a:pt x="5721" y="14"/>
                      <a:pt x="56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40"/>
              <p:cNvSpPr/>
              <p:nvPr/>
            </p:nvSpPr>
            <p:spPr>
              <a:xfrm>
                <a:off x="1858994" y="2801294"/>
                <a:ext cx="985783" cy="887695"/>
              </a:xfrm>
              <a:custGeom>
                <a:avLst/>
                <a:gdLst/>
                <a:ahLst/>
                <a:cxnLst/>
                <a:rect l="l" t="t" r="r" b="b"/>
                <a:pathLst>
                  <a:path w="20713" h="18652" extrusionOk="0">
                    <a:moveTo>
                      <a:pt x="1666" y="1"/>
                    </a:moveTo>
                    <a:lnTo>
                      <a:pt x="0" y="602"/>
                    </a:lnTo>
                    <a:lnTo>
                      <a:pt x="14787" y="6118"/>
                    </a:lnTo>
                    <a:lnTo>
                      <a:pt x="18296" y="18651"/>
                    </a:lnTo>
                    <a:lnTo>
                      <a:pt x="20712" y="18091"/>
                    </a:lnTo>
                    <a:cubicBezTo>
                      <a:pt x="20712" y="18091"/>
                      <a:pt x="19866" y="4056"/>
                      <a:pt x="19101" y="2404"/>
                    </a:cubicBezTo>
                    <a:cubicBezTo>
                      <a:pt x="18543" y="1165"/>
                      <a:pt x="16873" y="1006"/>
                      <a:pt x="16055" y="1006"/>
                    </a:cubicBezTo>
                    <a:cubicBezTo>
                      <a:pt x="15773" y="1006"/>
                      <a:pt x="15592" y="1025"/>
                      <a:pt x="15592" y="1025"/>
                    </a:cubicBezTo>
                    <a:lnTo>
                      <a:pt x="1666"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40"/>
              <p:cNvSpPr/>
              <p:nvPr/>
            </p:nvSpPr>
            <p:spPr>
              <a:xfrm>
                <a:off x="2239116" y="2970913"/>
                <a:ext cx="516617" cy="718076"/>
              </a:xfrm>
              <a:custGeom>
                <a:avLst/>
                <a:gdLst/>
                <a:ahLst/>
                <a:cxnLst/>
                <a:rect l="l" t="t" r="r" b="b"/>
                <a:pathLst>
                  <a:path w="10855" h="15088" extrusionOk="0">
                    <a:moveTo>
                      <a:pt x="1" y="0"/>
                    </a:moveTo>
                    <a:lnTo>
                      <a:pt x="6800" y="2554"/>
                    </a:lnTo>
                    <a:lnTo>
                      <a:pt x="10322" y="15087"/>
                    </a:lnTo>
                    <a:lnTo>
                      <a:pt x="10855" y="14964"/>
                    </a:lnTo>
                    <a:lnTo>
                      <a:pt x="7592" y="1093"/>
                    </a:lnTo>
                    <a:lnTo>
                      <a:pt x="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40"/>
              <p:cNvSpPr/>
              <p:nvPr/>
            </p:nvSpPr>
            <p:spPr>
              <a:xfrm>
                <a:off x="1878460" y="2801294"/>
                <a:ext cx="966318" cy="866897"/>
              </a:xfrm>
              <a:custGeom>
                <a:avLst/>
                <a:gdLst/>
                <a:ahLst/>
                <a:cxnLst/>
                <a:rect l="l" t="t" r="r" b="b"/>
                <a:pathLst>
                  <a:path w="20304" h="18215" extrusionOk="0">
                    <a:moveTo>
                      <a:pt x="1257" y="1"/>
                    </a:moveTo>
                    <a:lnTo>
                      <a:pt x="1" y="451"/>
                    </a:lnTo>
                    <a:lnTo>
                      <a:pt x="15388" y="1475"/>
                    </a:lnTo>
                    <a:cubicBezTo>
                      <a:pt x="15388" y="1475"/>
                      <a:pt x="15548" y="1449"/>
                      <a:pt x="15796" y="1449"/>
                    </a:cubicBezTo>
                    <a:cubicBezTo>
                      <a:pt x="16564" y="1449"/>
                      <a:pt x="18174" y="1706"/>
                      <a:pt x="18515" y="3810"/>
                    </a:cubicBezTo>
                    <a:cubicBezTo>
                      <a:pt x="18911" y="6186"/>
                      <a:pt x="19552" y="15511"/>
                      <a:pt x="19744" y="18214"/>
                    </a:cubicBezTo>
                    <a:lnTo>
                      <a:pt x="20303" y="18091"/>
                    </a:lnTo>
                    <a:cubicBezTo>
                      <a:pt x="20303" y="18091"/>
                      <a:pt x="19457" y="4056"/>
                      <a:pt x="18692" y="2404"/>
                    </a:cubicBezTo>
                    <a:cubicBezTo>
                      <a:pt x="18134" y="1165"/>
                      <a:pt x="16464" y="1006"/>
                      <a:pt x="15646" y="1006"/>
                    </a:cubicBezTo>
                    <a:cubicBezTo>
                      <a:pt x="15364" y="1006"/>
                      <a:pt x="15183" y="1025"/>
                      <a:pt x="15183" y="1025"/>
                    </a:cubicBezTo>
                    <a:lnTo>
                      <a:pt x="1257"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40"/>
              <p:cNvSpPr/>
              <p:nvPr/>
            </p:nvSpPr>
            <p:spPr>
              <a:xfrm>
                <a:off x="2669304" y="3661623"/>
                <a:ext cx="339620" cy="308257"/>
              </a:xfrm>
              <a:custGeom>
                <a:avLst/>
                <a:gdLst/>
                <a:ahLst/>
                <a:cxnLst/>
                <a:rect l="l" t="t" r="r" b="b"/>
                <a:pathLst>
                  <a:path w="7136" h="6477" extrusionOk="0">
                    <a:moveTo>
                      <a:pt x="3686" y="1"/>
                    </a:moveTo>
                    <a:lnTo>
                      <a:pt x="1270" y="574"/>
                    </a:lnTo>
                    <a:cubicBezTo>
                      <a:pt x="560" y="984"/>
                      <a:pt x="0" y="1639"/>
                      <a:pt x="137" y="2458"/>
                    </a:cubicBezTo>
                    <a:cubicBezTo>
                      <a:pt x="273" y="3264"/>
                      <a:pt x="2772" y="4001"/>
                      <a:pt x="3072" y="4452"/>
                    </a:cubicBezTo>
                    <a:cubicBezTo>
                      <a:pt x="3372" y="4889"/>
                      <a:pt x="4383" y="5421"/>
                      <a:pt x="4888" y="5626"/>
                    </a:cubicBezTo>
                    <a:cubicBezTo>
                      <a:pt x="5407" y="5831"/>
                      <a:pt x="5434" y="6268"/>
                      <a:pt x="6076" y="6432"/>
                    </a:cubicBezTo>
                    <a:cubicBezTo>
                      <a:pt x="6187" y="6462"/>
                      <a:pt x="6294" y="6477"/>
                      <a:pt x="6392" y="6477"/>
                    </a:cubicBezTo>
                    <a:cubicBezTo>
                      <a:pt x="6859" y="6477"/>
                      <a:pt x="7136" y="6153"/>
                      <a:pt x="6854" y="5735"/>
                    </a:cubicBezTo>
                    <a:cubicBezTo>
                      <a:pt x="6513" y="5230"/>
                      <a:pt x="5912" y="4752"/>
                      <a:pt x="5229" y="3401"/>
                    </a:cubicBezTo>
                    <a:cubicBezTo>
                      <a:pt x="4560" y="2049"/>
                      <a:pt x="3700" y="14"/>
                      <a:pt x="3700" y="14"/>
                    </a:cubicBezTo>
                    <a:lnTo>
                      <a:pt x="3686" y="1"/>
                    </a:lnTo>
                    <a:close/>
                  </a:path>
                </a:pathLst>
              </a:custGeom>
              <a:solidFill>
                <a:srgbClr val="7540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40"/>
              <p:cNvSpPr/>
              <p:nvPr/>
            </p:nvSpPr>
            <p:spPr>
              <a:xfrm>
                <a:off x="1859613" y="2834466"/>
                <a:ext cx="714173" cy="296358"/>
              </a:xfrm>
              <a:custGeom>
                <a:avLst/>
                <a:gdLst/>
                <a:ahLst/>
                <a:cxnLst/>
                <a:rect l="l" t="t" r="r" b="b"/>
                <a:pathLst>
                  <a:path w="15006" h="6227" extrusionOk="0">
                    <a:moveTo>
                      <a:pt x="274" y="0"/>
                    </a:moveTo>
                    <a:lnTo>
                      <a:pt x="1" y="273"/>
                    </a:lnTo>
                    <a:lnTo>
                      <a:pt x="15006" y="6226"/>
                    </a:lnTo>
                    <a:lnTo>
                      <a:pt x="14774" y="5421"/>
                    </a:lnTo>
                    <a:lnTo>
                      <a:pt x="902" y="219"/>
                    </a:lnTo>
                    <a:lnTo>
                      <a:pt x="274"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40"/>
              <p:cNvSpPr/>
              <p:nvPr/>
            </p:nvSpPr>
            <p:spPr>
              <a:xfrm>
                <a:off x="2822647" y="3332854"/>
                <a:ext cx="277512" cy="280748"/>
              </a:xfrm>
              <a:custGeom>
                <a:avLst/>
                <a:gdLst/>
                <a:ahLst/>
                <a:cxnLst/>
                <a:rect l="l" t="t" r="r" b="b"/>
                <a:pathLst>
                  <a:path w="5831" h="5899" extrusionOk="0">
                    <a:moveTo>
                      <a:pt x="0" y="0"/>
                    </a:moveTo>
                    <a:lnTo>
                      <a:pt x="41" y="765"/>
                    </a:lnTo>
                    <a:lnTo>
                      <a:pt x="5571" y="5898"/>
                    </a:lnTo>
                    <a:lnTo>
                      <a:pt x="5830" y="5680"/>
                    </a:lnTo>
                    <a:lnTo>
                      <a:pt x="0"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8" name="Google Shape;838;p40"/>
              <p:cNvSpPr/>
              <p:nvPr/>
            </p:nvSpPr>
            <p:spPr>
              <a:xfrm>
                <a:off x="2669304" y="3661623"/>
                <a:ext cx="330768" cy="308304"/>
              </a:xfrm>
              <a:custGeom>
                <a:avLst/>
                <a:gdLst/>
                <a:ahLst/>
                <a:cxnLst/>
                <a:rect l="l" t="t" r="r" b="b"/>
                <a:pathLst>
                  <a:path w="6950" h="6478" extrusionOk="0">
                    <a:moveTo>
                      <a:pt x="3686" y="1"/>
                    </a:moveTo>
                    <a:lnTo>
                      <a:pt x="1270" y="574"/>
                    </a:lnTo>
                    <a:cubicBezTo>
                      <a:pt x="560" y="984"/>
                      <a:pt x="0" y="1639"/>
                      <a:pt x="137" y="2458"/>
                    </a:cubicBezTo>
                    <a:cubicBezTo>
                      <a:pt x="273" y="3264"/>
                      <a:pt x="2772" y="4001"/>
                      <a:pt x="3072" y="4452"/>
                    </a:cubicBezTo>
                    <a:cubicBezTo>
                      <a:pt x="3372" y="4889"/>
                      <a:pt x="4383" y="5421"/>
                      <a:pt x="4888" y="5626"/>
                    </a:cubicBezTo>
                    <a:cubicBezTo>
                      <a:pt x="5407" y="5831"/>
                      <a:pt x="5434" y="6268"/>
                      <a:pt x="6076" y="6432"/>
                    </a:cubicBezTo>
                    <a:cubicBezTo>
                      <a:pt x="6187" y="6463"/>
                      <a:pt x="6294" y="6477"/>
                      <a:pt x="6392" y="6477"/>
                    </a:cubicBezTo>
                    <a:cubicBezTo>
                      <a:pt x="6676" y="6477"/>
                      <a:pt x="6889" y="6355"/>
                      <a:pt x="6950" y="6172"/>
                    </a:cubicBezTo>
                    <a:lnTo>
                      <a:pt x="6950" y="6172"/>
                    </a:lnTo>
                    <a:cubicBezTo>
                      <a:pt x="6859" y="6212"/>
                      <a:pt x="6766" y="6233"/>
                      <a:pt x="6668" y="6233"/>
                    </a:cubicBezTo>
                    <a:cubicBezTo>
                      <a:pt x="6429" y="6233"/>
                      <a:pt x="6164" y="6104"/>
                      <a:pt x="5844" y="5803"/>
                    </a:cubicBezTo>
                    <a:cubicBezTo>
                      <a:pt x="5257" y="5244"/>
                      <a:pt x="5420" y="5285"/>
                      <a:pt x="4792" y="4984"/>
                    </a:cubicBezTo>
                    <a:cubicBezTo>
                      <a:pt x="4164" y="4684"/>
                      <a:pt x="3714" y="4056"/>
                      <a:pt x="3359" y="3537"/>
                    </a:cubicBezTo>
                    <a:cubicBezTo>
                      <a:pt x="2990" y="3032"/>
                      <a:pt x="1516" y="2882"/>
                      <a:pt x="1174" y="2049"/>
                    </a:cubicBezTo>
                    <a:cubicBezTo>
                      <a:pt x="833" y="1216"/>
                      <a:pt x="2075" y="670"/>
                      <a:pt x="2075" y="670"/>
                    </a:cubicBezTo>
                    <a:lnTo>
                      <a:pt x="3686"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9" name="Google Shape;839;p40"/>
              <p:cNvSpPr/>
              <p:nvPr/>
            </p:nvSpPr>
            <p:spPr>
              <a:xfrm>
                <a:off x="2829786" y="3662289"/>
                <a:ext cx="170952" cy="285317"/>
              </a:xfrm>
              <a:custGeom>
                <a:avLst/>
                <a:gdLst/>
                <a:ahLst/>
                <a:cxnLst/>
                <a:rect l="l" t="t" r="r" b="b"/>
                <a:pathLst>
                  <a:path w="3592" h="5995" extrusionOk="0">
                    <a:moveTo>
                      <a:pt x="328" y="0"/>
                    </a:moveTo>
                    <a:lnTo>
                      <a:pt x="0" y="69"/>
                    </a:lnTo>
                    <a:cubicBezTo>
                      <a:pt x="301" y="820"/>
                      <a:pt x="1325" y="3305"/>
                      <a:pt x="1666" y="3892"/>
                    </a:cubicBezTo>
                    <a:cubicBezTo>
                      <a:pt x="2076" y="4588"/>
                      <a:pt x="2949" y="5353"/>
                      <a:pt x="3441" y="5830"/>
                    </a:cubicBezTo>
                    <a:cubicBezTo>
                      <a:pt x="3496" y="5885"/>
                      <a:pt x="3550" y="5940"/>
                      <a:pt x="3591" y="5994"/>
                    </a:cubicBezTo>
                    <a:cubicBezTo>
                      <a:pt x="3578" y="5912"/>
                      <a:pt x="3550" y="5817"/>
                      <a:pt x="3482" y="5721"/>
                    </a:cubicBezTo>
                    <a:cubicBezTo>
                      <a:pt x="3141" y="5216"/>
                      <a:pt x="2540" y="4738"/>
                      <a:pt x="1857" y="3387"/>
                    </a:cubicBezTo>
                    <a:cubicBezTo>
                      <a:pt x="1188" y="2035"/>
                      <a:pt x="328" y="0"/>
                      <a:pt x="328"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40"/>
              <p:cNvSpPr/>
              <p:nvPr/>
            </p:nvSpPr>
            <p:spPr>
              <a:xfrm>
                <a:off x="2985081" y="3603180"/>
                <a:ext cx="404869" cy="212643"/>
              </a:xfrm>
              <a:custGeom>
                <a:avLst/>
                <a:gdLst/>
                <a:ahLst/>
                <a:cxnLst/>
                <a:rect l="l" t="t" r="r" b="b"/>
                <a:pathLst>
                  <a:path w="8507" h="4468" extrusionOk="0">
                    <a:moveTo>
                      <a:pt x="2403" y="0"/>
                    </a:moveTo>
                    <a:lnTo>
                      <a:pt x="588" y="1679"/>
                    </a:lnTo>
                    <a:cubicBezTo>
                      <a:pt x="164" y="2389"/>
                      <a:pt x="1" y="3236"/>
                      <a:pt x="506" y="3878"/>
                    </a:cubicBezTo>
                    <a:cubicBezTo>
                      <a:pt x="705" y="4124"/>
                      <a:pt x="1202" y="4189"/>
                      <a:pt x="1766" y="4189"/>
                    </a:cubicBezTo>
                    <a:cubicBezTo>
                      <a:pt x="2401" y="4189"/>
                      <a:pt x="3120" y="4107"/>
                      <a:pt x="3594" y="4107"/>
                    </a:cubicBezTo>
                    <a:cubicBezTo>
                      <a:pt x="3796" y="4107"/>
                      <a:pt x="3954" y="4122"/>
                      <a:pt x="4042" y="4164"/>
                    </a:cubicBezTo>
                    <a:cubicBezTo>
                      <a:pt x="4328" y="4303"/>
                      <a:pt x="4852" y="4349"/>
                      <a:pt x="5345" y="4349"/>
                    </a:cubicBezTo>
                    <a:cubicBezTo>
                      <a:pt x="5676" y="4349"/>
                      <a:pt x="5993" y="4328"/>
                      <a:pt x="6213" y="4301"/>
                    </a:cubicBezTo>
                    <a:cubicBezTo>
                      <a:pt x="6262" y="4295"/>
                      <a:pt x="6308" y="4292"/>
                      <a:pt x="6352" y="4292"/>
                    </a:cubicBezTo>
                    <a:cubicBezTo>
                      <a:pt x="6709" y="4292"/>
                      <a:pt x="6937" y="4467"/>
                      <a:pt x="7305" y="4467"/>
                    </a:cubicBezTo>
                    <a:cubicBezTo>
                      <a:pt x="7402" y="4467"/>
                      <a:pt x="7510" y="4455"/>
                      <a:pt x="7633" y="4424"/>
                    </a:cubicBezTo>
                    <a:cubicBezTo>
                      <a:pt x="8274" y="4260"/>
                      <a:pt x="8507" y="3700"/>
                      <a:pt x="7974" y="3427"/>
                    </a:cubicBezTo>
                    <a:cubicBezTo>
                      <a:pt x="7428" y="3154"/>
                      <a:pt x="6663" y="3045"/>
                      <a:pt x="5407" y="2198"/>
                    </a:cubicBezTo>
                    <a:cubicBezTo>
                      <a:pt x="4165" y="1352"/>
                      <a:pt x="2403" y="0"/>
                      <a:pt x="2403" y="0"/>
                    </a:cubicBezTo>
                    <a:close/>
                  </a:path>
                </a:pathLst>
              </a:custGeom>
              <a:solidFill>
                <a:srgbClr val="7540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40"/>
              <p:cNvSpPr/>
              <p:nvPr/>
            </p:nvSpPr>
            <p:spPr>
              <a:xfrm>
                <a:off x="2985081" y="3603180"/>
                <a:ext cx="395779" cy="212643"/>
              </a:xfrm>
              <a:custGeom>
                <a:avLst/>
                <a:gdLst/>
                <a:ahLst/>
                <a:cxnLst/>
                <a:rect l="l" t="t" r="r" b="b"/>
                <a:pathLst>
                  <a:path w="8316" h="4468" extrusionOk="0">
                    <a:moveTo>
                      <a:pt x="2403" y="0"/>
                    </a:moveTo>
                    <a:lnTo>
                      <a:pt x="588" y="1679"/>
                    </a:lnTo>
                    <a:cubicBezTo>
                      <a:pt x="164" y="2389"/>
                      <a:pt x="1" y="3236"/>
                      <a:pt x="519" y="3878"/>
                    </a:cubicBezTo>
                    <a:cubicBezTo>
                      <a:pt x="713" y="4124"/>
                      <a:pt x="1207" y="4189"/>
                      <a:pt x="1769" y="4189"/>
                    </a:cubicBezTo>
                    <a:cubicBezTo>
                      <a:pt x="2402" y="4189"/>
                      <a:pt x="3120" y="4107"/>
                      <a:pt x="3594" y="4107"/>
                    </a:cubicBezTo>
                    <a:cubicBezTo>
                      <a:pt x="3796" y="4107"/>
                      <a:pt x="3954" y="4122"/>
                      <a:pt x="4042" y="4164"/>
                    </a:cubicBezTo>
                    <a:cubicBezTo>
                      <a:pt x="4336" y="4303"/>
                      <a:pt x="4864" y="4349"/>
                      <a:pt x="5355" y="4349"/>
                    </a:cubicBezTo>
                    <a:cubicBezTo>
                      <a:pt x="5685" y="4349"/>
                      <a:pt x="5999" y="4328"/>
                      <a:pt x="6213" y="4301"/>
                    </a:cubicBezTo>
                    <a:cubicBezTo>
                      <a:pt x="6262" y="4295"/>
                      <a:pt x="6308" y="4292"/>
                      <a:pt x="6353" y="4292"/>
                    </a:cubicBezTo>
                    <a:cubicBezTo>
                      <a:pt x="6711" y="4292"/>
                      <a:pt x="6946" y="4467"/>
                      <a:pt x="7317" y="4467"/>
                    </a:cubicBezTo>
                    <a:cubicBezTo>
                      <a:pt x="7416" y="4467"/>
                      <a:pt x="7524" y="4455"/>
                      <a:pt x="7646" y="4424"/>
                    </a:cubicBezTo>
                    <a:cubicBezTo>
                      <a:pt x="8070" y="4314"/>
                      <a:pt x="8315" y="4028"/>
                      <a:pt x="8261" y="3768"/>
                    </a:cubicBezTo>
                    <a:lnTo>
                      <a:pt x="8261" y="3768"/>
                    </a:lnTo>
                    <a:cubicBezTo>
                      <a:pt x="8131" y="3954"/>
                      <a:pt x="7931" y="4058"/>
                      <a:pt x="7628" y="4058"/>
                    </a:cubicBezTo>
                    <a:cubicBezTo>
                      <a:pt x="7485" y="4058"/>
                      <a:pt x="7320" y="4035"/>
                      <a:pt x="7128" y="3987"/>
                    </a:cubicBezTo>
                    <a:cubicBezTo>
                      <a:pt x="6543" y="3836"/>
                      <a:pt x="6487" y="3774"/>
                      <a:pt x="6217" y="3774"/>
                    </a:cubicBezTo>
                    <a:cubicBezTo>
                      <a:pt x="6121" y="3774"/>
                      <a:pt x="5999" y="3781"/>
                      <a:pt x="5817" y="3796"/>
                    </a:cubicBezTo>
                    <a:cubicBezTo>
                      <a:pt x="5777" y="3798"/>
                      <a:pt x="5737" y="3799"/>
                      <a:pt x="5697" y="3799"/>
                    </a:cubicBezTo>
                    <a:cubicBezTo>
                      <a:pt x="5039" y="3799"/>
                      <a:pt x="4378" y="3493"/>
                      <a:pt x="3851" y="3236"/>
                    </a:cubicBezTo>
                    <a:cubicBezTo>
                      <a:pt x="3736" y="3184"/>
                      <a:pt x="3589" y="3166"/>
                      <a:pt x="3423" y="3166"/>
                    </a:cubicBezTo>
                    <a:cubicBezTo>
                      <a:pt x="3052" y="3166"/>
                      <a:pt x="2582" y="3256"/>
                      <a:pt x="2140" y="3256"/>
                    </a:cubicBezTo>
                    <a:cubicBezTo>
                      <a:pt x="1794" y="3256"/>
                      <a:pt x="1465" y="3200"/>
                      <a:pt x="1216" y="3004"/>
                    </a:cubicBezTo>
                    <a:lnTo>
                      <a:pt x="1229" y="3004"/>
                    </a:lnTo>
                    <a:cubicBezTo>
                      <a:pt x="519" y="2444"/>
                      <a:pt x="1325" y="1365"/>
                      <a:pt x="1325" y="1365"/>
                    </a:cubicBezTo>
                    <a:lnTo>
                      <a:pt x="2403"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2" name="Google Shape;842;p40"/>
              <p:cNvSpPr/>
              <p:nvPr/>
            </p:nvSpPr>
            <p:spPr>
              <a:xfrm>
                <a:off x="3087738" y="3603180"/>
                <a:ext cx="287268" cy="172237"/>
              </a:xfrm>
              <a:custGeom>
                <a:avLst/>
                <a:gdLst/>
                <a:ahLst/>
                <a:cxnLst/>
                <a:rect l="l" t="t" r="r" b="b"/>
                <a:pathLst>
                  <a:path w="6036" h="3619" extrusionOk="0">
                    <a:moveTo>
                      <a:pt x="246" y="0"/>
                    </a:moveTo>
                    <a:lnTo>
                      <a:pt x="1" y="218"/>
                    </a:lnTo>
                    <a:cubicBezTo>
                      <a:pt x="629" y="724"/>
                      <a:pt x="2745" y="2389"/>
                      <a:pt x="3346" y="2731"/>
                    </a:cubicBezTo>
                    <a:cubicBezTo>
                      <a:pt x="4042" y="3140"/>
                      <a:pt x="5162" y="3386"/>
                      <a:pt x="5831" y="3550"/>
                    </a:cubicBezTo>
                    <a:cubicBezTo>
                      <a:pt x="5913" y="3564"/>
                      <a:pt x="5981" y="3591"/>
                      <a:pt x="6035" y="3618"/>
                    </a:cubicBezTo>
                    <a:cubicBezTo>
                      <a:pt x="5995" y="3550"/>
                      <a:pt x="5913" y="3482"/>
                      <a:pt x="5817" y="3427"/>
                    </a:cubicBezTo>
                    <a:cubicBezTo>
                      <a:pt x="5271" y="3154"/>
                      <a:pt x="4506" y="3045"/>
                      <a:pt x="3250" y="2198"/>
                    </a:cubicBezTo>
                    <a:cubicBezTo>
                      <a:pt x="2008" y="1352"/>
                      <a:pt x="246" y="0"/>
                      <a:pt x="246"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40"/>
              <p:cNvSpPr/>
              <p:nvPr/>
            </p:nvSpPr>
            <p:spPr>
              <a:xfrm>
                <a:off x="1018654" y="2890339"/>
                <a:ext cx="152248" cy="356563"/>
              </a:xfrm>
              <a:custGeom>
                <a:avLst/>
                <a:gdLst/>
                <a:ahLst/>
                <a:cxnLst/>
                <a:rect l="l" t="t" r="r" b="b"/>
                <a:pathLst>
                  <a:path w="3199" h="7492" extrusionOk="0">
                    <a:moveTo>
                      <a:pt x="2393" y="0"/>
                    </a:moveTo>
                    <a:lnTo>
                      <a:pt x="823" y="232"/>
                    </a:lnTo>
                    <a:lnTo>
                      <a:pt x="1246" y="1980"/>
                    </a:lnTo>
                    <a:cubicBezTo>
                      <a:pt x="1246" y="1980"/>
                      <a:pt x="1069" y="2158"/>
                      <a:pt x="877" y="2513"/>
                    </a:cubicBezTo>
                    <a:cubicBezTo>
                      <a:pt x="686" y="2881"/>
                      <a:pt x="645" y="3468"/>
                      <a:pt x="645" y="4069"/>
                    </a:cubicBezTo>
                    <a:cubicBezTo>
                      <a:pt x="645" y="4670"/>
                      <a:pt x="277" y="5325"/>
                      <a:pt x="140" y="5585"/>
                    </a:cubicBezTo>
                    <a:cubicBezTo>
                      <a:pt x="1" y="5825"/>
                      <a:pt x="38" y="5983"/>
                      <a:pt x="240" y="5983"/>
                    </a:cubicBezTo>
                    <a:cubicBezTo>
                      <a:pt x="256" y="5983"/>
                      <a:pt x="272" y="5983"/>
                      <a:pt x="290" y="5981"/>
                    </a:cubicBezTo>
                    <a:cubicBezTo>
                      <a:pt x="550" y="5940"/>
                      <a:pt x="973" y="5148"/>
                      <a:pt x="973" y="5148"/>
                    </a:cubicBezTo>
                    <a:lnTo>
                      <a:pt x="973" y="5148"/>
                    </a:lnTo>
                    <a:cubicBezTo>
                      <a:pt x="946" y="5626"/>
                      <a:pt x="304" y="6349"/>
                      <a:pt x="290" y="6527"/>
                    </a:cubicBezTo>
                    <a:cubicBezTo>
                      <a:pt x="282" y="6638"/>
                      <a:pt x="364" y="6743"/>
                      <a:pt x="507" y="6743"/>
                    </a:cubicBezTo>
                    <a:cubicBezTo>
                      <a:pt x="593" y="6743"/>
                      <a:pt x="700" y="6706"/>
                      <a:pt x="823" y="6609"/>
                    </a:cubicBezTo>
                    <a:cubicBezTo>
                      <a:pt x="1150" y="6349"/>
                      <a:pt x="1642" y="5312"/>
                      <a:pt x="1642" y="5312"/>
                    </a:cubicBezTo>
                    <a:lnTo>
                      <a:pt x="1642" y="5312"/>
                    </a:lnTo>
                    <a:cubicBezTo>
                      <a:pt x="1710" y="5858"/>
                      <a:pt x="1069" y="6636"/>
                      <a:pt x="973" y="6854"/>
                    </a:cubicBezTo>
                    <a:cubicBezTo>
                      <a:pt x="880" y="7067"/>
                      <a:pt x="1020" y="7305"/>
                      <a:pt x="1191" y="7305"/>
                    </a:cubicBezTo>
                    <a:cubicBezTo>
                      <a:pt x="1196" y="7305"/>
                      <a:pt x="1200" y="7305"/>
                      <a:pt x="1205" y="7305"/>
                    </a:cubicBezTo>
                    <a:cubicBezTo>
                      <a:pt x="1383" y="7291"/>
                      <a:pt x="1765" y="6704"/>
                      <a:pt x="1956" y="6458"/>
                    </a:cubicBezTo>
                    <a:cubicBezTo>
                      <a:pt x="2133" y="6213"/>
                      <a:pt x="2393" y="5394"/>
                      <a:pt x="2393" y="5393"/>
                    </a:cubicBezTo>
                    <a:lnTo>
                      <a:pt x="2393" y="5393"/>
                    </a:lnTo>
                    <a:cubicBezTo>
                      <a:pt x="2393" y="5394"/>
                      <a:pt x="2393" y="5789"/>
                      <a:pt x="2352" y="5981"/>
                    </a:cubicBezTo>
                    <a:cubicBezTo>
                      <a:pt x="2311" y="6185"/>
                      <a:pt x="1874" y="7018"/>
                      <a:pt x="1874" y="7196"/>
                    </a:cubicBezTo>
                    <a:cubicBezTo>
                      <a:pt x="1884" y="7325"/>
                      <a:pt x="1938" y="7492"/>
                      <a:pt x="2073" y="7492"/>
                    </a:cubicBezTo>
                    <a:cubicBezTo>
                      <a:pt x="2122" y="7492"/>
                      <a:pt x="2183" y="7469"/>
                      <a:pt x="2256" y="7414"/>
                    </a:cubicBezTo>
                    <a:cubicBezTo>
                      <a:pt x="2529" y="7209"/>
                      <a:pt x="2912" y="6540"/>
                      <a:pt x="3062" y="5899"/>
                    </a:cubicBezTo>
                    <a:cubicBezTo>
                      <a:pt x="3198" y="5257"/>
                      <a:pt x="3035" y="3400"/>
                      <a:pt x="3035" y="3400"/>
                    </a:cubicBezTo>
                    <a:lnTo>
                      <a:pt x="2393" y="0"/>
                    </a:lnTo>
                    <a:close/>
                  </a:path>
                </a:pathLst>
              </a:custGeom>
              <a:solidFill>
                <a:srgbClr val="7540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40"/>
              <p:cNvSpPr/>
              <p:nvPr/>
            </p:nvSpPr>
            <p:spPr>
              <a:xfrm>
                <a:off x="1025317" y="2922179"/>
                <a:ext cx="145585" cy="324866"/>
              </a:xfrm>
              <a:custGeom>
                <a:avLst/>
                <a:gdLst/>
                <a:ahLst/>
                <a:cxnLst/>
                <a:rect l="l" t="t" r="r" b="b"/>
                <a:pathLst>
                  <a:path w="3059" h="6826" extrusionOk="0">
                    <a:moveTo>
                      <a:pt x="669" y="4465"/>
                    </a:moveTo>
                    <a:cubicBezTo>
                      <a:pt x="669" y="4465"/>
                      <a:pt x="328" y="5107"/>
                      <a:pt x="0" y="5298"/>
                    </a:cubicBezTo>
                    <a:cubicBezTo>
                      <a:pt x="29" y="5308"/>
                      <a:pt x="58" y="5317"/>
                      <a:pt x="97" y="5317"/>
                    </a:cubicBezTo>
                    <a:cubicBezTo>
                      <a:pt x="113" y="5317"/>
                      <a:pt x="130" y="5316"/>
                      <a:pt x="150" y="5312"/>
                    </a:cubicBezTo>
                    <a:cubicBezTo>
                      <a:pt x="410" y="5284"/>
                      <a:pt x="833" y="4479"/>
                      <a:pt x="833" y="4479"/>
                    </a:cubicBezTo>
                    <a:lnTo>
                      <a:pt x="669" y="4465"/>
                    </a:lnTo>
                    <a:close/>
                    <a:moveTo>
                      <a:pt x="1365" y="4615"/>
                    </a:moveTo>
                    <a:cubicBezTo>
                      <a:pt x="1365" y="4615"/>
                      <a:pt x="956" y="5557"/>
                      <a:pt x="696" y="5776"/>
                    </a:cubicBezTo>
                    <a:cubicBezTo>
                      <a:pt x="546" y="5926"/>
                      <a:pt x="396" y="6021"/>
                      <a:pt x="260" y="6062"/>
                    </a:cubicBezTo>
                    <a:cubicBezTo>
                      <a:pt x="289" y="6075"/>
                      <a:pt x="323" y="6082"/>
                      <a:pt x="362" y="6082"/>
                    </a:cubicBezTo>
                    <a:cubicBezTo>
                      <a:pt x="449" y="6082"/>
                      <a:pt x="559" y="6044"/>
                      <a:pt x="683" y="5940"/>
                    </a:cubicBezTo>
                    <a:cubicBezTo>
                      <a:pt x="1010" y="5680"/>
                      <a:pt x="1502" y="4656"/>
                      <a:pt x="1502" y="4656"/>
                    </a:cubicBezTo>
                    <a:lnTo>
                      <a:pt x="1365" y="4615"/>
                    </a:lnTo>
                    <a:close/>
                    <a:moveTo>
                      <a:pt x="2144" y="4683"/>
                    </a:moveTo>
                    <a:cubicBezTo>
                      <a:pt x="2144" y="4683"/>
                      <a:pt x="1871" y="5544"/>
                      <a:pt x="1639" y="5830"/>
                    </a:cubicBezTo>
                    <a:cubicBezTo>
                      <a:pt x="1447" y="6062"/>
                      <a:pt x="1202" y="6486"/>
                      <a:pt x="983" y="6622"/>
                    </a:cubicBezTo>
                    <a:cubicBezTo>
                      <a:pt x="1002" y="6632"/>
                      <a:pt x="1022" y="6642"/>
                      <a:pt x="1041" y="6642"/>
                    </a:cubicBezTo>
                    <a:cubicBezTo>
                      <a:pt x="1049" y="6642"/>
                      <a:pt x="1057" y="6640"/>
                      <a:pt x="1065" y="6636"/>
                    </a:cubicBezTo>
                    <a:cubicBezTo>
                      <a:pt x="1243" y="6622"/>
                      <a:pt x="1625" y="6035"/>
                      <a:pt x="1816" y="5789"/>
                    </a:cubicBezTo>
                    <a:cubicBezTo>
                      <a:pt x="1994" y="5544"/>
                      <a:pt x="2253" y="4724"/>
                      <a:pt x="2253" y="4724"/>
                    </a:cubicBezTo>
                    <a:lnTo>
                      <a:pt x="2144" y="4683"/>
                    </a:lnTo>
                    <a:close/>
                    <a:moveTo>
                      <a:pt x="2376" y="0"/>
                    </a:moveTo>
                    <a:lnTo>
                      <a:pt x="2116" y="55"/>
                    </a:lnTo>
                    <a:cubicBezTo>
                      <a:pt x="2116" y="55"/>
                      <a:pt x="2649" y="2540"/>
                      <a:pt x="2731" y="2854"/>
                    </a:cubicBezTo>
                    <a:cubicBezTo>
                      <a:pt x="2826" y="3168"/>
                      <a:pt x="2840" y="5107"/>
                      <a:pt x="2785" y="5312"/>
                    </a:cubicBezTo>
                    <a:cubicBezTo>
                      <a:pt x="2731" y="5516"/>
                      <a:pt x="2144" y="6663"/>
                      <a:pt x="2034" y="6718"/>
                    </a:cubicBezTo>
                    <a:cubicBezTo>
                      <a:pt x="1966" y="6759"/>
                      <a:pt x="1912" y="6786"/>
                      <a:pt x="1843" y="6800"/>
                    </a:cubicBezTo>
                    <a:cubicBezTo>
                      <a:pt x="1870" y="6816"/>
                      <a:pt x="1899" y="6826"/>
                      <a:pt x="1932" y="6826"/>
                    </a:cubicBezTo>
                    <a:cubicBezTo>
                      <a:pt x="1983" y="6826"/>
                      <a:pt x="2042" y="6803"/>
                      <a:pt x="2116" y="6745"/>
                    </a:cubicBezTo>
                    <a:cubicBezTo>
                      <a:pt x="2376" y="6540"/>
                      <a:pt x="2772" y="5871"/>
                      <a:pt x="2922" y="5230"/>
                    </a:cubicBezTo>
                    <a:cubicBezTo>
                      <a:pt x="3058" y="4588"/>
                      <a:pt x="2895" y="2731"/>
                      <a:pt x="2895" y="2731"/>
                    </a:cubicBezTo>
                    <a:lnTo>
                      <a:pt x="2376"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40"/>
              <p:cNvSpPr/>
              <p:nvPr/>
            </p:nvSpPr>
            <p:spPr>
              <a:xfrm>
                <a:off x="1021414" y="2933886"/>
                <a:ext cx="120266" cy="307400"/>
              </a:xfrm>
              <a:custGeom>
                <a:avLst/>
                <a:gdLst/>
                <a:ahLst/>
                <a:cxnLst/>
                <a:rect l="l" t="t" r="r" b="b"/>
                <a:pathLst>
                  <a:path w="2527" h="6459" extrusionOk="0">
                    <a:moveTo>
                      <a:pt x="1366" y="0"/>
                    </a:moveTo>
                    <a:lnTo>
                      <a:pt x="970" y="164"/>
                    </a:lnTo>
                    <a:lnTo>
                      <a:pt x="1188" y="1065"/>
                    </a:lnTo>
                    <a:cubicBezTo>
                      <a:pt x="1188" y="1065"/>
                      <a:pt x="1011" y="1256"/>
                      <a:pt x="819" y="1611"/>
                    </a:cubicBezTo>
                    <a:cubicBezTo>
                      <a:pt x="628" y="1966"/>
                      <a:pt x="587" y="2553"/>
                      <a:pt x="587" y="3168"/>
                    </a:cubicBezTo>
                    <a:cubicBezTo>
                      <a:pt x="587" y="3768"/>
                      <a:pt x="232" y="4424"/>
                      <a:pt x="82" y="4670"/>
                    </a:cubicBezTo>
                    <a:cubicBezTo>
                      <a:pt x="28" y="4779"/>
                      <a:pt x="0" y="4874"/>
                      <a:pt x="0" y="4943"/>
                    </a:cubicBezTo>
                    <a:cubicBezTo>
                      <a:pt x="109" y="4738"/>
                      <a:pt x="328" y="4588"/>
                      <a:pt x="492" y="4328"/>
                    </a:cubicBezTo>
                    <a:cubicBezTo>
                      <a:pt x="724" y="3987"/>
                      <a:pt x="806" y="3454"/>
                      <a:pt x="874" y="2635"/>
                    </a:cubicBezTo>
                    <a:cubicBezTo>
                      <a:pt x="942" y="1816"/>
                      <a:pt x="1639" y="1038"/>
                      <a:pt x="1639" y="1038"/>
                    </a:cubicBezTo>
                    <a:lnTo>
                      <a:pt x="1366" y="0"/>
                    </a:lnTo>
                    <a:close/>
                    <a:moveTo>
                      <a:pt x="915" y="4233"/>
                    </a:moveTo>
                    <a:cubicBezTo>
                      <a:pt x="901" y="4506"/>
                      <a:pt x="697" y="4847"/>
                      <a:pt x="519" y="5134"/>
                    </a:cubicBezTo>
                    <a:cubicBezTo>
                      <a:pt x="369" y="5352"/>
                      <a:pt x="232" y="5543"/>
                      <a:pt x="232" y="5625"/>
                    </a:cubicBezTo>
                    <a:cubicBezTo>
                      <a:pt x="342" y="5461"/>
                      <a:pt x="574" y="5311"/>
                      <a:pt x="724" y="5106"/>
                    </a:cubicBezTo>
                    <a:cubicBezTo>
                      <a:pt x="970" y="4792"/>
                      <a:pt x="1038" y="4233"/>
                      <a:pt x="1038" y="4233"/>
                    </a:cubicBezTo>
                    <a:close/>
                    <a:moveTo>
                      <a:pt x="1584" y="4410"/>
                    </a:moveTo>
                    <a:lnTo>
                      <a:pt x="1584" y="4410"/>
                    </a:lnTo>
                    <a:cubicBezTo>
                      <a:pt x="1652" y="4956"/>
                      <a:pt x="1011" y="5721"/>
                      <a:pt x="915" y="5939"/>
                    </a:cubicBezTo>
                    <a:cubicBezTo>
                      <a:pt x="860" y="6062"/>
                      <a:pt x="888" y="6185"/>
                      <a:pt x="942" y="6267"/>
                    </a:cubicBezTo>
                    <a:cubicBezTo>
                      <a:pt x="970" y="6035"/>
                      <a:pt x="1174" y="5680"/>
                      <a:pt x="1379" y="5448"/>
                    </a:cubicBezTo>
                    <a:cubicBezTo>
                      <a:pt x="1625" y="5161"/>
                      <a:pt x="1871" y="4465"/>
                      <a:pt x="1871" y="4465"/>
                    </a:cubicBezTo>
                    <a:lnTo>
                      <a:pt x="1584" y="4410"/>
                    </a:lnTo>
                    <a:close/>
                    <a:moveTo>
                      <a:pt x="2335" y="4478"/>
                    </a:moveTo>
                    <a:cubicBezTo>
                      <a:pt x="2335" y="4478"/>
                      <a:pt x="2335" y="4874"/>
                      <a:pt x="2294" y="5079"/>
                    </a:cubicBezTo>
                    <a:cubicBezTo>
                      <a:pt x="2267" y="5270"/>
                      <a:pt x="1816" y="6103"/>
                      <a:pt x="1816" y="6281"/>
                    </a:cubicBezTo>
                    <a:cubicBezTo>
                      <a:pt x="1816" y="6335"/>
                      <a:pt x="1830" y="6404"/>
                      <a:pt x="1857" y="6458"/>
                    </a:cubicBezTo>
                    <a:cubicBezTo>
                      <a:pt x="1898" y="6171"/>
                      <a:pt x="2144" y="5803"/>
                      <a:pt x="2294" y="5571"/>
                    </a:cubicBezTo>
                    <a:cubicBezTo>
                      <a:pt x="2499" y="5257"/>
                      <a:pt x="2526" y="4506"/>
                      <a:pt x="2526" y="4506"/>
                    </a:cubicBezTo>
                    <a:lnTo>
                      <a:pt x="2335" y="4478"/>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40"/>
              <p:cNvSpPr/>
              <p:nvPr/>
            </p:nvSpPr>
            <p:spPr>
              <a:xfrm>
                <a:off x="1956464" y="1590731"/>
                <a:ext cx="334670" cy="587482"/>
              </a:xfrm>
              <a:custGeom>
                <a:avLst/>
                <a:gdLst/>
                <a:ahLst/>
                <a:cxnLst/>
                <a:rect l="l" t="t" r="r" b="b"/>
                <a:pathLst>
                  <a:path w="7032" h="12344" extrusionOk="0">
                    <a:moveTo>
                      <a:pt x="7032" y="1"/>
                    </a:moveTo>
                    <a:lnTo>
                      <a:pt x="0" y="2144"/>
                    </a:lnTo>
                    <a:lnTo>
                      <a:pt x="301" y="12343"/>
                    </a:lnTo>
                    <a:lnTo>
                      <a:pt x="6772" y="10309"/>
                    </a:lnTo>
                    <a:lnTo>
                      <a:pt x="7032"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40"/>
              <p:cNvSpPr/>
              <p:nvPr/>
            </p:nvSpPr>
            <p:spPr>
              <a:xfrm>
                <a:off x="1956464" y="1642083"/>
                <a:ext cx="353517" cy="536130"/>
              </a:xfrm>
              <a:custGeom>
                <a:avLst/>
                <a:gdLst/>
                <a:ahLst/>
                <a:cxnLst/>
                <a:rect l="l" t="t" r="r" b="b"/>
                <a:pathLst>
                  <a:path w="7428" h="11265" extrusionOk="0">
                    <a:moveTo>
                      <a:pt x="7428" y="0"/>
                    </a:moveTo>
                    <a:lnTo>
                      <a:pt x="0" y="1065"/>
                    </a:lnTo>
                    <a:lnTo>
                      <a:pt x="301" y="11264"/>
                    </a:lnTo>
                    <a:lnTo>
                      <a:pt x="7332" y="9872"/>
                    </a:lnTo>
                    <a:lnTo>
                      <a:pt x="742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40"/>
              <p:cNvSpPr/>
              <p:nvPr/>
            </p:nvSpPr>
            <p:spPr>
              <a:xfrm>
                <a:off x="2014955" y="1901986"/>
                <a:ext cx="193654" cy="267755"/>
              </a:xfrm>
              <a:custGeom>
                <a:avLst/>
                <a:gdLst/>
                <a:ahLst/>
                <a:cxnLst/>
                <a:rect l="l" t="t" r="r" b="b"/>
                <a:pathLst>
                  <a:path w="4069" h="5626" extrusionOk="0">
                    <a:moveTo>
                      <a:pt x="2362" y="1"/>
                    </a:moveTo>
                    <a:lnTo>
                      <a:pt x="1884" y="929"/>
                    </a:lnTo>
                    <a:lnTo>
                      <a:pt x="1679" y="1448"/>
                    </a:lnTo>
                    <a:lnTo>
                      <a:pt x="1311" y="1257"/>
                    </a:lnTo>
                    <a:lnTo>
                      <a:pt x="0" y="5626"/>
                    </a:lnTo>
                    <a:lnTo>
                      <a:pt x="2171" y="5216"/>
                    </a:lnTo>
                    <a:lnTo>
                      <a:pt x="3768" y="3155"/>
                    </a:lnTo>
                    <a:lnTo>
                      <a:pt x="4069" y="1025"/>
                    </a:lnTo>
                    <a:lnTo>
                      <a:pt x="3236" y="69"/>
                    </a:lnTo>
                    <a:lnTo>
                      <a:pt x="3072" y="752"/>
                    </a:lnTo>
                    <a:lnTo>
                      <a:pt x="2362"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40"/>
              <p:cNvSpPr/>
              <p:nvPr/>
            </p:nvSpPr>
            <p:spPr>
              <a:xfrm>
                <a:off x="2074826" y="1891658"/>
                <a:ext cx="148727" cy="356706"/>
              </a:xfrm>
              <a:custGeom>
                <a:avLst/>
                <a:gdLst/>
                <a:ahLst/>
                <a:cxnLst/>
                <a:rect l="l" t="t" r="r" b="b"/>
                <a:pathLst>
                  <a:path w="3125" h="7495" extrusionOk="0">
                    <a:moveTo>
                      <a:pt x="2181" y="0"/>
                    </a:moveTo>
                    <a:cubicBezTo>
                      <a:pt x="2052" y="0"/>
                      <a:pt x="1988" y="160"/>
                      <a:pt x="1978" y="286"/>
                    </a:cubicBezTo>
                    <a:cubicBezTo>
                      <a:pt x="1951" y="463"/>
                      <a:pt x="2333" y="1324"/>
                      <a:pt x="2347" y="1528"/>
                    </a:cubicBezTo>
                    <a:cubicBezTo>
                      <a:pt x="2374" y="1720"/>
                      <a:pt x="2347" y="2116"/>
                      <a:pt x="2347" y="2116"/>
                    </a:cubicBezTo>
                    <a:cubicBezTo>
                      <a:pt x="2347" y="2116"/>
                      <a:pt x="2155" y="1283"/>
                      <a:pt x="1992" y="1023"/>
                    </a:cubicBezTo>
                    <a:cubicBezTo>
                      <a:pt x="1828" y="764"/>
                      <a:pt x="1500" y="149"/>
                      <a:pt x="1323" y="122"/>
                    </a:cubicBezTo>
                    <a:cubicBezTo>
                      <a:pt x="1309" y="119"/>
                      <a:pt x="1296" y="118"/>
                      <a:pt x="1283" y="118"/>
                    </a:cubicBezTo>
                    <a:cubicBezTo>
                      <a:pt x="1120" y="118"/>
                      <a:pt x="974" y="343"/>
                      <a:pt x="1050" y="545"/>
                    </a:cubicBezTo>
                    <a:cubicBezTo>
                      <a:pt x="1118" y="764"/>
                      <a:pt x="1691" y="1597"/>
                      <a:pt x="1596" y="2129"/>
                    </a:cubicBezTo>
                    <a:cubicBezTo>
                      <a:pt x="1596" y="2129"/>
                      <a:pt x="1186" y="1064"/>
                      <a:pt x="886" y="778"/>
                    </a:cubicBezTo>
                    <a:cubicBezTo>
                      <a:pt x="760" y="658"/>
                      <a:pt x="644" y="612"/>
                      <a:pt x="552" y="612"/>
                    </a:cubicBezTo>
                    <a:cubicBezTo>
                      <a:pt x="423" y="612"/>
                      <a:pt x="340" y="701"/>
                      <a:pt x="340" y="805"/>
                    </a:cubicBezTo>
                    <a:cubicBezTo>
                      <a:pt x="340" y="982"/>
                      <a:pt x="927" y="1761"/>
                      <a:pt x="899" y="2252"/>
                    </a:cubicBezTo>
                    <a:cubicBezTo>
                      <a:pt x="899" y="2252"/>
                      <a:pt x="544" y="1419"/>
                      <a:pt x="299" y="1365"/>
                    </a:cubicBezTo>
                    <a:cubicBezTo>
                      <a:pt x="267" y="1358"/>
                      <a:pt x="238" y="1354"/>
                      <a:pt x="212" y="1354"/>
                    </a:cubicBezTo>
                    <a:cubicBezTo>
                      <a:pt x="38" y="1354"/>
                      <a:pt x="1" y="1507"/>
                      <a:pt x="107" y="1733"/>
                    </a:cubicBezTo>
                    <a:cubicBezTo>
                      <a:pt x="230" y="2006"/>
                      <a:pt x="544" y="2689"/>
                      <a:pt x="490" y="3290"/>
                    </a:cubicBezTo>
                    <a:cubicBezTo>
                      <a:pt x="449" y="3890"/>
                      <a:pt x="435" y="4478"/>
                      <a:pt x="599" y="4860"/>
                    </a:cubicBezTo>
                    <a:cubicBezTo>
                      <a:pt x="763" y="5228"/>
                      <a:pt x="913" y="5433"/>
                      <a:pt x="913" y="5433"/>
                    </a:cubicBezTo>
                    <a:lnTo>
                      <a:pt x="353" y="7126"/>
                    </a:lnTo>
                    <a:lnTo>
                      <a:pt x="1882" y="7495"/>
                    </a:lnTo>
                    <a:lnTo>
                      <a:pt x="2811" y="4164"/>
                    </a:lnTo>
                    <a:cubicBezTo>
                      <a:pt x="2811" y="4164"/>
                      <a:pt x="3125" y="2320"/>
                      <a:pt x="3043" y="1679"/>
                    </a:cubicBezTo>
                    <a:cubicBezTo>
                      <a:pt x="2961" y="1023"/>
                      <a:pt x="2620" y="327"/>
                      <a:pt x="2374" y="95"/>
                    </a:cubicBezTo>
                    <a:cubicBezTo>
                      <a:pt x="2298" y="27"/>
                      <a:pt x="2234" y="0"/>
                      <a:pt x="2181" y="0"/>
                    </a:cubicBezTo>
                    <a:close/>
                  </a:path>
                </a:pathLst>
              </a:custGeom>
              <a:solidFill>
                <a:srgbClr val="7540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40"/>
              <p:cNvSpPr/>
              <p:nvPr/>
            </p:nvSpPr>
            <p:spPr>
              <a:xfrm>
                <a:off x="2081870" y="1891848"/>
                <a:ext cx="141683" cy="326009"/>
              </a:xfrm>
              <a:custGeom>
                <a:avLst/>
                <a:gdLst/>
                <a:ahLst/>
                <a:cxnLst/>
                <a:rect l="l" t="t" r="r" b="b"/>
                <a:pathLst>
                  <a:path w="2977" h="6850" extrusionOk="0">
                    <a:moveTo>
                      <a:pt x="391" y="614"/>
                    </a:moveTo>
                    <a:cubicBezTo>
                      <a:pt x="364" y="614"/>
                      <a:pt x="338" y="617"/>
                      <a:pt x="314" y="623"/>
                    </a:cubicBezTo>
                    <a:cubicBezTo>
                      <a:pt x="451" y="678"/>
                      <a:pt x="588" y="787"/>
                      <a:pt x="738" y="937"/>
                    </a:cubicBezTo>
                    <a:cubicBezTo>
                      <a:pt x="970" y="1183"/>
                      <a:pt x="1297" y="2152"/>
                      <a:pt x="1297" y="2152"/>
                    </a:cubicBezTo>
                    <a:lnTo>
                      <a:pt x="1434" y="2125"/>
                    </a:lnTo>
                    <a:cubicBezTo>
                      <a:pt x="1434" y="2125"/>
                      <a:pt x="1038" y="1060"/>
                      <a:pt x="738" y="774"/>
                    </a:cubicBezTo>
                    <a:cubicBezTo>
                      <a:pt x="599" y="656"/>
                      <a:pt x="486" y="614"/>
                      <a:pt x="391" y="614"/>
                    </a:cubicBezTo>
                    <a:close/>
                    <a:moveTo>
                      <a:pt x="1175" y="104"/>
                    </a:moveTo>
                    <a:cubicBezTo>
                      <a:pt x="1134" y="104"/>
                      <a:pt x="1106" y="104"/>
                      <a:pt x="1079" y="118"/>
                    </a:cubicBezTo>
                    <a:cubicBezTo>
                      <a:pt x="1297" y="282"/>
                      <a:pt x="1502" y="719"/>
                      <a:pt x="1666" y="965"/>
                    </a:cubicBezTo>
                    <a:cubicBezTo>
                      <a:pt x="1871" y="1265"/>
                      <a:pt x="2076" y="2152"/>
                      <a:pt x="2076" y="2152"/>
                    </a:cubicBezTo>
                    <a:lnTo>
                      <a:pt x="2199" y="2112"/>
                    </a:lnTo>
                    <a:cubicBezTo>
                      <a:pt x="2199" y="2112"/>
                      <a:pt x="2007" y="1279"/>
                      <a:pt x="1844" y="1019"/>
                    </a:cubicBezTo>
                    <a:cubicBezTo>
                      <a:pt x="1666" y="760"/>
                      <a:pt x="1352" y="145"/>
                      <a:pt x="1175" y="104"/>
                    </a:cubicBezTo>
                    <a:close/>
                    <a:moveTo>
                      <a:pt x="65" y="1350"/>
                    </a:moveTo>
                    <a:cubicBezTo>
                      <a:pt x="41" y="1350"/>
                      <a:pt x="21" y="1354"/>
                      <a:pt x="0" y="1361"/>
                    </a:cubicBezTo>
                    <a:cubicBezTo>
                      <a:pt x="301" y="1579"/>
                      <a:pt x="601" y="2248"/>
                      <a:pt x="601" y="2248"/>
                    </a:cubicBezTo>
                    <a:lnTo>
                      <a:pt x="751" y="2248"/>
                    </a:lnTo>
                    <a:cubicBezTo>
                      <a:pt x="751" y="2248"/>
                      <a:pt x="396" y="1415"/>
                      <a:pt x="151" y="1361"/>
                    </a:cubicBezTo>
                    <a:cubicBezTo>
                      <a:pt x="116" y="1354"/>
                      <a:pt x="89" y="1350"/>
                      <a:pt x="65" y="1350"/>
                    </a:cubicBezTo>
                    <a:close/>
                    <a:moveTo>
                      <a:pt x="2030" y="1"/>
                    </a:moveTo>
                    <a:cubicBezTo>
                      <a:pt x="2002" y="1"/>
                      <a:pt x="1976" y="8"/>
                      <a:pt x="1953" y="23"/>
                    </a:cubicBezTo>
                    <a:cubicBezTo>
                      <a:pt x="2021" y="36"/>
                      <a:pt x="2076" y="77"/>
                      <a:pt x="2130" y="104"/>
                    </a:cubicBezTo>
                    <a:cubicBezTo>
                      <a:pt x="2240" y="173"/>
                      <a:pt x="2745" y="1374"/>
                      <a:pt x="2772" y="1579"/>
                    </a:cubicBezTo>
                    <a:cubicBezTo>
                      <a:pt x="2813" y="1784"/>
                      <a:pt x="2622" y="3723"/>
                      <a:pt x="2513" y="4037"/>
                    </a:cubicBezTo>
                    <a:cubicBezTo>
                      <a:pt x="2403" y="4337"/>
                      <a:pt x="1666" y="6754"/>
                      <a:pt x="1666" y="6754"/>
                    </a:cubicBezTo>
                    <a:lnTo>
                      <a:pt x="1912" y="6849"/>
                    </a:lnTo>
                    <a:lnTo>
                      <a:pt x="2649" y="4160"/>
                    </a:lnTo>
                    <a:cubicBezTo>
                      <a:pt x="2649" y="4160"/>
                      <a:pt x="2977" y="2316"/>
                      <a:pt x="2895" y="1675"/>
                    </a:cubicBezTo>
                    <a:cubicBezTo>
                      <a:pt x="2799" y="1019"/>
                      <a:pt x="2472" y="323"/>
                      <a:pt x="2226" y="91"/>
                    </a:cubicBezTo>
                    <a:cubicBezTo>
                      <a:pt x="2145" y="28"/>
                      <a:pt x="2083" y="1"/>
                      <a:pt x="2030"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40"/>
              <p:cNvSpPr/>
              <p:nvPr/>
            </p:nvSpPr>
            <p:spPr>
              <a:xfrm>
                <a:off x="2076683" y="1896798"/>
                <a:ext cx="120266" cy="304164"/>
              </a:xfrm>
              <a:custGeom>
                <a:avLst/>
                <a:gdLst/>
                <a:ahLst/>
                <a:cxnLst/>
                <a:rect l="l" t="t" r="r" b="b"/>
                <a:pathLst>
                  <a:path w="2527" h="6391" extrusionOk="0">
                    <a:moveTo>
                      <a:pt x="1980" y="0"/>
                    </a:moveTo>
                    <a:cubicBezTo>
                      <a:pt x="1953" y="55"/>
                      <a:pt x="1939" y="110"/>
                      <a:pt x="1939" y="178"/>
                    </a:cubicBezTo>
                    <a:cubicBezTo>
                      <a:pt x="1912" y="355"/>
                      <a:pt x="2294" y="1229"/>
                      <a:pt x="2308" y="1420"/>
                    </a:cubicBezTo>
                    <a:cubicBezTo>
                      <a:pt x="2321" y="1612"/>
                      <a:pt x="2308" y="2008"/>
                      <a:pt x="2308" y="2008"/>
                    </a:cubicBezTo>
                    <a:lnTo>
                      <a:pt x="2485" y="2008"/>
                    </a:lnTo>
                    <a:cubicBezTo>
                      <a:pt x="2485" y="2008"/>
                      <a:pt x="2526" y="1243"/>
                      <a:pt x="2349" y="915"/>
                    </a:cubicBezTo>
                    <a:cubicBezTo>
                      <a:pt x="2212" y="670"/>
                      <a:pt x="1994" y="287"/>
                      <a:pt x="1980" y="0"/>
                    </a:cubicBezTo>
                    <a:close/>
                    <a:moveTo>
                      <a:pt x="1065" y="110"/>
                    </a:moveTo>
                    <a:cubicBezTo>
                      <a:pt x="997" y="192"/>
                      <a:pt x="970" y="315"/>
                      <a:pt x="1011" y="437"/>
                    </a:cubicBezTo>
                    <a:cubicBezTo>
                      <a:pt x="1079" y="656"/>
                      <a:pt x="1652" y="1489"/>
                      <a:pt x="1543" y="2021"/>
                    </a:cubicBezTo>
                    <a:lnTo>
                      <a:pt x="1830" y="1980"/>
                    </a:lnTo>
                    <a:cubicBezTo>
                      <a:pt x="1830" y="1980"/>
                      <a:pt x="1652" y="1270"/>
                      <a:pt x="1434" y="970"/>
                    </a:cubicBezTo>
                    <a:cubicBezTo>
                      <a:pt x="1243" y="710"/>
                      <a:pt x="1065" y="355"/>
                      <a:pt x="1065" y="110"/>
                    </a:cubicBezTo>
                    <a:close/>
                    <a:moveTo>
                      <a:pt x="301" y="697"/>
                    </a:moveTo>
                    <a:cubicBezTo>
                      <a:pt x="301" y="779"/>
                      <a:pt x="410" y="984"/>
                      <a:pt x="546" y="1216"/>
                    </a:cubicBezTo>
                    <a:cubicBezTo>
                      <a:pt x="697" y="1516"/>
                      <a:pt x="874" y="1871"/>
                      <a:pt x="860" y="2144"/>
                    </a:cubicBezTo>
                    <a:lnTo>
                      <a:pt x="983" y="2144"/>
                    </a:lnTo>
                    <a:cubicBezTo>
                      <a:pt x="983" y="2144"/>
                      <a:pt x="956" y="1584"/>
                      <a:pt x="751" y="1257"/>
                    </a:cubicBezTo>
                    <a:cubicBezTo>
                      <a:pt x="615" y="1038"/>
                      <a:pt x="396" y="861"/>
                      <a:pt x="301" y="697"/>
                    </a:cubicBezTo>
                    <a:close/>
                    <a:moveTo>
                      <a:pt x="14" y="1366"/>
                    </a:moveTo>
                    <a:cubicBezTo>
                      <a:pt x="0" y="1420"/>
                      <a:pt x="14" y="1516"/>
                      <a:pt x="68" y="1625"/>
                    </a:cubicBezTo>
                    <a:cubicBezTo>
                      <a:pt x="191" y="1898"/>
                      <a:pt x="505" y="2581"/>
                      <a:pt x="451" y="3182"/>
                    </a:cubicBezTo>
                    <a:cubicBezTo>
                      <a:pt x="396" y="3782"/>
                      <a:pt x="396" y="4370"/>
                      <a:pt x="560" y="4752"/>
                    </a:cubicBezTo>
                    <a:cubicBezTo>
                      <a:pt x="698" y="5090"/>
                      <a:pt x="847" y="5290"/>
                      <a:pt x="871" y="5321"/>
                    </a:cubicBezTo>
                    <a:lnTo>
                      <a:pt x="871" y="5321"/>
                    </a:lnTo>
                    <a:lnTo>
                      <a:pt x="574" y="6199"/>
                    </a:lnTo>
                    <a:lnTo>
                      <a:pt x="970" y="6390"/>
                    </a:lnTo>
                    <a:lnTo>
                      <a:pt x="1311" y="5394"/>
                    </a:lnTo>
                    <a:cubicBezTo>
                      <a:pt x="1311" y="5394"/>
                      <a:pt x="683" y="4547"/>
                      <a:pt x="683" y="3728"/>
                    </a:cubicBezTo>
                    <a:cubicBezTo>
                      <a:pt x="683" y="2895"/>
                      <a:pt x="642" y="2363"/>
                      <a:pt x="451" y="2008"/>
                    </a:cubicBezTo>
                    <a:cubicBezTo>
                      <a:pt x="314" y="1734"/>
                      <a:pt x="96" y="1571"/>
                      <a:pt x="14" y="1366"/>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40"/>
              <p:cNvSpPr/>
              <p:nvPr/>
            </p:nvSpPr>
            <p:spPr>
              <a:xfrm>
                <a:off x="1219256" y="1678634"/>
                <a:ext cx="420147" cy="467739"/>
              </a:xfrm>
              <a:custGeom>
                <a:avLst/>
                <a:gdLst/>
                <a:ahLst/>
                <a:cxnLst/>
                <a:rect l="l" t="t" r="r" b="b"/>
                <a:pathLst>
                  <a:path w="8828" h="9828" extrusionOk="0">
                    <a:moveTo>
                      <a:pt x="3800" y="0"/>
                    </a:moveTo>
                    <a:cubicBezTo>
                      <a:pt x="1845" y="0"/>
                      <a:pt x="0" y="1730"/>
                      <a:pt x="144" y="4148"/>
                    </a:cubicBezTo>
                    <a:cubicBezTo>
                      <a:pt x="294" y="6660"/>
                      <a:pt x="2465" y="8585"/>
                      <a:pt x="2342" y="9827"/>
                    </a:cubicBezTo>
                    <a:cubicBezTo>
                      <a:pt x="2342" y="9827"/>
                      <a:pt x="2344" y="9827"/>
                      <a:pt x="2348" y="9827"/>
                    </a:cubicBezTo>
                    <a:cubicBezTo>
                      <a:pt x="2438" y="9827"/>
                      <a:pt x="3512" y="9790"/>
                      <a:pt x="3421" y="7998"/>
                    </a:cubicBezTo>
                    <a:lnTo>
                      <a:pt x="7353" y="5977"/>
                    </a:lnTo>
                    <a:cubicBezTo>
                      <a:pt x="7353" y="5977"/>
                      <a:pt x="8828" y="2769"/>
                      <a:pt x="6370" y="1458"/>
                    </a:cubicBezTo>
                    <a:cubicBezTo>
                      <a:pt x="6370" y="1458"/>
                      <a:pt x="6097" y="174"/>
                      <a:pt x="4063" y="11"/>
                    </a:cubicBezTo>
                    <a:cubicBezTo>
                      <a:pt x="3975" y="4"/>
                      <a:pt x="3887" y="0"/>
                      <a:pt x="38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40"/>
              <p:cNvSpPr/>
              <p:nvPr/>
            </p:nvSpPr>
            <p:spPr>
              <a:xfrm>
                <a:off x="1356037" y="1786336"/>
                <a:ext cx="120266" cy="224875"/>
              </a:xfrm>
              <a:custGeom>
                <a:avLst/>
                <a:gdLst/>
                <a:ahLst/>
                <a:cxnLst/>
                <a:rect l="l" t="t" r="r" b="b"/>
                <a:pathLst>
                  <a:path w="2527" h="4725" extrusionOk="0">
                    <a:moveTo>
                      <a:pt x="1393" y="0"/>
                    </a:moveTo>
                    <a:cubicBezTo>
                      <a:pt x="1393" y="1"/>
                      <a:pt x="1680" y="410"/>
                      <a:pt x="1516" y="1216"/>
                    </a:cubicBezTo>
                    <a:cubicBezTo>
                      <a:pt x="1489" y="1325"/>
                      <a:pt x="1639" y="2786"/>
                      <a:pt x="1639" y="2786"/>
                    </a:cubicBezTo>
                    <a:lnTo>
                      <a:pt x="752" y="4151"/>
                    </a:lnTo>
                    <a:lnTo>
                      <a:pt x="683" y="3182"/>
                    </a:lnTo>
                    <a:cubicBezTo>
                      <a:pt x="683" y="3182"/>
                      <a:pt x="1202" y="1366"/>
                      <a:pt x="1" y="560"/>
                    </a:cubicBezTo>
                    <a:lnTo>
                      <a:pt x="1" y="560"/>
                    </a:lnTo>
                    <a:cubicBezTo>
                      <a:pt x="1" y="560"/>
                      <a:pt x="492" y="1257"/>
                      <a:pt x="274" y="1885"/>
                    </a:cubicBezTo>
                    <a:lnTo>
                      <a:pt x="369" y="3332"/>
                    </a:lnTo>
                    <a:lnTo>
                      <a:pt x="697" y="4724"/>
                    </a:lnTo>
                    <a:lnTo>
                      <a:pt x="1830" y="3291"/>
                    </a:lnTo>
                    <a:lnTo>
                      <a:pt x="2158" y="2622"/>
                    </a:lnTo>
                    <a:cubicBezTo>
                      <a:pt x="2158" y="2622"/>
                      <a:pt x="2527" y="820"/>
                      <a:pt x="1393"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40"/>
              <p:cNvSpPr/>
              <p:nvPr/>
            </p:nvSpPr>
            <p:spPr>
              <a:xfrm>
                <a:off x="1223492" y="1747976"/>
                <a:ext cx="415911" cy="398397"/>
              </a:xfrm>
              <a:custGeom>
                <a:avLst/>
                <a:gdLst/>
                <a:ahLst/>
                <a:cxnLst/>
                <a:rect l="l" t="t" r="r" b="b"/>
                <a:pathLst>
                  <a:path w="8739" h="8371" extrusionOk="0">
                    <a:moveTo>
                      <a:pt x="6281" y="1"/>
                    </a:moveTo>
                    <a:cubicBezTo>
                      <a:pt x="6185" y="697"/>
                      <a:pt x="5748" y="970"/>
                      <a:pt x="5748" y="970"/>
                    </a:cubicBezTo>
                    <a:lnTo>
                      <a:pt x="6609" y="2090"/>
                    </a:lnTo>
                    <a:lnTo>
                      <a:pt x="5216" y="5421"/>
                    </a:lnTo>
                    <a:cubicBezTo>
                      <a:pt x="5216" y="5421"/>
                      <a:pt x="4919" y="5496"/>
                      <a:pt x="4507" y="5496"/>
                    </a:cubicBezTo>
                    <a:cubicBezTo>
                      <a:pt x="3984" y="5496"/>
                      <a:pt x="3277" y="5376"/>
                      <a:pt x="2758" y="4834"/>
                    </a:cubicBezTo>
                    <a:cubicBezTo>
                      <a:pt x="1816" y="3878"/>
                      <a:pt x="2144" y="1558"/>
                      <a:pt x="2144" y="1557"/>
                    </a:cubicBezTo>
                    <a:lnTo>
                      <a:pt x="2144" y="1557"/>
                    </a:lnTo>
                    <a:cubicBezTo>
                      <a:pt x="1598" y="2049"/>
                      <a:pt x="1134" y="3100"/>
                      <a:pt x="1134" y="3100"/>
                    </a:cubicBezTo>
                    <a:cubicBezTo>
                      <a:pt x="779" y="2226"/>
                      <a:pt x="601" y="383"/>
                      <a:pt x="601" y="370"/>
                    </a:cubicBezTo>
                    <a:cubicBezTo>
                      <a:pt x="219" y="1011"/>
                      <a:pt x="0" y="1803"/>
                      <a:pt x="55" y="2677"/>
                    </a:cubicBezTo>
                    <a:cubicBezTo>
                      <a:pt x="205" y="5203"/>
                      <a:pt x="2376" y="7128"/>
                      <a:pt x="2253" y="8370"/>
                    </a:cubicBezTo>
                    <a:cubicBezTo>
                      <a:pt x="2253" y="8370"/>
                      <a:pt x="2254" y="8370"/>
                      <a:pt x="2256" y="8370"/>
                    </a:cubicBezTo>
                    <a:cubicBezTo>
                      <a:pt x="2319" y="8370"/>
                      <a:pt x="3425" y="8345"/>
                      <a:pt x="3332" y="6541"/>
                    </a:cubicBezTo>
                    <a:lnTo>
                      <a:pt x="7264" y="4520"/>
                    </a:lnTo>
                    <a:cubicBezTo>
                      <a:pt x="7264" y="4520"/>
                      <a:pt x="8739" y="1312"/>
                      <a:pt x="62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40"/>
              <p:cNvSpPr/>
              <p:nvPr/>
            </p:nvSpPr>
            <p:spPr>
              <a:xfrm>
                <a:off x="1343710" y="2013780"/>
                <a:ext cx="185896" cy="172237"/>
              </a:xfrm>
              <a:custGeom>
                <a:avLst/>
                <a:gdLst/>
                <a:ahLst/>
                <a:cxnLst/>
                <a:rect l="l" t="t" r="r" b="b"/>
                <a:pathLst>
                  <a:path w="3906" h="3619" extrusionOk="0">
                    <a:moveTo>
                      <a:pt x="0" y="0"/>
                    </a:moveTo>
                    <a:cubicBezTo>
                      <a:pt x="0" y="0"/>
                      <a:pt x="833" y="2430"/>
                      <a:pt x="574" y="3618"/>
                    </a:cubicBezTo>
                    <a:lnTo>
                      <a:pt x="3810" y="3045"/>
                    </a:lnTo>
                    <a:cubicBezTo>
                      <a:pt x="3810" y="3045"/>
                      <a:pt x="3386" y="2048"/>
                      <a:pt x="3646" y="1543"/>
                    </a:cubicBezTo>
                    <a:cubicBezTo>
                      <a:pt x="3905" y="1024"/>
                      <a:pt x="1174" y="82"/>
                      <a:pt x="1174" y="82"/>
                    </a:cubicBezTo>
                    <a:lnTo>
                      <a:pt x="0" y="0"/>
                    </a:lnTo>
                    <a:close/>
                  </a:path>
                </a:pathLst>
              </a:custGeom>
              <a:solidFill>
                <a:srgbClr val="7540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40"/>
              <p:cNvSpPr/>
              <p:nvPr/>
            </p:nvSpPr>
            <p:spPr>
              <a:xfrm>
                <a:off x="1268324" y="1794141"/>
                <a:ext cx="324962" cy="329578"/>
              </a:xfrm>
              <a:custGeom>
                <a:avLst/>
                <a:gdLst/>
                <a:ahLst/>
                <a:cxnLst/>
                <a:rect l="l" t="t" r="r" b="b"/>
                <a:pathLst>
                  <a:path w="6828" h="6925" extrusionOk="0">
                    <a:moveTo>
                      <a:pt x="4806" y="0"/>
                    </a:moveTo>
                    <a:lnTo>
                      <a:pt x="4806" y="0"/>
                    </a:lnTo>
                    <a:cubicBezTo>
                      <a:pt x="4806" y="0"/>
                      <a:pt x="5134" y="1120"/>
                      <a:pt x="4001" y="2458"/>
                    </a:cubicBezTo>
                    <a:cubicBezTo>
                      <a:pt x="4001" y="2458"/>
                      <a:pt x="3782" y="1448"/>
                      <a:pt x="3359" y="1052"/>
                    </a:cubicBezTo>
                    <a:cubicBezTo>
                      <a:pt x="3359" y="1052"/>
                      <a:pt x="3113" y="2294"/>
                      <a:pt x="2526" y="3018"/>
                    </a:cubicBezTo>
                    <a:cubicBezTo>
                      <a:pt x="2526" y="3018"/>
                      <a:pt x="2376" y="2035"/>
                      <a:pt x="2117" y="1721"/>
                    </a:cubicBezTo>
                    <a:cubicBezTo>
                      <a:pt x="2117" y="1721"/>
                      <a:pt x="1557" y="3004"/>
                      <a:pt x="1816" y="3864"/>
                    </a:cubicBezTo>
                    <a:cubicBezTo>
                      <a:pt x="1816" y="3864"/>
                      <a:pt x="1811" y="3865"/>
                      <a:pt x="1800" y="3865"/>
                    </a:cubicBezTo>
                    <a:cubicBezTo>
                      <a:pt x="1737" y="3865"/>
                      <a:pt x="1493" y="3835"/>
                      <a:pt x="1270" y="3400"/>
                    </a:cubicBezTo>
                    <a:cubicBezTo>
                      <a:pt x="1270" y="3400"/>
                      <a:pt x="1001" y="3139"/>
                      <a:pt x="681" y="3139"/>
                    </a:cubicBezTo>
                    <a:cubicBezTo>
                      <a:pt x="593" y="3139"/>
                      <a:pt x="501" y="3159"/>
                      <a:pt x="410" y="3209"/>
                    </a:cubicBezTo>
                    <a:cubicBezTo>
                      <a:pt x="0" y="3427"/>
                      <a:pt x="123" y="4356"/>
                      <a:pt x="765" y="4915"/>
                    </a:cubicBezTo>
                    <a:cubicBezTo>
                      <a:pt x="1012" y="5126"/>
                      <a:pt x="1214" y="5190"/>
                      <a:pt x="1370" y="5190"/>
                    </a:cubicBezTo>
                    <a:cubicBezTo>
                      <a:pt x="1619" y="5190"/>
                      <a:pt x="1748" y="5025"/>
                      <a:pt x="1748" y="5025"/>
                    </a:cubicBezTo>
                    <a:cubicBezTo>
                      <a:pt x="1748" y="5025"/>
                      <a:pt x="2526" y="6240"/>
                      <a:pt x="3687" y="6731"/>
                    </a:cubicBezTo>
                    <a:cubicBezTo>
                      <a:pt x="4014" y="6866"/>
                      <a:pt x="4335" y="6925"/>
                      <a:pt x="4635" y="6925"/>
                    </a:cubicBezTo>
                    <a:cubicBezTo>
                      <a:pt x="5398" y="6925"/>
                      <a:pt x="6017" y="6543"/>
                      <a:pt x="6213" y="6062"/>
                    </a:cubicBezTo>
                    <a:cubicBezTo>
                      <a:pt x="6827" y="4547"/>
                      <a:pt x="5967" y="1721"/>
                      <a:pt x="5557" y="874"/>
                    </a:cubicBezTo>
                    <a:cubicBezTo>
                      <a:pt x="5216" y="164"/>
                      <a:pt x="4807" y="0"/>
                      <a:pt x="4806" y="0"/>
                    </a:cubicBezTo>
                    <a:close/>
                  </a:path>
                </a:pathLst>
              </a:custGeom>
              <a:solidFill>
                <a:srgbClr val="7540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40"/>
              <p:cNvSpPr/>
              <p:nvPr/>
            </p:nvSpPr>
            <p:spPr>
              <a:xfrm>
                <a:off x="1408008" y="1794141"/>
                <a:ext cx="185278" cy="330006"/>
              </a:xfrm>
              <a:custGeom>
                <a:avLst/>
                <a:gdLst/>
                <a:ahLst/>
                <a:cxnLst/>
                <a:rect l="l" t="t" r="r" b="b"/>
                <a:pathLst>
                  <a:path w="3893" h="6934" extrusionOk="0">
                    <a:moveTo>
                      <a:pt x="1871" y="0"/>
                    </a:moveTo>
                    <a:cubicBezTo>
                      <a:pt x="1871" y="0"/>
                      <a:pt x="1912" y="123"/>
                      <a:pt x="1912" y="342"/>
                    </a:cubicBezTo>
                    <a:cubicBezTo>
                      <a:pt x="2199" y="601"/>
                      <a:pt x="2513" y="997"/>
                      <a:pt x="2663" y="1502"/>
                    </a:cubicBezTo>
                    <a:cubicBezTo>
                      <a:pt x="3005" y="2594"/>
                      <a:pt x="3537" y="4779"/>
                      <a:pt x="3114" y="5871"/>
                    </a:cubicBezTo>
                    <a:cubicBezTo>
                      <a:pt x="2884" y="6458"/>
                      <a:pt x="2241" y="6681"/>
                      <a:pt x="1562" y="6681"/>
                    </a:cubicBezTo>
                    <a:cubicBezTo>
                      <a:pt x="993" y="6681"/>
                      <a:pt x="399" y="6525"/>
                      <a:pt x="1" y="6294"/>
                    </a:cubicBezTo>
                    <a:lnTo>
                      <a:pt x="1" y="6294"/>
                    </a:lnTo>
                    <a:cubicBezTo>
                      <a:pt x="233" y="6458"/>
                      <a:pt x="479" y="6622"/>
                      <a:pt x="752" y="6731"/>
                    </a:cubicBezTo>
                    <a:cubicBezTo>
                      <a:pt x="1083" y="6872"/>
                      <a:pt x="1409" y="6933"/>
                      <a:pt x="1712" y="6933"/>
                    </a:cubicBezTo>
                    <a:cubicBezTo>
                      <a:pt x="2470" y="6933"/>
                      <a:pt x="3083" y="6550"/>
                      <a:pt x="3278" y="6062"/>
                    </a:cubicBezTo>
                    <a:cubicBezTo>
                      <a:pt x="3892" y="4547"/>
                      <a:pt x="3032" y="1721"/>
                      <a:pt x="2622" y="874"/>
                    </a:cubicBezTo>
                    <a:cubicBezTo>
                      <a:pt x="2281" y="164"/>
                      <a:pt x="1872" y="0"/>
                      <a:pt x="1871"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40"/>
              <p:cNvSpPr/>
              <p:nvPr/>
            </p:nvSpPr>
            <p:spPr>
              <a:xfrm>
                <a:off x="939507" y="2110964"/>
                <a:ext cx="1276907" cy="924294"/>
              </a:xfrm>
              <a:custGeom>
                <a:avLst/>
                <a:gdLst/>
                <a:ahLst/>
                <a:cxnLst/>
                <a:rect l="l" t="t" r="r" b="b"/>
                <a:pathLst>
                  <a:path w="26830" h="19421" extrusionOk="0">
                    <a:moveTo>
                      <a:pt x="12998" y="1"/>
                    </a:moveTo>
                    <a:cubicBezTo>
                      <a:pt x="12959" y="1"/>
                      <a:pt x="12919" y="7"/>
                      <a:pt x="12876" y="20"/>
                    </a:cubicBezTo>
                    <a:lnTo>
                      <a:pt x="8684" y="1180"/>
                    </a:lnTo>
                    <a:cubicBezTo>
                      <a:pt x="8562" y="1208"/>
                      <a:pt x="8480" y="1289"/>
                      <a:pt x="8439" y="1385"/>
                    </a:cubicBezTo>
                    <a:cubicBezTo>
                      <a:pt x="8384" y="1481"/>
                      <a:pt x="8370" y="1590"/>
                      <a:pt x="8411" y="1699"/>
                    </a:cubicBezTo>
                    <a:lnTo>
                      <a:pt x="8876" y="2914"/>
                    </a:lnTo>
                    <a:lnTo>
                      <a:pt x="1353" y="8580"/>
                    </a:lnTo>
                    <a:cubicBezTo>
                      <a:pt x="1353" y="8580"/>
                      <a:pt x="1" y="9386"/>
                      <a:pt x="315" y="10874"/>
                    </a:cubicBezTo>
                    <a:cubicBezTo>
                      <a:pt x="615" y="12362"/>
                      <a:pt x="1598" y="17632"/>
                      <a:pt x="1598" y="17632"/>
                    </a:cubicBezTo>
                    <a:cubicBezTo>
                      <a:pt x="1598" y="17632"/>
                      <a:pt x="1609" y="17633"/>
                      <a:pt x="1630" y="17633"/>
                    </a:cubicBezTo>
                    <a:cubicBezTo>
                      <a:pt x="1897" y="17633"/>
                      <a:pt x="3806" y="17597"/>
                      <a:pt x="4821" y="16608"/>
                    </a:cubicBezTo>
                    <a:lnTo>
                      <a:pt x="3892" y="10970"/>
                    </a:lnTo>
                    <a:lnTo>
                      <a:pt x="8835" y="8690"/>
                    </a:lnTo>
                    <a:cubicBezTo>
                      <a:pt x="8835" y="8690"/>
                      <a:pt x="11388" y="12663"/>
                      <a:pt x="11961" y="14547"/>
                    </a:cubicBezTo>
                    <a:cubicBezTo>
                      <a:pt x="12548" y="16431"/>
                      <a:pt x="12617" y="19203"/>
                      <a:pt x="12617" y="19203"/>
                    </a:cubicBezTo>
                    <a:cubicBezTo>
                      <a:pt x="12617" y="19203"/>
                      <a:pt x="13281" y="19420"/>
                      <a:pt x="14212" y="19420"/>
                    </a:cubicBezTo>
                    <a:cubicBezTo>
                      <a:pt x="15072" y="19420"/>
                      <a:pt x="16160" y="19235"/>
                      <a:pt x="17163" y="18520"/>
                    </a:cubicBezTo>
                    <a:cubicBezTo>
                      <a:pt x="19252" y="17018"/>
                      <a:pt x="20099" y="15189"/>
                      <a:pt x="21546" y="14560"/>
                    </a:cubicBezTo>
                    <a:cubicBezTo>
                      <a:pt x="21546" y="14560"/>
                      <a:pt x="18870" y="9836"/>
                      <a:pt x="18487" y="7870"/>
                    </a:cubicBezTo>
                    <a:lnTo>
                      <a:pt x="18487" y="7870"/>
                    </a:lnTo>
                    <a:lnTo>
                      <a:pt x="21341" y="9618"/>
                    </a:lnTo>
                    <a:cubicBezTo>
                      <a:pt x="21341" y="9618"/>
                      <a:pt x="22227" y="10084"/>
                      <a:pt x="22989" y="10084"/>
                    </a:cubicBezTo>
                    <a:cubicBezTo>
                      <a:pt x="23149" y="10084"/>
                      <a:pt x="23304" y="10064"/>
                      <a:pt x="23444" y="10014"/>
                    </a:cubicBezTo>
                    <a:cubicBezTo>
                      <a:pt x="24263" y="9727"/>
                      <a:pt x="24522" y="8553"/>
                      <a:pt x="24713" y="8062"/>
                    </a:cubicBezTo>
                    <a:cubicBezTo>
                      <a:pt x="24891" y="7584"/>
                      <a:pt x="26830" y="2477"/>
                      <a:pt x="26830" y="2477"/>
                    </a:cubicBezTo>
                    <a:cubicBezTo>
                      <a:pt x="26830" y="2477"/>
                      <a:pt x="25463" y="1629"/>
                      <a:pt x="23922" y="1629"/>
                    </a:cubicBezTo>
                    <a:cubicBezTo>
                      <a:pt x="23804" y="1629"/>
                      <a:pt x="23686" y="1634"/>
                      <a:pt x="23567" y="1644"/>
                    </a:cubicBezTo>
                    <a:lnTo>
                      <a:pt x="22051" y="6478"/>
                    </a:lnTo>
                    <a:cubicBezTo>
                      <a:pt x="22051" y="6478"/>
                      <a:pt x="16235" y="1563"/>
                      <a:pt x="15552" y="1276"/>
                    </a:cubicBezTo>
                    <a:cubicBezTo>
                      <a:pt x="15218" y="1126"/>
                      <a:pt x="14702" y="1088"/>
                      <a:pt x="14270" y="1088"/>
                    </a:cubicBezTo>
                    <a:cubicBezTo>
                      <a:pt x="13839" y="1088"/>
                      <a:pt x="13490" y="1126"/>
                      <a:pt x="13490" y="1126"/>
                    </a:cubicBezTo>
                    <a:lnTo>
                      <a:pt x="13367" y="334"/>
                    </a:lnTo>
                    <a:cubicBezTo>
                      <a:pt x="13340" y="197"/>
                      <a:pt x="13258" y="88"/>
                      <a:pt x="13135" y="33"/>
                    </a:cubicBezTo>
                    <a:cubicBezTo>
                      <a:pt x="13090" y="11"/>
                      <a:pt x="13045" y="1"/>
                      <a:pt x="12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40"/>
              <p:cNvSpPr/>
              <p:nvPr/>
            </p:nvSpPr>
            <p:spPr>
              <a:xfrm>
                <a:off x="1064295" y="2111202"/>
                <a:ext cx="1152119" cy="811690"/>
              </a:xfrm>
              <a:custGeom>
                <a:avLst/>
                <a:gdLst/>
                <a:ahLst/>
                <a:cxnLst/>
                <a:rect l="l" t="t" r="r" b="b"/>
                <a:pathLst>
                  <a:path w="24208" h="17055" extrusionOk="0">
                    <a:moveTo>
                      <a:pt x="8908" y="2103"/>
                    </a:moveTo>
                    <a:cubicBezTo>
                      <a:pt x="8895" y="2103"/>
                      <a:pt x="8889" y="2104"/>
                      <a:pt x="8889" y="2104"/>
                    </a:cubicBezTo>
                    <a:lnTo>
                      <a:pt x="8902" y="2104"/>
                    </a:lnTo>
                    <a:cubicBezTo>
                      <a:pt x="8904" y="2103"/>
                      <a:pt x="8906" y="2103"/>
                      <a:pt x="8908" y="2103"/>
                    </a:cubicBezTo>
                    <a:close/>
                    <a:moveTo>
                      <a:pt x="10341" y="1"/>
                    </a:moveTo>
                    <a:cubicBezTo>
                      <a:pt x="10308" y="1"/>
                      <a:pt x="10274" y="5"/>
                      <a:pt x="10240" y="15"/>
                    </a:cubicBezTo>
                    <a:lnTo>
                      <a:pt x="8547" y="493"/>
                    </a:lnTo>
                    <a:cubicBezTo>
                      <a:pt x="8962" y="389"/>
                      <a:pt x="9484" y="275"/>
                      <a:pt x="9809" y="275"/>
                    </a:cubicBezTo>
                    <a:cubicBezTo>
                      <a:pt x="9869" y="275"/>
                      <a:pt x="9923" y="279"/>
                      <a:pt x="9967" y="288"/>
                    </a:cubicBezTo>
                    <a:cubicBezTo>
                      <a:pt x="10472" y="383"/>
                      <a:pt x="10568" y="1189"/>
                      <a:pt x="10568" y="1189"/>
                    </a:cubicBezTo>
                    <a:cubicBezTo>
                      <a:pt x="10568" y="1189"/>
                      <a:pt x="9523" y="2017"/>
                      <a:pt x="8908" y="2103"/>
                    </a:cubicBezTo>
                    <a:lnTo>
                      <a:pt x="8908" y="2103"/>
                    </a:lnTo>
                    <a:cubicBezTo>
                      <a:pt x="9081" y="2095"/>
                      <a:pt x="10365" y="2012"/>
                      <a:pt x="10950" y="1325"/>
                    </a:cubicBezTo>
                    <a:cubicBezTo>
                      <a:pt x="10950" y="1325"/>
                      <a:pt x="11133" y="1307"/>
                      <a:pt x="11389" y="1307"/>
                    </a:cubicBezTo>
                    <a:cubicBezTo>
                      <a:pt x="11802" y="1307"/>
                      <a:pt x="12407" y="1354"/>
                      <a:pt x="12753" y="1599"/>
                    </a:cubicBezTo>
                    <a:cubicBezTo>
                      <a:pt x="13299" y="1994"/>
                      <a:pt x="19388" y="6800"/>
                      <a:pt x="19388" y="6800"/>
                    </a:cubicBezTo>
                    <a:lnTo>
                      <a:pt x="19470" y="6350"/>
                    </a:lnTo>
                    <a:lnTo>
                      <a:pt x="19429" y="6486"/>
                    </a:lnTo>
                    <a:cubicBezTo>
                      <a:pt x="19429" y="6486"/>
                      <a:pt x="13599" y="1571"/>
                      <a:pt x="12930" y="1271"/>
                    </a:cubicBezTo>
                    <a:cubicBezTo>
                      <a:pt x="12604" y="1127"/>
                      <a:pt x="12118" y="1090"/>
                      <a:pt x="11700" y="1090"/>
                    </a:cubicBezTo>
                    <a:cubicBezTo>
                      <a:pt x="11244" y="1090"/>
                      <a:pt x="10868" y="1134"/>
                      <a:pt x="10868" y="1134"/>
                    </a:cubicBezTo>
                    <a:lnTo>
                      <a:pt x="10732" y="342"/>
                    </a:lnTo>
                    <a:cubicBezTo>
                      <a:pt x="10718" y="206"/>
                      <a:pt x="10636" y="97"/>
                      <a:pt x="10513" y="42"/>
                    </a:cubicBezTo>
                    <a:cubicBezTo>
                      <a:pt x="10460" y="16"/>
                      <a:pt x="10402" y="1"/>
                      <a:pt x="10341" y="1"/>
                    </a:cubicBezTo>
                    <a:close/>
                    <a:moveTo>
                      <a:pt x="23552" y="2158"/>
                    </a:moveTo>
                    <a:cubicBezTo>
                      <a:pt x="23184" y="3701"/>
                      <a:pt x="21941" y="8685"/>
                      <a:pt x="21177" y="9804"/>
                    </a:cubicBezTo>
                    <a:cubicBezTo>
                      <a:pt x="21723" y="9354"/>
                      <a:pt x="21928" y="8480"/>
                      <a:pt x="22091" y="8070"/>
                    </a:cubicBezTo>
                    <a:cubicBezTo>
                      <a:pt x="22269" y="7592"/>
                      <a:pt x="24208" y="2486"/>
                      <a:pt x="24208" y="2486"/>
                    </a:cubicBezTo>
                    <a:cubicBezTo>
                      <a:pt x="24208" y="2486"/>
                      <a:pt x="23962" y="2336"/>
                      <a:pt x="23552" y="2158"/>
                    </a:cubicBezTo>
                    <a:close/>
                    <a:moveTo>
                      <a:pt x="12903" y="3237"/>
                    </a:moveTo>
                    <a:lnTo>
                      <a:pt x="12903" y="3237"/>
                    </a:lnTo>
                    <a:cubicBezTo>
                      <a:pt x="12903" y="3237"/>
                      <a:pt x="14841" y="5968"/>
                      <a:pt x="15224" y="7893"/>
                    </a:cubicBezTo>
                    <a:cubicBezTo>
                      <a:pt x="15606" y="9831"/>
                      <a:pt x="17408" y="13559"/>
                      <a:pt x="18282" y="14938"/>
                    </a:cubicBezTo>
                    <a:cubicBezTo>
                      <a:pt x="18487" y="14788"/>
                      <a:pt x="18692" y="14665"/>
                      <a:pt x="18924" y="14555"/>
                    </a:cubicBezTo>
                    <a:cubicBezTo>
                      <a:pt x="18924" y="14555"/>
                      <a:pt x="16248" y="9831"/>
                      <a:pt x="15865" y="7865"/>
                    </a:cubicBezTo>
                    <a:lnTo>
                      <a:pt x="15865" y="7865"/>
                    </a:lnTo>
                    <a:lnTo>
                      <a:pt x="16575" y="8302"/>
                    </a:lnTo>
                    <a:lnTo>
                      <a:pt x="15893" y="6445"/>
                    </a:lnTo>
                    <a:lnTo>
                      <a:pt x="14050" y="4097"/>
                    </a:lnTo>
                    <a:cubicBezTo>
                      <a:pt x="14050" y="4097"/>
                      <a:pt x="13435" y="3414"/>
                      <a:pt x="12903" y="3237"/>
                    </a:cubicBezTo>
                    <a:close/>
                    <a:moveTo>
                      <a:pt x="242" y="10529"/>
                    </a:moveTo>
                    <a:cubicBezTo>
                      <a:pt x="163" y="10529"/>
                      <a:pt x="83" y="10537"/>
                      <a:pt x="0" y="10555"/>
                    </a:cubicBezTo>
                    <a:cubicBezTo>
                      <a:pt x="0" y="10555"/>
                      <a:pt x="519" y="10774"/>
                      <a:pt x="833" y="12030"/>
                    </a:cubicBezTo>
                    <a:cubicBezTo>
                      <a:pt x="1065" y="12972"/>
                      <a:pt x="1434" y="15716"/>
                      <a:pt x="1598" y="17054"/>
                    </a:cubicBezTo>
                    <a:cubicBezTo>
                      <a:pt x="1816" y="16931"/>
                      <a:pt x="2021" y="16781"/>
                      <a:pt x="2199" y="16617"/>
                    </a:cubicBezTo>
                    <a:lnTo>
                      <a:pt x="1270" y="10965"/>
                    </a:lnTo>
                    <a:cubicBezTo>
                      <a:pt x="1270" y="10965"/>
                      <a:pt x="824" y="10529"/>
                      <a:pt x="242" y="10529"/>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40"/>
              <p:cNvSpPr/>
              <p:nvPr/>
            </p:nvSpPr>
            <p:spPr>
              <a:xfrm>
                <a:off x="939507" y="2154749"/>
                <a:ext cx="1111237" cy="880414"/>
              </a:xfrm>
              <a:custGeom>
                <a:avLst/>
                <a:gdLst/>
                <a:ahLst/>
                <a:cxnLst/>
                <a:rect l="l" t="t" r="r" b="b"/>
                <a:pathLst>
                  <a:path w="23349" h="18499" extrusionOk="0">
                    <a:moveTo>
                      <a:pt x="16672" y="3182"/>
                    </a:moveTo>
                    <a:cubicBezTo>
                      <a:pt x="17641" y="4343"/>
                      <a:pt x="18487" y="6950"/>
                      <a:pt x="18487" y="6950"/>
                    </a:cubicBezTo>
                    <a:lnTo>
                      <a:pt x="21341" y="8712"/>
                    </a:lnTo>
                    <a:cubicBezTo>
                      <a:pt x="21341" y="8712"/>
                      <a:pt x="22214" y="9163"/>
                      <a:pt x="22979" y="9163"/>
                    </a:cubicBezTo>
                    <a:cubicBezTo>
                      <a:pt x="23106" y="9163"/>
                      <a:pt x="23231" y="9151"/>
                      <a:pt x="23348" y="9121"/>
                    </a:cubicBezTo>
                    <a:cubicBezTo>
                      <a:pt x="22092" y="8739"/>
                      <a:pt x="20645" y="6964"/>
                      <a:pt x="20099" y="6172"/>
                    </a:cubicBezTo>
                    <a:cubicBezTo>
                      <a:pt x="19471" y="5244"/>
                      <a:pt x="16672" y="3182"/>
                      <a:pt x="16672" y="3182"/>
                    </a:cubicBezTo>
                    <a:close/>
                    <a:moveTo>
                      <a:pt x="9613" y="1"/>
                    </a:moveTo>
                    <a:lnTo>
                      <a:pt x="8684" y="260"/>
                    </a:lnTo>
                    <a:cubicBezTo>
                      <a:pt x="8562" y="288"/>
                      <a:pt x="8480" y="369"/>
                      <a:pt x="8439" y="465"/>
                    </a:cubicBezTo>
                    <a:cubicBezTo>
                      <a:pt x="8384" y="561"/>
                      <a:pt x="8370" y="670"/>
                      <a:pt x="8411" y="779"/>
                    </a:cubicBezTo>
                    <a:lnTo>
                      <a:pt x="8876" y="1994"/>
                    </a:lnTo>
                    <a:lnTo>
                      <a:pt x="1353" y="7660"/>
                    </a:lnTo>
                    <a:cubicBezTo>
                      <a:pt x="1353" y="7660"/>
                      <a:pt x="1" y="8466"/>
                      <a:pt x="315" y="9954"/>
                    </a:cubicBezTo>
                    <a:cubicBezTo>
                      <a:pt x="615" y="11442"/>
                      <a:pt x="1598" y="16726"/>
                      <a:pt x="1598" y="16726"/>
                    </a:cubicBezTo>
                    <a:cubicBezTo>
                      <a:pt x="1598" y="16726"/>
                      <a:pt x="1899" y="16726"/>
                      <a:pt x="2336" y="16672"/>
                    </a:cubicBezTo>
                    <a:cubicBezTo>
                      <a:pt x="2008" y="14842"/>
                      <a:pt x="1421" y="11688"/>
                      <a:pt x="1243" y="10951"/>
                    </a:cubicBezTo>
                    <a:cubicBezTo>
                      <a:pt x="984" y="9899"/>
                      <a:pt x="1257" y="9012"/>
                      <a:pt x="1885" y="8452"/>
                    </a:cubicBezTo>
                    <a:cubicBezTo>
                      <a:pt x="2499" y="7906"/>
                      <a:pt x="8207" y="3496"/>
                      <a:pt x="9080" y="2868"/>
                    </a:cubicBezTo>
                    <a:cubicBezTo>
                      <a:pt x="9968" y="2254"/>
                      <a:pt x="10132" y="1762"/>
                      <a:pt x="10132" y="1762"/>
                    </a:cubicBezTo>
                    <a:cubicBezTo>
                      <a:pt x="10132" y="1762"/>
                      <a:pt x="9326" y="506"/>
                      <a:pt x="9613" y="1"/>
                    </a:cubicBezTo>
                    <a:close/>
                    <a:moveTo>
                      <a:pt x="9667" y="5817"/>
                    </a:moveTo>
                    <a:cubicBezTo>
                      <a:pt x="9749" y="6746"/>
                      <a:pt x="8835" y="7770"/>
                      <a:pt x="8835" y="7770"/>
                    </a:cubicBezTo>
                    <a:cubicBezTo>
                      <a:pt x="8835" y="7770"/>
                      <a:pt x="11388" y="11756"/>
                      <a:pt x="11961" y="13640"/>
                    </a:cubicBezTo>
                    <a:cubicBezTo>
                      <a:pt x="12548" y="15525"/>
                      <a:pt x="12617" y="18283"/>
                      <a:pt x="12617" y="18283"/>
                    </a:cubicBezTo>
                    <a:cubicBezTo>
                      <a:pt x="12617" y="18283"/>
                      <a:pt x="13279" y="18499"/>
                      <a:pt x="14208" y="18499"/>
                    </a:cubicBezTo>
                    <a:cubicBezTo>
                      <a:pt x="14880" y="18499"/>
                      <a:pt x="15692" y="18386"/>
                      <a:pt x="16494" y="17996"/>
                    </a:cubicBezTo>
                    <a:cubicBezTo>
                      <a:pt x="15798" y="17450"/>
                      <a:pt x="14214" y="16084"/>
                      <a:pt x="13381" y="13763"/>
                    </a:cubicBezTo>
                    <a:cubicBezTo>
                      <a:pt x="11920" y="9709"/>
                      <a:pt x="9668" y="5818"/>
                      <a:pt x="9667" y="5817"/>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40"/>
              <p:cNvSpPr/>
              <p:nvPr/>
            </p:nvSpPr>
            <p:spPr>
              <a:xfrm>
                <a:off x="1983116" y="2188873"/>
                <a:ext cx="126739" cy="314253"/>
              </a:xfrm>
              <a:custGeom>
                <a:avLst/>
                <a:gdLst/>
                <a:ahLst/>
                <a:cxnLst/>
                <a:rect l="l" t="t" r="r" b="b"/>
                <a:pathLst>
                  <a:path w="2663" h="6603" extrusionOk="0">
                    <a:moveTo>
                      <a:pt x="2005" y="1"/>
                    </a:moveTo>
                    <a:cubicBezTo>
                      <a:pt x="1884" y="1"/>
                      <a:pt x="1762" y="7"/>
                      <a:pt x="1639" y="21"/>
                    </a:cubicBezTo>
                    <a:lnTo>
                      <a:pt x="123" y="4854"/>
                    </a:lnTo>
                    <a:cubicBezTo>
                      <a:pt x="0" y="5742"/>
                      <a:pt x="178" y="6602"/>
                      <a:pt x="178" y="6602"/>
                    </a:cubicBezTo>
                    <a:cubicBezTo>
                      <a:pt x="369" y="5633"/>
                      <a:pt x="2267" y="1031"/>
                      <a:pt x="2663" y="48"/>
                    </a:cubicBezTo>
                    <a:cubicBezTo>
                      <a:pt x="2449" y="22"/>
                      <a:pt x="2230" y="1"/>
                      <a:pt x="20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40"/>
              <p:cNvSpPr/>
              <p:nvPr/>
            </p:nvSpPr>
            <p:spPr>
              <a:xfrm>
                <a:off x="1295594" y="1678634"/>
                <a:ext cx="283366" cy="128547"/>
              </a:xfrm>
              <a:custGeom>
                <a:avLst/>
                <a:gdLst/>
                <a:ahLst/>
                <a:cxnLst/>
                <a:rect l="l" t="t" r="r" b="b"/>
                <a:pathLst>
                  <a:path w="5954" h="2701" extrusionOk="0">
                    <a:moveTo>
                      <a:pt x="2190" y="1"/>
                    </a:moveTo>
                    <a:cubicBezTo>
                      <a:pt x="1402" y="1"/>
                      <a:pt x="629" y="282"/>
                      <a:pt x="1" y="775"/>
                    </a:cubicBezTo>
                    <a:cubicBezTo>
                      <a:pt x="379" y="544"/>
                      <a:pt x="1094" y="214"/>
                      <a:pt x="2098" y="214"/>
                    </a:cubicBezTo>
                    <a:cubicBezTo>
                      <a:pt x="2219" y="214"/>
                      <a:pt x="2343" y="219"/>
                      <a:pt x="2472" y="229"/>
                    </a:cubicBezTo>
                    <a:cubicBezTo>
                      <a:pt x="4261" y="352"/>
                      <a:pt x="4670" y="1813"/>
                      <a:pt x="4670" y="1813"/>
                    </a:cubicBezTo>
                    <a:cubicBezTo>
                      <a:pt x="4714" y="1808"/>
                      <a:pt x="4756" y="1805"/>
                      <a:pt x="4798" y="1805"/>
                    </a:cubicBezTo>
                    <a:cubicBezTo>
                      <a:pt x="5403" y="1805"/>
                      <a:pt x="5762" y="2342"/>
                      <a:pt x="5954" y="2700"/>
                    </a:cubicBezTo>
                    <a:cubicBezTo>
                      <a:pt x="5749" y="2222"/>
                      <a:pt x="5367" y="1786"/>
                      <a:pt x="4766" y="1458"/>
                    </a:cubicBezTo>
                    <a:cubicBezTo>
                      <a:pt x="4766" y="1458"/>
                      <a:pt x="4493" y="174"/>
                      <a:pt x="2459" y="11"/>
                    </a:cubicBezTo>
                    <a:lnTo>
                      <a:pt x="2445" y="11"/>
                    </a:lnTo>
                    <a:cubicBezTo>
                      <a:pt x="2360" y="4"/>
                      <a:pt x="2275" y="1"/>
                      <a:pt x="2190"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40"/>
              <p:cNvSpPr/>
              <p:nvPr/>
            </p:nvSpPr>
            <p:spPr>
              <a:xfrm>
                <a:off x="957212" y="3431418"/>
                <a:ext cx="716648" cy="410295"/>
              </a:xfrm>
              <a:custGeom>
                <a:avLst/>
                <a:gdLst/>
                <a:ahLst/>
                <a:cxnLst/>
                <a:rect l="l" t="t" r="r" b="b"/>
                <a:pathLst>
                  <a:path w="15058" h="8621" extrusionOk="0">
                    <a:moveTo>
                      <a:pt x="2729" y="1"/>
                    </a:moveTo>
                    <a:cubicBezTo>
                      <a:pt x="2349" y="1"/>
                      <a:pt x="1997" y="91"/>
                      <a:pt x="1691" y="264"/>
                    </a:cubicBezTo>
                    <a:cubicBezTo>
                      <a:pt x="1691" y="264"/>
                      <a:pt x="1" y="1015"/>
                      <a:pt x="37" y="1015"/>
                    </a:cubicBezTo>
                    <a:cubicBezTo>
                      <a:pt x="37" y="1015"/>
                      <a:pt x="38" y="1015"/>
                      <a:pt x="39" y="1015"/>
                    </a:cubicBezTo>
                    <a:cubicBezTo>
                      <a:pt x="39" y="1014"/>
                      <a:pt x="40" y="1014"/>
                      <a:pt x="41" y="1014"/>
                    </a:cubicBezTo>
                    <a:cubicBezTo>
                      <a:pt x="72" y="1014"/>
                      <a:pt x="301" y="1162"/>
                      <a:pt x="694" y="1411"/>
                    </a:cubicBezTo>
                    <a:cubicBezTo>
                      <a:pt x="516" y="1807"/>
                      <a:pt x="434" y="2271"/>
                      <a:pt x="448" y="2776"/>
                    </a:cubicBezTo>
                    <a:cubicBezTo>
                      <a:pt x="489" y="3636"/>
                      <a:pt x="803" y="4456"/>
                      <a:pt x="1295" y="5097"/>
                    </a:cubicBezTo>
                    <a:cubicBezTo>
                      <a:pt x="1827" y="5794"/>
                      <a:pt x="2551" y="6285"/>
                      <a:pt x="3343" y="6408"/>
                    </a:cubicBezTo>
                    <a:lnTo>
                      <a:pt x="9623" y="7391"/>
                    </a:lnTo>
                    <a:cubicBezTo>
                      <a:pt x="10729" y="8128"/>
                      <a:pt x="11466" y="8620"/>
                      <a:pt x="11453" y="8620"/>
                    </a:cubicBezTo>
                    <a:cubicBezTo>
                      <a:pt x="11453" y="8620"/>
                      <a:pt x="11453" y="8620"/>
                      <a:pt x="11453" y="8620"/>
                    </a:cubicBezTo>
                    <a:cubicBezTo>
                      <a:pt x="11481" y="8620"/>
                      <a:pt x="12607" y="8084"/>
                      <a:pt x="13241" y="7787"/>
                    </a:cubicBezTo>
                    <a:cubicBezTo>
                      <a:pt x="13910" y="7637"/>
                      <a:pt x="14456" y="7173"/>
                      <a:pt x="14770" y="6504"/>
                    </a:cubicBezTo>
                    <a:cubicBezTo>
                      <a:pt x="14962" y="6080"/>
                      <a:pt x="15057" y="5602"/>
                      <a:pt x="15043" y="5056"/>
                    </a:cubicBezTo>
                    <a:cubicBezTo>
                      <a:pt x="15003" y="4169"/>
                      <a:pt x="14675" y="3322"/>
                      <a:pt x="14142" y="2681"/>
                    </a:cubicBezTo>
                    <a:cubicBezTo>
                      <a:pt x="13624" y="2025"/>
                      <a:pt x="12914" y="1547"/>
                      <a:pt x="12149" y="1438"/>
                    </a:cubicBezTo>
                    <a:lnTo>
                      <a:pt x="3124" y="32"/>
                    </a:lnTo>
                    <a:cubicBezTo>
                      <a:pt x="2990" y="11"/>
                      <a:pt x="2858" y="1"/>
                      <a:pt x="272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40"/>
              <p:cNvSpPr/>
              <p:nvPr/>
            </p:nvSpPr>
            <p:spPr>
              <a:xfrm>
                <a:off x="1159242" y="3383635"/>
                <a:ext cx="313777" cy="211501"/>
              </a:xfrm>
              <a:custGeom>
                <a:avLst/>
                <a:gdLst/>
                <a:ahLst/>
                <a:cxnLst/>
                <a:rect l="l" t="t" r="r" b="b"/>
                <a:pathLst>
                  <a:path w="6593" h="4444" extrusionOk="0">
                    <a:moveTo>
                      <a:pt x="739" y="430"/>
                    </a:moveTo>
                    <a:cubicBezTo>
                      <a:pt x="760" y="430"/>
                      <a:pt x="782" y="431"/>
                      <a:pt x="804" y="435"/>
                    </a:cubicBezTo>
                    <a:lnTo>
                      <a:pt x="5692" y="1200"/>
                    </a:lnTo>
                    <a:cubicBezTo>
                      <a:pt x="5924" y="1227"/>
                      <a:pt x="6129" y="1486"/>
                      <a:pt x="6143" y="1759"/>
                    </a:cubicBezTo>
                    <a:lnTo>
                      <a:pt x="6197" y="3589"/>
                    </a:lnTo>
                    <a:cubicBezTo>
                      <a:pt x="6210" y="3837"/>
                      <a:pt x="6064" y="4018"/>
                      <a:pt x="5853" y="4018"/>
                    </a:cubicBezTo>
                    <a:cubicBezTo>
                      <a:pt x="5832" y="4018"/>
                      <a:pt x="5810" y="4016"/>
                      <a:pt x="5788" y="4012"/>
                    </a:cubicBezTo>
                    <a:lnTo>
                      <a:pt x="900" y="3248"/>
                    </a:lnTo>
                    <a:cubicBezTo>
                      <a:pt x="668" y="3220"/>
                      <a:pt x="463" y="2961"/>
                      <a:pt x="449" y="2688"/>
                    </a:cubicBezTo>
                    <a:lnTo>
                      <a:pt x="381" y="858"/>
                    </a:lnTo>
                    <a:cubicBezTo>
                      <a:pt x="381" y="610"/>
                      <a:pt x="528" y="430"/>
                      <a:pt x="739" y="430"/>
                    </a:cubicBezTo>
                    <a:close/>
                    <a:moveTo>
                      <a:pt x="657" y="0"/>
                    </a:moveTo>
                    <a:cubicBezTo>
                      <a:pt x="279" y="0"/>
                      <a:pt x="0" y="346"/>
                      <a:pt x="12" y="804"/>
                    </a:cubicBezTo>
                    <a:lnTo>
                      <a:pt x="81" y="2633"/>
                    </a:lnTo>
                    <a:cubicBezTo>
                      <a:pt x="94" y="3138"/>
                      <a:pt x="477" y="3603"/>
                      <a:pt x="913" y="3671"/>
                    </a:cubicBezTo>
                    <a:lnTo>
                      <a:pt x="5801" y="4436"/>
                    </a:lnTo>
                    <a:cubicBezTo>
                      <a:pt x="5839" y="4441"/>
                      <a:pt x="5875" y="4444"/>
                      <a:pt x="5911" y="4444"/>
                    </a:cubicBezTo>
                    <a:cubicBezTo>
                      <a:pt x="6306" y="4444"/>
                      <a:pt x="6592" y="4107"/>
                      <a:pt x="6580" y="3644"/>
                    </a:cubicBezTo>
                    <a:lnTo>
                      <a:pt x="6511" y="1814"/>
                    </a:lnTo>
                    <a:cubicBezTo>
                      <a:pt x="6484" y="1309"/>
                      <a:pt x="6115" y="831"/>
                      <a:pt x="5678" y="763"/>
                    </a:cubicBezTo>
                    <a:lnTo>
                      <a:pt x="777" y="12"/>
                    </a:lnTo>
                    <a:cubicBezTo>
                      <a:pt x="736" y="4"/>
                      <a:pt x="696" y="0"/>
                      <a:pt x="6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40"/>
              <p:cNvSpPr/>
              <p:nvPr/>
            </p:nvSpPr>
            <p:spPr>
              <a:xfrm>
                <a:off x="879731" y="3475013"/>
                <a:ext cx="696659" cy="373220"/>
              </a:xfrm>
              <a:custGeom>
                <a:avLst/>
                <a:gdLst/>
                <a:ahLst/>
                <a:cxnLst/>
                <a:rect l="l" t="t" r="r" b="b"/>
                <a:pathLst>
                  <a:path w="14638" h="7842" extrusionOk="0">
                    <a:moveTo>
                      <a:pt x="2321" y="1"/>
                    </a:moveTo>
                    <a:cubicBezTo>
                      <a:pt x="1520" y="1"/>
                      <a:pt x="851" y="407"/>
                      <a:pt x="438" y="1068"/>
                    </a:cubicBezTo>
                    <a:cubicBezTo>
                      <a:pt x="165" y="1533"/>
                      <a:pt x="1" y="2120"/>
                      <a:pt x="28" y="2789"/>
                    </a:cubicBezTo>
                    <a:cubicBezTo>
                      <a:pt x="69" y="3635"/>
                      <a:pt x="383" y="4454"/>
                      <a:pt x="875" y="5096"/>
                    </a:cubicBezTo>
                    <a:cubicBezTo>
                      <a:pt x="1407" y="5792"/>
                      <a:pt x="2131" y="6284"/>
                      <a:pt x="2923" y="6407"/>
                    </a:cubicBezTo>
                    <a:lnTo>
                      <a:pt x="11947" y="7813"/>
                    </a:lnTo>
                    <a:cubicBezTo>
                      <a:pt x="12074" y="7832"/>
                      <a:pt x="12198" y="7842"/>
                      <a:pt x="12319" y="7842"/>
                    </a:cubicBezTo>
                    <a:cubicBezTo>
                      <a:pt x="13220" y="7842"/>
                      <a:pt x="13965" y="7321"/>
                      <a:pt x="14350" y="6502"/>
                    </a:cubicBezTo>
                    <a:cubicBezTo>
                      <a:pt x="14542" y="6079"/>
                      <a:pt x="14637" y="5601"/>
                      <a:pt x="14623" y="5055"/>
                    </a:cubicBezTo>
                    <a:cubicBezTo>
                      <a:pt x="14583" y="4181"/>
                      <a:pt x="14255" y="3335"/>
                      <a:pt x="13722" y="2679"/>
                    </a:cubicBezTo>
                    <a:cubicBezTo>
                      <a:pt x="13204" y="2024"/>
                      <a:pt x="12494" y="1560"/>
                      <a:pt x="11729" y="1437"/>
                    </a:cubicBezTo>
                    <a:lnTo>
                      <a:pt x="2704" y="31"/>
                    </a:lnTo>
                    <a:cubicBezTo>
                      <a:pt x="2574" y="10"/>
                      <a:pt x="2446" y="1"/>
                      <a:pt x="23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40"/>
              <p:cNvSpPr/>
              <p:nvPr/>
            </p:nvSpPr>
            <p:spPr>
              <a:xfrm>
                <a:off x="937080" y="3531458"/>
                <a:ext cx="172570" cy="196081"/>
              </a:xfrm>
              <a:custGeom>
                <a:avLst/>
                <a:gdLst/>
                <a:ahLst/>
                <a:cxnLst/>
                <a:rect l="l" t="t" r="r" b="b"/>
                <a:pathLst>
                  <a:path w="3626" h="4120" extrusionOk="0">
                    <a:moveTo>
                      <a:pt x="1498" y="1"/>
                    </a:moveTo>
                    <a:cubicBezTo>
                      <a:pt x="642" y="1"/>
                      <a:pt x="1" y="752"/>
                      <a:pt x="38" y="1780"/>
                    </a:cubicBezTo>
                    <a:cubicBezTo>
                      <a:pt x="79" y="2913"/>
                      <a:pt x="898" y="3951"/>
                      <a:pt x="1881" y="4101"/>
                    </a:cubicBezTo>
                    <a:cubicBezTo>
                      <a:pt x="1962" y="4113"/>
                      <a:pt x="2041" y="4119"/>
                      <a:pt x="2118" y="4119"/>
                    </a:cubicBezTo>
                    <a:cubicBezTo>
                      <a:pt x="2984" y="4119"/>
                      <a:pt x="3626" y="3368"/>
                      <a:pt x="3588" y="2340"/>
                    </a:cubicBezTo>
                    <a:cubicBezTo>
                      <a:pt x="3547" y="1207"/>
                      <a:pt x="2714" y="183"/>
                      <a:pt x="1731" y="19"/>
                    </a:cubicBezTo>
                    <a:cubicBezTo>
                      <a:pt x="1652" y="7"/>
                      <a:pt x="1574" y="1"/>
                      <a:pt x="14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40"/>
              <p:cNvSpPr/>
              <p:nvPr/>
            </p:nvSpPr>
            <p:spPr>
              <a:xfrm>
                <a:off x="950739" y="3547734"/>
                <a:ext cx="144681" cy="163528"/>
              </a:xfrm>
              <a:custGeom>
                <a:avLst/>
                <a:gdLst/>
                <a:ahLst/>
                <a:cxnLst/>
                <a:rect l="l" t="t" r="r" b="b"/>
                <a:pathLst>
                  <a:path w="3040" h="3436" extrusionOk="0">
                    <a:moveTo>
                      <a:pt x="1244" y="0"/>
                    </a:moveTo>
                    <a:cubicBezTo>
                      <a:pt x="530" y="0"/>
                      <a:pt x="1" y="621"/>
                      <a:pt x="38" y="1479"/>
                    </a:cubicBezTo>
                    <a:cubicBezTo>
                      <a:pt x="65" y="2435"/>
                      <a:pt x="762" y="3295"/>
                      <a:pt x="1581" y="3418"/>
                    </a:cubicBezTo>
                    <a:cubicBezTo>
                      <a:pt x="1652" y="3430"/>
                      <a:pt x="1722" y="3436"/>
                      <a:pt x="1791" y="3436"/>
                    </a:cubicBezTo>
                    <a:cubicBezTo>
                      <a:pt x="2507" y="3436"/>
                      <a:pt x="3039" y="2803"/>
                      <a:pt x="3014" y="1943"/>
                    </a:cubicBezTo>
                    <a:cubicBezTo>
                      <a:pt x="2973" y="1001"/>
                      <a:pt x="2277" y="141"/>
                      <a:pt x="1458" y="18"/>
                    </a:cubicBezTo>
                    <a:cubicBezTo>
                      <a:pt x="1385" y="6"/>
                      <a:pt x="1314" y="0"/>
                      <a:pt x="124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40"/>
              <p:cNvSpPr/>
              <p:nvPr/>
            </p:nvSpPr>
            <p:spPr>
              <a:xfrm>
                <a:off x="950739" y="3547734"/>
                <a:ext cx="143491" cy="104228"/>
              </a:xfrm>
              <a:custGeom>
                <a:avLst/>
                <a:gdLst/>
                <a:ahLst/>
                <a:cxnLst/>
                <a:rect l="l" t="t" r="r" b="b"/>
                <a:pathLst>
                  <a:path w="3015" h="2190" extrusionOk="0">
                    <a:moveTo>
                      <a:pt x="1248" y="0"/>
                    </a:moveTo>
                    <a:cubicBezTo>
                      <a:pt x="532" y="0"/>
                      <a:pt x="1" y="632"/>
                      <a:pt x="38" y="1479"/>
                    </a:cubicBezTo>
                    <a:cubicBezTo>
                      <a:pt x="38" y="1520"/>
                      <a:pt x="38" y="1547"/>
                      <a:pt x="52" y="1588"/>
                    </a:cubicBezTo>
                    <a:cubicBezTo>
                      <a:pt x="113" y="846"/>
                      <a:pt x="601" y="329"/>
                      <a:pt x="1250" y="329"/>
                    </a:cubicBezTo>
                    <a:cubicBezTo>
                      <a:pt x="1317" y="329"/>
                      <a:pt x="1387" y="334"/>
                      <a:pt x="1458" y="346"/>
                    </a:cubicBezTo>
                    <a:cubicBezTo>
                      <a:pt x="2250" y="469"/>
                      <a:pt x="2932" y="1288"/>
                      <a:pt x="3001" y="2189"/>
                    </a:cubicBezTo>
                    <a:cubicBezTo>
                      <a:pt x="3014" y="2107"/>
                      <a:pt x="3014" y="2025"/>
                      <a:pt x="3014" y="1943"/>
                    </a:cubicBezTo>
                    <a:cubicBezTo>
                      <a:pt x="2973" y="1015"/>
                      <a:pt x="2277" y="141"/>
                      <a:pt x="1458" y="18"/>
                    </a:cubicBezTo>
                    <a:cubicBezTo>
                      <a:pt x="1386" y="6"/>
                      <a:pt x="1316" y="0"/>
                      <a:pt x="1248"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40"/>
              <p:cNvSpPr/>
              <p:nvPr/>
            </p:nvSpPr>
            <p:spPr>
              <a:xfrm>
                <a:off x="1345138" y="3595136"/>
                <a:ext cx="172570" cy="196081"/>
              </a:xfrm>
              <a:custGeom>
                <a:avLst/>
                <a:gdLst/>
                <a:ahLst/>
                <a:cxnLst/>
                <a:rect l="l" t="t" r="r" b="b"/>
                <a:pathLst>
                  <a:path w="3626" h="4120" extrusionOk="0">
                    <a:moveTo>
                      <a:pt x="1508" y="1"/>
                    </a:moveTo>
                    <a:cubicBezTo>
                      <a:pt x="642" y="1"/>
                      <a:pt x="1" y="752"/>
                      <a:pt x="39" y="1780"/>
                    </a:cubicBezTo>
                    <a:cubicBezTo>
                      <a:pt x="79" y="2913"/>
                      <a:pt x="912" y="3951"/>
                      <a:pt x="1895" y="4101"/>
                    </a:cubicBezTo>
                    <a:cubicBezTo>
                      <a:pt x="1976" y="4113"/>
                      <a:pt x="2055" y="4119"/>
                      <a:pt x="2132" y="4119"/>
                    </a:cubicBezTo>
                    <a:cubicBezTo>
                      <a:pt x="2996" y="4119"/>
                      <a:pt x="3626" y="3368"/>
                      <a:pt x="3588" y="2340"/>
                    </a:cubicBezTo>
                    <a:cubicBezTo>
                      <a:pt x="3561" y="1220"/>
                      <a:pt x="2728" y="183"/>
                      <a:pt x="1745" y="19"/>
                    </a:cubicBezTo>
                    <a:cubicBezTo>
                      <a:pt x="1665" y="7"/>
                      <a:pt x="1586" y="1"/>
                      <a:pt x="150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40"/>
              <p:cNvSpPr/>
              <p:nvPr/>
            </p:nvSpPr>
            <p:spPr>
              <a:xfrm>
                <a:off x="1359464" y="3611413"/>
                <a:ext cx="144586" cy="163528"/>
              </a:xfrm>
              <a:custGeom>
                <a:avLst/>
                <a:gdLst/>
                <a:ahLst/>
                <a:cxnLst/>
                <a:rect l="l" t="t" r="r" b="b"/>
                <a:pathLst>
                  <a:path w="3038" h="3436" extrusionOk="0">
                    <a:moveTo>
                      <a:pt x="1248" y="0"/>
                    </a:moveTo>
                    <a:cubicBezTo>
                      <a:pt x="532" y="0"/>
                      <a:pt x="1" y="633"/>
                      <a:pt x="38" y="1493"/>
                    </a:cubicBezTo>
                    <a:cubicBezTo>
                      <a:pt x="65" y="2435"/>
                      <a:pt x="762" y="3295"/>
                      <a:pt x="1581" y="3418"/>
                    </a:cubicBezTo>
                    <a:cubicBezTo>
                      <a:pt x="1653" y="3430"/>
                      <a:pt x="1725" y="3436"/>
                      <a:pt x="1794" y="3436"/>
                    </a:cubicBezTo>
                    <a:cubicBezTo>
                      <a:pt x="2508" y="3436"/>
                      <a:pt x="3038" y="2815"/>
                      <a:pt x="3001" y="1957"/>
                    </a:cubicBezTo>
                    <a:cubicBezTo>
                      <a:pt x="2973" y="1001"/>
                      <a:pt x="2277" y="141"/>
                      <a:pt x="1458" y="18"/>
                    </a:cubicBezTo>
                    <a:cubicBezTo>
                      <a:pt x="1386" y="6"/>
                      <a:pt x="1316" y="0"/>
                      <a:pt x="12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40"/>
              <p:cNvSpPr/>
              <p:nvPr/>
            </p:nvSpPr>
            <p:spPr>
              <a:xfrm>
                <a:off x="1359464" y="3611413"/>
                <a:ext cx="142825" cy="104846"/>
              </a:xfrm>
              <a:custGeom>
                <a:avLst/>
                <a:gdLst/>
                <a:ahLst/>
                <a:cxnLst/>
                <a:rect l="l" t="t" r="r" b="b"/>
                <a:pathLst>
                  <a:path w="3001" h="2203" extrusionOk="0">
                    <a:moveTo>
                      <a:pt x="1248" y="0"/>
                    </a:moveTo>
                    <a:cubicBezTo>
                      <a:pt x="532" y="0"/>
                      <a:pt x="1" y="633"/>
                      <a:pt x="38" y="1493"/>
                    </a:cubicBezTo>
                    <a:cubicBezTo>
                      <a:pt x="38" y="1534"/>
                      <a:pt x="38" y="1575"/>
                      <a:pt x="38" y="1616"/>
                    </a:cubicBezTo>
                    <a:cubicBezTo>
                      <a:pt x="112" y="888"/>
                      <a:pt x="609" y="383"/>
                      <a:pt x="1249" y="383"/>
                    </a:cubicBezTo>
                    <a:cubicBezTo>
                      <a:pt x="1317" y="383"/>
                      <a:pt x="1387" y="389"/>
                      <a:pt x="1458" y="400"/>
                    </a:cubicBezTo>
                    <a:cubicBezTo>
                      <a:pt x="2236" y="523"/>
                      <a:pt x="2905" y="1315"/>
                      <a:pt x="3001" y="2203"/>
                    </a:cubicBezTo>
                    <a:cubicBezTo>
                      <a:pt x="3001" y="2121"/>
                      <a:pt x="3001" y="2039"/>
                      <a:pt x="3001" y="1957"/>
                    </a:cubicBezTo>
                    <a:cubicBezTo>
                      <a:pt x="2973" y="1015"/>
                      <a:pt x="2277" y="141"/>
                      <a:pt x="1458" y="18"/>
                    </a:cubicBezTo>
                    <a:cubicBezTo>
                      <a:pt x="1386" y="6"/>
                      <a:pt x="1316" y="0"/>
                      <a:pt x="1248"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40"/>
              <p:cNvSpPr/>
              <p:nvPr/>
            </p:nvSpPr>
            <p:spPr>
              <a:xfrm>
                <a:off x="1134446" y="3606892"/>
                <a:ext cx="195653" cy="159435"/>
              </a:xfrm>
              <a:custGeom>
                <a:avLst/>
                <a:gdLst/>
                <a:ahLst/>
                <a:cxnLst/>
                <a:rect l="l" t="t" r="r" b="b"/>
                <a:pathLst>
                  <a:path w="4111" h="3350" extrusionOk="0">
                    <a:moveTo>
                      <a:pt x="220" y="1"/>
                    </a:moveTo>
                    <a:cubicBezTo>
                      <a:pt x="152" y="1"/>
                      <a:pt x="90" y="29"/>
                      <a:pt x="56" y="86"/>
                    </a:cubicBezTo>
                    <a:cubicBezTo>
                      <a:pt x="15" y="127"/>
                      <a:pt x="1" y="195"/>
                      <a:pt x="1" y="263"/>
                    </a:cubicBezTo>
                    <a:lnTo>
                      <a:pt x="83" y="2448"/>
                    </a:lnTo>
                    <a:cubicBezTo>
                      <a:pt x="83" y="2571"/>
                      <a:pt x="151" y="2694"/>
                      <a:pt x="260" y="2748"/>
                    </a:cubicBezTo>
                    <a:cubicBezTo>
                      <a:pt x="288" y="2776"/>
                      <a:pt x="329" y="2789"/>
                      <a:pt x="356" y="2803"/>
                    </a:cubicBezTo>
                    <a:lnTo>
                      <a:pt x="3851" y="3335"/>
                    </a:lnTo>
                    <a:lnTo>
                      <a:pt x="3851" y="3349"/>
                    </a:lnTo>
                    <a:cubicBezTo>
                      <a:pt x="3919" y="3349"/>
                      <a:pt x="3988" y="3322"/>
                      <a:pt x="4042" y="3281"/>
                    </a:cubicBezTo>
                    <a:cubicBezTo>
                      <a:pt x="4083" y="3240"/>
                      <a:pt x="4111" y="3158"/>
                      <a:pt x="4111" y="3076"/>
                    </a:cubicBezTo>
                    <a:lnTo>
                      <a:pt x="4029" y="891"/>
                    </a:lnTo>
                    <a:cubicBezTo>
                      <a:pt x="4029" y="810"/>
                      <a:pt x="4001" y="728"/>
                      <a:pt x="3947" y="659"/>
                    </a:cubicBezTo>
                    <a:cubicBezTo>
                      <a:pt x="3892" y="605"/>
                      <a:pt x="3824" y="550"/>
                      <a:pt x="3756" y="550"/>
                    </a:cubicBezTo>
                    <a:lnTo>
                      <a:pt x="260" y="4"/>
                    </a:lnTo>
                    <a:cubicBezTo>
                      <a:pt x="247" y="2"/>
                      <a:pt x="233" y="1"/>
                      <a:pt x="2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40"/>
              <p:cNvSpPr/>
              <p:nvPr/>
            </p:nvSpPr>
            <p:spPr>
              <a:xfrm>
                <a:off x="1134446" y="3606892"/>
                <a:ext cx="191084" cy="131450"/>
              </a:xfrm>
              <a:custGeom>
                <a:avLst/>
                <a:gdLst/>
                <a:ahLst/>
                <a:cxnLst/>
                <a:rect l="l" t="t" r="r" b="b"/>
                <a:pathLst>
                  <a:path w="4015" h="2762" extrusionOk="0">
                    <a:moveTo>
                      <a:pt x="215" y="1"/>
                    </a:moveTo>
                    <a:cubicBezTo>
                      <a:pt x="142" y="1"/>
                      <a:pt x="87" y="29"/>
                      <a:pt x="42" y="86"/>
                    </a:cubicBezTo>
                    <a:cubicBezTo>
                      <a:pt x="15" y="127"/>
                      <a:pt x="1" y="195"/>
                      <a:pt x="1" y="263"/>
                    </a:cubicBezTo>
                    <a:lnTo>
                      <a:pt x="69" y="2448"/>
                    </a:lnTo>
                    <a:cubicBezTo>
                      <a:pt x="83" y="2571"/>
                      <a:pt x="151" y="2694"/>
                      <a:pt x="247" y="2748"/>
                    </a:cubicBezTo>
                    <a:cubicBezTo>
                      <a:pt x="260" y="2762"/>
                      <a:pt x="260" y="2762"/>
                      <a:pt x="260" y="2762"/>
                    </a:cubicBezTo>
                    <a:cubicBezTo>
                      <a:pt x="260" y="2735"/>
                      <a:pt x="260" y="2707"/>
                      <a:pt x="260" y="2694"/>
                    </a:cubicBezTo>
                    <a:lnTo>
                      <a:pt x="178" y="509"/>
                    </a:lnTo>
                    <a:cubicBezTo>
                      <a:pt x="178" y="441"/>
                      <a:pt x="192" y="373"/>
                      <a:pt x="233" y="332"/>
                    </a:cubicBezTo>
                    <a:cubicBezTo>
                      <a:pt x="267" y="275"/>
                      <a:pt x="330" y="246"/>
                      <a:pt x="397" y="246"/>
                    </a:cubicBezTo>
                    <a:cubicBezTo>
                      <a:pt x="410" y="246"/>
                      <a:pt x="424" y="247"/>
                      <a:pt x="438" y="250"/>
                    </a:cubicBezTo>
                    <a:lnTo>
                      <a:pt x="3933" y="782"/>
                    </a:lnTo>
                    <a:cubicBezTo>
                      <a:pt x="3960" y="796"/>
                      <a:pt x="3988" y="810"/>
                      <a:pt x="4015" y="823"/>
                    </a:cubicBezTo>
                    <a:cubicBezTo>
                      <a:pt x="4001" y="769"/>
                      <a:pt x="3974" y="714"/>
                      <a:pt x="3947" y="659"/>
                    </a:cubicBezTo>
                    <a:cubicBezTo>
                      <a:pt x="3892" y="605"/>
                      <a:pt x="3824" y="550"/>
                      <a:pt x="3742" y="550"/>
                    </a:cubicBezTo>
                    <a:lnTo>
                      <a:pt x="260" y="4"/>
                    </a:lnTo>
                    <a:cubicBezTo>
                      <a:pt x="244" y="2"/>
                      <a:pt x="229" y="1"/>
                      <a:pt x="215"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40"/>
              <p:cNvSpPr/>
              <p:nvPr/>
            </p:nvSpPr>
            <p:spPr>
              <a:xfrm>
                <a:off x="803726" y="3442650"/>
                <a:ext cx="73483" cy="64393"/>
              </a:xfrm>
              <a:custGeom>
                <a:avLst/>
                <a:gdLst/>
                <a:ahLst/>
                <a:cxnLst/>
                <a:rect l="l" t="t" r="r" b="b"/>
                <a:pathLst>
                  <a:path w="1544" h="1353" extrusionOk="0">
                    <a:moveTo>
                      <a:pt x="519" y="1"/>
                    </a:moveTo>
                    <a:lnTo>
                      <a:pt x="519" y="847"/>
                    </a:lnTo>
                    <a:cubicBezTo>
                      <a:pt x="465" y="820"/>
                      <a:pt x="396" y="806"/>
                      <a:pt x="328" y="806"/>
                    </a:cubicBezTo>
                    <a:cubicBezTo>
                      <a:pt x="151" y="806"/>
                      <a:pt x="0" y="929"/>
                      <a:pt x="0" y="1079"/>
                    </a:cubicBezTo>
                    <a:cubicBezTo>
                      <a:pt x="0" y="1229"/>
                      <a:pt x="151" y="1352"/>
                      <a:pt x="328" y="1352"/>
                    </a:cubicBezTo>
                    <a:cubicBezTo>
                      <a:pt x="519" y="1352"/>
                      <a:pt x="669" y="1229"/>
                      <a:pt x="669" y="1079"/>
                    </a:cubicBezTo>
                    <a:lnTo>
                      <a:pt x="669" y="356"/>
                    </a:lnTo>
                    <a:lnTo>
                      <a:pt x="1407" y="356"/>
                    </a:lnTo>
                    <a:lnTo>
                      <a:pt x="1407" y="861"/>
                    </a:lnTo>
                    <a:cubicBezTo>
                      <a:pt x="1352" y="834"/>
                      <a:pt x="1284" y="806"/>
                      <a:pt x="1202" y="806"/>
                    </a:cubicBezTo>
                    <a:cubicBezTo>
                      <a:pt x="1024" y="806"/>
                      <a:pt x="874" y="929"/>
                      <a:pt x="874" y="1079"/>
                    </a:cubicBezTo>
                    <a:cubicBezTo>
                      <a:pt x="874" y="1229"/>
                      <a:pt x="1024" y="1352"/>
                      <a:pt x="1202" y="1352"/>
                    </a:cubicBezTo>
                    <a:cubicBezTo>
                      <a:pt x="1393" y="1352"/>
                      <a:pt x="1543" y="1229"/>
                      <a:pt x="1543" y="1079"/>
                    </a:cubicBezTo>
                    <a:lnTo>
                      <a:pt x="154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40"/>
              <p:cNvSpPr/>
              <p:nvPr/>
            </p:nvSpPr>
            <p:spPr>
              <a:xfrm>
                <a:off x="818670" y="3292543"/>
                <a:ext cx="96851" cy="85809"/>
              </a:xfrm>
              <a:custGeom>
                <a:avLst/>
                <a:gdLst/>
                <a:ahLst/>
                <a:cxnLst/>
                <a:rect l="l" t="t" r="r" b="b"/>
                <a:pathLst>
                  <a:path w="2035" h="1803" extrusionOk="0">
                    <a:moveTo>
                      <a:pt x="669" y="1"/>
                    </a:moveTo>
                    <a:lnTo>
                      <a:pt x="669" y="1134"/>
                    </a:lnTo>
                    <a:cubicBezTo>
                      <a:pt x="601" y="1107"/>
                      <a:pt x="519" y="1079"/>
                      <a:pt x="437" y="1079"/>
                    </a:cubicBezTo>
                    <a:cubicBezTo>
                      <a:pt x="192" y="1079"/>
                      <a:pt x="0" y="1243"/>
                      <a:pt x="0" y="1434"/>
                    </a:cubicBezTo>
                    <a:cubicBezTo>
                      <a:pt x="0" y="1639"/>
                      <a:pt x="192" y="1803"/>
                      <a:pt x="437" y="1803"/>
                    </a:cubicBezTo>
                    <a:cubicBezTo>
                      <a:pt x="683" y="1803"/>
                      <a:pt x="874" y="1639"/>
                      <a:pt x="874" y="1434"/>
                    </a:cubicBezTo>
                    <a:lnTo>
                      <a:pt x="874" y="465"/>
                    </a:lnTo>
                    <a:lnTo>
                      <a:pt x="1871" y="465"/>
                    </a:lnTo>
                    <a:lnTo>
                      <a:pt x="1871" y="1148"/>
                    </a:lnTo>
                    <a:cubicBezTo>
                      <a:pt x="1789" y="1107"/>
                      <a:pt x="1693" y="1079"/>
                      <a:pt x="1598" y="1079"/>
                    </a:cubicBezTo>
                    <a:cubicBezTo>
                      <a:pt x="1352" y="1079"/>
                      <a:pt x="1161" y="1243"/>
                      <a:pt x="1161" y="1434"/>
                    </a:cubicBezTo>
                    <a:cubicBezTo>
                      <a:pt x="1161" y="1639"/>
                      <a:pt x="1352" y="1803"/>
                      <a:pt x="1598" y="1803"/>
                    </a:cubicBezTo>
                    <a:cubicBezTo>
                      <a:pt x="1844" y="1803"/>
                      <a:pt x="2035" y="1639"/>
                      <a:pt x="2035" y="1434"/>
                    </a:cubicBezTo>
                    <a:lnTo>
                      <a:pt x="2035"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40"/>
              <p:cNvSpPr/>
              <p:nvPr/>
            </p:nvSpPr>
            <p:spPr>
              <a:xfrm>
                <a:off x="638009" y="3146339"/>
                <a:ext cx="110510" cy="97517"/>
              </a:xfrm>
              <a:custGeom>
                <a:avLst/>
                <a:gdLst/>
                <a:ahLst/>
                <a:cxnLst/>
                <a:rect l="l" t="t" r="r" b="b"/>
                <a:pathLst>
                  <a:path w="2322" h="2049" extrusionOk="0">
                    <a:moveTo>
                      <a:pt x="765" y="1"/>
                    </a:moveTo>
                    <a:lnTo>
                      <a:pt x="765" y="1284"/>
                    </a:lnTo>
                    <a:cubicBezTo>
                      <a:pt x="697" y="1243"/>
                      <a:pt x="602" y="1230"/>
                      <a:pt x="492" y="1230"/>
                    </a:cubicBezTo>
                    <a:cubicBezTo>
                      <a:pt x="219" y="1230"/>
                      <a:pt x="1" y="1407"/>
                      <a:pt x="1" y="1639"/>
                    </a:cubicBezTo>
                    <a:cubicBezTo>
                      <a:pt x="1" y="1858"/>
                      <a:pt x="219" y="2049"/>
                      <a:pt x="492" y="2049"/>
                    </a:cubicBezTo>
                    <a:cubicBezTo>
                      <a:pt x="779" y="2049"/>
                      <a:pt x="997" y="1858"/>
                      <a:pt x="997" y="1639"/>
                    </a:cubicBezTo>
                    <a:lnTo>
                      <a:pt x="997" y="533"/>
                    </a:lnTo>
                    <a:lnTo>
                      <a:pt x="2131" y="533"/>
                    </a:lnTo>
                    <a:lnTo>
                      <a:pt x="2131" y="1311"/>
                    </a:lnTo>
                    <a:cubicBezTo>
                      <a:pt x="2035" y="1257"/>
                      <a:pt x="1940" y="1216"/>
                      <a:pt x="1817" y="1216"/>
                    </a:cubicBezTo>
                    <a:cubicBezTo>
                      <a:pt x="1544" y="1216"/>
                      <a:pt x="1325" y="1407"/>
                      <a:pt x="1325" y="1626"/>
                    </a:cubicBezTo>
                    <a:cubicBezTo>
                      <a:pt x="1325" y="1858"/>
                      <a:pt x="1544" y="2035"/>
                      <a:pt x="1817" y="2035"/>
                    </a:cubicBezTo>
                    <a:cubicBezTo>
                      <a:pt x="2103" y="2035"/>
                      <a:pt x="2322" y="1858"/>
                      <a:pt x="2322" y="1626"/>
                    </a:cubicBezTo>
                    <a:lnTo>
                      <a:pt x="232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7" name="Google Shape;877;p40"/>
            <p:cNvGrpSpPr/>
            <p:nvPr/>
          </p:nvGrpSpPr>
          <p:grpSpPr>
            <a:xfrm>
              <a:off x="1571000" y="1191425"/>
              <a:ext cx="399300" cy="399300"/>
              <a:chOff x="672925" y="677325"/>
              <a:chExt cx="399300" cy="399300"/>
            </a:xfrm>
          </p:grpSpPr>
          <p:sp>
            <p:nvSpPr>
              <p:cNvPr id="878" name="Google Shape;878;p40"/>
              <p:cNvSpPr/>
              <p:nvPr/>
            </p:nvSpPr>
            <p:spPr>
              <a:xfrm>
                <a:off x="672925" y="677325"/>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9" name="Google Shape;879;p40"/>
              <p:cNvGrpSpPr/>
              <p:nvPr/>
            </p:nvGrpSpPr>
            <p:grpSpPr>
              <a:xfrm>
                <a:off x="728934" y="733219"/>
                <a:ext cx="294416" cy="287437"/>
                <a:chOff x="751702" y="755447"/>
                <a:chExt cx="248956" cy="243055"/>
              </a:xfrm>
            </p:grpSpPr>
            <p:sp>
              <p:nvSpPr>
                <p:cNvPr id="880" name="Google Shape;880;p40"/>
                <p:cNvSpPr/>
                <p:nvPr/>
              </p:nvSpPr>
              <p:spPr>
                <a:xfrm>
                  <a:off x="751702" y="755447"/>
                  <a:ext cx="248956" cy="243055"/>
                </a:xfrm>
                <a:custGeom>
                  <a:avLst/>
                  <a:gdLst/>
                  <a:ahLst/>
                  <a:cxnLst/>
                  <a:rect l="l" t="t" r="r" b="b"/>
                  <a:pathLst>
                    <a:path w="5231" h="5107" extrusionOk="0">
                      <a:moveTo>
                        <a:pt x="1803" y="0"/>
                      </a:moveTo>
                      <a:cubicBezTo>
                        <a:pt x="752" y="355"/>
                        <a:pt x="1" y="1325"/>
                        <a:pt x="1" y="2485"/>
                      </a:cubicBezTo>
                      <a:cubicBezTo>
                        <a:pt x="1" y="3932"/>
                        <a:pt x="1161" y="5107"/>
                        <a:pt x="2609" y="5107"/>
                      </a:cubicBezTo>
                      <a:cubicBezTo>
                        <a:pt x="4056" y="5107"/>
                        <a:pt x="5230" y="3932"/>
                        <a:pt x="5230" y="2485"/>
                      </a:cubicBezTo>
                      <a:cubicBezTo>
                        <a:pt x="5230" y="2321"/>
                        <a:pt x="5217" y="2171"/>
                        <a:pt x="5189" y="2007"/>
                      </a:cubicBezTo>
                      <a:cubicBezTo>
                        <a:pt x="4984" y="2949"/>
                        <a:pt x="4152" y="3646"/>
                        <a:pt x="3155" y="3646"/>
                      </a:cubicBezTo>
                      <a:cubicBezTo>
                        <a:pt x="2008" y="3646"/>
                        <a:pt x="1080" y="2717"/>
                        <a:pt x="1080" y="1570"/>
                      </a:cubicBezTo>
                      <a:cubicBezTo>
                        <a:pt x="1080" y="942"/>
                        <a:pt x="1353" y="383"/>
                        <a:pt x="18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40"/>
                <p:cNvSpPr/>
                <p:nvPr/>
              </p:nvSpPr>
              <p:spPr>
                <a:xfrm>
                  <a:off x="753034" y="755447"/>
                  <a:ext cx="245672" cy="194082"/>
                </a:xfrm>
                <a:custGeom>
                  <a:avLst/>
                  <a:gdLst/>
                  <a:ahLst/>
                  <a:cxnLst/>
                  <a:rect l="l" t="t" r="r" b="b"/>
                  <a:pathLst>
                    <a:path w="5162" h="4078" extrusionOk="0">
                      <a:moveTo>
                        <a:pt x="1762" y="0"/>
                      </a:moveTo>
                      <a:lnTo>
                        <a:pt x="1762" y="0"/>
                      </a:lnTo>
                      <a:cubicBezTo>
                        <a:pt x="1284" y="178"/>
                        <a:pt x="0" y="2553"/>
                        <a:pt x="1994" y="3741"/>
                      </a:cubicBezTo>
                      <a:cubicBezTo>
                        <a:pt x="2389" y="3978"/>
                        <a:pt x="2762" y="4077"/>
                        <a:pt x="3105" y="4077"/>
                      </a:cubicBezTo>
                      <a:cubicBezTo>
                        <a:pt x="4324" y="4077"/>
                        <a:pt x="5151" y="2817"/>
                        <a:pt x="5161" y="2007"/>
                      </a:cubicBezTo>
                      <a:lnTo>
                        <a:pt x="5161" y="2007"/>
                      </a:lnTo>
                      <a:cubicBezTo>
                        <a:pt x="5148" y="2048"/>
                        <a:pt x="5134" y="2089"/>
                        <a:pt x="5134" y="2116"/>
                      </a:cubicBezTo>
                      <a:cubicBezTo>
                        <a:pt x="4888" y="3004"/>
                        <a:pt x="4083" y="3646"/>
                        <a:pt x="3127" y="3646"/>
                      </a:cubicBezTo>
                      <a:cubicBezTo>
                        <a:pt x="1980" y="3646"/>
                        <a:pt x="1052" y="2717"/>
                        <a:pt x="1052" y="1570"/>
                      </a:cubicBezTo>
                      <a:cubicBezTo>
                        <a:pt x="1052" y="942"/>
                        <a:pt x="1325" y="383"/>
                        <a:pt x="1762"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40"/>
                <p:cNvSpPr/>
                <p:nvPr/>
              </p:nvSpPr>
              <p:spPr>
                <a:xfrm>
                  <a:off x="830372" y="811320"/>
                  <a:ext cx="141683" cy="46165"/>
                </a:xfrm>
                <a:custGeom>
                  <a:avLst/>
                  <a:gdLst/>
                  <a:ahLst/>
                  <a:cxnLst/>
                  <a:rect l="l" t="t" r="r" b="b"/>
                  <a:pathLst>
                    <a:path w="2977" h="970" extrusionOk="0">
                      <a:moveTo>
                        <a:pt x="14" y="0"/>
                      </a:moveTo>
                      <a:lnTo>
                        <a:pt x="14" y="164"/>
                      </a:lnTo>
                      <a:lnTo>
                        <a:pt x="464" y="164"/>
                      </a:lnTo>
                      <a:lnTo>
                        <a:pt x="0" y="833"/>
                      </a:lnTo>
                      <a:lnTo>
                        <a:pt x="0" y="970"/>
                      </a:lnTo>
                      <a:lnTo>
                        <a:pt x="724" y="970"/>
                      </a:lnTo>
                      <a:lnTo>
                        <a:pt x="724" y="792"/>
                      </a:lnTo>
                      <a:lnTo>
                        <a:pt x="246" y="792"/>
                      </a:lnTo>
                      <a:lnTo>
                        <a:pt x="710" y="123"/>
                      </a:lnTo>
                      <a:lnTo>
                        <a:pt x="710" y="0"/>
                      </a:lnTo>
                      <a:close/>
                      <a:moveTo>
                        <a:pt x="901" y="219"/>
                      </a:moveTo>
                      <a:lnTo>
                        <a:pt x="901" y="383"/>
                      </a:lnTo>
                      <a:lnTo>
                        <a:pt x="1229" y="383"/>
                      </a:lnTo>
                      <a:lnTo>
                        <a:pt x="887" y="847"/>
                      </a:lnTo>
                      <a:lnTo>
                        <a:pt x="887" y="970"/>
                      </a:lnTo>
                      <a:lnTo>
                        <a:pt x="1475" y="970"/>
                      </a:lnTo>
                      <a:lnTo>
                        <a:pt x="1475" y="806"/>
                      </a:lnTo>
                      <a:lnTo>
                        <a:pt x="1120" y="806"/>
                      </a:lnTo>
                      <a:lnTo>
                        <a:pt x="1461" y="355"/>
                      </a:lnTo>
                      <a:lnTo>
                        <a:pt x="1461" y="219"/>
                      </a:lnTo>
                      <a:close/>
                      <a:moveTo>
                        <a:pt x="1652" y="219"/>
                      </a:moveTo>
                      <a:lnTo>
                        <a:pt x="1652" y="383"/>
                      </a:lnTo>
                      <a:lnTo>
                        <a:pt x="1980" y="383"/>
                      </a:lnTo>
                      <a:lnTo>
                        <a:pt x="1638" y="847"/>
                      </a:lnTo>
                      <a:lnTo>
                        <a:pt x="1638" y="970"/>
                      </a:lnTo>
                      <a:lnTo>
                        <a:pt x="2225" y="970"/>
                      </a:lnTo>
                      <a:lnTo>
                        <a:pt x="2225" y="806"/>
                      </a:lnTo>
                      <a:lnTo>
                        <a:pt x="1871" y="806"/>
                      </a:lnTo>
                      <a:lnTo>
                        <a:pt x="2212" y="355"/>
                      </a:lnTo>
                      <a:lnTo>
                        <a:pt x="2212" y="219"/>
                      </a:lnTo>
                      <a:close/>
                      <a:moveTo>
                        <a:pt x="2417" y="219"/>
                      </a:moveTo>
                      <a:lnTo>
                        <a:pt x="2417" y="383"/>
                      </a:lnTo>
                      <a:lnTo>
                        <a:pt x="2731" y="383"/>
                      </a:lnTo>
                      <a:lnTo>
                        <a:pt x="2389" y="847"/>
                      </a:lnTo>
                      <a:lnTo>
                        <a:pt x="2389" y="970"/>
                      </a:lnTo>
                      <a:lnTo>
                        <a:pt x="2976" y="970"/>
                      </a:lnTo>
                      <a:lnTo>
                        <a:pt x="2976" y="806"/>
                      </a:lnTo>
                      <a:lnTo>
                        <a:pt x="2635" y="806"/>
                      </a:lnTo>
                      <a:lnTo>
                        <a:pt x="2963" y="355"/>
                      </a:lnTo>
                      <a:lnTo>
                        <a:pt x="2963" y="219"/>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83" name="Google Shape;883;p40"/>
            <p:cNvGrpSpPr/>
            <p:nvPr/>
          </p:nvGrpSpPr>
          <p:grpSpPr>
            <a:xfrm>
              <a:off x="770075" y="1949025"/>
              <a:ext cx="399300" cy="399300"/>
              <a:chOff x="1525325" y="584350"/>
              <a:chExt cx="399300" cy="399300"/>
            </a:xfrm>
          </p:grpSpPr>
          <p:sp>
            <p:nvSpPr>
              <p:cNvPr id="884" name="Google Shape;884;p40"/>
              <p:cNvSpPr/>
              <p:nvPr/>
            </p:nvSpPr>
            <p:spPr>
              <a:xfrm>
                <a:off x="1525325" y="584350"/>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85" name="Google Shape;885;p40"/>
              <p:cNvGrpSpPr/>
              <p:nvPr/>
            </p:nvGrpSpPr>
            <p:grpSpPr>
              <a:xfrm>
                <a:off x="1589609" y="637696"/>
                <a:ext cx="270739" cy="292598"/>
                <a:chOff x="1600992" y="649996"/>
                <a:chExt cx="225541" cy="243102"/>
              </a:xfrm>
            </p:grpSpPr>
            <p:sp>
              <p:nvSpPr>
                <p:cNvPr id="886" name="Google Shape;886;p40"/>
                <p:cNvSpPr/>
                <p:nvPr/>
              </p:nvSpPr>
              <p:spPr>
                <a:xfrm>
                  <a:off x="1600992" y="762457"/>
                  <a:ext cx="215166" cy="130641"/>
                </a:xfrm>
                <a:custGeom>
                  <a:avLst/>
                  <a:gdLst/>
                  <a:ahLst/>
                  <a:cxnLst/>
                  <a:rect l="l" t="t" r="r" b="b"/>
                  <a:pathLst>
                    <a:path w="4521" h="2745" extrusionOk="0">
                      <a:moveTo>
                        <a:pt x="233" y="0"/>
                      </a:moveTo>
                      <a:cubicBezTo>
                        <a:pt x="151" y="0"/>
                        <a:pt x="83" y="27"/>
                        <a:pt x="42" y="82"/>
                      </a:cubicBezTo>
                      <a:cubicBezTo>
                        <a:pt x="15" y="123"/>
                        <a:pt x="1" y="164"/>
                        <a:pt x="1" y="218"/>
                      </a:cubicBezTo>
                      <a:cubicBezTo>
                        <a:pt x="1" y="314"/>
                        <a:pt x="55" y="382"/>
                        <a:pt x="124" y="423"/>
                      </a:cubicBezTo>
                      <a:cubicBezTo>
                        <a:pt x="165" y="437"/>
                        <a:pt x="192" y="451"/>
                        <a:pt x="233" y="451"/>
                      </a:cubicBezTo>
                      <a:lnTo>
                        <a:pt x="410" y="451"/>
                      </a:lnTo>
                      <a:lnTo>
                        <a:pt x="410" y="765"/>
                      </a:lnTo>
                      <a:cubicBezTo>
                        <a:pt x="410" y="1447"/>
                        <a:pt x="793" y="2062"/>
                        <a:pt x="1353" y="2376"/>
                      </a:cubicBezTo>
                      <a:cubicBezTo>
                        <a:pt x="1284" y="2403"/>
                        <a:pt x="1243" y="2471"/>
                        <a:pt x="1243" y="2553"/>
                      </a:cubicBezTo>
                      <a:cubicBezTo>
                        <a:pt x="1243" y="2662"/>
                        <a:pt x="1325" y="2744"/>
                        <a:pt x="1434" y="2744"/>
                      </a:cubicBezTo>
                      <a:lnTo>
                        <a:pt x="3100" y="2744"/>
                      </a:lnTo>
                      <a:cubicBezTo>
                        <a:pt x="3209" y="2744"/>
                        <a:pt x="3291" y="2662"/>
                        <a:pt x="3291" y="2553"/>
                      </a:cubicBezTo>
                      <a:cubicBezTo>
                        <a:pt x="3291" y="2471"/>
                        <a:pt x="3250" y="2403"/>
                        <a:pt x="3182" y="2376"/>
                      </a:cubicBezTo>
                      <a:cubicBezTo>
                        <a:pt x="3742" y="2062"/>
                        <a:pt x="4124" y="1447"/>
                        <a:pt x="4124" y="765"/>
                      </a:cubicBezTo>
                      <a:lnTo>
                        <a:pt x="4124" y="451"/>
                      </a:lnTo>
                      <a:lnTo>
                        <a:pt x="4302" y="451"/>
                      </a:lnTo>
                      <a:cubicBezTo>
                        <a:pt x="4370" y="451"/>
                        <a:pt x="4425" y="410"/>
                        <a:pt x="4465" y="369"/>
                      </a:cubicBezTo>
                      <a:cubicBezTo>
                        <a:pt x="4506" y="328"/>
                        <a:pt x="4520" y="273"/>
                        <a:pt x="4520" y="218"/>
                      </a:cubicBezTo>
                      <a:cubicBezTo>
                        <a:pt x="4520" y="150"/>
                        <a:pt x="4493" y="96"/>
                        <a:pt x="4438" y="55"/>
                      </a:cubicBezTo>
                      <a:lnTo>
                        <a:pt x="4438" y="41"/>
                      </a:lnTo>
                      <a:cubicBezTo>
                        <a:pt x="4397" y="14"/>
                        <a:pt x="4356" y="0"/>
                        <a:pt x="430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40"/>
                <p:cNvSpPr/>
                <p:nvPr/>
              </p:nvSpPr>
              <p:spPr>
                <a:xfrm>
                  <a:off x="1730300" y="762457"/>
                  <a:ext cx="85857" cy="130641"/>
                </a:xfrm>
                <a:custGeom>
                  <a:avLst/>
                  <a:gdLst/>
                  <a:ahLst/>
                  <a:cxnLst/>
                  <a:rect l="l" t="t" r="r" b="b"/>
                  <a:pathLst>
                    <a:path w="1804" h="2745" extrusionOk="0">
                      <a:moveTo>
                        <a:pt x="1202" y="0"/>
                      </a:moveTo>
                      <a:cubicBezTo>
                        <a:pt x="1257" y="0"/>
                        <a:pt x="1312" y="14"/>
                        <a:pt x="1353" y="41"/>
                      </a:cubicBezTo>
                      <a:cubicBezTo>
                        <a:pt x="1407" y="82"/>
                        <a:pt x="1434" y="150"/>
                        <a:pt x="1434" y="218"/>
                      </a:cubicBezTo>
                      <a:cubicBezTo>
                        <a:pt x="1434" y="273"/>
                        <a:pt x="1407" y="328"/>
                        <a:pt x="1380" y="369"/>
                      </a:cubicBezTo>
                      <a:cubicBezTo>
                        <a:pt x="1339" y="410"/>
                        <a:pt x="1271" y="437"/>
                        <a:pt x="1216" y="437"/>
                      </a:cubicBezTo>
                      <a:lnTo>
                        <a:pt x="1039" y="437"/>
                      </a:lnTo>
                      <a:lnTo>
                        <a:pt x="1039" y="751"/>
                      </a:lnTo>
                      <a:cubicBezTo>
                        <a:pt x="1039" y="1447"/>
                        <a:pt x="656" y="2048"/>
                        <a:pt x="83" y="2376"/>
                      </a:cubicBezTo>
                      <a:cubicBezTo>
                        <a:pt x="151" y="2403"/>
                        <a:pt x="206" y="2471"/>
                        <a:pt x="206" y="2553"/>
                      </a:cubicBezTo>
                      <a:cubicBezTo>
                        <a:pt x="206" y="2662"/>
                        <a:pt x="110" y="2744"/>
                        <a:pt x="1" y="2744"/>
                      </a:cubicBezTo>
                      <a:lnTo>
                        <a:pt x="383" y="2744"/>
                      </a:lnTo>
                      <a:cubicBezTo>
                        <a:pt x="492" y="2744"/>
                        <a:pt x="574" y="2662"/>
                        <a:pt x="574" y="2553"/>
                      </a:cubicBezTo>
                      <a:cubicBezTo>
                        <a:pt x="574" y="2471"/>
                        <a:pt x="533" y="2403"/>
                        <a:pt x="465" y="2376"/>
                      </a:cubicBezTo>
                      <a:cubicBezTo>
                        <a:pt x="1025" y="2048"/>
                        <a:pt x="1407" y="1447"/>
                        <a:pt x="1407" y="751"/>
                      </a:cubicBezTo>
                      <a:lnTo>
                        <a:pt x="1407" y="437"/>
                      </a:lnTo>
                      <a:lnTo>
                        <a:pt x="1585" y="437"/>
                      </a:lnTo>
                      <a:cubicBezTo>
                        <a:pt x="1653" y="437"/>
                        <a:pt x="1708" y="410"/>
                        <a:pt x="1748" y="369"/>
                      </a:cubicBezTo>
                      <a:cubicBezTo>
                        <a:pt x="1789" y="328"/>
                        <a:pt x="1803" y="273"/>
                        <a:pt x="1803" y="218"/>
                      </a:cubicBezTo>
                      <a:cubicBezTo>
                        <a:pt x="1803" y="150"/>
                        <a:pt x="1776" y="82"/>
                        <a:pt x="1721" y="41"/>
                      </a:cubicBezTo>
                      <a:cubicBezTo>
                        <a:pt x="1680" y="14"/>
                        <a:pt x="1639" y="0"/>
                        <a:pt x="1585"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40"/>
                <p:cNvSpPr/>
                <p:nvPr/>
              </p:nvSpPr>
              <p:spPr>
                <a:xfrm>
                  <a:off x="1600992" y="761791"/>
                  <a:ext cx="92329" cy="131308"/>
                </a:xfrm>
                <a:custGeom>
                  <a:avLst/>
                  <a:gdLst/>
                  <a:ahLst/>
                  <a:cxnLst/>
                  <a:rect l="l" t="t" r="r" b="b"/>
                  <a:pathLst>
                    <a:path w="1940" h="2759" extrusionOk="0">
                      <a:moveTo>
                        <a:pt x="233" y="0"/>
                      </a:moveTo>
                      <a:cubicBezTo>
                        <a:pt x="151" y="0"/>
                        <a:pt x="83" y="41"/>
                        <a:pt x="42" y="96"/>
                      </a:cubicBezTo>
                      <a:cubicBezTo>
                        <a:pt x="15" y="137"/>
                        <a:pt x="1" y="178"/>
                        <a:pt x="1" y="232"/>
                      </a:cubicBezTo>
                      <a:cubicBezTo>
                        <a:pt x="1" y="314"/>
                        <a:pt x="55" y="396"/>
                        <a:pt x="124" y="437"/>
                      </a:cubicBezTo>
                      <a:cubicBezTo>
                        <a:pt x="165" y="451"/>
                        <a:pt x="192" y="451"/>
                        <a:pt x="233" y="451"/>
                      </a:cubicBezTo>
                      <a:lnTo>
                        <a:pt x="410" y="451"/>
                      </a:lnTo>
                      <a:lnTo>
                        <a:pt x="410" y="765"/>
                      </a:lnTo>
                      <a:cubicBezTo>
                        <a:pt x="410" y="1461"/>
                        <a:pt x="793" y="2062"/>
                        <a:pt x="1353" y="2390"/>
                      </a:cubicBezTo>
                      <a:cubicBezTo>
                        <a:pt x="1284" y="2417"/>
                        <a:pt x="1230" y="2485"/>
                        <a:pt x="1230" y="2567"/>
                      </a:cubicBezTo>
                      <a:cubicBezTo>
                        <a:pt x="1230" y="2676"/>
                        <a:pt x="1325" y="2758"/>
                        <a:pt x="1434" y="2758"/>
                      </a:cubicBezTo>
                      <a:lnTo>
                        <a:pt x="1940" y="2758"/>
                      </a:lnTo>
                      <a:cubicBezTo>
                        <a:pt x="1830" y="2758"/>
                        <a:pt x="1748" y="2676"/>
                        <a:pt x="1748" y="2567"/>
                      </a:cubicBezTo>
                      <a:cubicBezTo>
                        <a:pt x="1748" y="2485"/>
                        <a:pt x="1789" y="2417"/>
                        <a:pt x="1858" y="2390"/>
                      </a:cubicBezTo>
                      <a:cubicBezTo>
                        <a:pt x="1298" y="2062"/>
                        <a:pt x="916" y="1461"/>
                        <a:pt x="916" y="765"/>
                      </a:cubicBezTo>
                      <a:lnTo>
                        <a:pt x="916" y="451"/>
                      </a:lnTo>
                      <a:lnTo>
                        <a:pt x="738" y="451"/>
                      </a:lnTo>
                      <a:cubicBezTo>
                        <a:pt x="711" y="451"/>
                        <a:pt x="670" y="451"/>
                        <a:pt x="643" y="437"/>
                      </a:cubicBezTo>
                      <a:cubicBezTo>
                        <a:pt x="561" y="396"/>
                        <a:pt x="520" y="314"/>
                        <a:pt x="520" y="232"/>
                      </a:cubicBezTo>
                      <a:cubicBezTo>
                        <a:pt x="520" y="178"/>
                        <a:pt x="533" y="137"/>
                        <a:pt x="561" y="96"/>
                      </a:cubicBezTo>
                      <a:cubicBezTo>
                        <a:pt x="602" y="41"/>
                        <a:pt x="670" y="0"/>
                        <a:pt x="738"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40"/>
                <p:cNvSpPr/>
                <p:nvPr/>
              </p:nvSpPr>
              <p:spPr>
                <a:xfrm>
                  <a:off x="1743293" y="781256"/>
                  <a:ext cx="83239" cy="84524"/>
                </a:xfrm>
                <a:custGeom>
                  <a:avLst/>
                  <a:gdLst/>
                  <a:ahLst/>
                  <a:cxnLst/>
                  <a:rect l="l" t="t" r="r" b="b"/>
                  <a:pathLst>
                    <a:path w="1749" h="1776" extrusionOk="0">
                      <a:moveTo>
                        <a:pt x="656" y="1"/>
                      </a:moveTo>
                      <a:lnTo>
                        <a:pt x="656" y="219"/>
                      </a:lnTo>
                      <a:lnTo>
                        <a:pt x="820" y="219"/>
                      </a:lnTo>
                      <a:cubicBezTo>
                        <a:pt x="1039" y="219"/>
                        <a:pt x="1257" y="329"/>
                        <a:pt x="1380" y="520"/>
                      </a:cubicBezTo>
                      <a:cubicBezTo>
                        <a:pt x="1503" y="711"/>
                        <a:pt x="1516" y="943"/>
                        <a:pt x="1435" y="1148"/>
                      </a:cubicBezTo>
                      <a:cubicBezTo>
                        <a:pt x="1325" y="1394"/>
                        <a:pt x="1080" y="1557"/>
                        <a:pt x="820" y="1557"/>
                      </a:cubicBezTo>
                      <a:lnTo>
                        <a:pt x="1" y="1557"/>
                      </a:lnTo>
                      <a:lnTo>
                        <a:pt x="1" y="1776"/>
                      </a:lnTo>
                      <a:lnTo>
                        <a:pt x="820" y="1776"/>
                      </a:lnTo>
                      <a:cubicBezTo>
                        <a:pt x="1161" y="1776"/>
                        <a:pt x="1489" y="1557"/>
                        <a:pt x="1626" y="1243"/>
                      </a:cubicBezTo>
                      <a:cubicBezTo>
                        <a:pt x="1749" y="970"/>
                        <a:pt x="1721" y="656"/>
                        <a:pt x="1557" y="397"/>
                      </a:cubicBezTo>
                      <a:cubicBezTo>
                        <a:pt x="1394" y="151"/>
                        <a:pt x="1107" y="1"/>
                        <a:pt x="8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40"/>
                <p:cNvSpPr/>
                <p:nvPr/>
              </p:nvSpPr>
              <p:spPr>
                <a:xfrm>
                  <a:off x="1663385" y="649996"/>
                  <a:ext cx="85191" cy="96232"/>
                </a:xfrm>
                <a:custGeom>
                  <a:avLst/>
                  <a:gdLst/>
                  <a:ahLst/>
                  <a:cxnLst/>
                  <a:rect l="l" t="t" r="r" b="b"/>
                  <a:pathLst>
                    <a:path w="1790" h="2022" extrusionOk="0">
                      <a:moveTo>
                        <a:pt x="560" y="1"/>
                      </a:moveTo>
                      <a:cubicBezTo>
                        <a:pt x="560" y="1"/>
                        <a:pt x="1" y="438"/>
                        <a:pt x="260" y="1039"/>
                      </a:cubicBezTo>
                      <a:cubicBezTo>
                        <a:pt x="533" y="1639"/>
                        <a:pt x="260" y="2022"/>
                        <a:pt x="260" y="2022"/>
                      </a:cubicBezTo>
                      <a:cubicBezTo>
                        <a:pt x="260" y="2022"/>
                        <a:pt x="738" y="1544"/>
                        <a:pt x="519" y="1093"/>
                      </a:cubicBezTo>
                      <a:cubicBezTo>
                        <a:pt x="315" y="643"/>
                        <a:pt x="356" y="274"/>
                        <a:pt x="560" y="1"/>
                      </a:cubicBezTo>
                      <a:close/>
                      <a:moveTo>
                        <a:pt x="1093" y="1"/>
                      </a:moveTo>
                      <a:lnTo>
                        <a:pt x="1093" y="1"/>
                      </a:lnTo>
                      <a:cubicBezTo>
                        <a:pt x="1093" y="1"/>
                        <a:pt x="519" y="438"/>
                        <a:pt x="792" y="1039"/>
                      </a:cubicBezTo>
                      <a:cubicBezTo>
                        <a:pt x="1066" y="1639"/>
                        <a:pt x="779" y="2022"/>
                        <a:pt x="779" y="2022"/>
                      </a:cubicBezTo>
                      <a:cubicBezTo>
                        <a:pt x="779" y="2022"/>
                        <a:pt x="1257" y="1544"/>
                        <a:pt x="1052" y="1093"/>
                      </a:cubicBezTo>
                      <a:cubicBezTo>
                        <a:pt x="833" y="643"/>
                        <a:pt x="888" y="288"/>
                        <a:pt x="1093" y="1"/>
                      </a:cubicBezTo>
                      <a:close/>
                      <a:moveTo>
                        <a:pt x="1612" y="1"/>
                      </a:moveTo>
                      <a:cubicBezTo>
                        <a:pt x="1611" y="1"/>
                        <a:pt x="1052" y="438"/>
                        <a:pt x="1311" y="1039"/>
                      </a:cubicBezTo>
                      <a:cubicBezTo>
                        <a:pt x="1584" y="1639"/>
                        <a:pt x="1311" y="2022"/>
                        <a:pt x="1311" y="2022"/>
                      </a:cubicBezTo>
                      <a:cubicBezTo>
                        <a:pt x="1311" y="2022"/>
                        <a:pt x="1789" y="1544"/>
                        <a:pt x="1584" y="1093"/>
                      </a:cubicBezTo>
                      <a:cubicBezTo>
                        <a:pt x="1366" y="643"/>
                        <a:pt x="1421" y="288"/>
                        <a:pt x="16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91" name="Google Shape;891;p40"/>
            <p:cNvGrpSpPr/>
            <p:nvPr/>
          </p:nvGrpSpPr>
          <p:grpSpPr>
            <a:xfrm>
              <a:off x="2487625" y="1876763"/>
              <a:ext cx="399300" cy="399300"/>
              <a:chOff x="2181450" y="619688"/>
              <a:chExt cx="399300" cy="399300"/>
            </a:xfrm>
          </p:grpSpPr>
          <p:sp>
            <p:nvSpPr>
              <p:cNvPr id="892" name="Google Shape;892;p40"/>
              <p:cNvSpPr/>
              <p:nvPr/>
            </p:nvSpPr>
            <p:spPr>
              <a:xfrm>
                <a:off x="2181450" y="619688"/>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3" name="Google Shape;893;p40"/>
              <p:cNvGrpSpPr/>
              <p:nvPr/>
            </p:nvGrpSpPr>
            <p:grpSpPr>
              <a:xfrm>
                <a:off x="2245726" y="672781"/>
                <a:ext cx="270748" cy="293114"/>
                <a:chOff x="2303827" y="729126"/>
                <a:chExt cx="215118" cy="232870"/>
              </a:xfrm>
            </p:grpSpPr>
            <p:sp>
              <p:nvSpPr>
                <p:cNvPr id="894" name="Google Shape;894;p40"/>
                <p:cNvSpPr/>
                <p:nvPr/>
              </p:nvSpPr>
              <p:spPr>
                <a:xfrm>
                  <a:off x="2303827" y="772482"/>
                  <a:ext cx="215118" cy="189513"/>
                </a:xfrm>
                <a:custGeom>
                  <a:avLst/>
                  <a:gdLst/>
                  <a:ahLst/>
                  <a:cxnLst/>
                  <a:rect l="l" t="t" r="r" b="b"/>
                  <a:pathLst>
                    <a:path w="4520" h="3982" extrusionOk="0">
                      <a:moveTo>
                        <a:pt x="2260" y="0"/>
                      </a:moveTo>
                      <a:cubicBezTo>
                        <a:pt x="2003" y="0"/>
                        <a:pt x="1742" y="50"/>
                        <a:pt x="1488" y="155"/>
                      </a:cubicBezTo>
                      <a:cubicBezTo>
                        <a:pt x="478" y="578"/>
                        <a:pt x="0" y="1738"/>
                        <a:pt x="424" y="2762"/>
                      </a:cubicBezTo>
                      <a:cubicBezTo>
                        <a:pt x="742" y="3523"/>
                        <a:pt x="1478" y="3982"/>
                        <a:pt x="2260" y="3982"/>
                      </a:cubicBezTo>
                      <a:cubicBezTo>
                        <a:pt x="2516" y="3982"/>
                        <a:pt x="2778" y="3932"/>
                        <a:pt x="3031" y="3827"/>
                      </a:cubicBezTo>
                      <a:cubicBezTo>
                        <a:pt x="4042" y="3404"/>
                        <a:pt x="4519" y="2230"/>
                        <a:pt x="4096" y="1220"/>
                      </a:cubicBezTo>
                      <a:cubicBezTo>
                        <a:pt x="3778" y="459"/>
                        <a:pt x="3041" y="0"/>
                        <a:pt x="22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40"/>
                <p:cNvSpPr/>
                <p:nvPr/>
              </p:nvSpPr>
              <p:spPr>
                <a:xfrm>
                  <a:off x="2316820" y="799943"/>
                  <a:ext cx="189133" cy="161862"/>
                </a:xfrm>
                <a:custGeom>
                  <a:avLst/>
                  <a:gdLst/>
                  <a:ahLst/>
                  <a:cxnLst/>
                  <a:rect l="l" t="t" r="r" b="b"/>
                  <a:pathLst>
                    <a:path w="3974" h="3401" extrusionOk="0">
                      <a:moveTo>
                        <a:pt x="574" y="1"/>
                      </a:moveTo>
                      <a:lnTo>
                        <a:pt x="574" y="1"/>
                      </a:lnTo>
                      <a:cubicBezTo>
                        <a:pt x="219" y="369"/>
                        <a:pt x="0" y="861"/>
                        <a:pt x="0" y="1421"/>
                      </a:cubicBezTo>
                      <a:cubicBezTo>
                        <a:pt x="0" y="2513"/>
                        <a:pt x="888" y="3400"/>
                        <a:pt x="1980" y="3400"/>
                      </a:cubicBezTo>
                      <a:cubicBezTo>
                        <a:pt x="3086" y="3400"/>
                        <a:pt x="3973" y="2513"/>
                        <a:pt x="3973" y="1421"/>
                      </a:cubicBezTo>
                      <a:cubicBezTo>
                        <a:pt x="3973" y="1216"/>
                        <a:pt x="3946" y="1011"/>
                        <a:pt x="3892" y="834"/>
                      </a:cubicBezTo>
                      <a:lnTo>
                        <a:pt x="3892" y="861"/>
                      </a:lnTo>
                      <a:cubicBezTo>
                        <a:pt x="3892" y="1830"/>
                        <a:pt x="3100" y="2622"/>
                        <a:pt x="2130" y="2622"/>
                      </a:cubicBezTo>
                      <a:cubicBezTo>
                        <a:pt x="1147" y="2622"/>
                        <a:pt x="355" y="1830"/>
                        <a:pt x="355" y="861"/>
                      </a:cubicBezTo>
                      <a:cubicBezTo>
                        <a:pt x="355" y="547"/>
                        <a:pt x="437" y="260"/>
                        <a:pt x="574"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40"/>
                <p:cNvSpPr/>
                <p:nvPr/>
              </p:nvSpPr>
              <p:spPr>
                <a:xfrm>
                  <a:off x="2365555" y="729126"/>
                  <a:ext cx="91663" cy="86476"/>
                </a:xfrm>
                <a:custGeom>
                  <a:avLst/>
                  <a:gdLst/>
                  <a:ahLst/>
                  <a:cxnLst/>
                  <a:rect l="l" t="t" r="r" b="b"/>
                  <a:pathLst>
                    <a:path w="1926" h="1817" extrusionOk="0">
                      <a:moveTo>
                        <a:pt x="1325" y="219"/>
                      </a:moveTo>
                      <a:cubicBezTo>
                        <a:pt x="1529" y="219"/>
                        <a:pt x="1707" y="397"/>
                        <a:pt x="1707" y="615"/>
                      </a:cubicBezTo>
                      <a:lnTo>
                        <a:pt x="1707" y="1216"/>
                      </a:lnTo>
                      <a:cubicBezTo>
                        <a:pt x="1707" y="1421"/>
                        <a:pt x="1529" y="1598"/>
                        <a:pt x="1325" y="1598"/>
                      </a:cubicBezTo>
                      <a:lnTo>
                        <a:pt x="615" y="1598"/>
                      </a:lnTo>
                      <a:cubicBezTo>
                        <a:pt x="396" y="1598"/>
                        <a:pt x="219" y="1421"/>
                        <a:pt x="219" y="1216"/>
                      </a:cubicBezTo>
                      <a:lnTo>
                        <a:pt x="219" y="615"/>
                      </a:lnTo>
                      <a:cubicBezTo>
                        <a:pt x="219" y="397"/>
                        <a:pt x="396" y="219"/>
                        <a:pt x="615" y="219"/>
                      </a:cubicBezTo>
                      <a:close/>
                      <a:moveTo>
                        <a:pt x="615" y="1"/>
                      </a:moveTo>
                      <a:cubicBezTo>
                        <a:pt x="273" y="1"/>
                        <a:pt x="0" y="274"/>
                        <a:pt x="0" y="615"/>
                      </a:cubicBezTo>
                      <a:lnTo>
                        <a:pt x="0" y="1202"/>
                      </a:lnTo>
                      <a:cubicBezTo>
                        <a:pt x="0" y="1543"/>
                        <a:pt x="273" y="1817"/>
                        <a:pt x="615" y="1817"/>
                      </a:cubicBezTo>
                      <a:lnTo>
                        <a:pt x="1325" y="1817"/>
                      </a:lnTo>
                      <a:cubicBezTo>
                        <a:pt x="1652" y="1817"/>
                        <a:pt x="1925" y="1543"/>
                        <a:pt x="1925" y="1202"/>
                      </a:cubicBezTo>
                      <a:lnTo>
                        <a:pt x="1925" y="615"/>
                      </a:lnTo>
                      <a:cubicBezTo>
                        <a:pt x="1925" y="274"/>
                        <a:pt x="1652" y="1"/>
                        <a:pt x="132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40"/>
                <p:cNvSpPr/>
                <p:nvPr/>
              </p:nvSpPr>
              <p:spPr>
                <a:xfrm>
                  <a:off x="2361652" y="815554"/>
                  <a:ext cx="98183" cy="77385"/>
                </a:xfrm>
                <a:custGeom>
                  <a:avLst/>
                  <a:gdLst/>
                  <a:ahLst/>
                  <a:cxnLst/>
                  <a:rect l="l" t="t" r="r" b="b"/>
                  <a:pathLst>
                    <a:path w="2063" h="1626" extrusionOk="0">
                      <a:moveTo>
                        <a:pt x="519" y="1"/>
                      </a:moveTo>
                      <a:lnTo>
                        <a:pt x="0" y="410"/>
                      </a:lnTo>
                      <a:lnTo>
                        <a:pt x="164" y="615"/>
                      </a:lnTo>
                      <a:lnTo>
                        <a:pt x="342" y="465"/>
                      </a:lnTo>
                      <a:cubicBezTo>
                        <a:pt x="369" y="451"/>
                        <a:pt x="410" y="410"/>
                        <a:pt x="465" y="355"/>
                      </a:cubicBezTo>
                      <a:lnTo>
                        <a:pt x="465" y="519"/>
                      </a:lnTo>
                      <a:lnTo>
                        <a:pt x="451" y="670"/>
                      </a:lnTo>
                      <a:lnTo>
                        <a:pt x="451" y="1598"/>
                      </a:lnTo>
                      <a:lnTo>
                        <a:pt x="792" y="1598"/>
                      </a:lnTo>
                      <a:lnTo>
                        <a:pt x="792" y="1"/>
                      </a:lnTo>
                      <a:close/>
                      <a:moveTo>
                        <a:pt x="1079" y="1"/>
                      </a:moveTo>
                      <a:lnTo>
                        <a:pt x="1024" y="820"/>
                      </a:lnTo>
                      <a:lnTo>
                        <a:pt x="1161" y="888"/>
                      </a:lnTo>
                      <a:cubicBezTo>
                        <a:pt x="1188" y="874"/>
                        <a:pt x="1229" y="874"/>
                        <a:pt x="1270" y="861"/>
                      </a:cubicBezTo>
                      <a:cubicBezTo>
                        <a:pt x="1325" y="861"/>
                        <a:pt x="1366" y="847"/>
                        <a:pt x="1407" y="847"/>
                      </a:cubicBezTo>
                      <a:cubicBezTo>
                        <a:pt x="1611" y="847"/>
                        <a:pt x="1721" y="929"/>
                        <a:pt x="1721" y="1093"/>
                      </a:cubicBezTo>
                      <a:cubicBezTo>
                        <a:pt x="1721" y="1270"/>
                        <a:pt x="1625" y="1352"/>
                        <a:pt x="1407" y="1352"/>
                      </a:cubicBezTo>
                      <a:cubicBezTo>
                        <a:pt x="1338" y="1352"/>
                        <a:pt x="1270" y="1339"/>
                        <a:pt x="1188" y="1325"/>
                      </a:cubicBezTo>
                      <a:cubicBezTo>
                        <a:pt x="1120" y="1298"/>
                        <a:pt x="1052" y="1270"/>
                        <a:pt x="997" y="1243"/>
                      </a:cubicBezTo>
                      <a:lnTo>
                        <a:pt x="997" y="1543"/>
                      </a:lnTo>
                      <a:cubicBezTo>
                        <a:pt x="1106" y="1598"/>
                        <a:pt x="1243" y="1625"/>
                        <a:pt x="1420" y="1625"/>
                      </a:cubicBezTo>
                      <a:cubicBezTo>
                        <a:pt x="1639" y="1625"/>
                        <a:pt x="1789" y="1584"/>
                        <a:pt x="1898" y="1489"/>
                      </a:cubicBezTo>
                      <a:cubicBezTo>
                        <a:pt x="2007" y="1379"/>
                        <a:pt x="2062" y="1243"/>
                        <a:pt x="2062" y="1065"/>
                      </a:cubicBezTo>
                      <a:cubicBezTo>
                        <a:pt x="2062" y="915"/>
                        <a:pt x="2021" y="792"/>
                        <a:pt x="1926" y="710"/>
                      </a:cubicBezTo>
                      <a:cubicBezTo>
                        <a:pt x="1830" y="629"/>
                        <a:pt x="1707" y="574"/>
                        <a:pt x="1557" y="574"/>
                      </a:cubicBezTo>
                      <a:cubicBezTo>
                        <a:pt x="1489" y="574"/>
                        <a:pt x="1434" y="588"/>
                        <a:pt x="1393" y="588"/>
                      </a:cubicBezTo>
                      <a:lnTo>
                        <a:pt x="1352" y="601"/>
                      </a:lnTo>
                      <a:lnTo>
                        <a:pt x="1379" y="287"/>
                      </a:lnTo>
                      <a:lnTo>
                        <a:pt x="1953" y="287"/>
                      </a:lnTo>
                      <a:lnTo>
                        <a:pt x="1953"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898" name="Google Shape;898;p40"/>
            <p:cNvGrpSpPr/>
            <p:nvPr/>
          </p:nvGrpSpPr>
          <p:grpSpPr>
            <a:xfrm>
              <a:off x="2776363" y="2508613"/>
              <a:ext cx="399300" cy="399300"/>
              <a:chOff x="2837588" y="848538"/>
              <a:chExt cx="399300" cy="399300"/>
            </a:xfrm>
          </p:grpSpPr>
          <p:sp>
            <p:nvSpPr>
              <p:cNvPr id="899" name="Google Shape;899;p40"/>
              <p:cNvSpPr/>
              <p:nvPr/>
            </p:nvSpPr>
            <p:spPr>
              <a:xfrm>
                <a:off x="2837588" y="848538"/>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00" name="Google Shape;900;p40"/>
              <p:cNvGrpSpPr/>
              <p:nvPr/>
            </p:nvGrpSpPr>
            <p:grpSpPr>
              <a:xfrm>
                <a:off x="2890952" y="933471"/>
                <a:ext cx="292595" cy="222514"/>
                <a:chOff x="2890932" y="933471"/>
                <a:chExt cx="302831" cy="229396"/>
              </a:xfrm>
            </p:grpSpPr>
            <p:sp>
              <p:nvSpPr>
                <p:cNvPr id="901" name="Google Shape;901;p40"/>
                <p:cNvSpPr/>
                <p:nvPr/>
              </p:nvSpPr>
              <p:spPr>
                <a:xfrm>
                  <a:off x="2930576" y="947749"/>
                  <a:ext cx="223542" cy="215118"/>
                </a:xfrm>
                <a:custGeom>
                  <a:avLst/>
                  <a:gdLst/>
                  <a:ahLst/>
                  <a:cxnLst/>
                  <a:rect l="l" t="t" r="r" b="b"/>
                  <a:pathLst>
                    <a:path w="4697" h="4520" extrusionOk="0">
                      <a:moveTo>
                        <a:pt x="2349" y="0"/>
                      </a:moveTo>
                      <a:lnTo>
                        <a:pt x="0" y="1653"/>
                      </a:lnTo>
                      <a:lnTo>
                        <a:pt x="0" y="4520"/>
                      </a:lnTo>
                      <a:lnTo>
                        <a:pt x="4697" y="4520"/>
                      </a:lnTo>
                      <a:lnTo>
                        <a:pt x="4697" y="1653"/>
                      </a:lnTo>
                      <a:lnTo>
                        <a:pt x="234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40"/>
                <p:cNvSpPr/>
                <p:nvPr/>
              </p:nvSpPr>
              <p:spPr>
                <a:xfrm>
                  <a:off x="2930576" y="947749"/>
                  <a:ext cx="111795" cy="215118"/>
                </a:xfrm>
                <a:custGeom>
                  <a:avLst/>
                  <a:gdLst/>
                  <a:ahLst/>
                  <a:cxnLst/>
                  <a:rect l="l" t="t" r="r" b="b"/>
                  <a:pathLst>
                    <a:path w="2349" h="4520" extrusionOk="0">
                      <a:moveTo>
                        <a:pt x="2349" y="0"/>
                      </a:moveTo>
                      <a:lnTo>
                        <a:pt x="0" y="1653"/>
                      </a:lnTo>
                      <a:lnTo>
                        <a:pt x="0" y="4520"/>
                      </a:lnTo>
                      <a:lnTo>
                        <a:pt x="2349" y="4520"/>
                      </a:lnTo>
                      <a:lnTo>
                        <a:pt x="2349"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40"/>
                <p:cNvSpPr/>
                <p:nvPr/>
              </p:nvSpPr>
              <p:spPr>
                <a:xfrm>
                  <a:off x="2890932" y="933471"/>
                  <a:ext cx="302831" cy="131926"/>
                </a:xfrm>
                <a:custGeom>
                  <a:avLst/>
                  <a:gdLst/>
                  <a:ahLst/>
                  <a:cxnLst/>
                  <a:rect l="l" t="t" r="r" b="b"/>
                  <a:pathLst>
                    <a:path w="6363" h="2772" extrusionOk="0">
                      <a:moveTo>
                        <a:pt x="3182" y="0"/>
                      </a:moveTo>
                      <a:lnTo>
                        <a:pt x="0" y="2335"/>
                      </a:lnTo>
                      <a:lnTo>
                        <a:pt x="273" y="2772"/>
                      </a:lnTo>
                      <a:lnTo>
                        <a:pt x="3182" y="669"/>
                      </a:lnTo>
                      <a:lnTo>
                        <a:pt x="6090" y="2772"/>
                      </a:lnTo>
                      <a:lnTo>
                        <a:pt x="6363" y="2335"/>
                      </a:lnTo>
                      <a:lnTo>
                        <a:pt x="318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40"/>
                <p:cNvSpPr/>
                <p:nvPr/>
              </p:nvSpPr>
              <p:spPr>
                <a:xfrm>
                  <a:off x="2890932" y="933471"/>
                  <a:ext cx="151439" cy="131926"/>
                </a:xfrm>
                <a:custGeom>
                  <a:avLst/>
                  <a:gdLst/>
                  <a:ahLst/>
                  <a:cxnLst/>
                  <a:rect l="l" t="t" r="r" b="b"/>
                  <a:pathLst>
                    <a:path w="3182" h="2772" extrusionOk="0">
                      <a:moveTo>
                        <a:pt x="3182" y="0"/>
                      </a:moveTo>
                      <a:lnTo>
                        <a:pt x="0" y="2335"/>
                      </a:lnTo>
                      <a:lnTo>
                        <a:pt x="273" y="2772"/>
                      </a:lnTo>
                      <a:lnTo>
                        <a:pt x="3182" y="669"/>
                      </a:lnTo>
                      <a:lnTo>
                        <a:pt x="3182"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40"/>
                <p:cNvSpPr/>
                <p:nvPr/>
              </p:nvSpPr>
              <p:spPr>
                <a:xfrm>
                  <a:off x="3072212" y="1065350"/>
                  <a:ext cx="46831" cy="97517"/>
                </a:xfrm>
                <a:custGeom>
                  <a:avLst/>
                  <a:gdLst/>
                  <a:ahLst/>
                  <a:cxnLst/>
                  <a:rect l="l" t="t" r="r" b="b"/>
                  <a:pathLst>
                    <a:path w="984" h="2049" extrusionOk="0">
                      <a:moveTo>
                        <a:pt x="1" y="1"/>
                      </a:moveTo>
                      <a:lnTo>
                        <a:pt x="1" y="2049"/>
                      </a:lnTo>
                      <a:lnTo>
                        <a:pt x="984" y="2049"/>
                      </a:lnTo>
                      <a:lnTo>
                        <a:pt x="9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40"/>
                <p:cNvSpPr/>
                <p:nvPr/>
              </p:nvSpPr>
              <p:spPr>
                <a:xfrm>
                  <a:off x="2985165" y="1065350"/>
                  <a:ext cx="39026" cy="39026"/>
                </a:xfrm>
                <a:custGeom>
                  <a:avLst/>
                  <a:gdLst/>
                  <a:ahLst/>
                  <a:cxnLst/>
                  <a:rect l="l" t="t" r="r" b="b"/>
                  <a:pathLst>
                    <a:path w="820" h="820" extrusionOk="0">
                      <a:moveTo>
                        <a:pt x="0" y="1"/>
                      </a:moveTo>
                      <a:lnTo>
                        <a:pt x="0" y="369"/>
                      </a:lnTo>
                      <a:lnTo>
                        <a:pt x="355" y="369"/>
                      </a:lnTo>
                      <a:lnTo>
                        <a:pt x="355" y="1"/>
                      </a:lnTo>
                      <a:close/>
                      <a:moveTo>
                        <a:pt x="464" y="1"/>
                      </a:moveTo>
                      <a:lnTo>
                        <a:pt x="464" y="369"/>
                      </a:lnTo>
                      <a:lnTo>
                        <a:pt x="819" y="369"/>
                      </a:lnTo>
                      <a:lnTo>
                        <a:pt x="819" y="1"/>
                      </a:lnTo>
                      <a:close/>
                      <a:moveTo>
                        <a:pt x="0" y="465"/>
                      </a:moveTo>
                      <a:lnTo>
                        <a:pt x="0" y="820"/>
                      </a:lnTo>
                      <a:lnTo>
                        <a:pt x="355" y="820"/>
                      </a:lnTo>
                      <a:lnTo>
                        <a:pt x="355" y="465"/>
                      </a:lnTo>
                      <a:close/>
                      <a:moveTo>
                        <a:pt x="464" y="465"/>
                      </a:moveTo>
                      <a:lnTo>
                        <a:pt x="464" y="820"/>
                      </a:lnTo>
                      <a:lnTo>
                        <a:pt x="819" y="820"/>
                      </a:lnTo>
                      <a:lnTo>
                        <a:pt x="819" y="465"/>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907" name="Google Shape;907;p40"/>
          <p:cNvSpPr txBox="1">
            <a:spLocks noGrp="1"/>
          </p:cNvSpPr>
          <p:nvPr>
            <p:ph type="subTitle" idx="9"/>
          </p:nvPr>
        </p:nvSpPr>
        <p:spPr>
          <a:xfrm>
            <a:off x="3921829" y="3836823"/>
            <a:ext cx="2541315" cy="587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7 Departments on campus</a:t>
            </a:r>
          </a:p>
          <a:p>
            <a:pPr marL="0" lvl="0" indent="0" algn="l" rtl="0">
              <a:spcBef>
                <a:spcPts val="0"/>
              </a:spcBef>
              <a:spcAft>
                <a:spcPts val="0"/>
              </a:spcAft>
              <a:buNone/>
            </a:pPr>
            <a:r>
              <a:rPr lang="en-US" dirty="0"/>
              <a:t>wellness.uoguelph.ca  </a:t>
            </a:r>
            <a:endParaRPr dirty="0"/>
          </a:p>
        </p:txBody>
      </p:sp>
      <p:sp>
        <p:nvSpPr>
          <p:cNvPr id="908" name="Google Shape;908;p40"/>
          <p:cNvSpPr txBox="1">
            <a:spLocks noGrp="1"/>
          </p:cNvSpPr>
          <p:nvPr>
            <p:ph type="subTitle" idx="13"/>
          </p:nvPr>
        </p:nvSpPr>
        <p:spPr>
          <a:xfrm>
            <a:off x="3829631" y="2090695"/>
            <a:ext cx="2117421" cy="113657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How and where to support this?</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86AF5-5993-5118-366F-3300FBDD6540}"/>
              </a:ext>
            </a:extLst>
          </p:cNvPr>
          <p:cNvSpPr>
            <a:spLocks noGrp="1"/>
          </p:cNvSpPr>
          <p:nvPr>
            <p:ph type="title"/>
          </p:nvPr>
        </p:nvSpPr>
        <p:spPr/>
        <p:txBody>
          <a:bodyPr/>
          <a:lstStyle/>
          <a:p>
            <a:r>
              <a:rPr lang="en-CA" sz="4400" dirty="0"/>
              <a:t>Questions? </a:t>
            </a:r>
          </a:p>
        </p:txBody>
      </p:sp>
      <p:sp>
        <p:nvSpPr>
          <p:cNvPr id="4" name="Subtitle 3">
            <a:extLst>
              <a:ext uri="{FF2B5EF4-FFF2-40B4-BE49-F238E27FC236}">
                <a16:creationId xmlns:a16="http://schemas.microsoft.com/office/drawing/2014/main" id="{424B06AA-4522-5D6E-B6C7-EED8745C87B4}"/>
              </a:ext>
            </a:extLst>
          </p:cNvPr>
          <p:cNvSpPr>
            <a:spLocks noGrp="1"/>
          </p:cNvSpPr>
          <p:nvPr>
            <p:ph type="subTitle" idx="2"/>
          </p:nvPr>
        </p:nvSpPr>
        <p:spPr>
          <a:xfrm>
            <a:off x="4761332" y="859568"/>
            <a:ext cx="3270600" cy="1827000"/>
          </a:xfrm>
        </p:spPr>
        <p:txBody>
          <a:bodyPr/>
          <a:lstStyle/>
          <a:p>
            <a:r>
              <a:rPr lang="en-CA" sz="2400" dirty="0"/>
              <a:t>Thank you so much! </a:t>
            </a:r>
          </a:p>
        </p:txBody>
      </p:sp>
      <p:pic>
        <p:nvPicPr>
          <p:cNvPr id="5" name="Picture 4">
            <a:extLst>
              <a:ext uri="{FF2B5EF4-FFF2-40B4-BE49-F238E27FC236}">
                <a16:creationId xmlns:a16="http://schemas.microsoft.com/office/drawing/2014/main" id="{EE7DEDC7-218E-F745-BDA9-67CC8F4045AC}"/>
              </a:ext>
            </a:extLst>
          </p:cNvPr>
          <p:cNvPicPr>
            <a:picLocks noChangeAspect="1"/>
          </p:cNvPicPr>
          <p:nvPr/>
        </p:nvPicPr>
        <p:blipFill>
          <a:blip r:embed="rId2"/>
          <a:stretch>
            <a:fillRect/>
          </a:stretch>
        </p:blipFill>
        <p:spPr>
          <a:xfrm>
            <a:off x="1295075" y="1638876"/>
            <a:ext cx="2584597" cy="2584597"/>
          </a:xfrm>
          <a:prstGeom prst="rect">
            <a:avLst/>
          </a:prstGeom>
        </p:spPr>
      </p:pic>
      <p:grpSp>
        <p:nvGrpSpPr>
          <p:cNvPr id="6" name="Google Shape;414;p37">
            <a:extLst>
              <a:ext uri="{FF2B5EF4-FFF2-40B4-BE49-F238E27FC236}">
                <a16:creationId xmlns:a16="http://schemas.microsoft.com/office/drawing/2014/main" id="{B11CC1C3-64F3-36F3-0759-FBF071B0221B}"/>
              </a:ext>
            </a:extLst>
          </p:cNvPr>
          <p:cNvGrpSpPr/>
          <p:nvPr/>
        </p:nvGrpSpPr>
        <p:grpSpPr>
          <a:xfrm>
            <a:off x="5192573" y="1572298"/>
            <a:ext cx="2411244" cy="2717751"/>
            <a:chOff x="5885300" y="964538"/>
            <a:chExt cx="2411244" cy="2717751"/>
          </a:xfrm>
        </p:grpSpPr>
        <p:sp>
          <p:nvSpPr>
            <p:cNvPr id="7" name="Google Shape;415;p37">
              <a:extLst>
                <a:ext uri="{FF2B5EF4-FFF2-40B4-BE49-F238E27FC236}">
                  <a16:creationId xmlns:a16="http://schemas.microsoft.com/office/drawing/2014/main" id="{657B12D7-C8DF-5B05-97CA-3A87D2CA97B2}"/>
                </a:ext>
              </a:extLst>
            </p:cNvPr>
            <p:cNvSpPr/>
            <p:nvPr/>
          </p:nvSpPr>
          <p:spPr>
            <a:xfrm>
              <a:off x="6016750" y="1533988"/>
              <a:ext cx="2148300" cy="21483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 name="Google Shape;416;p37">
              <a:extLst>
                <a:ext uri="{FF2B5EF4-FFF2-40B4-BE49-F238E27FC236}">
                  <a16:creationId xmlns:a16="http://schemas.microsoft.com/office/drawing/2014/main" id="{B868E201-9813-62E0-8FBE-2210E43D7A1D}"/>
                </a:ext>
              </a:extLst>
            </p:cNvPr>
            <p:cNvGrpSpPr/>
            <p:nvPr/>
          </p:nvGrpSpPr>
          <p:grpSpPr>
            <a:xfrm>
              <a:off x="5885300" y="1461212"/>
              <a:ext cx="2411244" cy="2148207"/>
              <a:chOff x="755225" y="1003175"/>
              <a:chExt cx="1311100" cy="1168075"/>
            </a:xfrm>
          </p:grpSpPr>
          <p:sp>
            <p:nvSpPr>
              <p:cNvPr id="35" name="Google Shape;417;p37">
                <a:extLst>
                  <a:ext uri="{FF2B5EF4-FFF2-40B4-BE49-F238E27FC236}">
                    <a16:creationId xmlns:a16="http://schemas.microsoft.com/office/drawing/2014/main" id="{8CAD2CBA-5953-0ED0-76FF-3DA7A136CCEA}"/>
                  </a:ext>
                </a:extLst>
              </p:cNvPr>
              <p:cNvSpPr/>
              <p:nvPr/>
            </p:nvSpPr>
            <p:spPr>
              <a:xfrm>
                <a:off x="755225" y="1916925"/>
                <a:ext cx="1311100" cy="254325"/>
              </a:xfrm>
              <a:custGeom>
                <a:avLst/>
                <a:gdLst/>
                <a:ahLst/>
                <a:cxnLst/>
                <a:rect l="l" t="t" r="r" b="b"/>
                <a:pathLst>
                  <a:path w="52444" h="10173" extrusionOk="0">
                    <a:moveTo>
                      <a:pt x="7169" y="1"/>
                    </a:moveTo>
                    <a:lnTo>
                      <a:pt x="1" y="10173"/>
                    </a:lnTo>
                    <a:lnTo>
                      <a:pt x="52443" y="10173"/>
                    </a:lnTo>
                    <a:lnTo>
                      <a:pt x="45275"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418;p37">
                <a:extLst>
                  <a:ext uri="{FF2B5EF4-FFF2-40B4-BE49-F238E27FC236}">
                    <a16:creationId xmlns:a16="http://schemas.microsoft.com/office/drawing/2014/main" id="{DE37D6AD-D481-C63E-760E-38084D26510B}"/>
                  </a:ext>
                </a:extLst>
              </p:cNvPr>
              <p:cNvSpPr/>
              <p:nvPr/>
            </p:nvSpPr>
            <p:spPr>
              <a:xfrm>
                <a:off x="876400" y="1917275"/>
                <a:ext cx="1068400" cy="191750"/>
              </a:xfrm>
              <a:custGeom>
                <a:avLst/>
                <a:gdLst/>
                <a:ahLst/>
                <a:cxnLst/>
                <a:rect l="l" t="t" r="r" b="b"/>
                <a:pathLst>
                  <a:path w="42736" h="7670" extrusionOk="0">
                    <a:moveTo>
                      <a:pt x="2322" y="1"/>
                    </a:moveTo>
                    <a:lnTo>
                      <a:pt x="1" y="3264"/>
                    </a:lnTo>
                    <a:cubicBezTo>
                      <a:pt x="547" y="4260"/>
                      <a:pt x="2076" y="4957"/>
                      <a:pt x="4274" y="4984"/>
                    </a:cubicBezTo>
                    <a:cubicBezTo>
                      <a:pt x="4274" y="4984"/>
                      <a:pt x="9435" y="5025"/>
                      <a:pt x="13285" y="5202"/>
                    </a:cubicBezTo>
                    <a:lnTo>
                      <a:pt x="13381" y="5202"/>
                    </a:lnTo>
                    <a:cubicBezTo>
                      <a:pt x="12999" y="5557"/>
                      <a:pt x="12876" y="5981"/>
                      <a:pt x="12425" y="6281"/>
                    </a:cubicBezTo>
                    <a:cubicBezTo>
                      <a:pt x="11920" y="6609"/>
                      <a:pt x="11975" y="7291"/>
                      <a:pt x="12439" y="7619"/>
                    </a:cubicBezTo>
                    <a:cubicBezTo>
                      <a:pt x="12489" y="7654"/>
                      <a:pt x="12550" y="7669"/>
                      <a:pt x="12618" y="7669"/>
                    </a:cubicBezTo>
                    <a:cubicBezTo>
                      <a:pt x="13140" y="7669"/>
                      <a:pt x="14121" y="6769"/>
                      <a:pt x="14664" y="6745"/>
                    </a:cubicBezTo>
                    <a:cubicBezTo>
                      <a:pt x="15211" y="6721"/>
                      <a:pt x="16297" y="6459"/>
                      <a:pt x="17818" y="6459"/>
                    </a:cubicBezTo>
                    <a:cubicBezTo>
                      <a:pt x="18007" y="6459"/>
                      <a:pt x="18203" y="6463"/>
                      <a:pt x="18405" y="6472"/>
                    </a:cubicBezTo>
                    <a:cubicBezTo>
                      <a:pt x="18454" y="6474"/>
                      <a:pt x="18503" y="6475"/>
                      <a:pt x="18553" y="6475"/>
                    </a:cubicBezTo>
                    <a:cubicBezTo>
                      <a:pt x="19225" y="6475"/>
                      <a:pt x="19970" y="6307"/>
                      <a:pt x="20644" y="6104"/>
                    </a:cubicBezTo>
                    <a:cubicBezTo>
                      <a:pt x="21318" y="6307"/>
                      <a:pt x="22064" y="6475"/>
                      <a:pt x="22736" y="6475"/>
                    </a:cubicBezTo>
                    <a:cubicBezTo>
                      <a:pt x="22786" y="6475"/>
                      <a:pt x="22835" y="6474"/>
                      <a:pt x="22884" y="6472"/>
                    </a:cubicBezTo>
                    <a:cubicBezTo>
                      <a:pt x="23084" y="6463"/>
                      <a:pt x="23279" y="6459"/>
                      <a:pt x="23467" y="6459"/>
                    </a:cubicBezTo>
                    <a:cubicBezTo>
                      <a:pt x="24981" y="6459"/>
                      <a:pt x="26077" y="6721"/>
                      <a:pt x="26611" y="6745"/>
                    </a:cubicBezTo>
                    <a:cubicBezTo>
                      <a:pt x="27154" y="6769"/>
                      <a:pt x="28135" y="7669"/>
                      <a:pt x="28657" y="7669"/>
                    </a:cubicBezTo>
                    <a:cubicBezTo>
                      <a:pt x="28726" y="7669"/>
                      <a:pt x="28786" y="7654"/>
                      <a:pt x="28836" y="7619"/>
                    </a:cubicBezTo>
                    <a:cubicBezTo>
                      <a:pt x="29314" y="7291"/>
                      <a:pt x="29355" y="6609"/>
                      <a:pt x="28850" y="6281"/>
                    </a:cubicBezTo>
                    <a:cubicBezTo>
                      <a:pt x="28400" y="5981"/>
                      <a:pt x="28290" y="5557"/>
                      <a:pt x="27894" y="5202"/>
                    </a:cubicBezTo>
                    <a:lnTo>
                      <a:pt x="27990" y="5202"/>
                    </a:lnTo>
                    <a:cubicBezTo>
                      <a:pt x="31390" y="5052"/>
                      <a:pt x="35813" y="4929"/>
                      <a:pt x="36796" y="4902"/>
                    </a:cubicBezTo>
                    <a:lnTo>
                      <a:pt x="38476" y="4984"/>
                    </a:lnTo>
                    <a:cubicBezTo>
                      <a:pt x="40660" y="4957"/>
                      <a:pt x="42189" y="4260"/>
                      <a:pt x="42736" y="3264"/>
                    </a:cubicBezTo>
                    <a:lnTo>
                      <a:pt x="40428"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419;p37">
                <a:extLst>
                  <a:ext uri="{FF2B5EF4-FFF2-40B4-BE49-F238E27FC236}">
                    <a16:creationId xmlns:a16="http://schemas.microsoft.com/office/drawing/2014/main" id="{C3BD9078-ECDD-777E-6278-BC023063DD20}"/>
                  </a:ext>
                </a:extLst>
              </p:cNvPr>
              <p:cNvSpPr/>
              <p:nvPr/>
            </p:nvSpPr>
            <p:spPr>
              <a:xfrm>
                <a:off x="1817800" y="1758750"/>
                <a:ext cx="158750" cy="130025"/>
              </a:xfrm>
              <a:custGeom>
                <a:avLst/>
                <a:gdLst/>
                <a:ahLst/>
                <a:cxnLst/>
                <a:rect l="l" t="t" r="r" b="b"/>
                <a:pathLst>
                  <a:path w="6350" h="5201" extrusionOk="0">
                    <a:moveTo>
                      <a:pt x="5047" y="0"/>
                    </a:moveTo>
                    <a:cubicBezTo>
                      <a:pt x="4684" y="0"/>
                      <a:pt x="4066" y="996"/>
                      <a:pt x="3387" y="1140"/>
                    </a:cubicBezTo>
                    <a:cubicBezTo>
                      <a:pt x="2690" y="1276"/>
                      <a:pt x="1707" y="2273"/>
                      <a:pt x="1707" y="2273"/>
                    </a:cubicBezTo>
                    <a:cubicBezTo>
                      <a:pt x="1707" y="2273"/>
                      <a:pt x="486" y="1808"/>
                      <a:pt x="399" y="1808"/>
                    </a:cubicBezTo>
                    <a:cubicBezTo>
                      <a:pt x="398" y="1808"/>
                      <a:pt x="397" y="1808"/>
                      <a:pt x="396" y="1809"/>
                    </a:cubicBezTo>
                    <a:lnTo>
                      <a:pt x="0" y="3625"/>
                    </a:lnTo>
                    <a:lnTo>
                      <a:pt x="1475" y="4061"/>
                    </a:lnTo>
                    <a:cubicBezTo>
                      <a:pt x="1475" y="4061"/>
                      <a:pt x="3004" y="5113"/>
                      <a:pt x="3769" y="5195"/>
                    </a:cubicBezTo>
                    <a:cubicBezTo>
                      <a:pt x="3803" y="5198"/>
                      <a:pt x="3836" y="5200"/>
                      <a:pt x="3869" y="5200"/>
                    </a:cubicBezTo>
                    <a:cubicBezTo>
                      <a:pt x="4565" y="5200"/>
                      <a:pt x="4908" y="4395"/>
                      <a:pt x="5325" y="4239"/>
                    </a:cubicBezTo>
                    <a:cubicBezTo>
                      <a:pt x="5749" y="4061"/>
                      <a:pt x="5858" y="3474"/>
                      <a:pt x="5858" y="3474"/>
                    </a:cubicBezTo>
                    <a:cubicBezTo>
                      <a:pt x="5858" y="3474"/>
                      <a:pt x="6295" y="2969"/>
                      <a:pt x="6322" y="2218"/>
                    </a:cubicBezTo>
                    <a:cubicBezTo>
                      <a:pt x="6349" y="1454"/>
                      <a:pt x="6035" y="1044"/>
                      <a:pt x="5926" y="921"/>
                    </a:cubicBezTo>
                    <a:cubicBezTo>
                      <a:pt x="5862" y="843"/>
                      <a:pt x="5779" y="779"/>
                      <a:pt x="5691" y="779"/>
                    </a:cubicBezTo>
                    <a:cubicBezTo>
                      <a:pt x="5611" y="779"/>
                      <a:pt x="5526" y="832"/>
                      <a:pt x="5448" y="976"/>
                    </a:cubicBezTo>
                    <a:cubicBezTo>
                      <a:pt x="5284" y="1276"/>
                      <a:pt x="5680" y="2027"/>
                      <a:pt x="4752" y="2177"/>
                    </a:cubicBezTo>
                    <a:cubicBezTo>
                      <a:pt x="4692" y="2188"/>
                      <a:pt x="4637" y="2192"/>
                      <a:pt x="4588" y="2192"/>
                    </a:cubicBezTo>
                    <a:cubicBezTo>
                      <a:pt x="4181" y="2192"/>
                      <a:pt x="4137" y="1877"/>
                      <a:pt x="4137" y="1877"/>
                    </a:cubicBezTo>
                    <a:cubicBezTo>
                      <a:pt x="4137" y="1877"/>
                      <a:pt x="4888" y="1481"/>
                      <a:pt x="5284" y="989"/>
                    </a:cubicBezTo>
                    <a:cubicBezTo>
                      <a:pt x="5694" y="484"/>
                      <a:pt x="5435" y="102"/>
                      <a:pt x="5093" y="6"/>
                    </a:cubicBezTo>
                    <a:cubicBezTo>
                      <a:pt x="5078" y="2"/>
                      <a:pt x="5063" y="0"/>
                      <a:pt x="5047" y="0"/>
                    </a:cubicBezTo>
                    <a:close/>
                  </a:path>
                </a:pathLst>
              </a:custGeom>
              <a:solidFill>
                <a:srgbClr val="EA9E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420;p37">
                <a:extLst>
                  <a:ext uri="{FF2B5EF4-FFF2-40B4-BE49-F238E27FC236}">
                    <a16:creationId xmlns:a16="http://schemas.microsoft.com/office/drawing/2014/main" id="{02C5B5FE-7E80-E88C-9B4C-C7E1DEC0FD66}"/>
                  </a:ext>
                </a:extLst>
              </p:cNvPr>
              <p:cNvSpPr/>
              <p:nvPr/>
            </p:nvSpPr>
            <p:spPr>
              <a:xfrm>
                <a:off x="1817800" y="1800150"/>
                <a:ext cx="155325" cy="88625"/>
              </a:xfrm>
              <a:custGeom>
                <a:avLst/>
                <a:gdLst/>
                <a:ahLst/>
                <a:cxnLst/>
                <a:rect l="l" t="t" r="r" b="b"/>
                <a:pathLst>
                  <a:path w="6213" h="3545" extrusionOk="0">
                    <a:moveTo>
                      <a:pt x="5794" y="1"/>
                    </a:moveTo>
                    <a:cubicBezTo>
                      <a:pt x="5763" y="1"/>
                      <a:pt x="5733" y="23"/>
                      <a:pt x="5708" y="71"/>
                    </a:cubicBezTo>
                    <a:cubicBezTo>
                      <a:pt x="5598" y="248"/>
                      <a:pt x="5680" y="890"/>
                      <a:pt x="5694" y="1054"/>
                    </a:cubicBezTo>
                    <a:cubicBezTo>
                      <a:pt x="5680" y="1013"/>
                      <a:pt x="5626" y="972"/>
                      <a:pt x="5421" y="945"/>
                    </a:cubicBezTo>
                    <a:cubicBezTo>
                      <a:pt x="5413" y="943"/>
                      <a:pt x="5405" y="942"/>
                      <a:pt x="5398" y="942"/>
                    </a:cubicBezTo>
                    <a:cubicBezTo>
                      <a:pt x="5111" y="942"/>
                      <a:pt x="5189" y="1955"/>
                      <a:pt x="5189" y="1955"/>
                    </a:cubicBezTo>
                    <a:cubicBezTo>
                      <a:pt x="5189" y="1955"/>
                      <a:pt x="5091" y="1750"/>
                      <a:pt x="4917" y="1750"/>
                    </a:cubicBezTo>
                    <a:cubicBezTo>
                      <a:pt x="4875" y="1750"/>
                      <a:pt x="4829" y="1762"/>
                      <a:pt x="4779" y="1791"/>
                    </a:cubicBezTo>
                    <a:cubicBezTo>
                      <a:pt x="4533" y="1955"/>
                      <a:pt x="4533" y="2692"/>
                      <a:pt x="4178" y="2829"/>
                    </a:cubicBezTo>
                    <a:cubicBezTo>
                      <a:pt x="4146" y="2842"/>
                      <a:pt x="4107" y="2847"/>
                      <a:pt x="4062" y="2847"/>
                    </a:cubicBezTo>
                    <a:cubicBezTo>
                      <a:pt x="3633" y="2847"/>
                      <a:pt x="2687" y="2298"/>
                      <a:pt x="2390" y="2050"/>
                    </a:cubicBezTo>
                    <a:cubicBezTo>
                      <a:pt x="2076" y="1777"/>
                      <a:pt x="492" y="1395"/>
                      <a:pt x="492" y="1395"/>
                    </a:cubicBezTo>
                    <a:lnTo>
                      <a:pt x="96" y="1518"/>
                    </a:lnTo>
                    <a:lnTo>
                      <a:pt x="0" y="1969"/>
                    </a:lnTo>
                    <a:lnTo>
                      <a:pt x="1475" y="2405"/>
                    </a:lnTo>
                    <a:cubicBezTo>
                      <a:pt x="1475" y="2405"/>
                      <a:pt x="2991" y="3443"/>
                      <a:pt x="3769" y="3539"/>
                    </a:cubicBezTo>
                    <a:cubicBezTo>
                      <a:pt x="3803" y="3542"/>
                      <a:pt x="3836" y="3544"/>
                      <a:pt x="3869" y="3544"/>
                    </a:cubicBezTo>
                    <a:cubicBezTo>
                      <a:pt x="4565" y="3544"/>
                      <a:pt x="4907" y="2739"/>
                      <a:pt x="5312" y="2583"/>
                    </a:cubicBezTo>
                    <a:cubicBezTo>
                      <a:pt x="5749" y="2405"/>
                      <a:pt x="5844" y="1818"/>
                      <a:pt x="5844" y="1818"/>
                    </a:cubicBezTo>
                    <a:cubicBezTo>
                      <a:pt x="5844" y="1818"/>
                      <a:pt x="6076" y="1559"/>
                      <a:pt x="6213" y="1122"/>
                    </a:cubicBezTo>
                    <a:cubicBezTo>
                      <a:pt x="6199" y="890"/>
                      <a:pt x="6172" y="658"/>
                      <a:pt x="6131" y="535"/>
                    </a:cubicBezTo>
                    <a:cubicBezTo>
                      <a:pt x="6026" y="232"/>
                      <a:pt x="5898" y="1"/>
                      <a:pt x="5794"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421;p37">
                <a:extLst>
                  <a:ext uri="{FF2B5EF4-FFF2-40B4-BE49-F238E27FC236}">
                    <a16:creationId xmlns:a16="http://schemas.microsoft.com/office/drawing/2014/main" id="{2F9AF3D5-4F56-C910-6751-2FFD86C0E9AD}"/>
                  </a:ext>
                </a:extLst>
              </p:cNvPr>
              <p:cNvSpPr/>
              <p:nvPr/>
            </p:nvSpPr>
            <p:spPr>
              <a:xfrm>
                <a:off x="845000" y="1758750"/>
                <a:ext cx="158400" cy="130025"/>
              </a:xfrm>
              <a:custGeom>
                <a:avLst/>
                <a:gdLst/>
                <a:ahLst/>
                <a:cxnLst/>
                <a:rect l="l" t="t" r="r" b="b"/>
                <a:pathLst>
                  <a:path w="6336" h="5201" extrusionOk="0">
                    <a:moveTo>
                      <a:pt x="5950" y="1808"/>
                    </a:moveTo>
                    <a:cubicBezTo>
                      <a:pt x="5948" y="1808"/>
                      <a:pt x="5947" y="1808"/>
                      <a:pt x="5945" y="1809"/>
                    </a:cubicBezTo>
                    <a:lnTo>
                      <a:pt x="5953" y="1809"/>
                    </a:lnTo>
                    <a:cubicBezTo>
                      <a:pt x="5952" y="1808"/>
                      <a:pt x="5951" y="1808"/>
                      <a:pt x="5950" y="1808"/>
                    </a:cubicBezTo>
                    <a:close/>
                    <a:moveTo>
                      <a:pt x="5940" y="1809"/>
                    </a:moveTo>
                    <a:lnTo>
                      <a:pt x="5940" y="1809"/>
                    </a:lnTo>
                    <a:lnTo>
                      <a:pt x="5940" y="1809"/>
                    </a:lnTo>
                    <a:cubicBezTo>
                      <a:pt x="5942" y="1809"/>
                      <a:pt x="5943" y="1809"/>
                      <a:pt x="5945" y="1809"/>
                    </a:cubicBezTo>
                    <a:close/>
                    <a:moveTo>
                      <a:pt x="1302" y="0"/>
                    </a:moveTo>
                    <a:cubicBezTo>
                      <a:pt x="1286" y="0"/>
                      <a:pt x="1271" y="2"/>
                      <a:pt x="1257" y="6"/>
                    </a:cubicBezTo>
                    <a:cubicBezTo>
                      <a:pt x="915" y="102"/>
                      <a:pt x="642" y="484"/>
                      <a:pt x="1052" y="989"/>
                    </a:cubicBezTo>
                    <a:cubicBezTo>
                      <a:pt x="1461" y="1481"/>
                      <a:pt x="2212" y="1877"/>
                      <a:pt x="2212" y="1877"/>
                    </a:cubicBezTo>
                    <a:cubicBezTo>
                      <a:pt x="2212" y="1877"/>
                      <a:pt x="2169" y="2192"/>
                      <a:pt x="1762" y="2192"/>
                    </a:cubicBezTo>
                    <a:cubicBezTo>
                      <a:pt x="1713" y="2192"/>
                      <a:pt x="1658" y="2188"/>
                      <a:pt x="1598" y="2177"/>
                    </a:cubicBezTo>
                    <a:cubicBezTo>
                      <a:pt x="656" y="2027"/>
                      <a:pt x="1052" y="1276"/>
                      <a:pt x="888" y="976"/>
                    </a:cubicBezTo>
                    <a:cubicBezTo>
                      <a:pt x="810" y="832"/>
                      <a:pt x="728" y="779"/>
                      <a:pt x="650" y="779"/>
                    </a:cubicBezTo>
                    <a:cubicBezTo>
                      <a:pt x="564" y="779"/>
                      <a:pt x="481" y="843"/>
                      <a:pt x="410" y="921"/>
                    </a:cubicBezTo>
                    <a:cubicBezTo>
                      <a:pt x="301" y="1044"/>
                      <a:pt x="1" y="1454"/>
                      <a:pt x="28" y="2218"/>
                    </a:cubicBezTo>
                    <a:cubicBezTo>
                      <a:pt x="42" y="2969"/>
                      <a:pt x="492" y="3474"/>
                      <a:pt x="492" y="3474"/>
                    </a:cubicBezTo>
                    <a:cubicBezTo>
                      <a:pt x="492" y="3474"/>
                      <a:pt x="588" y="4061"/>
                      <a:pt x="1025" y="4239"/>
                    </a:cubicBezTo>
                    <a:cubicBezTo>
                      <a:pt x="1442" y="4395"/>
                      <a:pt x="1772" y="5200"/>
                      <a:pt x="2480" y="5200"/>
                    </a:cubicBezTo>
                    <a:cubicBezTo>
                      <a:pt x="2513" y="5200"/>
                      <a:pt x="2546" y="5198"/>
                      <a:pt x="2581" y="5195"/>
                    </a:cubicBezTo>
                    <a:cubicBezTo>
                      <a:pt x="3346" y="5113"/>
                      <a:pt x="4875" y="4061"/>
                      <a:pt x="4875" y="4061"/>
                    </a:cubicBezTo>
                    <a:lnTo>
                      <a:pt x="6336" y="3625"/>
                    </a:lnTo>
                    <a:lnTo>
                      <a:pt x="5940" y="1809"/>
                    </a:lnTo>
                    <a:lnTo>
                      <a:pt x="5940" y="1809"/>
                    </a:lnTo>
                    <a:cubicBezTo>
                      <a:pt x="5788" y="1832"/>
                      <a:pt x="4629" y="2273"/>
                      <a:pt x="4629" y="2273"/>
                    </a:cubicBezTo>
                    <a:cubicBezTo>
                      <a:pt x="4629" y="2273"/>
                      <a:pt x="3660" y="1276"/>
                      <a:pt x="2963" y="1140"/>
                    </a:cubicBezTo>
                    <a:cubicBezTo>
                      <a:pt x="2283" y="996"/>
                      <a:pt x="1654" y="0"/>
                      <a:pt x="1302" y="0"/>
                    </a:cubicBezTo>
                    <a:close/>
                  </a:path>
                </a:pathLst>
              </a:custGeom>
              <a:solidFill>
                <a:srgbClr val="EA9E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22;p37">
                <a:extLst>
                  <a:ext uri="{FF2B5EF4-FFF2-40B4-BE49-F238E27FC236}">
                    <a16:creationId xmlns:a16="http://schemas.microsoft.com/office/drawing/2014/main" id="{C47EA137-D963-8F1C-9E44-4CCE8A7E1C4B}"/>
                  </a:ext>
                </a:extLst>
              </p:cNvPr>
              <p:cNvSpPr/>
              <p:nvPr/>
            </p:nvSpPr>
            <p:spPr>
              <a:xfrm>
                <a:off x="848075" y="1800150"/>
                <a:ext cx="155325" cy="88625"/>
              </a:xfrm>
              <a:custGeom>
                <a:avLst/>
                <a:gdLst/>
                <a:ahLst/>
                <a:cxnLst/>
                <a:rect l="l" t="t" r="r" b="b"/>
                <a:pathLst>
                  <a:path w="6213" h="3545" extrusionOk="0">
                    <a:moveTo>
                      <a:pt x="431" y="1"/>
                    </a:moveTo>
                    <a:cubicBezTo>
                      <a:pt x="323" y="1"/>
                      <a:pt x="187" y="232"/>
                      <a:pt x="82" y="535"/>
                    </a:cubicBezTo>
                    <a:cubicBezTo>
                      <a:pt x="41" y="658"/>
                      <a:pt x="14" y="890"/>
                      <a:pt x="0" y="1122"/>
                    </a:cubicBezTo>
                    <a:cubicBezTo>
                      <a:pt x="137" y="1559"/>
                      <a:pt x="369" y="1818"/>
                      <a:pt x="369" y="1818"/>
                    </a:cubicBezTo>
                    <a:cubicBezTo>
                      <a:pt x="369" y="1818"/>
                      <a:pt x="478" y="2405"/>
                      <a:pt x="902" y="2583"/>
                    </a:cubicBezTo>
                    <a:cubicBezTo>
                      <a:pt x="1319" y="2739"/>
                      <a:pt x="1649" y="3544"/>
                      <a:pt x="2357" y="3544"/>
                    </a:cubicBezTo>
                    <a:cubicBezTo>
                      <a:pt x="2390" y="3544"/>
                      <a:pt x="2423" y="3542"/>
                      <a:pt x="2458" y="3539"/>
                    </a:cubicBezTo>
                    <a:cubicBezTo>
                      <a:pt x="3223" y="3443"/>
                      <a:pt x="4752" y="2405"/>
                      <a:pt x="4752" y="2405"/>
                    </a:cubicBezTo>
                    <a:lnTo>
                      <a:pt x="6213" y="1969"/>
                    </a:lnTo>
                    <a:lnTo>
                      <a:pt x="6117" y="1518"/>
                    </a:lnTo>
                    <a:lnTo>
                      <a:pt x="5735" y="1395"/>
                    </a:lnTo>
                    <a:cubicBezTo>
                      <a:pt x="5735" y="1395"/>
                      <a:pt x="4151" y="1777"/>
                      <a:pt x="3823" y="2050"/>
                    </a:cubicBezTo>
                    <a:cubicBezTo>
                      <a:pt x="3539" y="2298"/>
                      <a:pt x="2583" y="2847"/>
                      <a:pt x="2151" y="2847"/>
                    </a:cubicBezTo>
                    <a:cubicBezTo>
                      <a:pt x="2106" y="2847"/>
                      <a:pt x="2067" y="2842"/>
                      <a:pt x="2035" y="2829"/>
                    </a:cubicBezTo>
                    <a:cubicBezTo>
                      <a:pt x="1693" y="2692"/>
                      <a:pt x="1693" y="1955"/>
                      <a:pt x="1434" y="1791"/>
                    </a:cubicBezTo>
                    <a:cubicBezTo>
                      <a:pt x="1387" y="1762"/>
                      <a:pt x="1342" y="1750"/>
                      <a:pt x="1302" y="1750"/>
                    </a:cubicBezTo>
                    <a:cubicBezTo>
                      <a:pt x="1131" y="1750"/>
                      <a:pt x="1024" y="1955"/>
                      <a:pt x="1024" y="1955"/>
                    </a:cubicBezTo>
                    <a:cubicBezTo>
                      <a:pt x="1024" y="1955"/>
                      <a:pt x="1115" y="942"/>
                      <a:pt x="816" y="942"/>
                    </a:cubicBezTo>
                    <a:cubicBezTo>
                      <a:pt x="808" y="942"/>
                      <a:pt x="801" y="943"/>
                      <a:pt x="792" y="945"/>
                    </a:cubicBezTo>
                    <a:cubicBezTo>
                      <a:pt x="601" y="972"/>
                      <a:pt x="547" y="1013"/>
                      <a:pt x="533" y="1054"/>
                    </a:cubicBezTo>
                    <a:cubicBezTo>
                      <a:pt x="547" y="890"/>
                      <a:pt x="615" y="248"/>
                      <a:pt x="519" y="71"/>
                    </a:cubicBezTo>
                    <a:cubicBezTo>
                      <a:pt x="494" y="23"/>
                      <a:pt x="463" y="1"/>
                      <a:pt x="431"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23;p37">
                <a:extLst>
                  <a:ext uri="{FF2B5EF4-FFF2-40B4-BE49-F238E27FC236}">
                    <a16:creationId xmlns:a16="http://schemas.microsoft.com/office/drawing/2014/main" id="{4EA1C055-AF8D-B451-7818-A91B89DB9016}"/>
                  </a:ext>
                </a:extLst>
              </p:cNvPr>
              <p:cNvSpPr/>
              <p:nvPr/>
            </p:nvSpPr>
            <p:spPr>
              <a:xfrm>
                <a:off x="869575" y="1838425"/>
                <a:ext cx="1082400" cy="185025"/>
              </a:xfrm>
              <a:custGeom>
                <a:avLst/>
                <a:gdLst/>
                <a:ahLst/>
                <a:cxnLst/>
                <a:rect l="l" t="t" r="r" b="b"/>
                <a:pathLst>
                  <a:path w="43296" h="7401" extrusionOk="0">
                    <a:moveTo>
                      <a:pt x="13094" y="1"/>
                    </a:moveTo>
                    <a:cubicBezTo>
                      <a:pt x="13094" y="1"/>
                      <a:pt x="5435" y="656"/>
                      <a:pt x="3195" y="1489"/>
                    </a:cubicBezTo>
                    <a:cubicBezTo>
                      <a:pt x="956" y="2335"/>
                      <a:pt x="1" y="3537"/>
                      <a:pt x="69" y="4916"/>
                    </a:cubicBezTo>
                    <a:cubicBezTo>
                      <a:pt x="137" y="6308"/>
                      <a:pt x="1830" y="7360"/>
                      <a:pt x="4547" y="7401"/>
                    </a:cubicBezTo>
                    <a:lnTo>
                      <a:pt x="21655" y="6554"/>
                    </a:lnTo>
                    <a:lnTo>
                      <a:pt x="38749" y="7401"/>
                    </a:lnTo>
                    <a:cubicBezTo>
                      <a:pt x="41466" y="7360"/>
                      <a:pt x="43159" y="6308"/>
                      <a:pt x="43227" y="4916"/>
                    </a:cubicBezTo>
                    <a:cubicBezTo>
                      <a:pt x="43295" y="3537"/>
                      <a:pt x="42353" y="2335"/>
                      <a:pt x="40114" y="1489"/>
                    </a:cubicBezTo>
                    <a:lnTo>
                      <a:pt x="40100" y="1489"/>
                    </a:lnTo>
                    <a:cubicBezTo>
                      <a:pt x="37861" y="656"/>
                      <a:pt x="30188" y="1"/>
                      <a:pt x="301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4;p37">
                <a:extLst>
                  <a:ext uri="{FF2B5EF4-FFF2-40B4-BE49-F238E27FC236}">
                    <a16:creationId xmlns:a16="http://schemas.microsoft.com/office/drawing/2014/main" id="{ACD2D386-E2CB-8CE8-DFE9-DAA307556214}"/>
                  </a:ext>
                </a:extLst>
              </p:cNvPr>
              <p:cNvSpPr/>
              <p:nvPr/>
            </p:nvSpPr>
            <p:spPr>
              <a:xfrm>
                <a:off x="1041275" y="1906325"/>
                <a:ext cx="715450" cy="97000"/>
              </a:xfrm>
              <a:custGeom>
                <a:avLst/>
                <a:gdLst/>
                <a:ahLst/>
                <a:cxnLst/>
                <a:rect l="l" t="t" r="r" b="b"/>
                <a:pathLst>
                  <a:path w="28618" h="3880" extrusionOk="0">
                    <a:moveTo>
                      <a:pt x="23763" y="0"/>
                    </a:moveTo>
                    <a:cubicBezTo>
                      <a:pt x="22513" y="0"/>
                      <a:pt x="21227" y="106"/>
                      <a:pt x="20180" y="425"/>
                    </a:cubicBezTo>
                    <a:cubicBezTo>
                      <a:pt x="18733" y="859"/>
                      <a:pt x="16500" y="1038"/>
                      <a:pt x="14238" y="1038"/>
                    </a:cubicBezTo>
                    <a:cubicBezTo>
                      <a:pt x="11591" y="1038"/>
                      <a:pt x="8903" y="793"/>
                      <a:pt x="7387" y="425"/>
                    </a:cubicBezTo>
                    <a:cubicBezTo>
                      <a:pt x="6449" y="193"/>
                      <a:pt x="5316" y="115"/>
                      <a:pt x="4222" y="115"/>
                    </a:cubicBezTo>
                    <a:cubicBezTo>
                      <a:pt x="2033" y="115"/>
                      <a:pt x="0" y="425"/>
                      <a:pt x="0" y="425"/>
                    </a:cubicBezTo>
                    <a:cubicBezTo>
                      <a:pt x="0" y="425"/>
                      <a:pt x="3263" y="2446"/>
                      <a:pt x="3495" y="2555"/>
                    </a:cubicBezTo>
                    <a:lnTo>
                      <a:pt x="1106" y="3879"/>
                    </a:lnTo>
                    <a:lnTo>
                      <a:pt x="26078" y="3470"/>
                    </a:lnTo>
                    <a:lnTo>
                      <a:pt x="28618" y="425"/>
                    </a:lnTo>
                    <a:cubicBezTo>
                      <a:pt x="28618" y="425"/>
                      <a:pt x="26263" y="0"/>
                      <a:pt x="23763"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25;p37">
                <a:extLst>
                  <a:ext uri="{FF2B5EF4-FFF2-40B4-BE49-F238E27FC236}">
                    <a16:creationId xmlns:a16="http://schemas.microsoft.com/office/drawing/2014/main" id="{5AD0D19C-CB45-A362-DF24-F226740CCF36}"/>
                  </a:ext>
                </a:extLst>
              </p:cNvPr>
              <p:cNvSpPr/>
              <p:nvPr/>
            </p:nvSpPr>
            <p:spPr>
              <a:xfrm>
                <a:off x="870250" y="1916925"/>
                <a:ext cx="397000" cy="106525"/>
              </a:xfrm>
              <a:custGeom>
                <a:avLst/>
                <a:gdLst/>
                <a:ahLst/>
                <a:cxnLst/>
                <a:rect l="l" t="t" r="r" b="b"/>
                <a:pathLst>
                  <a:path w="15880" h="4261" extrusionOk="0">
                    <a:moveTo>
                      <a:pt x="629" y="1"/>
                    </a:moveTo>
                    <a:cubicBezTo>
                      <a:pt x="192" y="533"/>
                      <a:pt x="1" y="1134"/>
                      <a:pt x="42" y="1776"/>
                    </a:cubicBezTo>
                    <a:cubicBezTo>
                      <a:pt x="110" y="3168"/>
                      <a:pt x="1803" y="4220"/>
                      <a:pt x="4520" y="4261"/>
                    </a:cubicBezTo>
                    <a:lnTo>
                      <a:pt x="15880" y="3701"/>
                    </a:lnTo>
                    <a:lnTo>
                      <a:pt x="7401" y="3414"/>
                    </a:lnTo>
                    <a:cubicBezTo>
                      <a:pt x="7401" y="3414"/>
                      <a:pt x="7280" y="3419"/>
                      <a:pt x="7069" y="3419"/>
                    </a:cubicBezTo>
                    <a:cubicBezTo>
                      <a:pt x="5819" y="3419"/>
                      <a:pt x="1426" y="3239"/>
                      <a:pt x="725" y="738"/>
                    </a:cubicBezTo>
                    <a:cubicBezTo>
                      <a:pt x="656" y="492"/>
                      <a:pt x="629" y="247"/>
                      <a:pt x="629"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26;p37">
                <a:extLst>
                  <a:ext uri="{FF2B5EF4-FFF2-40B4-BE49-F238E27FC236}">
                    <a16:creationId xmlns:a16="http://schemas.microsoft.com/office/drawing/2014/main" id="{982A6A01-32CE-711E-5782-23B059739D61}"/>
                  </a:ext>
                </a:extLst>
              </p:cNvPr>
              <p:cNvSpPr/>
              <p:nvPr/>
            </p:nvSpPr>
            <p:spPr>
              <a:xfrm>
                <a:off x="1729050" y="1982800"/>
                <a:ext cx="210300" cy="40650"/>
              </a:xfrm>
              <a:custGeom>
                <a:avLst/>
                <a:gdLst/>
                <a:ahLst/>
                <a:cxnLst/>
                <a:rect l="l" t="t" r="r" b="b"/>
                <a:pathLst>
                  <a:path w="8412" h="1626" extrusionOk="0">
                    <a:moveTo>
                      <a:pt x="1762" y="1"/>
                    </a:moveTo>
                    <a:lnTo>
                      <a:pt x="1" y="1407"/>
                    </a:lnTo>
                    <a:lnTo>
                      <a:pt x="4370" y="1626"/>
                    </a:lnTo>
                    <a:cubicBezTo>
                      <a:pt x="6322" y="1598"/>
                      <a:pt x="7742" y="1039"/>
                      <a:pt x="8411" y="219"/>
                    </a:cubicBezTo>
                    <a:lnTo>
                      <a:pt x="8411" y="219"/>
                    </a:lnTo>
                    <a:cubicBezTo>
                      <a:pt x="7726" y="346"/>
                      <a:pt x="6954" y="393"/>
                      <a:pt x="6185" y="393"/>
                    </a:cubicBezTo>
                    <a:cubicBezTo>
                      <a:pt x="3962" y="393"/>
                      <a:pt x="1762" y="1"/>
                      <a:pt x="1762"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27;p37">
                <a:extLst>
                  <a:ext uri="{FF2B5EF4-FFF2-40B4-BE49-F238E27FC236}">
                    <a16:creationId xmlns:a16="http://schemas.microsoft.com/office/drawing/2014/main" id="{B3F9739F-7CEF-19E4-1FFA-6E61B73B8BD3}"/>
                  </a:ext>
                </a:extLst>
              </p:cNvPr>
              <p:cNvSpPr/>
              <p:nvPr/>
            </p:nvSpPr>
            <p:spPr>
              <a:xfrm>
                <a:off x="1174400" y="1914025"/>
                <a:ext cx="627375" cy="176325"/>
              </a:xfrm>
              <a:custGeom>
                <a:avLst/>
                <a:gdLst/>
                <a:ahLst/>
                <a:cxnLst/>
                <a:rect l="l" t="t" r="r" b="b"/>
                <a:pathLst>
                  <a:path w="25095" h="7053" extrusionOk="0">
                    <a:moveTo>
                      <a:pt x="22394" y="0"/>
                    </a:moveTo>
                    <a:cubicBezTo>
                      <a:pt x="17541" y="0"/>
                      <a:pt x="14397" y="2040"/>
                      <a:pt x="11127" y="2219"/>
                    </a:cubicBezTo>
                    <a:cubicBezTo>
                      <a:pt x="11011" y="2226"/>
                      <a:pt x="10756" y="2232"/>
                      <a:pt x="10445" y="2232"/>
                    </a:cubicBezTo>
                    <a:cubicBezTo>
                      <a:pt x="10060" y="2232"/>
                      <a:pt x="9589" y="2222"/>
                      <a:pt x="9189" y="2192"/>
                    </a:cubicBezTo>
                    <a:cubicBezTo>
                      <a:pt x="8342" y="2124"/>
                      <a:pt x="8165" y="1687"/>
                      <a:pt x="7154" y="1591"/>
                    </a:cubicBezTo>
                    <a:cubicBezTo>
                      <a:pt x="7117" y="1588"/>
                      <a:pt x="7080" y="1587"/>
                      <a:pt x="7044" y="1587"/>
                    </a:cubicBezTo>
                    <a:cubicBezTo>
                      <a:pt x="5969" y="1587"/>
                      <a:pt x="5401" y="2920"/>
                      <a:pt x="4820" y="3448"/>
                    </a:cubicBezTo>
                    <a:cubicBezTo>
                      <a:pt x="4233" y="4008"/>
                      <a:pt x="3250" y="3831"/>
                      <a:pt x="2185" y="4186"/>
                    </a:cubicBezTo>
                    <a:cubicBezTo>
                      <a:pt x="1120" y="4554"/>
                      <a:pt x="1147" y="5237"/>
                      <a:pt x="505" y="5660"/>
                    </a:cubicBezTo>
                    <a:cubicBezTo>
                      <a:pt x="0" y="6001"/>
                      <a:pt x="55" y="6670"/>
                      <a:pt x="519" y="6998"/>
                    </a:cubicBezTo>
                    <a:cubicBezTo>
                      <a:pt x="571" y="7036"/>
                      <a:pt x="635" y="7053"/>
                      <a:pt x="706" y="7053"/>
                    </a:cubicBezTo>
                    <a:cubicBezTo>
                      <a:pt x="1230" y="7053"/>
                      <a:pt x="2204" y="6162"/>
                      <a:pt x="2744" y="6138"/>
                    </a:cubicBezTo>
                    <a:cubicBezTo>
                      <a:pt x="3291" y="6114"/>
                      <a:pt x="4377" y="5852"/>
                      <a:pt x="5898" y="5852"/>
                    </a:cubicBezTo>
                    <a:cubicBezTo>
                      <a:pt x="6087" y="5852"/>
                      <a:pt x="6283" y="5856"/>
                      <a:pt x="6485" y="5865"/>
                    </a:cubicBezTo>
                    <a:cubicBezTo>
                      <a:pt x="6546" y="5868"/>
                      <a:pt x="6607" y="5869"/>
                      <a:pt x="6668" y="5869"/>
                    </a:cubicBezTo>
                    <a:cubicBezTo>
                      <a:pt x="8015" y="5869"/>
                      <a:pt x="9645" y="5180"/>
                      <a:pt x="10377" y="4827"/>
                    </a:cubicBezTo>
                    <a:cubicBezTo>
                      <a:pt x="12015" y="4786"/>
                      <a:pt x="13858" y="4691"/>
                      <a:pt x="16070" y="4595"/>
                    </a:cubicBezTo>
                    <a:cubicBezTo>
                      <a:pt x="19934" y="4418"/>
                      <a:pt x="25095" y="4308"/>
                      <a:pt x="25095" y="4308"/>
                    </a:cubicBezTo>
                    <a:lnTo>
                      <a:pt x="24535" y="131"/>
                    </a:lnTo>
                    <a:cubicBezTo>
                      <a:pt x="23784" y="40"/>
                      <a:pt x="23072" y="0"/>
                      <a:pt x="22394" y="0"/>
                    </a:cubicBezTo>
                    <a:close/>
                  </a:path>
                </a:pathLst>
              </a:custGeom>
              <a:solidFill>
                <a:srgbClr val="DB8A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28;p37">
                <a:extLst>
                  <a:ext uri="{FF2B5EF4-FFF2-40B4-BE49-F238E27FC236}">
                    <a16:creationId xmlns:a16="http://schemas.microsoft.com/office/drawing/2014/main" id="{02DCE8D4-7FB7-1117-DB7D-C9BCC0388FC2}"/>
                  </a:ext>
                </a:extLst>
              </p:cNvPr>
              <p:cNvSpPr/>
              <p:nvPr/>
            </p:nvSpPr>
            <p:spPr>
              <a:xfrm>
                <a:off x="1174725" y="1914025"/>
                <a:ext cx="626725" cy="176325"/>
              </a:xfrm>
              <a:custGeom>
                <a:avLst/>
                <a:gdLst/>
                <a:ahLst/>
                <a:cxnLst/>
                <a:rect l="l" t="t" r="r" b="b"/>
                <a:pathLst>
                  <a:path w="25069" h="7053" extrusionOk="0">
                    <a:moveTo>
                      <a:pt x="22381" y="0"/>
                    </a:moveTo>
                    <a:cubicBezTo>
                      <a:pt x="17528" y="0"/>
                      <a:pt x="14384" y="2040"/>
                      <a:pt x="11114" y="2219"/>
                    </a:cubicBezTo>
                    <a:cubicBezTo>
                      <a:pt x="10998" y="2226"/>
                      <a:pt x="10743" y="2232"/>
                      <a:pt x="10432" y="2232"/>
                    </a:cubicBezTo>
                    <a:cubicBezTo>
                      <a:pt x="10047" y="2232"/>
                      <a:pt x="9576" y="2222"/>
                      <a:pt x="9176" y="2192"/>
                    </a:cubicBezTo>
                    <a:cubicBezTo>
                      <a:pt x="8329" y="2124"/>
                      <a:pt x="8165" y="1687"/>
                      <a:pt x="7141" y="1591"/>
                    </a:cubicBezTo>
                    <a:cubicBezTo>
                      <a:pt x="7104" y="1588"/>
                      <a:pt x="7067" y="1587"/>
                      <a:pt x="7031" y="1587"/>
                    </a:cubicBezTo>
                    <a:cubicBezTo>
                      <a:pt x="5956" y="1587"/>
                      <a:pt x="5388" y="2920"/>
                      <a:pt x="4807" y="3448"/>
                    </a:cubicBezTo>
                    <a:cubicBezTo>
                      <a:pt x="4220" y="4008"/>
                      <a:pt x="3237" y="3831"/>
                      <a:pt x="2172" y="4186"/>
                    </a:cubicBezTo>
                    <a:cubicBezTo>
                      <a:pt x="1107" y="4554"/>
                      <a:pt x="1134" y="5237"/>
                      <a:pt x="492" y="5660"/>
                    </a:cubicBezTo>
                    <a:cubicBezTo>
                      <a:pt x="1" y="6001"/>
                      <a:pt x="42" y="6670"/>
                      <a:pt x="506" y="6998"/>
                    </a:cubicBezTo>
                    <a:cubicBezTo>
                      <a:pt x="558" y="7036"/>
                      <a:pt x="622" y="7053"/>
                      <a:pt x="693" y="7053"/>
                    </a:cubicBezTo>
                    <a:cubicBezTo>
                      <a:pt x="1217" y="7053"/>
                      <a:pt x="2191" y="6162"/>
                      <a:pt x="2731" y="6138"/>
                    </a:cubicBezTo>
                    <a:cubicBezTo>
                      <a:pt x="3278" y="6114"/>
                      <a:pt x="4364" y="5852"/>
                      <a:pt x="5885" y="5852"/>
                    </a:cubicBezTo>
                    <a:cubicBezTo>
                      <a:pt x="6074" y="5852"/>
                      <a:pt x="6270" y="5856"/>
                      <a:pt x="6472" y="5865"/>
                    </a:cubicBezTo>
                    <a:cubicBezTo>
                      <a:pt x="6533" y="5868"/>
                      <a:pt x="6594" y="5869"/>
                      <a:pt x="6655" y="5869"/>
                    </a:cubicBezTo>
                    <a:cubicBezTo>
                      <a:pt x="8002" y="5869"/>
                      <a:pt x="9633" y="5180"/>
                      <a:pt x="10377" y="4827"/>
                    </a:cubicBezTo>
                    <a:cubicBezTo>
                      <a:pt x="12002" y="4786"/>
                      <a:pt x="13845" y="4691"/>
                      <a:pt x="16057" y="4595"/>
                    </a:cubicBezTo>
                    <a:cubicBezTo>
                      <a:pt x="19879" y="4420"/>
                      <a:pt x="24957" y="4284"/>
                      <a:pt x="25066" y="4281"/>
                    </a:cubicBezTo>
                    <a:lnTo>
                      <a:pt x="25066" y="4281"/>
                    </a:lnTo>
                    <a:lnTo>
                      <a:pt x="25068" y="4295"/>
                    </a:lnTo>
                    <a:lnTo>
                      <a:pt x="25068" y="4281"/>
                    </a:lnTo>
                    <a:cubicBezTo>
                      <a:pt x="25068" y="4281"/>
                      <a:pt x="25068" y="4281"/>
                      <a:pt x="25066" y="4281"/>
                    </a:cubicBezTo>
                    <a:lnTo>
                      <a:pt x="25066" y="4281"/>
                    </a:lnTo>
                    <a:lnTo>
                      <a:pt x="24522" y="131"/>
                    </a:lnTo>
                    <a:cubicBezTo>
                      <a:pt x="23771" y="40"/>
                      <a:pt x="23059" y="0"/>
                      <a:pt x="22381" y="0"/>
                    </a:cubicBezTo>
                    <a:close/>
                  </a:path>
                </a:pathLst>
              </a:custGeom>
              <a:solidFill>
                <a:srgbClr val="DB8A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29;p37">
                <a:extLst>
                  <a:ext uri="{FF2B5EF4-FFF2-40B4-BE49-F238E27FC236}">
                    <a16:creationId xmlns:a16="http://schemas.microsoft.com/office/drawing/2014/main" id="{37C82B93-205A-019B-A6E8-F28525E42C25}"/>
                  </a:ext>
                </a:extLst>
              </p:cNvPr>
              <p:cNvSpPr/>
              <p:nvPr/>
            </p:nvSpPr>
            <p:spPr>
              <a:xfrm>
                <a:off x="1187025" y="1977350"/>
                <a:ext cx="614750" cy="113000"/>
              </a:xfrm>
              <a:custGeom>
                <a:avLst/>
                <a:gdLst/>
                <a:ahLst/>
                <a:cxnLst/>
                <a:rect l="l" t="t" r="r" b="b"/>
                <a:pathLst>
                  <a:path w="24590" h="4520" extrusionOk="0">
                    <a:moveTo>
                      <a:pt x="24344" y="0"/>
                    </a:moveTo>
                    <a:cubicBezTo>
                      <a:pt x="20589" y="902"/>
                      <a:pt x="11346" y="915"/>
                      <a:pt x="10090" y="1093"/>
                    </a:cubicBezTo>
                    <a:cubicBezTo>
                      <a:pt x="8802" y="1273"/>
                      <a:pt x="7173" y="2499"/>
                      <a:pt x="5938" y="2499"/>
                    </a:cubicBezTo>
                    <a:cubicBezTo>
                      <a:pt x="5864" y="2499"/>
                      <a:pt x="5792" y="2495"/>
                      <a:pt x="5721" y="2485"/>
                    </a:cubicBezTo>
                    <a:cubicBezTo>
                      <a:pt x="5415" y="2448"/>
                      <a:pt x="5042" y="2427"/>
                      <a:pt x="4643" y="2427"/>
                    </a:cubicBezTo>
                    <a:cubicBezTo>
                      <a:pt x="3421" y="2427"/>
                      <a:pt x="1945" y="2626"/>
                      <a:pt x="1338" y="3182"/>
                    </a:cubicBezTo>
                    <a:cubicBezTo>
                      <a:pt x="874" y="3605"/>
                      <a:pt x="437" y="4151"/>
                      <a:pt x="0" y="4451"/>
                    </a:cubicBezTo>
                    <a:lnTo>
                      <a:pt x="14" y="4465"/>
                    </a:lnTo>
                    <a:cubicBezTo>
                      <a:pt x="66" y="4503"/>
                      <a:pt x="130" y="4520"/>
                      <a:pt x="201" y="4520"/>
                    </a:cubicBezTo>
                    <a:cubicBezTo>
                      <a:pt x="725" y="4520"/>
                      <a:pt x="1699" y="3629"/>
                      <a:pt x="2239" y="3605"/>
                    </a:cubicBezTo>
                    <a:cubicBezTo>
                      <a:pt x="2786" y="3581"/>
                      <a:pt x="3872" y="3319"/>
                      <a:pt x="5393" y="3319"/>
                    </a:cubicBezTo>
                    <a:cubicBezTo>
                      <a:pt x="5582" y="3319"/>
                      <a:pt x="5778" y="3323"/>
                      <a:pt x="5980" y="3332"/>
                    </a:cubicBezTo>
                    <a:cubicBezTo>
                      <a:pt x="6041" y="3335"/>
                      <a:pt x="6102" y="3336"/>
                      <a:pt x="6163" y="3336"/>
                    </a:cubicBezTo>
                    <a:cubicBezTo>
                      <a:pt x="7511" y="3336"/>
                      <a:pt x="9141" y="2647"/>
                      <a:pt x="9885" y="2308"/>
                    </a:cubicBezTo>
                    <a:cubicBezTo>
                      <a:pt x="11510" y="2253"/>
                      <a:pt x="13353" y="2158"/>
                      <a:pt x="15565" y="2062"/>
                    </a:cubicBezTo>
                    <a:cubicBezTo>
                      <a:pt x="19429" y="1885"/>
                      <a:pt x="24590" y="1775"/>
                      <a:pt x="24590" y="1775"/>
                    </a:cubicBezTo>
                    <a:lnTo>
                      <a:pt x="24344"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30;p37">
                <a:extLst>
                  <a:ext uri="{FF2B5EF4-FFF2-40B4-BE49-F238E27FC236}">
                    <a16:creationId xmlns:a16="http://schemas.microsoft.com/office/drawing/2014/main" id="{7F7ED6FC-24AE-67ED-6945-8A63DF40D114}"/>
                  </a:ext>
                </a:extLst>
              </p:cNvPr>
              <p:cNvSpPr/>
              <p:nvPr/>
            </p:nvSpPr>
            <p:spPr>
              <a:xfrm>
                <a:off x="1241975" y="1003175"/>
                <a:ext cx="324625" cy="547875"/>
              </a:xfrm>
              <a:custGeom>
                <a:avLst/>
                <a:gdLst/>
                <a:ahLst/>
                <a:cxnLst/>
                <a:rect l="l" t="t" r="r" b="b"/>
                <a:pathLst>
                  <a:path w="12985" h="21915" extrusionOk="0">
                    <a:moveTo>
                      <a:pt x="5797" y="0"/>
                    </a:moveTo>
                    <a:cubicBezTo>
                      <a:pt x="4188" y="0"/>
                      <a:pt x="2388" y="1389"/>
                      <a:pt x="1830" y="3005"/>
                    </a:cubicBezTo>
                    <a:cubicBezTo>
                      <a:pt x="1284" y="4575"/>
                      <a:pt x="1598" y="6937"/>
                      <a:pt x="1953" y="8725"/>
                    </a:cubicBezTo>
                    <a:cubicBezTo>
                      <a:pt x="2308" y="10500"/>
                      <a:pt x="0" y="14883"/>
                      <a:pt x="1011" y="17887"/>
                    </a:cubicBezTo>
                    <a:cubicBezTo>
                      <a:pt x="1762" y="20112"/>
                      <a:pt x="4902" y="21396"/>
                      <a:pt x="6499" y="21915"/>
                    </a:cubicBezTo>
                    <a:cubicBezTo>
                      <a:pt x="8083" y="21396"/>
                      <a:pt x="11223" y="20112"/>
                      <a:pt x="11974" y="17887"/>
                    </a:cubicBezTo>
                    <a:cubicBezTo>
                      <a:pt x="12985" y="14883"/>
                      <a:pt x="10677" y="10500"/>
                      <a:pt x="11032" y="8725"/>
                    </a:cubicBezTo>
                    <a:cubicBezTo>
                      <a:pt x="11387" y="6937"/>
                      <a:pt x="11715" y="4589"/>
                      <a:pt x="11155" y="3005"/>
                    </a:cubicBezTo>
                    <a:cubicBezTo>
                      <a:pt x="10597" y="1389"/>
                      <a:pt x="8797" y="0"/>
                      <a:pt x="7197" y="0"/>
                    </a:cubicBezTo>
                    <a:cubicBezTo>
                      <a:pt x="6958" y="0"/>
                      <a:pt x="6724" y="31"/>
                      <a:pt x="6499" y="97"/>
                    </a:cubicBezTo>
                    <a:cubicBezTo>
                      <a:pt x="6273" y="31"/>
                      <a:pt x="6037" y="0"/>
                      <a:pt x="5797" y="0"/>
                    </a:cubicBezTo>
                    <a:close/>
                  </a:path>
                </a:pathLst>
              </a:custGeom>
              <a:solidFill>
                <a:srgbClr val="3A27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31;p37">
                <a:extLst>
                  <a:ext uri="{FF2B5EF4-FFF2-40B4-BE49-F238E27FC236}">
                    <a16:creationId xmlns:a16="http://schemas.microsoft.com/office/drawing/2014/main" id="{668609B9-1EE0-8217-3A96-7F3D46A9BA3D}"/>
                  </a:ext>
                </a:extLst>
              </p:cNvPr>
              <p:cNvSpPr/>
              <p:nvPr/>
            </p:nvSpPr>
            <p:spPr>
              <a:xfrm>
                <a:off x="1241975" y="1003175"/>
                <a:ext cx="324625" cy="547875"/>
              </a:xfrm>
              <a:custGeom>
                <a:avLst/>
                <a:gdLst/>
                <a:ahLst/>
                <a:cxnLst/>
                <a:rect l="l" t="t" r="r" b="b"/>
                <a:pathLst>
                  <a:path w="12985" h="21915" extrusionOk="0">
                    <a:moveTo>
                      <a:pt x="5797" y="0"/>
                    </a:moveTo>
                    <a:cubicBezTo>
                      <a:pt x="4188" y="0"/>
                      <a:pt x="2388" y="1389"/>
                      <a:pt x="1830" y="3005"/>
                    </a:cubicBezTo>
                    <a:cubicBezTo>
                      <a:pt x="1284" y="4575"/>
                      <a:pt x="1598" y="6937"/>
                      <a:pt x="1953" y="8725"/>
                    </a:cubicBezTo>
                    <a:cubicBezTo>
                      <a:pt x="2308" y="10500"/>
                      <a:pt x="0" y="14883"/>
                      <a:pt x="1011" y="17887"/>
                    </a:cubicBezTo>
                    <a:cubicBezTo>
                      <a:pt x="1762" y="20112"/>
                      <a:pt x="4902" y="21396"/>
                      <a:pt x="6499" y="21915"/>
                    </a:cubicBezTo>
                    <a:cubicBezTo>
                      <a:pt x="8083" y="21396"/>
                      <a:pt x="11223" y="20112"/>
                      <a:pt x="11974" y="17887"/>
                    </a:cubicBezTo>
                    <a:cubicBezTo>
                      <a:pt x="12985" y="14883"/>
                      <a:pt x="10677" y="10500"/>
                      <a:pt x="11032" y="8725"/>
                    </a:cubicBezTo>
                    <a:cubicBezTo>
                      <a:pt x="11387" y="6937"/>
                      <a:pt x="11715" y="4589"/>
                      <a:pt x="11155" y="3005"/>
                    </a:cubicBezTo>
                    <a:cubicBezTo>
                      <a:pt x="10597" y="1389"/>
                      <a:pt x="8797" y="0"/>
                      <a:pt x="7197" y="0"/>
                    </a:cubicBezTo>
                    <a:cubicBezTo>
                      <a:pt x="6958" y="0"/>
                      <a:pt x="6724" y="31"/>
                      <a:pt x="6499" y="97"/>
                    </a:cubicBezTo>
                    <a:cubicBezTo>
                      <a:pt x="6273" y="31"/>
                      <a:pt x="6037" y="0"/>
                      <a:pt x="57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432;p37">
                <a:extLst>
                  <a:ext uri="{FF2B5EF4-FFF2-40B4-BE49-F238E27FC236}">
                    <a16:creationId xmlns:a16="http://schemas.microsoft.com/office/drawing/2014/main" id="{9E8B903D-B805-C01F-9293-A44144250EE6}"/>
                  </a:ext>
                </a:extLst>
              </p:cNvPr>
              <p:cNvSpPr/>
              <p:nvPr/>
            </p:nvSpPr>
            <p:spPr>
              <a:xfrm>
                <a:off x="1241975" y="1089200"/>
                <a:ext cx="289475" cy="445475"/>
              </a:xfrm>
              <a:custGeom>
                <a:avLst/>
                <a:gdLst/>
                <a:ahLst/>
                <a:cxnLst/>
                <a:rect l="l" t="t" r="r" b="b"/>
                <a:pathLst>
                  <a:path w="11579" h="17819" extrusionOk="0">
                    <a:moveTo>
                      <a:pt x="1707" y="1"/>
                    </a:moveTo>
                    <a:cubicBezTo>
                      <a:pt x="1338" y="1543"/>
                      <a:pt x="1639" y="3660"/>
                      <a:pt x="1953" y="5284"/>
                    </a:cubicBezTo>
                    <a:cubicBezTo>
                      <a:pt x="2308" y="7059"/>
                      <a:pt x="0" y="11442"/>
                      <a:pt x="1011" y="14446"/>
                    </a:cubicBezTo>
                    <a:cubicBezTo>
                      <a:pt x="1543" y="16016"/>
                      <a:pt x="3277" y="17122"/>
                      <a:pt x="4806" y="17818"/>
                    </a:cubicBezTo>
                    <a:lnTo>
                      <a:pt x="10158" y="16125"/>
                    </a:lnTo>
                    <a:cubicBezTo>
                      <a:pt x="10158" y="16125"/>
                      <a:pt x="11578" y="14241"/>
                      <a:pt x="11483" y="13149"/>
                    </a:cubicBezTo>
                    <a:cubicBezTo>
                      <a:pt x="11387" y="12070"/>
                      <a:pt x="10623" y="8930"/>
                      <a:pt x="10268" y="7510"/>
                    </a:cubicBezTo>
                    <a:cubicBezTo>
                      <a:pt x="9899" y="6104"/>
                      <a:pt x="10704" y="4151"/>
                      <a:pt x="10705" y="4151"/>
                    </a:cubicBezTo>
                    <a:lnTo>
                      <a:pt x="10705" y="4151"/>
                    </a:lnTo>
                    <a:lnTo>
                      <a:pt x="10500" y="4356"/>
                    </a:lnTo>
                    <a:lnTo>
                      <a:pt x="10500" y="4356"/>
                    </a:lnTo>
                    <a:lnTo>
                      <a:pt x="10609" y="4056"/>
                    </a:lnTo>
                    <a:cubicBezTo>
                      <a:pt x="10827" y="2690"/>
                      <a:pt x="9831" y="1776"/>
                      <a:pt x="9831" y="1776"/>
                    </a:cubicBezTo>
                    <a:lnTo>
                      <a:pt x="9189" y="2417"/>
                    </a:lnTo>
                    <a:lnTo>
                      <a:pt x="8643" y="4534"/>
                    </a:lnTo>
                    <a:lnTo>
                      <a:pt x="9544" y="5243"/>
                    </a:lnTo>
                    <a:lnTo>
                      <a:pt x="9380" y="5394"/>
                    </a:lnTo>
                    <a:lnTo>
                      <a:pt x="6486" y="2417"/>
                    </a:lnTo>
                    <a:cubicBezTo>
                      <a:pt x="6486" y="2417"/>
                      <a:pt x="4755" y="4176"/>
                      <a:pt x="3466" y="4176"/>
                    </a:cubicBezTo>
                    <a:cubicBezTo>
                      <a:pt x="3206" y="4176"/>
                      <a:pt x="2965" y="4105"/>
                      <a:pt x="2758" y="3933"/>
                    </a:cubicBezTo>
                    <a:cubicBezTo>
                      <a:pt x="1584" y="2950"/>
                      <a:pt x="1693" y="205"/>
                      <a:pt x="1707"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433;p37">
                <a:extLst>
                  <a:ext uri="{FF2B5EF4-FFF2-40B4-BE49-F238E27FC236}">
                    <a16:creationId xmlns:a16="http://schemas.microsoft.com/office/drawing/2014/main" id="{462CF4CB-2D19-8062-908C-47A51C4FB763}"/>
                  </a:ext>
                </a:extLst>
              </p:cNvPr>
              <p:cNvSpPr/>
              <p:nvPr/>
            </p:nvSpPr>
            <p:spPr>
              <a:xfrm>
                <a:off x="1152550" y="1256450"/>
                <a:ext cx="503475" cy="630475"/>
              </a:xfrm>
              <a:custGeom>
                <a:avLst/>
                <a:gdLst/>
                <a:ahLst/>
                <a:cxnLst/>
                <a:rect l="l" t="t" r="r" b="b"/>
                <a:pathLst>
                  <a:path w="20139" h="25219" extrusionOk="0">
                    <a:moveTo>
                      <a:pt x="8288" y="1"/>
                    </a:moveTo>
                    <a:cubicBezTo>
                      <a:pt x="8288" y="1"/>
                      <a:pt x="8411" y="2281"/>
                      <a:pt x="7305" y="3633"/>
                    </a:cubicBezTo>
                    <a:cubicBezTo>
                      <a:pt x="7305" y="3633"/>
                      <a:pt x="5653" y="4684"/>
                      <a:pt x="4424" y="4902"/>
                    </a:cubicBezTo>
                    <a:cubicBezTo>
                      <a:pt x="3181" y="5134"/>
                      <a:pt x="1925" y="5640"/>
                      <a:pt x="1666" y="7059"/>
                    </a:cubicBezTo>
                    <a:cubicBezTo>
                      <a:pt x="1406" y="8479"/>
                      <a:pt x="915" y="10555"/>
                      <a:pt x="492" y="12630"/>
                    </a:cubicBezTo>
                    <a:cubicBezTo>
                      <a:pt x="355" y="13326"/>
                      <a:pt x="178" y="14200"/>
                      <a:pt x="0" y="15033"/>
                    </a:cubicBezTo>
                    <a:cubicBezTo>
                      <a:pt x="464" y="15497"/>
                      <a:pt x="901" y="15975"/>
                      <a:pt x="1352" y="16453"/>
                    </a:cubicBezTo>
                    <a:cubicBezTo>
                      <a:pt x="1680" y="16794"/>
                      <a:pt x="1980" y="17149"/>
                      <a:pt x="2294" y="17504"/>
                    </a:cubicBezTo>
                    <a:cubicBezTo>
                      <a:pt x="2813" y="15265"/>
                      <a:pt x="3837" y="11197"/>
                      <a:pt x="3837" y="11196"/>
                    </a:cubicBezTo>
                    <a:lnTo>
                      <a:pt x="3837" y="11196"/>
                    </a:lnTo>
                    <a:cubicBezTo>
                      <a:pt x="3837" y="11197"/>
                      <a:pt x="3714" y="12617"/>
                      <a:pt x="4001" y="14323"/>
                    </a:cubicBezTo>
                    <a:cubicBezTo>
                      <a:pt x="4219" y="15579"/>
                      <a:pt x="5134" y="17013"/>
                      <a:pt x="4752" y="18965"/>
                    </a:cubicBezTo>
                    <a:cubicBezTo>
                      <a:pt x="4356" y="20918"/>
                      <a:pt x="3181" y="20863"/>
                      <a:pt x="2376" y="23266"/>
                    </a:cubicBezTo>
                    <a:cubicBezTo>
                      <a:pt x="2376" y="23266"/>
                      <a:pt x="5653" y="25218"/>
                      <a:pt x="10076" y="25218"/>
                    </a:cubicBezTo>
                    <a:cubicBezTo>
                      <a:pt x="14486" y="25218"/>
                      <a:pt x="17763" y="23266"/>
                      <a:pt x="17763" y="23266"/>
                    </a:cubicBezTo>
                    <a:cubicBezTo>
                      <a:pt x="16958" y="20863"/>
                      <a:pt x="15783" y="20918"/>
                      <a:pt x="15387" y="18965"/>
                    </a:cubicBezTo>
                    <a:cubicBezTo>
                      <a:pt x="15005" y="17013"/>
                      <a:pt x="15920" y="15579"/>
                      <a:pt x="16138" y="14323"/>
                    </a:cubicBezTo>
                    <a:cubicBezTo>
                      <a:pt x="16425" y="12617"/>
                      <a:pt x="16302" y="11197"/>
                      <a:pt x="16302" y="11196"/>
                    </a:cubicBezTo>
                    <a:lnTo>
                      <a:pt x="16302" y="11196"/>
                    </a:lnTo>
                    <a:cubicBezTo>
                      <a:pt x="16302" y="11197"/>
                      <a:pt x="17326" y="15265"/>
                      <a:pt x="17845" y="17504"/>
                    </a:cubicBezTo>
                    <a:cubicBezTo>
                      <a:pt x="18159" y="17149"/>
                      <a:pt x="18473" y="16794"/>
                      <a:pt x="18787" y="16453"/>
                    </a:cubicBezTo>
                    <a:cubicBezTo>
                      <a:pt x="19238" y="15975"/>
                      <a:pt x="19675" y="15497"/>
                      <a:pt x="20139" y="15033"/>
                    </a:cubicBezTo>
                    <a:cubicBezTo>
                      <a:pt x="19961" y="14200"/>
                      <a:pt x="19797" y="13326"/>
                      <a:pt x="19647" y="12630"/>
                    </a:cubicBezTo>
                    <a:cubicBezTo>
                      <a:pt x="19224" y="10555"/>
                      <a:pt x="18733" y="8479"/>
                      <a:pt x="18473" y="7059"/>
                    </a:cubicBezTo>
                    <a:cubicBezTo>
                      <a:pt x="18214" y="5640"/>
                      <a:pt x="16958" y="5134"/>
                      <a:pt x="15715" y="4902"/>
                    </a:cubicBezTo>
                    <a:cubicBezTo>
                      <a:pt x="14486" y="4684"/>
                      <a:pt x="12834" y="3633"/>
                      <a:pt x="12834" y="3633"/>
                    </a:cubicBezTo>
                    <a:cubicBezTo>
                      <a:pt x="11728" y="2281"/>
                      <a:pt x="11851" y="1"/>
                      <a:pt x="11851" y="1"/>
                    </a:cubicBezTo>
                    <a:close/>
                  </a:path>
                </a:pathLst>
              </a:custGeom>
              <a:solidFill>
                <a:srgbClr val="EA9E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434;p37">
                <a:extLst>
                  <a:ext uri="{FF2B5EF4-FFF2-40B4-BE49-F238E27FC236}">
                    <a16:creationId xmlns:a16="http://schemas.microsoft.com/office/drawing/2014/main" id="{152B12BD-6812-3C8A-1A0C-3C947A910B45}"/>
                  </a:ext>
                </a:extLst>
              </p:cNvPr>
              <p:cNvSpPr/>
              <p:nvPr/>
            </p:nvSpPr>
            <p:spPr>
              <a:xfrm>
                <a:off x="1272700" y="1256450"/>
                <a:ext cx="178875" cy="140775"/>
              </a:xfrm>
              <a:custGeom>
                <a:avLst/>
                <a:gdLst/>
                <a:ahLst/>
                <a:cxnLst/>
                <a:rect l="l" t="t" r="r" b="b"/>
                <a:pathLst>
                  <a:path w="7155" h="5631" extrusionOk="0">
                    <a:moveTo>
                      <a:pt x="3482" y="1"/>
                    </a:moveTo>
                    <a:cubicBezTo>
                      <a:pt x="3482" y="1"/>
                      <a:pt x="3605" y="2281"/>
                      <a:pt x="2499" y="3633"/>
                    </a:cubicBezTo>
                    <a:cubicBezTo>
                      <a:pt x="2499" y="3633"/>
                      <a:pt x="1161" y="4479"/>
                      <a:pt x="0" y="4807"/>
                    </a:cubicBezTo>
                    <a:cubicBezTo>
                      <a:pt x="507" y="5278"/>
                      <a:pt x="1078" y="5631"/>
                      <a:pt x="1629" y="5631"/>
                    </a:cubicBezTo>
                    <a:cubicBezTo>
                      <a:pt x="1701" y="5631"/>
                      <a:pt x="1772" y="5625"/>
                      <a:pt x="1843" y="5612"/>
                    </a:cubicBezTo>
                    <a:cubicBezTo>
                      <a:pt x="3618" y="5312"/>
                      <a:pt x="3618" y="4083"/>
                      <a:pt x="3919" y="3332"/>
                    </a:cubicBezTo>
                    <a:cubicBezTo>
                      <a:pt x="4201" y="2626"/>
                      <a:pt x="4701" y="2125"/>
                      <a:pt x="5715" y="2125"/>
                    </a:cubicBezTo>
                    <a:cubicBezTo>
                      <a:pt x="5778" y="2125"/>
                      <a:pt x="5844" y="2127"/>
                      <a:pt x="5912" y="2131"/>
                    </a:cubicBezTo>
                    <a:cubicBezTo>
                      <a:pt x="5935" y="2132"/>
                      <a:pt x="5958" y="2132"/>
                      <a:pt x="5981" y="2132"/>
                    </a:cubicBezTo>
                    <a:cubicBezTo>
                      <a:pt x="6493" y="2132"/>
                      <a:pt x="6880" y="1844"/>
                      <a:pt x="7154" y="1544"/>
                    </a:cubicBezTo>
                    <a:cubicBezTo>
                      <a:pt x="7004" y="697"/>
                      <a:pt x="7045" y="1"/>
                      <a:pt x="7045"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435;p37">
                <a:extLst>
                  <a:ext uri="{FF2B5EF4-FFF2-40B4-BE49-F238E27FC236}">
                    <a16:creationId xmlns:a16="http://schemas.microsoft.com/office/drawing/2014/main" id="{38324D48-81C2-F562-CF58-6493956A09DB}"/>
                  </a:ext>
                </a:extLst>
              </p:cNvPr>
              <p:cNvSpPr/>
              <p:nvPr/>
            </p:nvSpPr>
            <p:spPr>
              <a:xfrm>
                <a:off x="967875" y="1359875"/>
                <a:ext cx="872825" cy="527050"/>
              </a:xfrm>
              <a:custGeom>
                <a:avLst/>
                <a:gdLst/>
                <a:ahLst/>
                <a:cxnLst/>
                <a:rect l="l" t="t" r="r" b="b"/>
                <a:pathLst>
                  <a:path w="34913" h="21082" extrusionOk="0">
                    <a:moveTo>
                      <a:pt x="13804" y="1"/>
                    </a:moveTo>
                    <a:cubicBezTo>
                      <a:pt x="13217" y="301"/>
                      <a:pt x="12453" y="642"/>
                      <a:pt x="11811" y="765"/>
                    </a:cubicBezTo>
                    <a:cubicBezTo>
                      <a:pt x="10568" y="997"/>
                      <a:pt x="9312" y="1489"/>
                      <a:pt x="9053" y="2922"/>
                    </a:cubicBezTo>
                    <a:cubicBezTo>
                      <a:pt x="8793" y="4342"/>
                      <a:pt x="8302" y="6418"/>
                      <a:pt x="7879" y="8493"/>
                    </a:cubicBezTo>
                    <a:cubicBezTo>
                      <a:pt x="7455" y="10568"/>
                      <a:pt x="6745" y="14077"/>
                      <a:pt x="6745" y="14077"/>
                    </a:cubicBezTo>
                    <a:cubicBezTo>
                      <a:pt x="6745" y="14077"/>
                      <a:pt x="4684" y="15183"/>
                      <a:pt x="3182" y="16207"/>
                    </a:cubicBezTo>
                    <a:cubicBezTo>
                      <a:pt x="1803" y="17149"/>
                      <a:pt x="1" y="17463"/>
                      <a:pt x="1" y="17463"/>
                    </a:cubicBezTo>
                    <a:lnTo>
                      <a:pt x="711" y="20044"/>
                    </a:lnTo>
                    <a:cubicBezTo>
                      <a:pt x="711" y="20044"/>
                      <a:pt x="7169" y="17777"/>
                      <a:pt x="7906" y="17136"/>
                    </a:cubicBezTo>
                    <a:cubicBezTo>
                      <a:pt x="9217" y="16330"/>
                      <a:pt x="9422" y="15320"/>
                      <a:pt x="9422" y="15320"/>
                    </a:cubicBezTo>
                    <a:cubicBezTo>
                      <a:pt x="9422" y="15320"/>
                      <a:pt x="10582" y="11797"/>
                      <a:pt x="11196" y="9899"/>
                    </a:cubicBezTo>
                    <a:cubicBezTo>
                      <a:pt x="11210" y="10022"/>
                      <a:pt x="11237" y="10159"/>
                      <a:pt x="11265" y="10309"/>
                    </a:cubicBezTo>
                    <a:cubicBezTo>
                      <a:pt x="11551" y="11565"/>
                      <a:pt x="12521" y="12876"/>
                      <a:pt x="12139" y="14828"/>
                    </a:cubicBezTo>
                    <a:cubicBezTo>
                      <a:pt x="11743" y="16767"/>
                      <a:pt x="10568" y="16726"/>
                      <a:pt x="9763" y="19129"/>
                    </a:cubicBezTo>
                    <a:cubicBezTo>
                      <a:pt x="9763" y="19129"/>
                      <a:pt x="13040" y="21081"/>
                      <a:pt x="17463" y="21081"/>
                    </a:cubicBezTo>
                    <a:cubicBezTo>
                      <a:pt x="21873" y="21081"/>
                      <a:pt x="25150" y="19129"/>
                      <a:pt x="25150" y="19129"/>
                    </a:cubicBezTo>
                    <a:cubicBezTo>
                      <a:pt x="24345" y="16726"/>
                      <a:pt x="23170" y="16781"/>
                      <a:pt x="22774" y="14828"/>
                    </a:cubicBezTo>
                    <a:cubicBezTo>
                      <a:pt x="22392" y="12876"/>
                      <a:pt x="23362" y="11565"/>
                      <a:pt x="23648" y="10309"/>
                    </a:cubicBezTo>
                    <a:cubicBezTo>
                      <a:pt x="23676" y="10159"/>
                      <a:pt x="23703" y="10022"/>
                      <a:pt x="23717" y="9899"/>
                    </a:cubicBezTo>
                    <a:cubicBezTo>
                      <a:pt x="24331" y="11797"/>
                      <a:pt x="25491" y="15320"/>
                      <a:pt x="25491" y="15320"/>
                    </a:cubicBezTo>
                    <a:cubicBezTo>
                      <a:pt x="25491" y="15320"/>
                      <a:pt x="25696" y="16330"/>
                      <a:pt x="26993" y="17136"/>
                    </a:cubicBezTo>
                    <a:cubicBezTo>
                      <a:pt x="27744" y="17777"/>
                      <a:pt x="34202" y="20044"/>
                      <a:pt x="34202" y="20044"/>
                    </a:cubicBezTo>
                    <a:lnTo>
                      <a:pt x="34912" y="17463"/>
                    </a:lnTo>
                    <a:cubicBezTo>
                      <a:pt x="34912" y="17463"/>
                      <a:pt x="33110" y="17149"/>
                      <a:pt x="31717" y="16207"/>
                    </a:cubicBezTo>
                    <a:cubicBezTo>
                      <a:pt x="30216" y="15183"/>
                      <a:pt x="28168" y="14077"/>
                      <a:pt x="28168" y="14077"/>
                    </a:cubicBezTo>
                    <a:cubicBezTo>
                      <a:pt x="28168" y="14077"/>
                      <a:pt x="27458" y="10568"/>
                      <a:pt x="27034" y="8493"/>
                    </a:cubicBezTo>
                    <a:cubicBezTo>
                      <a:pt x="26611" y="6418"/>
                      <a:pt x="26120" y="4342"/>
                      <a:pt x="25860" y="2922"/>
                    </a:cubicBezTo>
                    <a:cubicBezTo>
                      <a:pt x="25601" y="1489"/>
                      <a:pt x="24331" y="997"/>
                      <a:pt x="23102" y="765"/>
                    </a:cubicBezTo>
                    <a:cubicBezTo>
                      <a:pt x="22460" y="642"/>
                      <a:pt x="21696" y="301"/>
                      <a:pt x="21109" y="1"/>
                    </a:cubicBezTo>
                    <a:cubicBezTo>
                      <a:pt x="20986" y="902"/>
                      <a:pt x="20344" y="2390"/>
                      <a:pt x="17450" y="2527"/>
                    </a:cubicBezTo>
                    <a:cubicBezTo>
                      <a:pt x="14555" y="2390"/>
                      <a:pt x="13913" y="902"/>
                      <a:pt x="1380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436;p37">
                <a:extLst>
                  <a:ext uri="{FF2B5EF4-FFF2-40B4-BE49-F238E27FC236}">
                    <a16:creationId xmlns:a16="http://schemas.microsoft.com/office/drawing/2014/main" id="{CD7ECA36-5837-7961-DDBE-F28684530ADB}"/>
                  </a:ext>
                </a:extLst>
              </p:cNvPr>
              <p:cNvSpPr/>
              <p:nvPr/>
            </p:nvSpPr>
            <p:spPr>
              <a:xfrm>
                <a:off x="1295075" y="1063600"/>
                <a:ext cx="218425" cy="224275"/>
              </a:xfrm>
              <a:custGeom>
                <a:avLst/>
                <a:gdLst/>
                <a:ahLst/>
                <a:cxnLst/>
                <a:rect l="l" t="t" r="r" b="b"/>
                <a:pathLst>
                  <a:path w="8737" h="8971" extrusionOk="0">
                    <a:moveTo>
                      <a:pt x="4375" y="1"/>
                    </a:moveTo>
                    <a:cubicBezTo>
                      <a:pt x="3693" y="1407"/>
                      <a:pt x="1440" y="2253"/>
                      <a:pt x="1030" y="2800"/>
                    </a:cubicBezTo>
                    <a:cubicBezTo>
                      <a:pt x="580" y="3414"/>
                      <a:pt x="921" y="4670"/>
                      <a:pt x="921" y="4670"/>
                    </a:cubicBezTo>
                    <a:cubicBezTo>
                      <a:pt x="803" y="4527"/>
                      <a:pt x="677" y="4464"/>
                      <a:pt x="562" y="4464"/>
                    </a:cubicBezTo>
                    <a:cubicBezTo>
                      <a:pt x="239" y="4464"/>
                      <a:pt x="0" y="4960"/>
                      <a:pt x="252" y="5544"/>
                    </a:cubicBezTo>
                    <a:cubicBezTo>
                      <a:pt x="525" y="6199"/>
                      <a:pt x="1058" y="6213"/>
                      <a:pt x="1058" y="6213"/>
                    </a:cubicBezTo>
                    <a:cubicBezTo>
                      <a:pt x="1235" y="7032"/>
                      <a:pt x="2177" y="8971"/>
                      <a:pt x="4375" y="8971"/>
                    </a:cubicBezTo>
                    <a:cubicBezTo>
                      <a:pt x="6574" y="8971"/>
                      <a:pt x="7502" y="7032"/>
                      <a:pt x="7679" y="6213"/>
                    </a:cubicBezTo>
                    <a:cubicBezTo>
                      <a:pt x="7679" y="6213"/>
                      <a:pt x="8212" y="6199"/>
                      <a:pt x="8485" y="5544"/>
                    </a:cubicBezTo>
                    <a:cubicBezTo>
                      <a:pt x="8737" y="4960"/>
                      <a:pt x="8498" y="4464"/>
                      <a:pt x="8175" y="4464"/>
                    </a:cubicBezTo>
                    <a:cubicBezTo>
                      <a:pt x="8060" y="4464"/>
                      <a:pt x="7934" y="4527"/>
                      <a:pt x="7816" y="4670"/>
                    </a:cubicBezTo>
                    <a:cubicBezTo>
                      <a:pt x="7816" y="4670"/>
                      <a:pt x="8157" y="3414"/>
                      <a:pt x="7707" y="2800"/>
                    </a:cubicBezTo>
                    <a:cubicBezTo>
                      <a:pt x="7297" y="2253"/>
                      <a:pt x="5058" y="1407"/>
                      <a:pt x="4375" y="1"/>
                    </a:cubicBezTo>
                    <a:close/>
                  </a:path>
                </a:pathLst>
              </a:custGeom>
              <a:solidFill>
                <a:srgbClr val="EA9E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437;p37">
                <a:extLst>
                  <a:ext uri="{FF2B5EF4-FFF2-40B4-BE49-F238E27FC236}">
                    <a16:creationId xmlns:a16="http://schemas.microsoft.com/office/drawing/2014/main" id="{84147F53-AE27-8A8B-B7B0-B91CC6134F73}"/>
                  </a:ext>
                </a:extLst>
              </p:cNvPr>
              <p:cNvSpPr/>
              <p:nvPr/>
            </p:nvSpPr>
            <p:spPr>
              <a:xfrm>
                <a:off x="1295075" y="1124350"/>
                <a:ext cx="114850" cy="163525"/>
              </a:xfrm>
              <a:custGeom>
                <a:avLst/>
                <a:gdLst/>
                <a:ahLst/>
                <a:cxnLst/>
                <a:rect l="l" t="t" r="r" b="b"/>
                <a:pathLst>
                  <a:path w="4594" h="6541" extrusionOk="0">
                    <a:moveTo>
                      <a:pt x="1467" y="1"/>
                    </a:moveTo>
                    <a:lnTo>
                      <a:pt x="1467" y="1"/>
                    </a:lnTo>
                    <a:cubicBezTo>
                      <a:pt x="1262" y="137"/>
                      <a:pt x="1112" y="260"/>
                      <a:pt x="1030" y="370"/>
                    </a:cubicBezTo>
                    <a:cubicBezTo>
                      <a:pt x="580" y="984"/>
                      <a:pt x="921" y="2240"/>
                      <a:pt x="921" y="2240"/>
                    </a:cubicBezTo>
                    <a:cubicBezTo>
                      <a:pt x="800" y="2097"/>
                      <a:pt x="673" y="2035"/>
                      <a:pt x="557" y="2035"/>
                    </a:cubicBezTo>
                    <a:cubicBezTo>
                      <a:pt x="232" y="2035"/>
                      <a:pt x="0" y="2533"/>
                      <a:pt x="252" y="3128"/>
                    </a:cubicBezTo>
                    <a:cubicBezTo>
                      <a:pt x="525" y="3769"/>
                      <a:pt x="1058" y="3797"/>
                      <a:pt x="1058" y="3797"/>
                    </a:cubicBezTo>
                    <a:cubicBezTo>
                      <a:pt x="1235" y="4602"/>
                      <a:pt x="2164" y="6541"/>
                      <a:pt x="4375" y="6541"/>
                    </a:cubicBezTo>
                    <a:lnTo>
                      <a:pt x="4594" y="6541"/>
                    </a:lnTo>
                    <a:cubicBezTo>
                      <a:pt x="4075" y="6486"/>
                      <a:pt x="3037" y="6254"/>
                      <a:pt x="2273" y="5162"/>
                    </a:cubicBezTo>
                    <a:lnTo>
                      <a:pt x="2273" y="5148"/>
                    </a:lnTo>
                    <a:cubicBezTo>
                      <a:pt x="1358" y="3865"/>
                      <a:pt x="1426" y="902"/>
                      <a:pt x="1467"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438;p37">
                <a:extLst>
                  <a:ext uri="{FF2B5EF4-FFF2-40B4-BE49-F238E27FC236}">
                    <a16:creationId xmlns:a16="http://schemas.microsoft.com/office/drawing/2014/main" id="{E99BC6EC-7AE3-5B32-575B-B9F6F1CD3330}"/>
                  </a:ext>
                </a:extLst>
              </p:cNvPr>
              <p:cNvSpPr/>
              <p:nvPr/>
            </p:nvSpPr>
            <p:spPr>
              <a:xfrm>
                <a:off x="982900" y="1913925"/>
                <a:ext cx="627400" cy="176425"/>
              </a:xfrm>
              <a:custGeom>
                <a:avLst/>
                <a:gdLst/>
                <a:ahLst/>
                <a:cxnLst/>
                <a:rect l="l" t="t" r="r" b="b"/>
                <a:pathLst>
                  <a:path w="25096" h="7057" extrusionOk="0">
                    <a:moveTo>
                      <a:pt x="2726" y="0"/>
                    </a:moveTo>
                    <a:cubicBezTo>
                      <a:pt x="2040" y="0"/>
                      <a:pt x="1320" y="41"/>
                      <a:pt x="560" y="135"/>
                    </a:cubicBezTo>
                    <a:lnTo>
                      <a:pt x="1" y="4381"/>
                    </a:lnTo>
                    <a:cubicBezTo>
                      <a:pt x="1" y="4381"/>
                      <a:pt x="5175" y="4422"/>
                      <a:pt x="9025" y="4599"/>
                    </a:cubicBezTo>
                    <a:cubicBezTo>
                      <a:pt x="11237" y="4695"/>
                      <a:pt x="13080" y="4790"/>
                      <a:pt x="14719" y="4831"/>
                    </a:cubicBezTo>
                    <a:cubicBezTo>
                      <a:pt x="15450" y="5184"/>
                      <a:pt x="17080" y="5873"/>
                      <a:pt x="18439" y="5873"/>
                    </a:cubicBezTo>
                    <a:cubicBezTo>
                      <a:pt x="18501" y="5873"/>
                      <a:pt x="18563" y="5872"/>
                      <a:pt x="18624" y="5869"/>
                    </a:cubicBezTo>
                    <a:cubicBezTo>
                      <a:pt x="18824" y="5860"/>
                      <a:pt x="19019" y="5856"/>
                      <a:pt x="19207" y="5856"/>
                    </a:cubicBezTo>
                    <a:cubicBezTo>
                      <a:pt x="20718" y="5856"/>
                      <a:pt x="21805" y="6118"/>
                      <a:pt x="22351" y="6142"/>
                    </a:cubicBezTo>
                    <a:cubicBezTo>
                      <a:pt x="22891" y="6166"/>
                      <a:pt x="23865" y="7057"/>
                      <a:pt x="24389" y="7057"/>
                    </a:cubicBezTo>
                    <a:cubicBezTo>
                      <a:pt x="24461" y="7057"/>
                      <a:pt x="24524" y="7040"/>
                      <a:pt x="24576" y="7002"/>
                    </a:cubicBezTo>
                    <a:cubicBezTo>
                      <a:pt x="25041" y="6674"/>
                      <a:pt x="25095" y="6005"/>
                      <a:pt x="24590" y="5664"/>
                    </a:cubicBezTo>
                    <a:cubicBezTo>
                      <a:pt x="23948" y="5241"/>
                      <a:pt x="23976" y="4545"/>
                      <a:pt x="22911" y="4190"/>
                    </a:cubicBezTo>
                    <a:cubicBezTo>
                      <a:pt x="21859" y="3835"/>
                      <a:pt x="20863" y="4012"/>
                      <a:pt x="20276" y="3452"/>
                    </a:cubicBezTo>
                    <a:cubicBezTo>
                      <a:pt x="19695" y="2924"/>
                      <a:pt x="19126" y="1591"/>
                      <a:pt x="18052" y="1591"/>
                    </a:cubicBezTo>
                    <a:cubicBezTo>
                      <a:pt x="18015" y="1591"/>
                      <a:pt x="17978" y="1592"/>
                      <a:pt x="17941" y="1595"/>
                    </a:cubicBezTo>
                    <a:cubicBezTo>
                      <a:pt x="16931" y="1691"/>
                      <a:pt x="16767" y="2128"/>
                      <a:pt x="15907" y="2183"/>
                    </a:cubicBezTo>
                    <a:cubicBezTo>
                      <a:pt x="15424" y="2219"/>
                      <a:pt x="14845" y="2231"/>
                      <a:pt x="14431" y="2231"/>
                    </a:cubicBezTo>
                    <a:cubicBezTo>
                      <a:pt x="14224" y="2231"/>
                      <a:pt x="14059" y="2228"/>
                      <a:pt x="13968" y="2223"/>
                    </a:cubicBezTo>
                    <a:cubicBezTo>
                      <a:pt x="13968" y="2223"/>
                      <a:pt x="13968" y="2223"/>
                      <a:pt x="13968" y="2210"/>
                    </a:cubicBezTo>
                    <a:cubicBezTo>
                      <a:pt x="10703" y="2042"/>
                      <a:pt x="7564" y="0"/>
                      <a:pt x="2726" y="0"/>
                    </a:cubicBezTo>
                    <a:close/>
                  </a:path>
                </a:pathLst>
              </a:custGeom>
              <a:solidFill>
                <a:srgbClr val="EA9E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439;p37">
                <a:extLst>
                  <a:ext uri="{FF2B5EF4-FFF2-40B4-BE49-F238E27FC236}">
                    <a16:creationId xmlns:a16="http://schemas.microsoft.com/office/drawing/2014/main" id="{E2CE90F2-55E6-1683-301F-00EB5FF8118E}"/>
                  </a:ext>
                </a:extLst>
              </p:cNvPr>
              <p:cNvSpPr/>
              <p:nvPr/>
            </p:nvSpPr>
            <p:spPr>
              <a:xfrm>
                <a:off x="983250" y="1977350"/>
                <a:ext cx="614750" cy="113000"/>
              </a:xfrm>
              <a:custGeom>
                <a:avLst/>
                <a:gdLst/>
                <a:ahLst/>
                <a:cxnLst/>
                <a:rect l="l" t="t" r="r" b="b"/>
                <a:pathLst>
                  <a:path w="24590" h="4520" extrusionOk="0">
                    <a:moveTo>
                      <a:pt x="232" y="0"/>
                    </a:moveTo>
                    <a:lnTo>
                      <a:pt x="0" y="1844"/>
                    </a:lnTo>
                    <a:cubicBezTo>
                      <a:pt x="0" y="1844"/>
                      <a:pt x="5161" y="1885"/>
                      <a:pt x="9025" y="2062"/>
                    </a:cubicBezTo>
                    <a:cubicBezTo>
                      <a:pt x="11237" y="2158"/>
                      <a:pt x="13080" y="2253"/>
                      <a:pt x="14705" y="2308"/>
                    </a:cubicBezTo>
                    <a:cubicBezTo>
                      <a:pt x="15436" y="2647"/>
                      <a:pt x="17078" y="3336"/>
                      <a:pt x="18426" y="3336"/>
                    </a:cubicBezTo>
                    <a:cubicBezTo>
                      <a:pt x="18488" y="3336"/>
                      <a:pt x="18549" y="3335"/>
                      <a:pt x="18610" y="3332"/>
                    </a:cubicBezTo>
                    <a:cubicBezTo>
                      <a:pt x="18810" y="3323"/>
                      <a:pt x="19005" y="3319"/>
                      <a:pt x="19193" y="3319"/>
                    </a:cubicBezTo>
                    <a:cubicBezTo>
                      <a:pt x="20707" y="3319"/>
                      <a:pt x="21803" y="3581"/>
                      <a:pt x="22337" y="3605"/>
                    </a:cubicBezTo>
                    <a:cubicBezTo>
                      <a:pt x="22877" y="3629"/>
                      <a:pt x="23851" y="4520"/>
                      <a:pt x="24375" y="4520"/>
                    </a:cubicBezTo>
                    <a:cubicBezTo>
                      <a:pt x="24447" y="4520"/>
                      <a:pt x="24510" y="4503"/>
                      <a:pt x="24562" y="4465"/>
                    </a:cubicBezTo>
                    <a:lnTo>
                      <a:pt x="24590" y="4451"/>
                    </a:lnTo>
                    <a:cubicBezTo>
                      <a:pt x="24153" y="4151"/>
                      <a:pt x="23702" y="3605"/>
                      <a:pt x="23252" y="3182"/>
                    </a:cubicBezTo>
                    <a:cubicBezTo>
                      <a:pt x="22645" y="2626"/>
                      <a:pt x="21169" y="2427"/>
                      <a:pt x="19941" y="2427"/>
                    </a:cubicBezTo>
                    <a:cubicBezTo>
                      <a:pt x="19540" y="2427"/>
                      <a:pt x="19165" y="2448"/>
                      <a:pt x="18855" y="2485"/>
                    </a:cubicBezTo>
                    <a:cubicBezTo>
                      <a:pt x="18785" y="2495"/>
                      <a:pt x="18714" y="2499"/>
                      <a:pt x="18641" y="2499"/>
                    </a:cubicBezTo>
                    <a:cubicBezTo>
                      <a:pt x="17417" y="2499"/>
                      <a:pt x="15788" y="1273"/>
                      <a:pt x="14486" y="1093"/>
                    </a:cubicBezTo>
                    <a:cubicBezTo>
                      <a:pt x="13244" y="915"/>
                      <a:pt x="4001" y="902"/>
                      <a:pt x="232"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440;p37">
                <a:extLst>
                  <a:ext uri="{FF2B5EF4-FFF2-40B4-BE49-F238E27FC236}">
                    <a16:creationId xmlns:a16="http://schemas.microsoft.com/office/drawing/2014/main" id="{B805C190-7FD7-43B5-4B6A-097B408F73C0}"/>
                  </a:ext>
                </a:extLst>
              </p:cNvPr>
              <p:cNvSpPr/>
              <p:nvPr/>
            </p:nvSpPr>
            <p:spPr>
              <a:xfrm>
                <a:off x="967875" y="1360225"/>
                <a:ext cx="861550" cy="505875"/>
              </a:xfrm>
              <a:custGeom>
                <a:avLst/>
                <a:gdLst/>
                <a:ahLst/>
                <a:cxnLst/>
                <a:rect l="l" t="t" r="r" b="b"/>
                <a:pathLst>
                  <a:path w="34462" h="20235" extrusionOk="0">
                    <a:moveTo>
                      <a:pt x="13804" y="0"/>
                    </a:moveTo>
                    <a:cubicBezTo>
                      <a:pt x="13217" y="287"/>
                      <a:pt x="12453" y="642"/>
                      <a:pt x="11811" y="751"/>
                    </a:cubicBezTo>
                    <a:cubicBezTo>
                      <a:pt x="10582" y="983"/>
                      <a:pt x="9312" y="1489"/>
                      <a:pt x="9053" y="2908"/>
                    </a:cubicBezTo>
                    <a:cubicBezTo>
                      <a:pt x="8793" y="4328"/>
                      <a:pt x="8302" y="6404"/>
                      <a:pt x="7879" y="8479"/>
                    </a:cubicBezTo>
                    <a:cubicBezTo>
                      <a:pt x="7455" y="10554"/>
                      <a:pt x="6745" y="14063"/>
                      <a:pt x="6745" y="14063"/>
                    </a:cubicBezTo>
                    <a:cubicBezTo>
                      <a:pt x="6745" y="14063"/>
                      <a:pt x="4698" y="15169"/>
                      <a:pt x="3196" y="16193"/>
                    </a:cubicBezTo>
                    <a:cubicBezTo>
                      <a:pt x="1803" y="17149"/>
                      <a:pt x="1" y="17449"/>
                      <a:pt x="1" y="17449"/>
                    </a:cubicBezTo>
                    <a:lnTo>
                      <a:pt x="260" y="18364"/>
                    </a:lnTo>
                    <a:cubicBezTo>
                      <a:pt x="1339" y="17941"/>
                      <a:pt x="4028" y="16849"/>
                      <a:pt x="4943" y="16275"/>
                    </a:cubicBezTo>
                    <a:cubicBezTo>
                      <a:pt x="6090" y="15551"/>
                      <a:pt x="7387" y="14828"/>
                      <a:pt x="7387" y="14828"/>
                    </a:cubicBezTo>
                    <a:cubicBezTo>
                      <a:pt x="7387" y="14828"/>
                      <a:pt x="9585" y="4875"/>
                      <a:pt x="9968" y="3769"/>
                    </a:cubicBezTo>
                    <a:cubicBezTo>
                      <a:pt x="10350" y="2663"/>
                      <a:pt x="11620" y="2144"/>
                      <a:pt x="12384" y="2021"/>
                    </a:cubicBezTo>
                    <a:cubicBezTo>
                      <a:pt x="13149" y="1898"/>
                      <a:pt x="14432" y="1379"/>
                      <a:pt x="14432" y="1379"/>
                    </a:cubicBezTo>
                    <a:cubicBezTo>
                      <a:pt x="14009" y="915"/>
                      <a:pt x="13859" y="396"/>
                      <a:pt x="13804" y="0"/>
                    </a:cubicBezTo>
                    <a:close/>
                    <a:moveTo>
                      <a:pt x="23443" y="6035"/>
                    </a:moveTo>
                    <a:cubicBezTo>
                      <a:pt x="24427" y="7373"/>
                      <a:pt x="23717" y="9899"/>
                      <a:pt x="23717" y="9899"/>
                    </a:cubicBezTo>
                    <a:cubicBezTo>
                      <a:pt x="24331" y="11797"/>
                      <a:pt x="25491" y="15319"/>
                      <a:pt x="25491" y="15319"/>
                    </a:cubicBezTo>
                    <a:cubicBezTo>
                      <a:pt x="25491" y="15319"/>
                      <a:pt x="25710" y="16316"/>
                      <a:pt x="27007" y="17122"/>
                    </a:cubicBezTo>
                    <a:cubicBezTo>
                      <a:pt x="27744" y="17777"/>
                      <a:pt x="34202" y="20030"/>
                      <a:pt x="34202" y="20030"/>
                    </a:cubicBezTo>
                    <a:lnTo>
                      <a:pt x="34462" y="19101"/>
                    </a:lnTo>
                    <a:cubicBezTo>
                      <a:pt x="32291" y="18446"/>
                      <a:pt x="27922" y="16302"/>
                      <a:pt x="27198" y="15715"/>
                    </a:cubicBezTo>
                    <a:cubicBezTo>
                      <a:pt x="26338" y="15033"/>
                      <a:pt x="25328" y="11210"/>
                      <a:pt x="25014" y="9162"/>
                    </a:cubicBezTo>
                    <a:cubicBezTo>
                      <a:pt x="24686" y="7128"/>
                      <a:pt x="23444" y="6035"/>
                      <a:pt x="23443" y="6035"/>
                    </a:cubicBezTo>
                    <a:close/>
                    <a:moveTo>
                      <a:pt x="11975" y="6704"/>
                    </a:moveTo>
                    <a:lnTo>
                      <a:pt x="11975" y="6704"/>
                    </a:lnTo>
                    <a:cubicBezTo>
                      <a:pt x="10951" y="7865"/>
                      <a:pt x="11196" y="9885"/>
                      <a:pt x="11196" y="9885"/>
                    </a:cubicBezTo>
                    <a:cubicBezTo>
                      <a:pt x="11210" y="10022"/>
                      <a:pt x="11237" y="10145"/>
                      <a:pt x="11278" y="10295"/>
                    </a:cubicBezTo>
                    <a:cubicBezTo>
                      <a:pt x="11551" y="11551"/>
                      <a:pt x="12521" y="12862"/>
                      <a:pt x="12139" y="14814"/>
                    </a:cubicBezTo>
                    <a:cubicBezTo>
                      <a:pt x="11743" y="16767"/>
                      <a:pt x="10568" y="16726"/>
                      <a:pt x="9763" y="19129"/>
                    </a:cubicBezTo>
                    <a:cubicBezTo>
                      <a:pt x="9763" y="19129"/>
                      <a:pt x="10746" y="19716"/>
                      <a:pt x="12371" y="20235"/>
                    </a:cubicBezTo>
                    <a:cubicBezTo>
                      <a:pt x="12371" y="18542"/>
                      <a:pt x="13163" y="17750"/>
                      <a:pt x="13722" y="16767"/>
                    </a:cubicBezTo>
                    <a:cubicBezTo>
                      <a:pt x="14470" y="15464"/>
                      <a:pt x="14291" y="12274"/>
                      <a:pt x="17253" y="12274"/>
                    </a:cubicBezTo>
                    <a:cubicBezTo>
                      <a:pt x="17643" y="12274"/>
                      <a:pt x="18088" y="12330"/>
                      <a:pt x="18597" y="12452"/>
                    </a:cubicBezTo>
                    <a:cubicBezTo>
                      <a:pt x="18689" y="12474"/>
                      <a:pt x="18787" y="12484"/>
                      <a:pt x="18889" y="12484"/>
                    </a:cubicBezTo>
                    <a:cubicBezTo>
                      <a:pt x="19923" y="12484"/>
                      <a:pt x="21382" y="11456"/>
                      <a:pt x="21382" y="11455"/>
                    </a:cubicBezTo>
                    <a:lnTo>
                      <a:pt x="21382" y="11455"/>
                    </a:lnTo>
                    <a:cubicBezTo>
                      <a:pt x="21382" y="11455"/>
                      <a:pt x="20790" y="11680"/>
                      <a:pt x="19919" y="11680"/>
                    </a:cubicBezTo>
                    <a:cubicBezTo>
                      <a:pt x="19365" y="11680"/>
                      <a:pt x="18697" y="11589"/>
                      <a:pt x="17996" y="11292"/>
                    </a:cubicBezTo>
                    <a:cubicBezTo>
                      <a:pt x="17697" y="11164"/>
                      <a:pt x="17370" y="11116"/>
                      <a:pt x="17028" y="11116"/>
                    </a:cubicBezTo>
                    <a:cubicBezTo>
                      <a:pt x="16007" y="11116"/>
                      <a:pt x="14850" y="11541"/>
                      <a:pt x="13904" y="11541"/>
                    </a:cubicBezTo>
                    <a:cubicBezTo>
                      <a:pt x="13368" y="11541"/>
                      <a:pt x="12899" y="11405"/>
                      <a:pt x="12562" y="10978"/>
                    </a:cubicBezTo>
                    <a:cubicBezTo>
                      <a:pt x="11429" y="9530"/>
                      <a:pt x="11975" y="6704"/>
                      <a:pt x="11975" y="6704"/>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 name="Google Shape;441;p37">
              <a:extLst>
                <a:ext uri="{FF2B5EF4-FFF2-40B4-BE49-F238E27FC236}">
                  <a16:creationId xmlns:a16="http://schemas.microsoft.com/office/drawing/2014/main" id="{1EB2AC38-7144-034C-37BA-E4B0DFA6E5FF}"/>
                </a:ext>
              </a:extLst>
            </p:cNvPr>
            <p:cNvGrpSpPr/>
            <p:nvPr/>
          </p:nvGrpSpPr>
          <p:grpSpPr>
            <a:xfrm>
              <a:off x="6891213" y="964538"/>
              <a:ext cx="399300" cy="399300"/>
              <a:chOff x="6435588" y="855363"/>
              <a:chExt cx="399300" cy="399300"/>
            </a:xfrm>
          </p:grpSpPr>
          <p:sp>
            <p:nvSpPr>
              <p:cNvPr id="28" name="Google Shape;442;p37">
                <a:extLst>
                  <a:ext uri="{FF2B5EF4-FFF2-40B4-BE49-F238E27FC236}">
                    <a16:creationId xmlns:a16="http://schemas.microsoft.com/office/drawing/2014/main" id="{54524C05-DF60-B4FD-63A7-01624390DC2A}"/>
                  </a:ext>
                </a:extLst>
              </p:cNvPr>
              <p:cNvSpPr/>
              <p:nvPr/>
            </p:nvSpPr>
            <p:spPr>
              <a:xfrm>
                <a:off x="6435588" y="855363"/>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 name="Google Shape;443;p37">
                <a:extLst>
                  <a:ext uri="{FF2B5EF4-FFF2-40B4-BE49-F238E27FC236}">
                    <a16:creationId xmlns:a16="http://schemas.microsoft.com/office/drawing/2014/main" id="{4D837C72-CBB6-1B87-0AFE-747EB4FD2D84}"/>
                  </a:ext>
                </a:extLst>
              </p:cNvPr>
              <p:cNvGrpSpPr/>
              <p:nvPr/>
            </p:nvGrpSpPr>
            <p:grpSpPr>
              <a:xfrm>
                <a:off x="6538292" y="917918"/>
                <a:ext cx="193879" cy="274186"/>
                <a:chOff x="1430050" y="153425"/>
                <a:chExt cx="91500" cy="129400"/>
              </a:xfrm>
            </p:grpSpPr>
            <p:sp>
              <p:nvSpPr>
                <p:cNvPr id="30" name="Google Shape;444;p37">
                  <a:extLst>
                    <a:ext uri="{FF2B5EF4-FFF2-40B4-BE49-F238E27FC236}">
                      <a16:creationId xmlns:a16="http://schemas.microsoft.com/office/drawing/2014/main" id="{D522F44F-D546-08C2-DDEE-9A5856AA6AD8}"/>
                    </a:ext>
                  </a:extLst>
                </p:cNvPr>
                <p:cNvSpPr/>
                <p:nvPr/>
              </p:nvSpPr>
              <p:spPr>
                <a:xfrm>
                  <a:off x="1435850" y="164350"/>
                  <a:ext cx="79900" cy="107550"/>
                </a:xfrm>
                <a:custGeom>
                  <a:avLst/>
                  <a:gdLst/>
                  <a:ahLst/>
                  <a:cxnLst/>
                  <a:rect l="l" t="t" r="r" b="b"/>
                  <a:pathLst>
                    <a:path w="3196" h="4302" extrusionOk="0">
                      <a:moveTo>
                        <a:pt x="110" y="1"/>
                      </a:moveTo>
                      <a:cubicBezTo>
                        <a:pt x="42" y="192"/>
                        <a:pt x="1" y="383"/>
                        <a:pt x="1" y="588"/>
                      </a:cubicBezTo>
                      <a:cubicBezTo>
                        <a:pt x="1" y="1243"/>
                        <a:pt x="396" y="1816"/>
                        <a:pt x="970" y="2062"/>
                      </a:cubicBezTo>
                      <a:cubicBezTo>
                        <a:pt x="1011" y="2076"/>
                        <a:pt x="1038" y="2117"/>
                        <a:pt x="1038" y="2158"/>
                      </a:cubicBezTo>
                      <a:cubicBezTo>
                        <a:pt x="1038" y="2185"/>
                        <a:pt x="1011" y="2226"/>
                        <a:pt x="970" y="2240"/>
                      </a:cubicBezTo>
                      <a:cubicBezTo>
                        <a:pt x="396" y="2485"/>
                        <a:pt x="1" y="3059"/>
                        <a:pt x="1" y="3714"/>
                      </a:cubicBezTo>
                      <a:cubicBezTo>
                        <a:pt x="1" y="3919"/>
                        <a:pt x="42" y="4124"/>
                        <a:pt x="110" y="4301"/>
                      </a:cubicBezTo>
                      <a:lnTo>
                        <a:pt x="3086" y="4301"/>
                      </a:lnTo>
                      <a:cubicBezTo>
                        <a:pt x="3154" y="4124"/>
                        <a:pt x="3195" y="3919"/>
                        <a:pt x="3195" y="3714"/>
                      </a:cubicBezTo>
                      <a:cubicBezTo>
                        <a:pt x="3195" y="3059"/>
                        <a:pt x="2799" y="2485"/>
                        <a:pt x="2226" y="2240"/>
                      </a:cubicBezTo>
                      <a:cubicBezTo>
                        <a:pt x="2185" y="2226"/>
                        <a:pt x="2171" y="2185"/>
                        <a:pt x="2171" y="2158"/>
                      </a:cubicBezTo>
                      <a:cubicBezTo>
                        <a:pt x="2171" y="2117"/>
                        <a:pt x="2185" y="2076"/>
                        <a:pt x="2226" y="2062"/>
                      </a:cubicBezTo>
                      <a:cubicBezTo>
                        <a:pt x="2799" y="1816"/>
                        <a:pt x="3195" y="1243"/>
                        <a:pt x="3195" y="588"/>
                      </a:cubicBezTo>
                      <a:cubicBezTo>
                        <a:pt x="3195" y="383"/>
                        <a:pt x="3168" y="178"/>
                        <a:pt x="30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445;p37">
                  <a:extLst>
                    <a:ext uri="{FF2B5EF4-FFF2-40B4-BE49-F238E27FC236}">
                      <a16:creationId xmlns:a16="http://schemas.microsoft.com/office/drawing/2014/main" id="{72FCA388-E46D-B1D4-B1E5-56067A3E2AAD}"/>
                    </a:ext>
                  </a:extLst>
                </p:cNvPr>
                <p:cNvSpPr/>
                <p:nvPr/>
              </p:nvSpPr>
              <p:spPr>
                <a:xfrm>
                  <a:off x="1441650" y="170500"/>
                  <a:ext cx="68300" cy="95250"/>
                </a:xfrm>
                <a:custGeom>
                  <a:avLst/>
                  <a:gdLst/>
                  <a:ahLst/>
                  <a:cxnLst/>
                  <a:rect l="l" t="t" r="r" b="b"/>
                  <a:pathLst>
                    <a:path w="2732" h="3810" extrusionOk="0">
                      <a:moveTo>
                        <a:pt x="55" y="0"/>
                      </a:moveTo>
                      <a:cubicBezTo>
                        <a:pt x="14" y="110"/>
                        <a:pt x="1" y="219"/>
                        <a:pt x="1" y="342"/>
                      </a:cubicBezTo>
                      <a:cubicBezTo>
                        <a:pt x="1" y="929"/>
                        <a:pt x="383" y="1434"/>
                        <a:pt x="915" y="1625"/>
                      </a:cubicBezTo>
                      <a:cubicBezTo>
                        <a:pt x="984" y="1652"/>
                        <a:pt x="1038" y="1693"/>
                        <a:pt x="1079" y="1762"/>
                      </a:cubicBezTo>
                      <a:cubicBezTo>
                        <a:pt x="1107" y="1803"/>
                        <a:pt x="1120" y="1857"/>
                        <a:pt x="1120" y="1912"/>
                      </a:cubicBezTo>
                      <a:cubicBezTo>
                        <a:pt x="1120" y="1939"/>
                        <a:pt x="1107" y="1966"/>
                        <a:pt x="1107" y="1994"/>
                      </a:cubicBezTo>
                      <a:cubicBezTo>
                        <a:pt x="1079" y="2089"/>
                        <a:pt x="1011" y="2157"/>
                        <a:pt x="915" y="2185"/>
                      </a:cubicBezTo>
                      <a:cubicBezTo>
                        <a:pt x="383" y="2376"/>
                        <a:pt x="14" y="2881"/>
                        <a:pt x="14" y="3468"/>
                      </a:cubicBezTo>
                      <a:cubicBezTo>
                        <a:pt x="14" y="3591"/>
                        <a:pt x="28" y="3700"/>
                        <a:pt x="55" y="3810"/>
                      </a:cubicBezTo>
                      <a:lnTo>
                        <a:pt x="2690" y="3810"/>
                      </a:lnTo>
                      <a:cubicBezTo>
                        <a:pt x="2718" y="3700"/>
                        <a:pt x="2731" y="3591"/>
                        <a:pt x="2731" y="3468"/>
                      </a:cubicBezTo>
                      <a:cubicBezTo>
                        <a:pt x="2731" y="2881"/>
                        <a:pt x="2349" y="2376"/>
                        <a:pt x="1817" y="2185"/>
                      </a:cubicBezTo>
                      <a:cubicBezTo>
                        <a:pt x="1735" y="2157"/>
                        <a:pt x="1666" y="2089"/>
                        <a:pt x="1639" y="2007"/>
                      </a:cubicBezTo>
                      <a:cubicBezTo>
                        <a:pt x="1626" y="1982"/>
                        <a:pt x="1614" y="1944"/>
                        <a:pt x="1612" y="1906"/>
                      </a:cubicBezTo>
                      <a:lnTo>
                        <a:pt x="1612" y="1906"/>
                      </a:lnTo>
                      <a:cubicBezTo>
                        <a:pt x="1614" y="1881"/>
                        <a:pt x="1625" y="1855"/>
                        <a:pt x="1625" y="1830"/>
                      </a:cubicBezTo>
                      <a:cubicBezTo>
                        <a:pt x="1653" y="1734"/>
                        <a:pt x="1721" y="1652"/>
                        <a:pt x="1817" y="1625"/>
                      </a:cubicBezTo>
                      <a:cubicBezTo>
                        <a:pt x="2349" y="1434"/>
                        <a:pt x="2731" y="929"/>
                        <a:pt x="2731" y="342"/>
                      </a:cubicBezTo>
                      <a:cubicBezTo>
                        <a:pt x="2731" y="219"/>
                        <a:pt x="2718" y="110"/>
                        <a:pt x="26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446;p37">
                  <a:extLst>
                    <a:ext uri="{FF2B5EF4-FFF2-40B4-BE49-F238E27FC236}">
                      <a16:creationId xmlns:a16="http://schemas.microsoft.com/office/drawing/2014/main" id="{E6D70F15-8336-1479-4020-D59136BE7E78}"/>
                    </a:ext>
                  </a:extLst>
                </p:cNvPr>
                <p:cNvSpPr/>
                <p:nvPr/>
              </p:nvSpPr>
              <p:spPr>
                <a:xfrm>
                  <a:off x="1430050" y="153425"/>
                  <a:ext cx="91500" cy="17100"/>
                </a:xfrm>
                <a:custGeom>
                  <a:avLst/>
                  <a:gdLst/>
                  <a:ahLst/>
                  <a:cxnLst/>
                  <a:rect l="l" t="t" r="r" b="b"/>
                  <a:pathLst>
                    <a:path w="3660" h="684" extrusionOk="0">
                      <a:moveTo>
                        <a:pt x="342" y="1"/>
                      </a:moveTo>
                      <a:cubicBezTo>
                        <a:pt x="219" y="1"/>
                        <a:pt x="110" y="69"/>
                        <a:pt x="55" y="178"/>
                      </a:cubicBezTo>
                      <a:cubicBezTo>
                        <a:pt x="28" y="219"/>
                        <a:pt x="0" y="274"/>
                        <a:pt x="0" y="342"/>
                      </a:cubicBezTo>
                      <a:cubicBezTo>
                        <a:pt x="0" y="438"/>
                        <a:pt x="41" y="533"/>
                        <a:pt x="110" y="588"/>
                      </a:cubicBezTo>
                      <a:cubicBezTo>
                        <a:pt x="178" y="642"/>
                        <a:pt x="260" y="683"/>
                        <a:pt x="342" y="683"/>
                      </a:cubicBezTo>
                      <a:lnTo>
                        <a:pt x="3318" y="683"/>
                      </a:lnTo>
                      <a:cubicBezTo>
                        <a:pt x="3414" y="683"/>
                        <a:pt x="3509" y="642"/>
                        <a:pt x="3564" y="574"/>
                      </a:cubicBezTo>
                      <a:cubicBezTo>
                        <a:pt x="3619" y="506"/>
                        <a:pt x="3660" y="424"/>
                        <a:pt x="3660" y="342"/>
                      </a:cubicBezTo>
                      <a:cubicBezTo>
                        <a:pt x="3660" y="274"/>
                        <a:pt x="3632" y="205"/>
                        <a:pt x="3591" y="137"/>
                      </a:cubicBezTo>
                      <a:cubicBezTo>
                        <a:pt x="3523" y="55"/>
                        <a:pt x="3427" y="1"/>
                        <a:pt x="33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447;p37">
                  <a:extLst>
                    <a:ext uri="{FF2B5EF4-FFF2-40B4-BE49-F238E27FC236}">
                      <a16:creationId xmlns:a16="http://schemas.microsoft.com/office/drawing/2014/main" id="{2E1980C7-7C2A-CD23-AD11-37F2617AF166}"/>
                    </a:ext>
                  </a:extLst>
                </p:cNvPr>
                <p:cNvSpPr/>
                <p:nvPr/>
              </p:nvSpPr>
              <p:spPr>
                <a:xfrm>
                  <a:off x="1430050" y="265725"/>
                  <a:ext cx="91500" cy="17100"/>
                </a:xfrm>
                <a:custGeom>
                  <a:avLst/>
                  <a:gdLst/>
                  <a:ahLst/>
                  <a:cxnLst/>
                  <a:rect l="l" t="t" r="r" b="b"/>
                  <a:pathLst>
                    <a:path w="3660" h="684" extrusionOk="0">
                      <a:moveTo>
                        <a:pt x="342" y="1"/>
                      </a:moveTo>
                      <a:cubicBezTo>
                        <a:pt x="260" y="1"/>
                        <a:pt x="178" y="42"/>
                        <a:pt x="110" y="96"/>
                      </a:cubicBezTo>
                      <a:cubicBezTo>
                        <a:pt x="41" y="151"/>
                        <a:pt x="0" y="246"/>
                        <a:pt x="0" y="342"/>
                      </a:cubicBezTo>
                      <a:cubicBezTo>
                        <a:pt x="0" y="396"/>
                        <a:pt x="28" y="465"/>
                        <a:pt x="55" y="506"/>
                      </a:cubicBezTo>
                      <a:cubicBezTo>
                        <a:pt x="110" y="615"/>
                        <a:pt x="219" y="683"/>
                        <a:pt x="342" y="683"/>
                      </a:cubicBezTo>
                      <a:lnTo>
                        <a:pt x="3318" y="683"/>
                      </a:lnTo>
                      <a:cubicBezTo>
                        <a:pt x="3427" y="683"/>
                        <a:pt x="3523" y="629"/>
                        <a:pt x="3591" y="533"/>
                      </a:cubicBezTo>
                      <a:cubicBezTo>
                        <a:pt x="3632" y="478"/>
                        <a:pt x="3660" y="410"/>
                        <a:pt x="3660" y="342"/>
                      </a:cubicBezTo>
                      <a:cubicBezTo>
                        <a:pt x="3660" y="246"/>
                        <a:pt x="3619" y="178"/>
                        <a:pt x="3564" y="110"/>
                      </a:cubicBezTo>
                      <a:cubicBezTo>
                        <a:pt x="3509" y="42"/>
                        <a:pt x="3414" y="1"/>
                        <a:pt x="33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448;p37">
                  <a:extLst>
                    <a:ext uri="{FF2B5EF4-FFF2-40B4-BE49-F238E27FC236}">
                      <a16:creationId xmlns:a16="http://schemas.microsoft.com/office/drawing/2014/main" id="{77D24A7D-8799-0B85-DA61-ABFC6F3FD4FC}"/>
                    </a:ext>
                  </a:extLst>
                </p:cNvPr>
                <p:cNvSpPr/>
                <p:nvPr/>
              </p:nvSpPr>
              <p:spPr>
                <a:xfrm>
                  <a:off x="1441650" y="185850"/>
                  <a:ext cx="68300" cy="79900"/>
                </a:xfrm>
                <a:custGeom>
                  <a:avLst/>
                  <a:gdLst/>
                  <a:ahLst/>
                  <a:cxnLst/>
                  <a:rect l="l" t="t" r="r" b="b"/>
                  <a:pathLst>
                    <a:path w="2732" h="3196" extrusionOk="0">
                      <a:moveTo>
                        <a:pt x="42" y="1"/>
                      </a:moveTo>
                      <a:cubicBezTo>
                        <a:pt x="137" y="465"/>
                        <a:pt x="465" y="847"/>
                        <a:pt x="915" y="1011"/>
                      </a:cubicBezTo>
                      <a:cubicBezTo>
                        <a:pt x="984" y="1038"/>
                        <a:pt x="1038" y="1079"/>
                        <a:pt x="1079" y="1148"/>
                      </a:cubicBezTo>
                      <a:cubicBezTo>
                        <a:pt x="1107" y="1189"/>
                        <a:pt x="1120" y="1243"/>
                        <a:pt x="1120" y="1298"/>
                      </a:cubicBezTo>
                      <a:lnTo>
                        <a:pt x="1120" y="2335"/>
                      </a:lnTo>
                      <a:lnTo>
                        <a:pt x="110" y="2335"/>
                      </a:lnTo>
                      <a:cubicBezTo>
                        <a:pt x="42" y="2499"/>
                        <a:pt x="1" y="2677"/>
                        <a:pt x="1" y="2854"/>
                      </a:cubicBezTo>
                      <a:cubicBezTo>
                        <a:pt x="1" y="2977"/>
                        <a:pt x="28" y="3086"/>
                        <a:pt x="55" y="3196"/>
                      </a:cubicBezTo>
                      <a:lnTo>
                        <a:pt x="2677" y="3196"/>
                      </a:lnTo>
                      <a:cubicBezTo>
                        <a:pt x="2718" y="3086"/>
                        <a:pt x="2731" y="2977"/>
                        <a:pt x="2731" y="2854"/>
                      </a:cubicBezTo>
                      <a:cubicBezTo>
                        <a:pt x="2731" y="2677"/>
                        <a:pt x="2690" y="2499"/>
                        <a:pt x="2622" y="2335"/>
                      </a:cubicBezTo>
                      <a:lnTo>
                        <a:pt x="1612" y="2335"/>
                      </a:lnTo>
                      <a:lnTo>
                        <a:pt x="1612" y="1298"/>
                      </a:lnTo>
                      <a:cubicBezTo>
                        <a:pt x="1612" y="1270"/>
                        <a:pt x="1625" y="1243"/>
                        <a:pt x="1625" y="1216"/>
                      </a:cubicBezTo>
                      <a:cubicBezTo>
                        <a:pt x="1653" y="1120"/>
                        <a:pt x="1721" y="1038"/>
                        <a:pt x="1817" y="1011"/>
                      </a:cubicBezTo>
                      <a:cubicBezTo>
                        <a:pt x="2267" y="847"/>
                        <a:pt x="2595" y="465"/>
                        <a:pt x="26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0" name="Google Shape;449;p37">
              <a:extLst>
                <a:ext uri="{FF2B5EF4-FFF2-40B4-BE49-F238E27FC236}">
                  <a16:creationId xmlns:a16="http://schemas.microsoft.com/office/drawing/2014/main" id="{5D27E8A3-E8CC-5481-7FDC-85D4D1EA4E6B}"/>
                </a:ext>
              </a:extLst>
            </p:cNvPr>
            <p:cNvGrpSpPr/>
            <p:nvPr/>
          </p:nvGrpSpPr>
          <p:grpSpPr>
            <a:xfrm>
              <a:off x="5961500" y="1853850"/>
              <a:ext cx="399300" cy="399300"/>
              <a:chOff x="5797625" y="936625"/>
              <a:chExt cx="399300" cy="399300"/>
            </a:xfrm>
          </p:grpSpPr>
          <p:sp>
            <p:nvSpPr>
              <p:cNvPr id="22" name="Google Shape;450;p37">
                <a:extLst>
                  <a:ext uri="{FF2B5EF4-FFF2-40B4-BE49-F238E27FC236}">
                    <a16:creationId xmlns:a16="http://schemas.microsoft.com/office/drawing/2014/main" id="{56270CD5-E645-C56F-ECFC-68766BDE6810}"/>
                  </a:ext>
                </a:extLst>
              </p:cNvPr>
              <p:cNvSpPr/>
              <p:nvPr/>
            </p:nvSpPr>
            <p:spPr>
              <a:xfrm>
                <a:off x="5797625" y="936625"/>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 name="Google Shape;451;p37">
                <a:extLst>
                  <a:ext uri="{FF2B5EF4-FFF2-40B4-BE49-F238E27FC236}">
                    <a16:creationId xmlns:a16="http://schemas.microsoft.com/office/drawing/2014/main" id="{4650EEF3-95E6-A208-B1DC-C8974F1A8A3A}"/>
                  </a:ext>
                </a:extLst>
              </p:cNvPr>
              <p:cNvGrpSpPr/>
              <p:nvPr/>
            </p:nvGrpSpPr>
            <p:grpSpPr>
              <a:xfrm>
                <a:off x="5850071" y="989074"/>
                <a:ext cx="294421" cy="294421"/>
                <a:chOff x="735700" y="198150"/>
                <a:chExt cx="138950" cy="138950"/>
              </a:xfrm>
            </p:grpSpPr>
            <p:sp>
              <p:nvSpPr>
                <p:cNvPr id="24" name="Google Shape;452;p37">
                  <a:extLst>
                    <a:ext uri="{FF2B5EF4-FFF2-40B4-BE49-F238E27FC236}">
                      <a16:creationId xmlns:a16="http://schemas.microsoft.com/office/drawing/2014/main" id="{9CF5D12B-CC5E-EF5F-40CE-06B41AE7DFC1}"/>
                    </a:ext>
                  </a:extLst>
                </p:cNvPr>
                <p:cNvSpPr/>
                <p:nvPr/>
              </p:nvSpPr>
              <p:spPr>
                <a:xfrm>
                  <a:off x="778025" y="212850"/>
                  <a:ext cx="96625" cy="124250"/>
                </a:xfrm>
                <a:custGeom>
                  <a:avLst/>
                  <a:gdLst/>
                  <a:ahLst/>
                  <a:cxnLst/>
                  <a:rect l="l" t="t" r="r" b="b"/>
                  <a:pathLst>
                    <a:path w="3865" h="4970" extrusionOk="0">
                      <a:moveTo>
                        <a:pt x="2799" y="0"/>
                      </a:moveTo>
                      <a:cubicBezTo>
                        <a:pt x="2895" y="137"/>
                        <a:pt x="2977" y="273"/>
                        <a:pt x="3031" y="410"/>
                      </a:cubicBezTo>
                      <a:cubicBezTo>
                        <a:pt x="3182" y="778"/>
                        <a:pt x="3209" y="1229"/>
                        <a:pt x="2991" y="1570"/>
                      </a:cubicBezTo>
                      <a:cubicBezTo>
                        <a:pt x="2786" y="1884"/>
                        <a:pt x="2431" y="2062"/>
                        <a:pt x="2089" y="2171"/>
                      </a:cubicBezTo>
                      <a:cubicBezTo>
                        <a:pt x="1693" y="2307"/>
                        <a:pt x="1257" y="2335"/>
                        <a:pt x="874" y="2512"/>
                      </a:cubicBezTo>
                      <a:cubicBezTo>
                        <a:pt x="492" y="2690"/>
                        <a:pt x="219" y="2990"/>
                        <a:pt x="110" y="3413"/>
                      </a:cubicBezTo>
                      <a:cubicBezTo>
                        <a:pt x="0" y="3850"/>
                        <a:pt x="69" y="4396"/>
                        <a:pt x="383" y="4751"/>
                      </a:cubicBezTo>
                      <a:cubicBezTo>
                        <a:pt x="465" y="4833"/>
                        <a:pt x="547" y="4888"/>
                        <a:pt x="656" y="4929"/>
                      </a:cubicBezTo>
                      <a:cubicBezTo>
                        <a:pt x="792" y="4956"/>
                        <a:pt x="943" y="4970"/>
                        <a:pt x="1079" y="4970"/>
                      </a:cubicBezTo>
                      <a:cubicBezTo>
                        <a:pt x="2622" y="4970"/>
                        <a:pt x="3864" y="3727"/>
                        <a:pt x="3864" y="2185"/>
                      </a:cubicBezTo>
                      <a:cubicBezTo>
                        <a:pt x="3864" y="1297"/>
                        <a:pt x="3455" y="519"/>
                        <a:pt x="279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453;p37">
                  <a:extLst>
                    <a:ext uri="{FF2B5EF4-FFF2-40B4-BE49-F238E27FC236}">
                      <a16:creationId xmlns:a16="http://schemas.microsoft.com/office/drawing/2014/main" id="{37AA1CC0-15C2-9F9A-A688-10CE50044539}"/>
                    </a:ext>
                  </a:extLst>
                </p:cNvPr>
                <p:cNvSpPr/>
                <p:nvPr/>
              </p:nvSpPr>
              <p:spPr>
                <a:xfrm>
                  <a:off x="798500" y="298850"/>
                  <a:ext cx="17100" cy="16750"/>
                </a:xfrm>
                <a:custGeom>
                  <a:avLst/>
                  <a:gdLst/>
                  <a:ahLst/>
                  <a:cxnLst/>
                  <a:rect l="l" t="t" r="r" b="b"/>
                  <a:pathLst>
                    <a:path w="684" h="670" extrusionOk="0">
                      <a:moveTo>
                        <a:pt x="342" y="1"/>
                      </a:moveTo>
                      <a:cubicBezTo>
                        <a:pt x="151" y="1"/>
                        <a:pt x="1" y="151"/>
                        <a:pt x="1" y="342"/>
                      </a:cubicBezTo>
                      <a:cubicBezTo>
                        <a:pt x="1" y="520"/>
                        <a:pt x="151" y="670"/>
                        <a:pt x="342" y="670"/>
                      </a:cubicBezTo>
                      <a:cubicBezTo>
                        <a:pt x="533" y="670"/>
                        <a:pt x="683" y="520"/>
                        <a:pt x="683" y="342"/>
                      </a:cubicBezTo>
                      <a:cubicBezTo>
                        <a:pt x="683" y="151"/>
                        <a:pt x="533" y="1"/>
                        <a:pt x="34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454;p37">
                  <a:extLst>
                    <a:ext uri="{FF2B5EF4-FFF2-40B4-BE49-F238E27FC236}">
                      <a16:creationId xmlns:a16="http://schemas.microsoft.com/office/drawing/2014/main" id="{A28D0110-39CB-C733-B126-F37AB3246DD9}"/>
                    </a:ext>
                  </a:extLst>
                </p:cNvPr>
                <p:cNvSpPr/>
                <p:nvPr/>
              </p:nvSpPr>
              <p:spPr>
                <a:xfrm>
                  <a:off x="735700" y="198150"/>
                  <a:ext cx="113000" cy="133850"/>
                </a:xfrm>
                <a:custGeom>
                  <a:avLst/>
                  <a:gdLst/>
                  <a:ahLst/>
                  <a:cxnLst/>
                  <a:rect l="l" t="t" r="r" b="b"/>
                  <a:pathLst>
                    <a:path w="4520" h="5354" extrusionOk="0">
                      <a:moveTo>
                        <a:pt x="2786" y="1"/>
                      </a:moveTo>
                      <a:cubicBezTo>
                        <a:pt x="1243" y="1"/>
                        <a:pt x="0" y="1243"/>
                        <a:pt x="0" y="2786"/>
                      </a:cubicBezTo>
                      <a:cubicBezTo>
                        <a:pt x="0" y="3947"/>
                        <a:pt x="724" y="4943"/>
                        <a:pt x="1734" y="5353"/>
                      </a:cubicBezTo>
                      <a:cubicBezTo>
                        <a:pt x="1693" y="5298"/>
                        <a:pt x="1653" y="5230"/>
                        <a:pt x="1625" y="5148"/>
                      </a:cubicBezTo>
                      <a:cubicBezTo>
                        <a:pt x="1557" y="5053"/>
                        <a:pt x="1502" y="4957"/>
                        <a:pt x="1461" y="4848"/>
                      </a:cubicBezTo>
                      <a:cubicBezTo>
                        <a:pt x="1243" y="4261"/>
                        <a:pt x="1448" y="3551"/>
                        <a:pt x="1885" y="3114"/>
                      </a:cubicBezTo>
                      <a:cubicBezTo>
                        <a:pt x="2103" y="2882"/>
                        <a:pt x="2376" y="2732"/>
                        <a:pt x="2677" y="2636"/>
                      </a:cubicBezTo>
                      <a:cubicBezTo>
                        <a:pt x="2977" y="2554"/>
                        <a:pt x="3291" y="2527"/>
                        <a:pt x="3591" y="2445"/>
                      </a:cubicBezTo>
                      <a:cubicBezTo>
                        <a:pt x="3864" y="2363"/>
                        <a:pt x="4151" y="2226"/>
                        <a:pt x="4329" y="1994"/>
                      </a:cubicBezTo>
                      <a:cubicBezTo>
                        <a:pt x="4520" y="1721"/>
                        <a:pt x="4506" y="1339"/>
                        <a:pt x="4410" y="1025"/>
                      </a:cubicBezTo>
                      <a:cubicBezTo>
                        <a:pt x="4397" y="984"/>
                        <a:pt x="4383" y="957"/>
                        <a:pt x="4370" y="916"/>
                      </a:cubicBezTo>
                      <a:cubicBezTo>
                        <a:pt x="4192" y="629"/>
                        <a:pt x="3933" y="370"/>
                        <a:pt x="3673" y="192"/>
                      </a:cubicBezTo>
                      <a:cubicBezTo>
                        <a:pt x="3619" y="165"/>
                        <a:pt x="3578" y="137"/>
                        <a:pt x="3537" y="110"/>
                      </a:cubicBezTo>
                      <a:cubicBezTo>
                        <a:pt x="3291" y="42"/>
                        <a:pt x="3045" y="1"/>
                        <a:pt x="27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455;p37">
                  <a:extLst>
                    <a:ext uri="{FF2B5EF4-FFF2-40B4-BE49-F238E27FC236}">
                      <a16:creationId xmlns:a16="http://schemas.microsoft.com/office/drawing/2014/main" id="{110DAE14-A295-D02D-AF82-27BAE05ED3FB}"/>
                    </a:ext>
                  </a:extLst>
                </p:cNvPr>
                <p:cNvSpPr/>
                <p:nvPr/>
              </p:nvSpPr>
              <p:spPr>
                <a:xfrm>
                  <a:off x="804650" y="217625"/>
                  <a:ext cx="17100" cy="17075"/>
                </a:xfrm>
                <a:custGeom>
                  <a:avLst/>
                  <a:gdLst/>
                  <a:ahLst/>
                  <a:cxnLst/>
                  <a:rect l="l" t="t" r="r" b="b"/>
                  <a:pathLst>
                    <a:path w="684" h="683" extrusionOk="0">
                      <a:moveTo>
                        <a:pt x="342" y="0"/>
                      </a:moveTo>
                      <a:cubicBezTo>
                        <a:pt x="151" y="0"/>
                        <a:pt x="0" y="150"/>
                        <a:pt x="0" y="342"/>
                      </a:cubicBezTo>
                      <a:cubicBezTo>
                        <a:pt x="0" y="519"/>
                        <a:pt x="151" y="683"/>
                        <a:pt x="342" y="683"/>
                      </a:cubicBezTo>
                      <a:cubicBezTo>
                        <a:pt x="519" y="683"/>
                        <a:pt x="683" y="519"/>
                        <a:pt x="683" y="342"/>
                      </a:cubicBezTo>
                      <a:cubicBezTo>
                        <a:pt x="683" y="150"/>
                        <a:pt x="519" y="0"/>
                        <a:pt x="3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1" name="Google Shape;456;p37">
              <a:extLst>
                <a:ext uri="{FF2B5EF4-FFF2-40B4-BE49-F238E27FC236}">
                  <a16:creationId xmlns:a16="http://schemas.microsoft.com/office/drawing/2014/main" id="{F73601F8-7BBC-ECC5-00C7-2AEC867A1B1A}"/>
                </a:ext>
              </a:extLst>
            </p:cNvPr>
            <p:cNvGrpSpPr/>
            <p:nvPr/>
          </p:nvGrpSpPr>
          <p:grpSpPr>
            <a:xfrm>
              <a:off x="7827800" y="1853850"/>
              <a:ext cx="399300" cy="399300"/>
              <a:chOff x="7487550" y="1007625"/>
              <a:chExt cx="399300" cy="399300"/>
            </a:xfrm>
          </p:grpSpPr>
          <p:sp>
            <p:nvSpPr>
              <p:cNvPr id="12" name="Google Shape;457;p37">
                <a:extLst>
                  <a:ext uri="{FF2B5EF4-FFF2-40B4-BE49-F238E27FC236}">
                    <a16:creationId xmlns:a16="http://schemas.microsoft.com/office/drawing/2014/main" id="{3E32FA81-64D4-346B-A434-501BC9A7DDD4}"/>
                  </a:ext>
                </a:extLst>
              </p:cNvPr>
              <p:cNvSpPr/>
              <p:nvPr/>
            </p:nvSpPr>
            <p:spPr>
              <a:xfrm>
                <a:off x="7487550" y="1007625"/>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 name="Google Shape;458;p37">
                <a:extLst>
                  <a:ext uri="{FF2B5EF4-FFF2-40B4-BE49-F238E27FC236}">
                    <a16:creationId xmlns:a16="http://schemas.microsoft.com/office/drawing/2014/main" id="{8B92D077-5A2A-EB9B-A4F5-6E12171FF3C6}"/>
                  </a:ext>
                </a:extLst>
              </p:cNvPr>
              <p:cNvGrpSpPr/>
              <p:nvPr/>
            </p:nvGrpSpPr>
            <p:grpSpPr>
              <a:xfrm>
                <a:off x="7569667" y="1066241"/>
                <a:ext cx="235092" cy="282079"/>
                <a:chOff x="1916800" y="223425"/>
                <a:chExt cx="110950" cy="133125"/>
              </a:xfrm>
            </p:grpSpPr>
            <p:sp>
              <p:nvSpPr>
                <p:cNvPr id="14" name="Google Shape;459;p37">
                  <a:extLst>
                    <a:ext uri="{FF2B5EF4-FFF2-40B4-BE49-F238E27FC236}">
                      <a16:creationId xmlns:a16="http://schemas.microsoft.com/office/drawing/2014/main" id="{33E85582-A73C-E780-23BF-0DE62E344D07}"/>
                    </a:ext>
                  </a:extLst>
                </p:cNvPr>
                <p:cNvSpPr/>
                <p:nvPr/>
              </p:nvSpPr>
              <p:spPr>
                <a:xfrm>
                  <a:off x="1921925" y="309425"/>
                  <a:ext cx="105825" cy="47125"/>
                </a:xfrm>
                <a:custGeom>
                  <a:avLst/>
                  <a:gdLst/>
                  <a:ahLst/>
                  <a:cxnLst/>
                  <a:rect l="l" t="t" r="r" b="b"/>
                  <a:pathLst>
                    <a:path w="4233" h="1885" extrusionOk="0">
                      <a:moveTo>
                        <a:pt x="2116" y="1"/>
                      </a:moveTo>
                      <a:cubicBezTo>
                        <a:pt x="942" y="1"/>
                        <a:pt x="0" y="492"/>
                        <a:pt x="0" y="1107"/>
                      </a:cubicBezTo>
                      <a:cubicBezTo>
                        <a:pt x="0" y="1721"/>
                        <a:pt x="942" y="1885"/>
                        <a:pt x="2116" y="1885"/>
                      </a:cubicBezTo>
                      <a:cubicBezTo>
                        <a:pt x="3277" y="1885"/>
                        <a:pt x="4233" y="1721"/>
                        <a:pt x="4233" y="1107"/>
                      </a:cubicBezTo>
                      <a:cubicBezTo>
                        <a:pt x="4233" y="492"/>
                        <a:pt x="3277" y="1"/>
                        <a:pt x="211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460;p37">
                  <a:extLst>
                    <a:ext uri="{FF2B5EF4-FFF2-40B4-BE49-F238E27FC236}">
                      <a16:creationId xmlns:a16="http://schemas.microsoft.com/office/drawing/2014/main" id="{C52A6C23-269D-877B-5C83-AA1BB4A61972}"/>
                    </a:ext>
                  </a:extLst>
                </p:cNvPr>
                <p:cNvSpPr/>
                <p:nvPr/>
              </p:nvSpPr>
              <p:spPr>
                <a:xfrm>
                  <a:off x="1921925" y="316950"/>
                  <a:ext cx="105825" cy="39600"/>
                </a:xfrm>
                <a:custGeom>
                  <a:avLst/>
                  <a:gdLst/>
                  <a:ahLst/>
                  <a:cxnLst/>
                  <a:rect l="l" t="t" r="r" b="b"/>
                  <a:pathLst>
                    <a:path w="4233" h="1584" extrusionOk="0">
                      <a:moveTo>
                        <a:pt x="683" y="0"/>
                      </a:moveTo>
                      <a:cubicBezTo>
                        <a:pt x="259" y="191"/>
                        <a:pt x="0" y="492"/>
                        <a:pt x="0" y="806"/>
                      </a:cubicBezTo>
                      <a:cubicBezTo>
                        <a:pt x="0" y="1420"/>
                        <a:pt x="942" y="1584"/>
                        <a:pt x="2116" y="1584"/>
                      </a:cubicBezTo>
                      <a:cubicBezTo>
                        <a:pt x="3277" y="1584"/>
                        <a:pt x="4233" y="1420"/>
                        <a:pt x="4233" y="806"/>
                      </a:cubicBezTo>
                      <a:cubicBezTo>
                        <a:pt x="4233" y="778"/>
                        <a:pt x="4219" y="751"/>
                        <a:pt x="4219" y="724"/>
                      </a:cubicBezTo>
                      <a:cubicBezTo>
                        <a:pt x="3850" y="956"/>
                        <a:pt x="3290" y="1106"/>
                        <a:pt x="2676" y="1106"/>
                      </a:cubicBezTo>
                      <a:cubicBezTo>
                        <a:pt x="1570" y="1106"/>
                        <a:pt x="669" y="642"/>
                        <a:pt x="669" y="55"/>
                      </a:cubicBezTo>
                      <a:cubicBezTo>
                        <a:pt x="669" y="41"/>
                        <a:pt x="669" y="14"/>
                        <a:pt x="683"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461;p37">
                  <a:extLst>
                    <a:ext uri="{FF2B5EF4-FFF2-40B4-BE49-F238E27FC236}">
                      <a16:creationId xmlns:a16="http://schemas.microsoft.com/office/drawing/2014/main" id="{1B1EFDB2-CD2D-DE3C-CEE1-5EC3EB4FC0D8}"/>
                    </a:ext>
                  </a:extLst>
                </p:cNvPr>
                <p:cNvSpPr/>
                <p:nvPr/>
              </p:nvSpPr>
              <p:spPr>
                <a:xfrm>
                  <a:off x="1916800" y="274275"/>
                  <a:ext cx="95250" cy="42700"/>
                </a:xfrm>
                <a:custGeom>
                  <a:avLst/>
                  <a:gdLst/>
                  <a:ahLst/>
                  <a:cxnLst/>
                  <a:rect l="l" t="t" r="r" b="b"/>
                  <a:pathLst>
                    <a:path w="3810" h="1708" extrusionOk="0">
                      <a:moveTo>
                        <a:pt x="1912" y="0"/>
                      </a:moveTo>
                      <a:cubicBezTo>
                        <a:pt x="860" y="0"/>
                        <a:pt x="0" y="451"/>
                        <a:pt x="0" y="997"/>
                      </a:cubicBezTo>
                      <a:cubicBezTo>
                        <a:pt x="0" y="1543"/>
                        <a:pt x="860" y="1707"/>
                        <a:pt x="1912" y="1707"/>
                      </a:cubicBezTo>
                      <a:cubicBezTo>
                        <a:pt x="2963" y="1707"/>
                        <a:pt x="3810" y="1543"/>
                        <a:pt x="3810" y="997"/>
                      </a:cubicBezTo>
                      <a:cubicBezTo>
                        <a:pt x="3810" y="451"/>
                        <a:pt x="2963" y="0"/>
                        <a:pt x="191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462;p37">
                  <a:extLst>
                    <a:ext uri="{FF2B5EF4-FFF2-40B4-BE49-F238E27FC236}">
                      <a16:creationId xmlns:a16="http://schemas.microsoft.com/office/drawing/2014/main" id="{EFDA4F53-5E94-FD20-907E-038CE17BC5B8}"/>
                    </a:ext>
                  </a:extLst>
                </p:cNvPr>
                <p:cNvSpPr/>
                <p:nvPr/>
              </p:nvSpPr>
              <p:spPr>
                <a:xfrm>
                  <a:off x="1916800" y="280750"/>
                  <a:ext cx="95250" cy="35875"/>
                </a:xfrm>
                <a:custGeom>
                  <a:avLst/>
                  <a:gdLst/>
                  <a:ahLst/>
                  <a:cxnLst/>
                  <a:rect l="l" t="t" r="r" b="b"/>
                  <a:pathLst>
                    <a:path w="3810" h="1435" extrusionOk="0">
                      <a:moveTo>
                        <a:pt x="615" y="1"/>
                      </a:moveTo>
                      <a:cubicBezTo>
                        <a:pt x="232" y="192"/>
                        <a:pt x="0" y="451"/>
                        <a:pt x="0" y="738"/>
                      </a:cubicBezTo>
                      <a:cubicBezTo>
                        <a:pt x="0" y="1284"/>
                        <a:pt x="860" y="1434"/>
                        <a:pt x="1898" y="1434"/>
                      </a:cubicBezTo>
                      <a:cubicBezTo>
                        <a:pt x="2949" y="1434"/>
                        <a:pt x="3810" y="1284"/>
                        <a:pt x="3810" y="738"/>
                      </a:cubicBezTo>
                      <a:cubicBezTo>
                        <a:pt x="3810" y="711"/>
                        <a:pt x="3810" y="684"/>
                        <a:pt x="3796" y="656"/>
                      </a:cubicBezTo>
                      <a:cubicBezTo>
                        <a:pt x="3468" y="861"/>
                        <a:pt x="2963" y="998"/>
                        <a:pt x="2403" y="998"/>
                      </a:cubicBezTo>
                      <a:cubicBezTo>
                        <a:pt x="1420" y="998"/>
                        <a:pt x="615" y="588"/>
                        <a:pt x="615" y="69"/>
                      </a:cubicBezTo>
                      <a:cubicBezTo>
                        <a:pt x="615" y="42"/>
                        <a:pt x="615" y="28"/>
                        <a:pt x="615"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463;p37">
                  <a:extLst>
                    <a:ext uri="{FF2B5EF4-FFF2-40B4-BE49-F238E27FC236}">
                      <a16:creationId xmlns:a16="http://schemas.microsoft.com/office/drawing/2014/main" id="{517A8A8A-8E19-C486-6472-5DDCD7A07FB2}"/>
                    </a:ext>
                  </a:extLst>
                </p:cNvPr>
                <p:cNvSpPr/>
                <p:nvPr/>
              </p:nvSpPr>
              <p:spPr>
                <a:xfrm>
                  <a:off x="1949550" y="247300"/>
                  <a:ext cx="75125" cy="33475"/>
                </a:xfrm>
                <a:custGeom>
                  <a:avLst/>
                  <a:gdLst/>
                  <a:ahLst/>
                  <a:cxnLst/>
                  <a:rect l="l" t="t" r="r" b="b"/>
                  <a:pathLst>
                    <a:path w="3005" h="1339" extrusionOk="0">
                      <a:moveTo>
                        <a:pt x="1503" y="1"/>
                      </a:moveTo>
                      <a:cubicBezTo>
                        <a:pt x="670" y="1"/>
                        <a:pt x="1" y="356"/>
                        <a:pt x="1" y="793"/>
                      </a:cubicBezTo>
                      <a:cubicBezTo>
                        <a:pt x="1" y="1230"/>
                        <a:pt x="670" y="1339"/>
                        <a:pt x="1503" y="1339"/>
                      </a:cubicBezTo>
                      <a:cubicBezTo>
                        <a:pt x="2336" y="1339"/>
                        <a:pt x="3005" y="1216"/>
                        <a:pt x="3005" y="793"/>
                      </a:cubicBezTo>
                      <a:cubicBezTo>
                        <a:pt x="3005" y="356"/>
                        <a:pt x="2336" y="1"/>
                        <a:pt x="15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464;p37">
                  <a:extLst>
                    <a:ext uri="{FF2B5EF4-FFF2-40B4-BE49-F238E27FC236}">
                      <a16:creationId xmlns:a16="http://schemas.microsoft.com/office/drawing/2014/main" id="{2D2C8EB1-5CA6-3FCD-0411-4797AD7857F1}"/>
                    </a:ext>
                  </a:extLst>
                </p:cNvPr>
                <p:cNvSpPr/>
                <p:nvPr/>
              </p:nvSpPr>
              <p:spPr>
                <a:xfrm>
                  <a:off x="1949550" y="252425"/>
                  <a:ext cx="75125" cy="28350"/>
                </a:xfrm>
                <a:custGeom>
                  <a:avLst/>
                  <a:gdLst/>
                  <a:ahLst/>
                  <a:cxnLst/>
                  <a:rect l="l" t="t" r="r" b="b"/>
                  <a:pathLst>
                    <a:path w="3005" h="1134" extrusionOk="0">
                      <a:moveTo>
                        <a:pt x="492" y="1"/>
                      </a:moveTo>
                      <a:lnTo>
                        <a:pt x="492" y="1"/>
                      </a:lnTo>
                      <a:cubicBezTo>
                        <a:pt x="192" y="151"/>
                        <a:pt x="1" y="356"/>
                        <a:pt x="1" y="588"/>
                      </a:cubicBezTo>
                      <a:cubicBezTo>
                        <a:pt x="1" y="1011"/>
                        <a:pt x="684" y="1134"/>
                        <a:pt x="1503" y="1134"/>
                      </a:cubicBezTo>
                      <a:cubicBezTo>
                        <a:pt x="2336" y="1134"/>
                        <a:pt x="3005" y="1025"/>
                        <a:pt x="3005" y="588"/>
                      </a:cubicBezTo>
                      <a:cubicBezTo>
                        <a:pt x="3005" y="560"/>
                        <a:pt x="3005" y="547"/>
                        <a:pt x="3005" y="519"/>
                      </a:cubicBezTo>
                      <a:cubicBezTo>
                        <a:pt x="2745" y="683"/>
                        <a:pt x="2349" y="793"/>
                        <a:pt x="1912" y="793"/>
                      </a:cubicBezTo>
                      <a:lnTo>
                        <a:pt x="1899" y="793"/>
                      </a:lnTo>
                      <a:cubicBezTo>
                        <a:pt x="1121" y="793"/>
                        <a:pt x="479" y="465"/>
                        <a:pt x="479" y="55"/>
                      </a:cubicBezTo>
                      <a:cubicBezTo>
                        <a:pt x="479" y="42"/>
                        <a:pt x="492" y="28"/>
                        <a:pt x="492"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465;p37">
                  <a:extLst>
                    <a:ext uri="{FF2B5EF4-FFF2-40B4-BE49-F238E27FC236}">
                      <a16:creationId xmlns:a16="http://schemas.microsoft.com/office/drawing/2014/main" id="{5D70707E-2C96-42A9-8463-F5C4D0BAB552}"/>
                    </a:ext>
                  </a:extLst>
                </p:cNvPr>
                <p:cNvSpPr/>
                <p:nvPr/>
              </p:nvSpPr>
              <p:spPr>
                <a:xfrm>
                  <a:off x="1938975" y="223425"/>
                  <a:ext cx="66250" cy="29700"/>
                </a:xfrm>
                <a:custGeom>
                  <a:avLst/>
                  <a:gdLst/>
                  <a:ahLst/>
                  <a:cxnLst/>
                  <a:rect l="l" t="t" r="r" b="b"/>
                  <a:pathLst>
                    <a:path w="2650" h="1188" extrusionOk="0">
                      <a:moveTo>
                        <a:pt x="1325" y="0"/>
                      </a:moveTo>
                      <a:cubicBezTo>
                        <a:pt x="588" y="0"/>
                        <a:pt x="1" y="314"/>
                        <a:pt x="1" y="696"/>
                      </a:cubicBezTo>
                      <a:cubicBezTo>
                        <a:pt x="1" y="1079"/>
                        <a:pt x="588" y="1188"/>
                        <a:pt x="1325" y="1188"/>
                      </a:cubicBezTo>
                      <a:cubicBezTo>
                        <a:pt x="2062" y="1188"/>
                        <a:pt x="2649" y="1079"/>
                        <a:pt x="2649" y="696"/>
                      </a:cubicBezTo>
                      <a:cubicBezTo>
                        <a:pt x="2649" y="314"/>
                        <a:pt x="2062" y="0"/>
                        <a:pt x="13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466;p37">
                  <a:extLst>
                    <a:ext uri="{FF2B5EF4-FFF2-40B4-BE49-F238E27FC236}">
                      <a16:creationId xmlns:a16="http://schemas.microsoft.com/office/drawing/2014/main" id="{AD956FFD-9471-BFCC-5363-C651A5E3135A}"/>
                    </a:ext>
                  </a:extLst>
                </p:cNvPr>
                <p:cNvSpPr/>
                <p:nvPr/>
              </p:nvSpPr>
              <p:spPr>
                <a:xfrm>
                  <a:off x="1938650" y="228200"/>
                  <a:ext cx="66575" cy="24925"/>
                </a:xfrm>
                <a:custGeom>
                  <a:avLst/>
                  <a:gdLst/>
                  <a:ahLst/>
                  <a:cxnLst/>
                  <a:rect l="l" t="t" r="r" b="b"/>
                  <a:pathLst>
                    <a:path w="2663" h="997" extrusionOk="0">
                      <a:moveTo>
                        <a:pt x="437" y="0"/>
                      </a:moveTo>
                      <a:cubicBezTo>
                        <a:pt x="164" y="123"/>
                        <a:pt x="0" y="301"/>
                        <a:pt x="0" y="505"/>
                      </a:cubicBezTo>
                      <a:cubicBezTo>
                        <a:pt x="0" y="888"/>
                        <a:pt x="601" y="997"/>
                        <a:pt x="1338" y="997"/>
                      </a:cubicBezTo>
                      <a:cubicBezTo>
                        <a:pt x="2075" y="997"/>
                        <a:pt x="2662" y="888"/>
                        <a:pt x="2662" y="505"/>
                      </a:cubicBezTo>
                      <a:cubicBezTo>
                        <a:pt x="2662" y="492"/>
                        <a:pt x="2662" y="464"/>
                        <a:pt x="2662" y="451"/>
                      </a:cubicBezTo>
                      <a:cubicBezTo>
                        <a:pt x="2430" y="601"/>
                        <a:pt x="2075" y="697"/>
                        <a:pt x="1693" y="697"/>
                      </a:cubicBezTo>
                      <a:cubicBezTo>
                        <a:pt x="997" y="697"/>
                        <a:pt x="437" y="396"/>
                        <a:pt x="437" y="41"/>
                      </a:cubicBezTo>
                      <a:cubicBezTo>
                        <a:pt x="437" y="28"/>
                        <a:pt x="437" y="14"/>
                        <a:pt x="437"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Tree>
    <p:extLst>
      <p:ext uri="{BB962C8B-B14F-4D97-AF65-F5344CB8AC3E}">
        <p14:creationId xmlns:p14="http://schemas.microsoft.com/office/powerpoint/2010/main" val="1834072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14"/>
        <p:cNvGrpSpPr/>
        <p:nvPr/>
      </p:nvGrpSpPr>
      <p:grpSpPr>
        <a:xfrm>
          <a:off x="0" y="0"/>
          <a:ext cx="0" cy="0"/>
          <a:chOff x="0" y="0"/>
          <a:chExt cx="0" cy="0"/>
        </a:xfrm>
      </p:grpSpPr>
      <p:sp>
        <p:nvSpPr>
          <p:cNvPr id="915" name="Google Shape;915;p41"/>
          <p:cNvSpPr txBox="1">
            <a:spLocks noGrp="1"/>
          </p:cNvSpPr>
          <p:nvPr>
            <p:ph type="title"/>
          </p:nvPr>
        </p:nvSpPr>
        <p:spPr>
          <a:xfrm>
            <a:off x="3549625" y="2489297"/>
            <a:ext cx="4872000" cy="617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a:t>Mental Health</a:t>
            </a:r>
            <a:endParaRPr dirty="0"/>
          </a:p>
        </p:txBody>
      </p:sp>
      <p:sp>
        <p:nvSpPr>
          <p:cNvPr id="916" name="Google Shape;916;p41"/>
          <p:cNvSpPr txBox="1">
            <a:spLocks noGrp="1"/>
          </p:cNvSpPr>
          <p:nvPr>
            <p:ph type="subTitle" idx="1"/>
          </p:nvPr>
        </p:nvSpPr>
        <p:spPr>
          <a:xfrm>
            <a:off x="3549600" y="2986749"/>
            <a:ext cx="4872000" cy="444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17" name="Google Shape;917;p41"/>
          <p:cNvSpPr txBox="1">
            <a:spLocks noGrp="1"/>
          </p:cNvSpPr>
          <p:nvPr>
            <p:ph type="title" idx="2"/>
          </p:nvPr>
        </p:nvSpPr>
        <p:spPr>
          <a:xfrm>
            <a:off x="3549600" y="1712153"/>
            <a:ext cx="1156200" cy="841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01</a:t>
            </a:r>
            <a:endParaRPr/>
          </a:p>
        </p:txBody>
      </p:sp>
      <p:grpSp>
        <p:nvGrpSpPr>
          <p:cNvPr id="918" name="Google Shape;918;p41"/>
          <p:cNvGrpSpPr/>
          <p:nvPr/>
        </p:nvGrpSpPr>
        <p:grpSpPr>
          <a:xfrm>
            <a:off x="635150" y="1210963"/>
            <a:ext cx="2344900" cy="2690742"/>
            <a:chOff x="635150" y="1210963"/>
            <a:chExt cx="2344900" cy="2690742"/>
          </a:xfrm>
        </p:grpSpPr>
        <p:sp>
          <p:nvSpPr>
            <p:cNvPr id="919" name="Google Shape;919;p41"/>
            <p:cNvSpPr/>
            <p:nvPr/>
          </p:nvSpPr>
          <p:spPr>
            <a:xfrm>
              <a:off x="831750" y="1706163"/>
              <a:ext cx="2148300" cy="21483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20" name="Google Shape;920;p41"/>
            <p:cNvGrpSpPr/>
            <p:nvPr/>
          </p:nvGrpSpPr>
          <p:grpSpPr>
            <a:xfrm>
              <a:off x="796759" y="1676234"/>
              <a:ext cx="2148277" cy="2225470"/>
              <a:chOff x="722375" y="2556575"/>
              <a:chExt cx="1018575" cy="1055175"/>
            </a:xfrm>
          </p:grpSpPr>
          <p:sp>
            <p:nvSpPr>
              <p:cNvPr id="921" name="Google Shape;921;p41"/>
              <p:cNvSpPr/>
              <p:nvPr/>
            </p:nvSpPr>
            <p:spPr>
              <a:xfrm>
                <a:off x="1370575" y="2756200"/>
                <a:ext cx="370375" cy="484375"/>
              </a:xfrm>
              <a:custGeom>
                <a:avLst/>
                <a:gdLst/>
                <a:ahLst/>
                <a:cxnLst/>
                <a:rect l="l" t="t" r="r" b="b"/>
                <a:pathLst>
                  <a:path w="14815" h="19375" extrusionOk="0">
                    <a:moveTo>
                      <a:pt x="11183" y="1"/>
                    </a:moveTo>
                    <a:lnTo>
                      <a:pt x="10978" y="793"/>
                    </a:lnTo>
                    <a:lnTo>
                      <a:pt x="4656" y="793"/>
                    </a:lnTo>
                    <a:cubicBezTo>
                      <a:pt x="4274" y="793"/>
                      <a:pt x="3919" y="943"/>
                      <a:pt x="3646" y="1202"/>
                    </a:cubicBezTo>
                    <a:cubicBezTo>
                      <a:pt x="3441" y="1407"/>
                      <a:pt x="3291" y="1666"/>
                      <a:pt x="3236" y="1980"/>
                    </a:cubicBezTo>
                    <a:lnTo>
                      <a:pt x="0" y="19375"/>
                    </a:lnTo>
                    <a:lnTo>
                      <a:pt x="11619" y="19375"/>
                    </a:lnTo>
                    <a:lnTo>
                      <a:pt x="14746" y="2499"/>
                    </a:lnTo>
                    <a:cubicBezTo>
                      <a:pt x="14814" y="2172"/>
                      <a:pt x="14746" y="1844"/>
                      <a:pt x="14609" y="1557"/>
                    </a:cubicBezTo>
                    <a:lnTo>
                      <a:pt x="14596" y="1557"/>
                    </a:lnTo>
                    <a:cubicBezTo>
                      <a:pt x="14405" y="1202"/>
                      <a:pt x="14063" y="929"/>
                      <a:pt x="13654" y="834"/>
                    </a:cubicBezTo>
                    <a:lnTo>
                      <a:pt x="1118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41"/>
              <p:cNvSpPr/>
              <p:nvPr/>
            </p:nvSpPr>
            <p:spPr>
              <a:xfrm>
                <a:off x="1309125" y="2756200"/>
                <a:ext cx="370375" cy="464925"/>
              </a:xfrm>
              <a:custGeom>
                <a:avLst/>
                <a:gdLst/>
                <a:ahLst/>
                <a:cxnLst/>
                <a:rect l="l" t="t" r="r" b="b"/>
                <a:pathLst>
                  <a:path w="14815" h="18597" extrusionOk="0">
                    <a:moveTo>
                      <a:pt x="4657" y="1"/>
                    </a:moveTo>
                    <a:cubicBezTo>
                      <a:pt x="4274" y="1"/>
                      <a:pt x="3919" y="151"/>
                      <a:pt x="3660" y="410"/>
                    </a:cubicBezTo>
                    <a:cubicBezTo>
                      <a:pt x="3441" y="615"/>
                      <a:pt x="3291" y="888"/>
                      <a:pt x="3237" y="1188"/>
                    </a:cubicBezTo>
                    <a:lnTo>
                      <a:pt x="1" y="18596"/>
                    </a:lnTo>
                    <a:lnTo>
                      <a:pt x="11620" y="18596"/>
                    </a:lnTo>
                    <a:lnTo>
                      <a:pt x="14746" y="1721"/>
                    </a:lnTo>
                    <a:cubicBezTo>
                      <a:pt x="14815" y="1380"/>
                      <a:pt x="14760" y="1052"/>
                      <a:pt x="14610" y="779"/>
                    </a:cubicBezTo>
                    <a:cubicBezTo>
                      <a:pt x="14364" y="328"/>
                      <a:pt x="13886" y="1"/>
                      <a:pt x="133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41"/>
              <p:cNvSpPr/>
              <p:nvPr/>
            </p:nvSpPr>
            <p:spPr>
              <a:xfrm>
                <a:off x="1350425" y="3281175"/>
                <a:ext cx="317825" cy="315750"/>
              </a:xfrm>
              <a:custGeom>
                <a:avLst/>
                <a:gdLst/>
                <a:ahLst/>
                <a:cxnLst/>
                <a:rect l="l" t="t" r="r" b="b"/>
                <a:pathLst>
                  <a:path w="12713" h="12630" extrusionOk="0">
                    <a:moveTo>
                      <a:pt x="1" y="0"/>
                    </a:moveTo>
                    <a:lnTo>
                      <a:pt x="7278" y="12630"/>
                    </a:lnTo>
                    <a:lnTo>
                      <a:pt x="12712" y="11701"/>
                    </a:lnTo>
                    <a:lnTo>
                      <a:pt x="12712"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41"/>
              <p:cNvSpPr/>
              <p:nvPr/>
            </p:nvSpPr>
            <p:spPr>
              <a:xfrm>
                <a:off x="1117650" y="3281175"/>
                <a:ext cx="414750" cy="315750"/>
              </a:xfrm>
              <a:custGeom>
                <a:avLst/>
                <a:gdLst/>
                <a:ahLst/>
                <a:cxnLst/>
                <a:rect l="l" t="t" r="r" b="b"/>
                <a:pathLst>
                  <a:path w="16590" h="12630" extrusionOk="0">
                    <a:moveTo>
                      <a:pt x="0" y="0"/>
                    </a:moveTo>
                    <a:lnTo>
                      <a:pt x="0" y="12630"/>
                    </a:lnTo>
                    <a:lnTo>
                      <a:pt x="16589" y="12630"/>
                    </a:lnTo>
                    <a:lnTo>
                      <a:pt x="1658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41"/>
              <p:cNvSpPr/>
              <p:nvPr/>
            </p:nvSpPr>
            <p:spPr>
              <a:xfrm>
                <a:off x="1117650" y="3281175"/>
                <a:ext cx="414750" cy="49175"/>
              </a:xfrm>
              <a:custGeom>
                <a:avLst/>
                <a:gdLst/>
                <a:ahLst/>
                <a:cxnLst/>
                <a:rect l="l" t="t" r="r" b="b"/>
                <a:pathLst>
                  <a:path w="16590" h="1967" extrusionOk="0">
                    <a:moveTo>
                      <a:pt x="0" y="0"/>
                    </a:moveTo>
                    <a:lnTo>
                      <a:pt x="0" y="1966"/>
                    </a:lnTo>
                    <a:lnTo>
                      <a:pt x="16589" y="1966"/>
                    </a:lnTo>
                    <a:lnTo>
                      <a:pt x="16589"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41"/>
              <p:cNvSpPr/>
              <p:nvPr/>
            </p:nvSpPr>
            <p:spPr>
              <a:xfrm>
                <a:off x="1330650" y="3221100"/>
                <a:ext cx="369000" cy="79900"/>
              </a:xfrm>
              <a:custGeom>
                <a:avLst/>
                <a:gdLst/>
                <a:ahLst/>
                <a:cxnLst/>
                <a:rect l="l" t="t" r="r" b="b"/>
                <a:pathLst>
                  <a:path w="14760" h="3196" extrusionOk="0">
                    <a:moveTo>
                      <a:pt x="1611" y="0"/>
                    </a:moveTo>
                    <a:cubicBezTo>
                      <a:pt x="724" y="0"/>
                      <a:pt x="0" y="710"/>
                      <a:pt x="0" y="1598"/>
                    </a:cubicBezTo>
                    <a:cubicBezTo>
                      <a:pt x="0" y="2472"/>
                      <a:pt x="724" y="3195"/>
                      <a:pt x="1611" y="3195"/>
                    </a:cubicBezTo>
                    <a:lnTo>
                      <a:pt x="13148" y="3195"/>
                    </a:lnTo>
                    <a:cubicBezTo>
                      <a:pt x="14036" y="3195"/>
                      <a:pt x="14759" y="2472"/>
                      <a:pt x="14759" y="1598"/>
                    </a:cubicBezTo>
                    <a:cubicBezTo>
                      <a:pt x="14759" y="710"/>
                      <a:pt x="14036" y="0"/>
                      <a:pt x="131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41"/>
              <p:cNvSpPr/>
              <p:nvPr/>
            </p:nvSpPr>
            <p:spPr>
              <a:xfrm>
                <a:off x="1092050" y="3221100"/>
                <a:ext cx="465950" cy="79900"/>
              </a:xfrm>
              <a:custGeom>
                <a:avLst/>
                <a:gdLst/>
                <a:ahLst/>
                <a:cxnLst/>
                <a:rect l="l" t="t" r="r" b="b"/>
                <a:pathLst>
                  <a:path w="18638" h="3196" extrusionOk="0">
                    <a:moveTo>
                      <a:pt x="1598" y="0"/>
                    </a:moveTo>
                    <a:cubicBezTo>
                      <a:pt x="915" y="0"/>
                      <a:pt x="342" y="424"/>
                      <a:pt x="110" y="1024"/>
                    </a:cubicBezTo>
                    <a:cubicBezTo>
                      <a:pt x="41" y="1202"/>
                      <a:pt x="0" y="1393"/>
                      <a:pt x="0" y="1598"/>
                    </a:cubicBezTo>
                    <a:cubicBezTo>
                      <a:pt x="0" y="1898"/>
                      <a:pt x="82" y="2171"/>
                      <a:pt x="219" y="2403"/>
                    </a:cubicBezTo>
                    <a:cubicBezTo>
                      <a:pt x="506" y="2881"/>
                      <a:pt x="1011" y="3195"/>
                      <a:pt x="1598" y="3195"/>
                    </a:cubicBezTo>
                    <a:lnTo>
                      <a:pt x="17026" y="3195"/>
                    </a:lnTo>
                    <a:cubicBezTo>
                      <a:pt x="17627" y="3195"/>
                      <a:pt x="18132" y="2881"/>
                      <a:pt x="18419" y="2403"/>
                    </a:cubicBezTo>
                    <a:cubicBezTo>
                      <a:pt x="18555" y="2171"/>
                      <a:pt x="18637" y="1898"/>
                      <a:pt x="18637" y="1598"/>
                    </a:cubicBezTo>
                    <a:cubicBezTo>
                      <a:pt x="18637" y="1229"/>
                      <a:pt x="18514" y="888"/>
                      <a:pt x="18309" y="628"/>
                    </a:cubicBezTo>
                    <a:cubicBezTo>
                      <a:pt x="18009" y="246"/>
                      <a:pt x="17545" y="0"/>
                      <a:pt x="1702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41"/>
              <p:cNvSpPr/>
              <p:nvPr/>
            </p:nvSpPr>
            <p:spPr>
              <a:xfrm>
                <a:off x="1092050" y="3220750"/>
                <a:ext cx="465950" cy="48850"/>
              </a:xfrm>
              <a:custGeom>
                <a:avLst/>
                <a:gdLst/>
                <a:ahLst/>
                <a:cxnLst/>
                <a:rect l="l" t="t" r="r" b="b"/>
                <a:pathLst>
                  <a:path w="18638" h="1954" extrusionOk="0">
                    <a:moveTo>
                      <a:pt x="1611" y="1"/>
                    </a:moveTo>
                    <a:cubicBezTo>
                      <a:pt x="929" y="1"/>
                      <a:pt x="342" y="438"/>
                      <a:pt x="110" y="1038"/>
                    </a:cubicBezTo>
                    <a:cubicBezTo>
                      <a:pt x="41" y="1216"/>
                      <a:pt x="0" y="1407"/>
                      <a:pt x="0" y="1612"/>
                    </a:cubicBezTo>
                    <a:cubicBezTo>
                      <a:pt x="0" y="1721"/>
                      <a:pt x="14" y="1844"/>
                      <a:pt x="41" y="1953"/>
                    </a:cubicBezTo>
                    <a:cubicBezTo>
                      <a:pt x="55" y="1871"/>
                      <a:pt x="82" y="1803"/>
                      <a:pt x="110" y="1721"/>
                    </a:cubicBezTo>
                    <a:lnTo>
                      <a:pt x="110" y="1735"/>
                    </a:lnTo>
                    <a:cubicBezTo>
                      <a:pt x="342" y="1134"/>
                      <a:pt x="915" y="697"/>
                      <a:pt x="1598" y="697"/>
                    </a:cubicBezTo>
                    <a:lnTo>
                      <a:pt x="17026" y="697"/>
                    </a:lnTo>
                    <a:cubicBezTo>
                      <a:pt x="17545" y="697"/>
                      <a:pt x="18009" y="943"/>
                      <a:pt x="18309" y="1325"/>
                    </a:cubicBezTo>
                    <a:cubicBezTo>
                      <a:pt x="18446" y="1516"/>
                      <a:pt x="18542" y="1721"/>
                      <a:pt x="18596" y="1953"/>
                    </a:cubicBezTo>
                    <a:cubicBezTo>
                      <a:pt x="18623" y="1844"/>
                      <a:pt x="18637" y="1721"/>
                      <a:pt x="18637" y="1612"/>
                    </a:cubicBezTo>
                    <a:cubicBezTo>
                      <a:pt x="18637" y="1243"/>
                      <a:pt x="18514" y="902"/>
                      <a:pt x="18309" y="642"/>
                    </a:cubicBezTo>
                    <a:cubicBezTo>
                      <a:pt x="18009" y="260"/>
                      <a:pt x="17545" y="1"/>
                      <a:pt x="17026"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41"/>
              <p:cNvSpPr/>
              <p:nvPr/>
            </p:nvSpPr>
            <p:spPr>
              <a:xfrm>
                <a:off x="1161325" y="2627775"/>
                <a:ext cx="63525" cy="95100"/>
              </a:xfrm>
              <a:custGeom>
                <a:avLst/>
                <a:gdLst/>
                <a:ahLst/>
                <a:cxnLst/>
                <a:rect l="l" t="t" r="r" b="b"/>
                <a:pathLst>
                  <a:path w="2541" h="3804" extrusionOk="0">
                    <a:moveTo>
                      <a:pt x="1900" y="1"/>
                    </a:moveTo>
                    <a:cubicBezTo>
                      <a:pt x="1886" y="1"/>
                      <a:pt x="1872" y="2"/>
                      <a:pt x="1858" y="4"/>
                    </a:cubicBezTo>
                    <a:lnTo>
                      <a:pt x="233" y="263"/>
                    </a:lnTo>
                    <a:cubicBezTo>
                      <a:pt x="165" y="277"/>
                      <a:pt x="97" y="318"/>
                      <a:pt x="56" y="386"/>
                    </a:cubicBezTo>
                    <a:cubicBezTo>
                      <a:pt x="15" y="441"/>
                      <a:pt x="1" y="496"/>
                      <a:pt x="15" y="564"/>
                    </a:cubicBezTo>
                    <a:cubicBezTo>
                      <a:pt x="110" y="1219"/>
                      <a:pt x="370" y="2912"/>
                      <a:pt x="479" y="3581"/>
                    </a:cubicBezTo>
                    <a:cubicBezTo>
                      <a:pt x="493" y="3649"/>
                      <a:pt x="533" y="3718"/>
                      <a:pt x="588" y="3759"/>
                    </a:cubicBezTo>
                    <a:cubicBezTo>
                      <a:pt x="633" y="3781"/>
                      <a:pt x="686" y="3803"/>
                      <a:pt x="749" y="3803"/>
                    </a:cubicBezTo>
                    <a:cubicBezTo>
                      <a:pt x="763" y="3803"/>
                      <a:pt x="778" y="3802"/>
                      <a:pt x="793" y="3800"/>
                    </a:cubicBezTo>
                    <a:lnTo>
                      <a:pt x="2308" y="3513"/>
                    </a:lnTo>
                    <a:cubicBezTo>
                      <a:pt x="2390" y="3499"/>
                      <a:pt x="2459" y="3458"/>
                      <a:pt x="2500" y="3390"/>
                    </a:cubicBezTo>
                    <a:cubicBezTo>
                      <a:pt x="2527" y="3335"/>
                      <a:pt x="2540" y="3281"/>
                      <a:pt x="2527" y="3226"/>
                    </a:cubicBezTo>
                    <a:lnTo>
                      <a:pt x="2158" y="236"/>
                    </a:lnTo>
                    <a:cubicBezTo>
                      <a:pt x="2158" y="168"/>
                      <a:pt x="2131" y="113"/>
                      <a:pt x="2090" y="72"/>
                    </a:cubicBezTo>
                    <a:cubicBezTo>
                      <a:pt x="2033" y="27"/>
                      <a:pt x="1967" y="1"/>
                      <a:pt x="19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41"/>
              <p:cNvSpPr/>
              <p:nvPr/>
            </p:nvSpPr>
            <p:spPr>
              <a:xfrm>
                <a:off x="1169525" y="2637375"/>
                <a:ext cx="46800" cy="67025"/>
              </a:xfrm>
              <a:custGeom>
                <a:avLst/>
                <a:gdLst/>
                <a:ahLst/>
                <a:cxnLst/>
                <a:rect l="l" t="t" r="r" b="b"/>
                <a:pathLst>
                  <a:path w="1872" h="2681" extrusionOk="0">
                    <a:moveTo>
                      <a:pt x="1391" y="0"/>
                    </a:moveTo>
                    <a:cubicBezTo>
                      <a:pt x="1383" y="0"/>
                      <a:pt x="1374" y="1"/>
                      <a:pt x="1366" y="2"/>
                    </a:cubicBezTo>
                    <a:lnTo>
                      <a:pt x="151" y="193"/>
                    </a:lnTo>
                    <a:cubicBezTo>
                      <a:pt x="55" y="207"/>
                      <a:pt x="1" y="289"/>
                      <a:pt x="14" y="385"/>
                    </a:cubicBezTo>
                    <a:lnTo>
                      <a:pt x="342" y="2542"/>
                    </a:lnTo>
                    <a:cubicBezTo>
                      <a:pt x="367" y="2628"/>
                      <a:pt x="435" y="2680"/>
                      <a:pt x="518" y="2680"/>
                    </a:cubicBezTo>
                    <a:cubicBezTo>
                      <a:pt x="527" y="2680"/>
                      <a:pt x="537" y="2680"/>
                      <a:pt x="547" y="2678"/>
                    </a:cubicBezTo>
                    <a:lnTo>
                      <a:pt x="1721" y="2487"/>
                    </a:lnTo>
                    <a:cubicBezTo>
                      <a:pt x="1817" y="2474"/>
                      <a:pt x="1871" y="2378"/>
                      <a:pt x="1858" y="2296"/>
                    </a:cubicBezTo>
                    <a:lnTo>
                      <a:pt x="1557" y="139"/>
                    </a:lnTo>
                    <a:cubicBezTo>
                      <a:pt x="1545" y="53"/>
                      <a:pt x="1467" y="0"/>
                      <a:pt x="139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41"/>
              <p:cNvSpPr/>
              <p:nvPr/>
            </p:nvSpPr>
            <p:spPr>
              <a:xfrm>
                <a:off x="1309125" y="2756200"/>
                <a:ext cx="332150" cy="464575"/>
              </a:xfrm>
              <a:custGeom>
                <a:avLst/>
                <a:gdLst/>
                <a:ahLst/>
                <a:cxnLst/>
                <a:rect l="l" t="t" r="r" b="b"/>
                <a:pathLst>
                  <a:path w="13286" h="18583" extrusionOk="0">
                    <a:moveTo>
                      <a:pt x="4657" y="1"/>
                    </a:moveTo>
                    <a:cubicBezTo>
                      <a:pt x="4274" y="1"/>
                      <a:pt x="3919" y="151"/>
                      <a:pt x="3660" y="410"/>
                    </a:cubicBezTo>
                    <a:cubicBezTo>
                      <a:pt x="3441" y="615"/>
                      <a:pt x="3291" y="874"/>
                      <a:pt x="3237" y="1188"/>
                    </a:cubicBezTo>
                    <a:lnTo>
                      <a:pt x="1" y="18583"/>
                    </a:lnTo>
                    <a:lnTo>
                      <a:pt x="8015" y="18583"/>
                    </a:lnTo>
                    <a:cubicBezTo>
                      <a:pt x="8015" y="18583"/>
                      <a:pt x="9490" y="17422"/>
                      <a:pt x="9940" y="15361"/>
                    </a:cubicBezTo>
                    <a:lnTo>
                      <a:pt x="9954" y="15374"/>
                    </a:lnTo>
                    <a:cubicBezTo>
                      <a:pt x="10405" y="13313"/>
                      <a:pt x="9476" y="10650"/>
                      <a:pt x="9476" y="10650"/>
                    </a:cubicBezTo>
                    <a:cubicBezTo>
                      <a:pt x="10691" y="10077"/>
                      <a:pt x="10869" y="6882"/>
                      <a:pt x="10869" y="6882"/>
                    </a:cubicBezTo>
                    <a:lnTo>
                      <a:pt x="12603" y="12125"/>
                    </a:lnTo>
                    <a:lnTo>
                      <a:pt x="13286" y="9271"/>
                    </a:lnTo>
                    <a:cubicBezTo>
                      <a:pt x="13286" y="9271"/>
                      <a:pt x="10992" y="3701"/>
                      <a:pt x="11238" y="2527"/>
                    </a:cubicBezTo>
                    <a:cubicBezTo>
                      <a:pt x="11483" y="1352"/>
                      <a:pt x="11210" y="1"/>
                      <a:pt x="11210"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41"/>
              <p:cNvSpPr/>
              <p:nvPr/>
            </p:nvSpPr>
            <p:spPr>
              <a:xfrm>
                <a:off x="962350" y="3278100"/>
                <a:ext cx="121525" cy="333625"/>
              </a:xfrm>
              <a:custGeom>
                <a:avLst/>
                <a:gdLst/>
                <a:ahLst/>
                <a:cxnLst/>
                <a:rect l="l" t="t" r="r" b="b"/>
                <a:pathLst>
                  <a:path w="4861" h="13345" extrusionOk="0">
                    <a:moveTo>
                      <a:pt x="4356" y="1"/>
                    </a:moveTo>
                    <a:lnTo>
                      <a:pt x="2144" y="369"/>
                    </a:lnTo>
                    <a:lnTo>
                      <a:pt x="2144" y="383"/>
                    </a:lnTo>
                    <a:lnTo>
                      <a:pt x="1106" y="1393"/>
                    </a:lnTo>
                    <a:lnTo>
                      <a:pt x="1816" y="8083"/>
                    </a:lnTo>
                    <a:cubicBezTo>
                      <a:pt x="1816" y="8083"/>
                      <a:pt x="1284" y="10991"/>
                      <a:pt x="1079" y="11592"/>
                    </a:cubicBezTo>
                    <a:cubicBezTo>
                      <a:pt x="888" y="12207"/>
                      <a:pt x="0" y="12753"/>
                      <a:pt x="300" y="13135"/>
                    </a:cubicBezTo>
                    <a:cubicBezTo>
                      <a:pt x="414" y="13284"/>
                      <a:pt x="566" y="13344"/>
                      <a:pt x="726" y="13344"/>
                    </a:cubicBezTo>
                    <a:cubicBezTo>
                      <a:pt x="991" y="13344"/>
                      <a:pt x="1277" y="13180"/>
                      <a:pt x="1447" y="12985"/>
                    </a:cubicBezTo>
                    <a:cubicBezTo>
                      <a:pt x="1720" y="12671"/>
                      <a:pt x="2635" y="12329"/>
                      <a:pt x="2977" y="11565"/>
                    </a:cubicBezTo>
                    <a:cubicBezTo>
                      <a:pt x="3318" y="10787"/>
                      <a:pt x="3741" y="10322"/>
                      <a:pt x="4274" y="9776"/>
                    </a:cubicBezTo>
                    <a:cubicBezTo>
                      <a:pt x="4806" y="9244"/>
                      <a:pt x="4861" y="8752"/>
                      <a:pt x="4656" y="8411"/>
                    </a:cubicBezTo>
                    <a:cubicBezTo>
                      <a:pt x="4451" y="8070"/>
                      <a:pt x="3809" y="7701"/>
                      <a:pt x="3809" y="7701"/>
                    </a:cubicBezTo>
                    <a:lnTo>
                      <a:pt x="4356" y="1"/>
                    </a:lnTo>
                    <a:close/>
                  </a:path>
                </a:pathLst>
              </a:custGeom>
              <a:solidFill>
                <a:srgbClr val="FFB4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41"/>
              <p:cNvSpPr/>
              <p:nvPr/>
            </p:nvSpPr>
            <p:spPr>
              <a:xfrm>
                <a:off x="966425" y="3327250"/>
                <a:ext cx="46125" cy="276850"/>
              </a:xfrm>
              <a:custGeom>
                <a:avLst/>
                <a:gdLst/>
                <a:ahLst/>
                <a:cxnLst/>
                <a:rect l="l" t="t" r="r" b="b"/>
                <a:pathLst>
                  <a:path w="1845" h="11074" extrusionOk="0">
                    <a:moveTo>
                      <a:pt x="1175" y="1"/>
                    </a:moveTo>
                    <a:lnTo>
                      <a:pt x="1178" y="4"/>
                    </a:lnTo>
                    <a:lnTo>
                      <a:pt x="1178" y="4"/>
                    </a:lnTo>
                    <a:cubicBezTo>
                      <a:pt x="1177" y="2"/>
                      <a:pt x="1176" y="1"/>
                      <a:pt x="1175" y="1"/>
                    </a:cubicBezTo>
                    <a:close/>
                    <a:moveTo>
                      <a:pt x="1178" y="4"/>
                    </a:moveTo>
                    <a:cubicBezTo>
                      <a:pt x="1180" y="7"/>
                      <a:pt x="1183" y="14"/>
                      <a:pt x="1185" y="23"/>
                    </a:cubicBezTo>
                    <a:lnTo>
                      <a:pt x="1185" y="23"/>
                    </a:lnTo>
                    <a:lnTo>
                      <a:pt x="1189" y="14"/>
                    </a:lnTo>
                    <a:lnTo>
                      <a:pt x="1178" y="4"/>
                    </a:lnTo>
                    <a:close/>
                    <a:moveTo>
                      <a:pt x="1185" y="23"/>
                    </a:moveTo>
                    <a:lnTo>
                      <a:pt x="1039" y="397"/>
                    </a:lnTo>
                    <a:lnTo>
                      <a:pt x="1653" y="6131"/>
                    </a:lnTo>
                    <a:cubicBezTo>
                      <a:pt x="1653" y="6131"/>
                      <a:pt x="1107" y="9025"/>
                      <a:pt x="916" y="9640"/>
                    </a:cubicBezTo>
                    <a:cubicBezTo>
                      <a:pt x="752" y="10186"/>
                      <a:pt x="1" y="10691"/>
                      <a:pt x="83" y="11073"/>
                    </a:cubicBezTo>
                    <a:cubicBezTo>
                      <a:pt x="301" y="10637"/>
                      <a:pt x="711" y="10090"/>
                      <a:pt x="875" y="9981"/>
                    </a:cubicBezTo>
                    <a:cubicBezTo>
                      <a:pt x="1121" y="9831"/>
                      <a:pt x="1844" y="6158"/>
                      <a:pt x="1844" y="6158"/>
                    </a:cubicBezTo>
                    <a:cubicBezTo>
                      <a:pt x="1844" y="6158"/>
                      <a:pt x="1297" y="428"/>
                      <a:pt x="1185" y="23"/>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41"/>
              <p:cNvSpPr/>
              <p:nvPr/>
            </p:nvSpPr>
            <p:spPr>
              <a:xfrm>
                <a:off x="970200" y="3278450"/>
                <a:ext cx="113675" cy="333300"/>
              </a:xfrm>
              <a:custGeom>
                <a:avLst/>
                <a:gdLst/>
                <a:ahLst/>
                <a:cxnLst/>
                <a:rect l="l" t="t" r="r" b="b"/>
                <a:pathLst>
                  <a:path w="4547" h="13332" extrusionOk="0">
                    <a:moveTo>
                      <a:pt x="4042" y="0"/>
                    </a:moveTo>
                    <a:lnTo>
                      <a:pt x="2963" y="369"/>
                    </a:lnTo>
                    <a:lnTo>
                      <a:pt x="2676" y="7742"/>
                    </a:lnTo>
                    <a:cubicBezTo>
                      <a:pt x="2676" y="7742"/>
                      <a:pt x="3687" y="8506"/>
                      <a:pt x="3482" y="9080"/>
                    </a:cubicBezTo>
                    <a:cubicBezTo>
                      <a:pt x="3291" y="9639"/>
                      <a:pt x="2731" y="9721"/>
                      <a:pt x="2376" y="10773"/>
                    </a:cubicBezTo>
                    <a:cubicBezTo>
                      <a:pt x="2034" y="11824"/>
                      <a:pt x="915" y="11947"/>
                      <a:pt x="847" y="12602"/>
                    </a:cubicBezTo>
                    <a:cubicBezTo>
                      <a:pt x="801" y="12982"/>
                      <a:pt x="609" y="13168"/>
                      <a:pt x="231" y="13168"/>
                    </a:cubicBezTo>
                    <a:cubicBezTo>
                      <a:pt x="161" y="13168"/>
                      <a:pt x="84" y="13161"/>
                      <a:pt x="0" y="13148"/>
                    </a:cubicBezTo>
                    <a:lnTo>
                      <a:pt x="0" y="13148"/>
                    </a:lnTo>
                    <a:cubicBezTo>
                      <a:pt x="115" y="13278"/>
                      <a:pt x="260" y="13331"/>
                      <a:pt x="412" y="13331"/>
                    </a:cubicBezTo>
                    <a:cubicBezTo>
                      <a:pt x="677" y="13331"/>
                      <a:pt x="960" y="13170"/>
                      <a:pt x="1133" y="12971"/>
                    </a:cubicBezTo>
                    <a:cubicBezTo>
                      <a:pt x="1406" y="12657"/>
                      <a:pt x="2308" y="12315"/>
                      <a:pt x="2663" y="11551"/>
                    </a:cubicBezTo>
                    <a:cubicBezTo>
                      <a:pt x="3004" y="10773"/>
                      <a:pt x="3427" y="10308"/>
                      <a:pt x="3960" y="9776"/>
                    </a:cubicBezTo>
                    <a:cubicBezTo>
                      <a:pt x="4492" y="9230"/>
                      <a:pt x="4547" y="8752"/>
                      <a:pt x="4342" y="8411"/>
                    </a:cubicBezTo>
                    <a:cubicBezTo>
                      <a:pt x="4137" y="8069"/>
                      <a:pt x="3495" y="7687"/>
                      <a:pt x="3495" y="7687"/>
                    </a:cubicBezTo>
                    <a:lnTo>
                      <a:pt x="4042"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41"/>
              <p:cNvSpPr/>
              <p:nvPr/>
            </p:nvSpPr>
            <p:spPr>
              <a:xfrm>
                <a:off x="969850" y="3081500"/>
                <a:ext cx="480275" cy="258700"/>
              </a:xfrm>
              <a:custGeom>
                <a:avLst/>
                <a:gdLst/>
                <a:ahLst/>
                <a:cxnLst/>
                <a:rect l="l" t="t" r="r" b="b"/>
                <a:pathLst>
                  <a:path w="19211" h="10348" extrusionOk="0">
                    <a:moveTo>
                      <a:pt x="6486" y="0"/>
                    </a:moveTo>
                    <a:lnTo>
                      <a:pt x="0" y="3687"/>
                    </a:lnTo>
                    <a:lnTo>
                      <a:pt x="301" y="9953"/>
                    </a:lnTo>
                    <a:cubicBezTo>
                      <a:pt x="788" y="10249"/>
                      <a:pt x="1420" y="10348"/>
                      <a:pt x="2047" y="10348"/>
                    </a:cubicBezTo>
                    <a:cubicBezTo>
                      <a:pt x="3302" y="10348"/>
                      <a:pt x="4533" y="9953"/>
                      <a:pt x="4533" y="9953"/>
                    </a:cubicBezTo>
                    <a:lnTo>
                      <a:pt x="4370" y="5571"/>
                    </a:lnTo>
                    <a:lnTo>
                      <a:pt x="19211" y="5571"/>
                    </a:lnTo>
                    <a:lnTo>
                      <a:pt x="17845" y="2226"/>
                    </a:lnTo>
                    <a:lnTo>
                      <a:pt x="648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41"/>
              <p:cNvSpPr/>
              <p:nvPr/>
            </p:nvSpPr>
            <p:spPr>
              <a:xfrm>
                <a:off x="969850" y="3169550"/>
                <a:ext cx="22900" cy="167275"/>
              </a:xfrm>
              <a:custGeom>
                <a:avLst/>
                <a:gdLst/>
                <a:ahLst/>
                <a:cxnLst/>
                <a:rect l="l" t="t" r="r" b="b"/>
                <a:pathLst>
                  <a:path w="916" h="6691" extrusionOk="0">
                    <a:moveTo>
                      <a:pt x="287" y="1"/>
                    </a:moveTo>
                    <a:lnTo>
                      <a:pt x="0" y="165"/>
                    </a:lnTo>
                    <a:lnTo>
                      <a:pt x="301" y="6431"/>
                    </a:lnTo>
                    <a:cubicBezTo>
                      <a:pt x="492" y="6541"/>
                      <a:pt x="697" y="6636"/>
                      <a:pt x="915" y="6691"/>
                    </a:cubicBezTo>
                    <a:lnTo>
                      <a:pt x="287"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41"/>
              <p:cNvSpPr/>
              <p:nvPr/>
            </p:nvSpPr>
            <p:spPr>
              <a:xfrm>
                <a:off x="722375" y="3109825"/>
                <a:ext cx="344100" cy="168550"/>
              </a:xfrm>
              <a:custGeom>
                <a:avLst/>
                <a:gdLst/>
                <a:ahLst/>
                <a:cxnLst/>
                <a:rect l="l" t="t" r="r" b="b"/>
                <a:pathLst>
                  <a:path w="13764" h="6742" extrusionOk="0">
                    <a:moveTo>
                      <a:pt x="11060" y="0"/>
                    </a:moveTo>
                    <a:lnTo>
                      <a:pt x="5408" y="3673"/>
                    </a:lnTo>
                    <a:cubicBezTo>
                      <a:pt x="5408" y="3673"/>
                      <a:pt x="2581" y="4506"/>
                      <a:pt x="1953" y="4602"/>
                    </a:cubicBezTo>
                    <a:cubicBezTo>
                      <a:pt x="1893" y="4612"/>
                      <a:pt x="1830" y="4616"/>
                      <a:pt x="1766" y="4616"/>
                    </a:cubicBezTo>
                    <a:cubicBezTo>
                      <a:pt x="1350" y="4616"/>
                      <a:pt x="876" y="4430"/>
                      <a:pt x="554" y="4430"/>
                    </a:cubicBezTo>
                    <a:cubicBezTo>
                      <a:pt x="399" y="4430"/>
                      <a:pt x="280" y="4473"/>
                      <a:pt x="219" y="4602"/>
                    </a:cubicBezTo>
                    <a:cubicBezTo>
                      <a:pt x="1" y="5052"/>
                      <a:pt x="465" y="5448"/>
                      <a:pt x="875" y="5557"/>
                    </a:cubicBezTo>
                    <a:cubicBezTo>
                      <a:pt x="1258" y="5663"/>
                      <a:pt x="1950" y="6269"/>
                      <a:pt x="2750" y="6269"/>
                    </a:cubicBezTo>
                    <a:cubicBezTo>
                      <a:pt x="2776" y="6269"/>
                      <a:pt x="2801" y="6269"/>
                      <a:pt x="2827" y="6267"/>
                    </a:cubicBezTo>
                    <a:cubicBezTo>
                      <a:pt x="2909" y="6263"/>
                      <a:pt x="2990" y="6261"/>
                      <a:pt x="3068" y="6261"/>
                    </a:cubicBezTo>
                    <a:cubicBezTo>
                      <a:pt x="3794" y="6261"/>
                      <a:pt x="4358" y="6426"/>
                      <a:pt x="5012" y="6636"/>
                    </a:cubicBezTo>
                    <a:cubicBezTo>
                      <a:pt x="5234" y="6709"/>
                      <a:pt x="5432" y="6741"/>
                      <a:pt x="5605" y="6741"/>
                    </a:cubicBezTo>
                    <a:cubicBezTo>
                      <a:pt x="5988" y="6741"/>
                      <a:pt x="6254" y="6584"/>
                      <a:pt x="6404" y="6349"/>
                    </a:cubicBezTo>
                    <a:cubicBezTo>
                      <a:pt x="6609" y="6022"/>
                      <a:pt x="6650" y="5284"/>
                      <a:pt x="6650" y="5284"/>
                    </a:cubicBezTo>
                    <a:lnTo>
                      <a:pt x="13763" y="2281"/>
                    </a:lnTo>
                    <a:lnTo>
                      <a:pt x="12439" y="478"/>
                    </a:lnTo>
                    <a:lnTo>
                      <a:pt x="11060" y="0"/>
                    </a:lnTo>
                    <a:close/>
                  </a:path>
                </a:pathLst>
              </a:custGeom>
              <a:solidFill>
                <a:srgbClr val="FFB4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41"/>
              <p:cNvSpPr/>
              <p:nvPr/>
            </p:nvSpPr>
            <p:spPr>
              <a:xfrm>
                <a:off x="734000" y="3109825"/>
                <a:ext cx="277850" cy="120600"/>
              </a:xfrm>
              <a:custGeom>
                <a:avLst/>
                <a:gdLst/>
                <a:ahLst/>
                <a:cxnLst/>
                <a:rect l="l" t="t" r="r" b="b"/>
                <a:pathLst>
                  <a:path w="11114" h="4824" extrusionOk="0">
                    <a:moveTo>
                      <a:pt x="10595" y="0"/>
                    </a:moveTo>
                    <a:lnTo>
                      <a:pt x="4943" y="3673"/>
                    </a:lnTo>
                    <a:cubicBezTo>
                      <a:pt x="4943" y="3673"/>
                      <a:pt x="2116" y="4506"/>
                      <a:pt x="1488" y="4602"/>
                    </a:cubicBezTo>
                    <a:cubicBezTo>
                      <a:pt x="1429" y="4612"/>
                      <a:pt x="1367" y="4616"/>
                      <a:pt x="1304" y="4616"/>
                    </a:cubicBezTo>
                    <a:cubicBezTo>
                      <a:pt x="892" y="4616"/>
                      <a:pt x="424" y="4431"/>
                      <a:pt x="99" y="4431"/>
                    </a:cubicBezTo>
                    <a:cubicBezTo>
                      <a:pt x="64" y="4431"/>
                      <a:pt x="31" y="4433"/>
                      <a:pt x="0" y="4438"/>
                    </a:cubicBezTo>
                    <a:cubicBezTo>
                      <a:pt x="514" y="4528"/>
                      <a:pt x="1174" y="4824"/>
                      <a:pt x="1431" y="4824"/>
                    </a:cubicBezTo>
                    <a:cubicBezTo>
                      <a:pt x="1447" y="4824"/>
                      <a:pt x="1462" y="4822"/>
                      <a:pt x="1475" y="4820"/>
                    </a:cubicBezTo>
                    <a:cubicBezTo>
                      <a:pt x="1761" y="4752"/>
                      <a:pt x="4997" y="3892"/>
                      <a:pt x="4997" y="3892"/>
                    </a:cubicBezTo>
                    <a:lnTo>
                      <a:pt x="11114" y="178"/>
                    </a:lnTo>
                    <a:lnTo>
                      <a:pt x="10595"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41"/>
              <p:cNvSpPr/>
              <p:nvPr/>
            </p:nvSpPr>
            <p:spPr>
              <a:xfrm>
                <a:off x="724775" y="3139850"/>
                <a:ext cx="341700" cy="138525"/>
              </a:xfrm>
              <a:custGeom>
                <a:avLst/>
                <a:gdLst/>
                <a:ahLst/>
                <a:cxnLst/>
                <a:rect l="l" t="t" r="r" b="b"/>
                <a:pathLst>
                  <a:path w="13668" h="5541" extrusionOk="0">
                    <a:moveTo>
                      <a:pt x="12875" y="1"/>
                    </a:moveTo>
                    <a:lnTo>
                      <a:pt x="6226" y="3483"/>
                    </a:lnTo>
                    <a:cubicBezTo>
                      <a:pt x="6226" y="3483"/>
                      <a:pt x="5858" y="4821"/>
                      <a:pt x="5284" y="4848"/>
                    </a:cubicBezTo>
                    <a:cubicBezTo>
                      <a:pt x="5278" y="4848"/>
                      <a:pt x="5273" y="4848"/>
                      <a:pt x="5267" y="4848"/>
                    </a:cubicBezTo>
                    <a:cubicBezTo>
                      <a:pt x="4794" y="4848"/>
                      <a:pt x="4043" y="4397"/>
                      <a:pt x="3382" y="4397"/>
                    </a:cubicBezTo>
                    <a:cubicBezTo>
                      <a:pt x="3257" y="4397"/>
                      <a:pt x="3134" y="4413"/>
                      <a:pt x="3018" y="4452"/>
                    </a:cubicBezTo>
                    <a:cubicBezTo>
                      <a:pt x="2926" y="4483"/>
                      <a:pt x="2836" y="4497"/>
                      <a:pt x="2747" y="4497"/>
                    </a:cubicBezTo>
                    <a:cubicBezTo>
                      <a:pt x="2133" y="4497"/>
                      <a:pt x="1580" y="3851"/>
                      <a:pt x="1079" y="3851"/>
                    </a:cubicBezTo>
                    <a:cubicBezTo>
                      <a:pt x="710" y="3851"/>
                      <a:pt x="355" y="3797"/>
                      <a:pt x="82" y="3523"/>
                    </a:cubicBezTo>
                    <a:lnTo>
                      <a:pt x="82" y="3523"/>
                    </a:lnTo>
                    <a:cubicBezTo>
                      <a:pt x="0" y="3919"/>
                      <a:pt x="410" y="4261"/>
                      <a:pt x="779" y="4356"/>
                    </a:cubicBezTo>
                    <a:cubicBezTo>
                      <a:pt x="1162" y="4462"/>
                      <a:pt x="1854" y="5068"/>
                      <a:pt x="2654" y="5068"/>
                    </a:cubicBezTo>
                    <a:cubicBezTo>
                      <a:pt x="2680" y="5068"/>
                      <a:pt x="2705" y="5068"/>
                      <a:pt x="2731" y="5066"/>
                    </a:cubicBezTo>
                    <a:cubicBezTo>
                      <a:pt x="2813" y="5062"/>
                      <a:pt x="2894" y="5060"/>
                      <a:pt x="2972" y="5060"/>
                    </a:cubicBezTo>
                    <a:cubicBezTo>
                      <a:pt x="3698" y="5060"/>
                      <a:pt x="4262" y="5225"/>
                      <a:pt x="4916" y="5435"/>
                    </a:cubicBezTo>
                    <a:cubicBezTo>
                      <a:pt x="5138" y="5508"/>
                      <a:pt x="5336" y="5540"/>
                      <a:pt x="5509" y="5540"/>
                    </a:cubicBezTo>
                    <a:cubicBezTo>
                      <a:pt x="5892" y="5540"/>
                      <a:pt x="6158" y="5383"/>
                      <a:pt x="6308" y="5148"/>
                    </a:cubicBezTo>
                    <a:cubicBezTo>
                      <a:pt x="6513" y="4821"/>
                      <a:pt x="6554" y="4083"/>
                      <a:pt x="6554" y="4083"/>
                    </a:cubicBezTo>
                    <a:lnTo>
                      <a:pt x="13667" y="1080"/>
                    </a:lnTo>
                    <a:lnTo>
                      <a:pt x="12875"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41"/>
              <p:cNvSpPr/>
              <p:nvPr/>
            </p:nvSpPr>
            <p:spPr>
              <a:xfrm>
                <a:off x="991350" y="3022450"/>
                <a:ext cx="538650" cy="198500"/>
              </a:xfrm>
              <a:custGeom>
                <a:avLst/>
                <a:gdLst/>
                <a:ahLst/>
                <a:cxnLst/>
                <a:rect l="l" t="t" r="r" b="b"/>
                <a:pathLst>
                  <a:path w="21546" h="7940" extrusionOk="0">
                    <a:moveTo>
                      <a:pt x="18692" y="0"/>
                    </a:moveTo>
                    <a:lnTo>
                      <a:pt x="13121" y="1475"/>
                    </a:lnTo>
                    <a:cubicBezTo>
                      <a:pt x="13121" y="1475"/>
                      <a:pt x="8548" y="1011"/>
                      <a:pt x="6923" y="574"/>
                    </a:cubicBezTo>
                    <a:cubicBezTo>
                      <a:pt x="6381" y="428"/>
                      <a:pt x="5947" y="379"/>
                      <a:pt x="5610" y="379"/>
                    </a:cubicBezTo>
                    <a:cubicBezTo>
                      <a:pt x="4934" y="379"/>
                      <a:pt x="4643" y="574"/>
                      <a:pt x="4643" y="574"/>
                    </a:cubicBezTo>
                    <a:lnTo>
                      <a:pt x="1" y="3427"/>
                    </a:lnTo>
                    <a:cubicBezTo>
                      <a:pt x="519" y="5093"/>
                      <a:pt x="2718" y="6841"/>
                      <a:pt x="2718" y="6841"/>
                    </a:cubicBezTo>
                    <a:lnTo>
                      <a:pt x="6131" y="4083"/>
                    </a:lnTo>
                    <a:cubicBezTo>
                      <a:pt x="6131" y="4083"/>
                      <a:pt x="14036" y="7414"/>
                      <a:pt x="17531" y="7892"/>
                    </a:cubicBezTo>
                    <a:cubicBezTo>
                      <a:pt x="17764" y="7924"/>
                      <a:pt x="17983" y="7940"/>
                      <a:pt x="18189" y="7940"/>
                    </a:cubicBezTo>
                    <a:cubicBezTo>
                      <a:pt x="21105" y="7940"/>
                      <a:pt x="21546" y="4915"/>
                      <a:pt x="21546" y="4915"/>
                    </a:cubicBezTo>
                    <a:lnTo>
                      <a:pt x="20522" y="1802"/>
                    </a:lnTo>
                    <a:lnTo>
                      <a:pt x="1869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41"/>
              <p:cNvSpPr/>
              <p:nvPr/>
            </p:nvSpPr>
            <p:spPr>
              <a:xfrm>
                <a:off x="991350" y="3031925"/>
                <a:ext cx="393925" cy="89525"/>
              </a:xfrm>
              <a:custGeom>
                <a:avLst/>
                <a:gdLst/>
                <a:ahLst/>
                <a:cxnLst/>
                <a:rect l="l" t="t" r="r" b="b"/>
                <a:pathLst>
                  <a:path w="15757" h="3581" extrusionOk="0">
                    <a:moveTo>
                      <a:pt x="5610" y="0"/>
                    </a:moveTo>
                    <a:cubicBezTo>
                      <a:pt x="4934" y="0"/>
                      <a:pt x="4643" y="195"/>
                      <a:pt x="4643" y="195"/>
                    </a:cubicBezTo>
                    <a:lnTo>
                      <a:pt x="1" y="3048"/>
                    </a:lnTo>
                    <a:cubicBezTo>
                      <a:pt x="55" y="3226"/>
                      <a:pt x="137" y="3403"/>
                      <a:pt x="219" y="3581"/>
                    </a:cubicBezTo>
                    <a:lnTo>
                      <a:pt x="4629" y="727"/>
                    </a:lnTo>
                    <a:cubicBezTo>
                      <a:pt x="4629" y="727"/>
                      <a:pt x="5044" y="468"/>
                      <a:pt x="5711" y="468"/>
                    </a:cubicBezTo>
                    <a:cubicBezTo>
                      <a:pt x="5949" y="468"/>
                      <a:pt x="6219" y="501"/>
                      <a:pt x="6513" y="591"/>
                    </a:cubicBezTo>
                    <a:cubicBezTo>
                      <a:pt x="7458" y="878"/>
                      <a:pt x="11442" y="1555"/>
                      <a:pt x="13469" y="1555"/>
                    </a:cubicBezTo>
                    <a:cubicBezTo>
                      <a:pt x="13845" y="1555"/>
                      <a:pt x="14154" y="1532"/>
                      <a:pt x="14364" y="1478"/>
                    </a:cubicBezTo>
                    <a:cubicBezTo>
                      <a:pt x="14924" y="1328"/>
                      <a:pt x="15402" y="877"/>
                      <a:pt x="15757" y="399"/>
                    </a:cubicBezTo>
                    <a:lnTo>
                      <a:pt x="15757" y="399"/>
                    </a:lnTo>
                    <a:lnTo>
                      <a:pt x="13121" y="1096"/>
                    </a:lnTo>
                    <a:cubicBezTo>
                      <a:pt x="13121" y="1096"/>
                      <a:pt x="8548" y="632"/>
                      <a:pt x="6923" y="195"/>
                    </a:cubicBezTo>
                    <a:cubicBezTo>
                      <a:pt x="6381" y="49"/>
                      <a:pt x="5947" y="0"/>
                      <a:pt x="5610"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41"/>
              <p:cNvSpPr/>
              <p:nvPr/>
            </p:nvSpPr>
            <p:spPr>
              <a:xfrm>
                <a:off x="1029575" y="3054875"/>
                <a:ext cx="500425" cy="166025"/>
              </a:xfrm>
              <a:custGeom>
                <a:avLst/>
                <a:gdLst/>
                <a:ahLst/>
                <a:cxnLst/>
                <a:rect l="l" t="t" r="r" b="b"/>
                <a:pathLst>
                  <a:path w="20017" h="6641" extrusionOk="0">
                    <a:moveTo>
                      <a:pt x="14009" y="0"/>
                    </a:moveTo>
                    <a:lnTo>
                      <a:pt x="11934" y="1994"/>
                    </a:lnTo>
                    <a:cubicBezTo>
                      <a:pt x="11934" y="1994"/>
                      <a:pt x="12687" y="1690"/>
                      <a:pt x="13575" y="1690"/>
                    </a:cubicBezTo>
                    <a:cubicBezTo>
                      <a:pt x="13628" y="1690"/>
                      <a:pt x="13682" y="1691"/>
                      <a:pt x="13736" y="1693"/>
                    </a:cubicBezTo>
                    <a:cubicBezTo>
                      <a:pt x="14705" y="1748"/>
                      <a:pt x="15647" y="2021"/>
                      <a:pt x="15647" y="2021"/>
                    </a:cubicBezTo>
                    <a:cubicBezTo>
                      <a:pt x="15647" y="2021"/>
                      <a:pt x="17627" y="4205"/>
                      <a:pt x="16371" y="4738"/>
                    </a:cubicBezTo>
                    <a:cubicBezTo>
                      <a:pt x="16195" y="4812"/>
                      <a:pt x="15943" y="4844"/>
                      <a:pt x="15638" y="4844"/>
                    </a:cubicBezTo>
                    <a:cubicBezTo>
                      <a:pt x="13795" y="4844"/>
                      <a:pt x="9979" y="3664"/>
                      <a:pt x="8725" y="3277"/>
                    </a:cubicBezTo>
                    <a:cubicBezTo>
                      <a:pt x="7264" y="2840"/>
                      <a:pt x="3660" y="902"/>
                      <a:pt x="3660" y="901"/>
                    </a:cubicBezTo>
                    <a:lnTo>
                      <a:pt x="3660" y="901"/>
                    </a:lnTo>
                    <a:lnTo>
                      <a:pt x="4110" y="2021"/>
                    </a:lnTo>
                    <a:cubicBezTo>
                      <a:pt x="4110" y="2021"/>
                      <a:pt x="1735" y="3400"/>
                      <a:pt x="1" y="4438"/>
                    </a:cubicBezTo>
                    <a:cubicBezTo>
                      <a:pt x="629" y="5093"/>
                      <a:pt x="1189" y="5544"/>
                      <a:pt x="1189" y="5544"/>
                    </a:cubicBezTo>
                    <a:lnTo>
                      <a:pt x="4602" y="2786"/>
                    </a:lnTo>
                    <a:cubicBezTo>
                      <a:pt x="4602" y="2786"/>
                      <a:pt x="12494" y="6117"/>
                      <a:pt x="16002" y="6595"/>
                    </a:cubicBezTo>
                    <a:cubicBezTo>
                      <a:pt x="16229" y="6626"/>
                      <a:pt x="16442" y="6640"/>
                      <a:pt x="16644" y="6640"/>
                    </a:cubicBezTo>
                    <a:cubicBezTo>
                      <a:pt x="19574" y="6640"/>
                      <a:pt x="20017" y="3605"/>
                      <a:pt x="20017" y="3605"/>
                    </a:cubicBezTo>
                    <a:lnTo>
                      <a:pt x="19307" y="1448"/>
                    </a:lnTo>
                    <a:lnTo>
                      <a:pt x="14009"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41"/>
              <p:cNvSpPr/>
              <p:nvPr/>
            </p:nvSpPr>
            <p:spPr>
              <a:xfrm>
                <a:off x="1349750" y="2557925"/>
                <a:ext cx="245450" cy="477225"/>
              </a:xfrm>
              <a:custGeom>
                <a:avLst/>
                <a:gdLst/>
                <a:ahLst/>
                <a:cxnLst/>
                <a:rect l="l" t="t" r="r" b="b"/>
                <a:pathLst>
                  <a:path w="9818" h="19089" extrusionOk="0">
                    <a:moveTo>
                      <a:pt x="5132" y="1"/>
                    </a:moveTo>
                    <a:cubicBezTo>
                      <a:pt x="5014" y="1"/>
                      <a:pt x="4897" y="5"/>
                      <a:pt x="4779" y="13"/>
                    </a:cubicBezTo>
                    <a:cubicBezTo>
                      <a:pt x="3400" y="108"/>
                      <a:pt x="2759" y="709"/>
                      <a:pt x="2281" y="1337"/>
                    </a:cubicBezTo>
                    <a:cubicBezTo>
                      <a:pt x="1789" y="1979"/>
                      <a:pt x="2049" y="3385"/>
                      <a:pt x="1448" y="4109"/>
                    </a:cubicBezTo>
                    <a:cubicBezTo>
                      <a:pt x="656" y="5078"/>
                      <a:pt x="1516" y="5693"/>
                      <a:pt x="861" y="6594"/>
                    </a:cubicBezTo>
                    <a:cubicBezTo>
                      <a:pt x="205" y="7495"/>
                      <a:pt x="779" y="8846"/>
                      <a:pt x="1" y="9884"/>
                    </a:cubicBezTo>
                    <a:lnTo>
                      <a:pt x="3510" y="19045"/>
                    </a:lnTo>
                    <a:cubicBezTo>
                      <a:pt x="3510" y="19045"/>
                      <a:pt x="3747" y="19088"/>
                      <a:pt x="4118" y="19088"/>
                    </a:cubicBezTo>
                    <a:cubicBezTo>
                      <a:pt x="4816" y="19088"/>
                      <a:pt x="5986" y="18937"/>
                      <a:pt x="6923" y="18062"/>
                    </a:cubicBezTo>
                    <a:cubicBezTo>
                      <a:pt x="7797" y="17257"/>
                      <a:pt x="8288" y="16834"/>
                      <a:pt x="8001" y="15345"/>
                    </a:cubicBezTo>
                    <a:cubicBezTo>
                      <a:pt x="7728" y="13857"/>
                      <a:pt x="8903" y="13884"/>
                      <a:pt x="9230" y="13079"/>
                    </a:cubicBezTo>
                    <a:cubicBezTo>
                      <a:pt x="9817" y="11714"/>
                      <a:pt x="9066" y="11086"/>
                      <a:pt x="8821" y="10048"/>
                    </a:cubicBezTo>
                    <a:cubicBezTo>
                      <a:pt x="8561" y="9010"/>
                      <a:pt x="9339" y="8300"/>
                      <a:pt x="8807" y="7290"/>
                    </a:cubicBezTo>
                    <a:cubicBezTo>
                      <a:pt x="8275" y="6280"/>
                      <a:pt x="9094" y="5652"/>
                      <a:pt x="9189" y="3972"/>
                    </a:cubicBezTo>
                    <a:cubicBezTo>
                      <a:pt x="9285" y="1924"/>
                      <a:pt x="7892" y="1433"/>
                      <a:pt x="7892" y="1433"/>
                    </a:cubicBezTo>
                    <a:cubicBezTo>
                      <a:pt x="7692" y="482"/>
                      <a:pt x="6425" y="1"/>
                      <a:pt x="51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41"/>
              <p:cNvSpPr/>
              <p:nvPr/>
            </p:nvSpPr>
            <p:spPr>
              <a:xfrm>
                <a:off x="1365125" y="2610800"/>
                <a:ext cx="229725" cy="424350"/>
              </a:xfrm>
              <a:custGeom>
                <a:avLst/>
                <a:gdLst/>
                <a:ahLst/>
                <a:cxnLst/>
                <a:rect l="l" t="t" r="r" b="b"/>
                <a:pathLst>
                  <a:path w="9189" h="16974" extrusionOk="0">
                    <a:moveTo>
                      <a:pt x="8096" y="0"/>
                    </a:moveTo>
                    <a:lnTo>
                      <a:pt x="8096" y="0"/>
                    </a:lnTo>
                    <a:cubicBezTo>
                      <a:pt x="8206" y="342"/>
                      <a:pt x="8247" y="820"/>
                      <a:pt x="8028" y="1352"/>
                    </a:cubicBezTo>
                    <a:cubicBezTo>
                      <a:pt x="7878" y="1738"/>
                      <a:pt x="7662" y="1864"/>
                      <a:pt x="7445" y="1864"/>
                    </a:cubicBezTo>
                    <a:cubicBezTo>
                      <a:pt x="7031" y="1864"/>
                      <a:pt x="6608" y="1407"/>
                      <a:pt x="6608" y="1407"/>
                    </a:cubicBezTo>
                    <a:lnTo>
                      <a:pt x="6608" y="1407"/>
                    </a:lnTo>
                    <a:cubicBezTo>
                      <a:pt x="6608" y="1407"/>
                      <a:pt x="6444" y="2526"/>
                      <a:pt x="6772" y="3100"/>
                    </a:cubicBezTo>
                    <a:cubicBezTo>
                      <a:pt x="7086" y="3673"/>
                      <a:pt x="4874" y="4506"/>
                      <a:pt x="4874" y="4506"/>
                    </a:cubicBezTo>
                    <a:lnTo>
                      <a:pt x="2649" y="2554"/>
                    </a:lnTo>
                    <a:lnTo>
                      <a:pt x="2021" y="1680"/>
                    </a:lnTo>
                    <a:lnTo>
                      <a:pt x="1556" y="1652"/>
                    </a:lnTo>
                    <a:cubicBezTo>
                      <a:pt x="1556" y="1652"/>
                      <a:pt x="587" y="2253"/>
                      <a:pt x="997" y="3345"/>
                    </a:cubicBezTo>
                    <a:cubicBezTo>
                      <a:pt x="1420" y="4451"/>
                      <a:pt x="0" y="5079"/>
                      <a:pt x="437" y="6322"/>
                    </a:cubicBezTo>
                    <a:cubicBezTo>
                      <a:pt x="860" y="7551"/>
                      <a:pt x="3864" y="9926"/>
                      <a:pt x="3864" y="9926"/>
                    </a:cubicBezTo>
                    <a:lnTo>
                      <a:pt x="2662" y="16330"/>
                    </a:lnTo>
                    <a:lnTo>
                      <a:pt x="2895" y="16930"/>
                    </a:lnTo>
                    <a:cubicBezTo>
                      <a:pt x="2895" y="16930"/>
                      <a:pt x="3132" y="16973"/>
                      <a:pt x="3503" y="16973"/>
                    </a:cubicBezTo>
                    <a:cubicBezTo>
                      <a:pt x="4201" y="16973"/>
                      <a:pt x="5371" y="16822"/>
                      <a:pt x="6308" y="15947"/>
                    </a:cubicBezTo>
                    <a:cubicBezTo>
                      <a:pt x="7168" y="15142"/>
                      <a:pt x="7660" y="14732"/>
                      <a:pt x="7386" y="13230"/>
                    </a:cubicBezTo>
                    <a:cubicBezTo>
                      <a:pt x="7100" y="11742"/>
                      <a:pt x="8274" y="11769"/>
                      <a:pt x="8615" y="10978"/>
                    </a:cubicBezTo>
                    <a:cubicBezTo>
                      <a:pt x="9189" y="9599"/>
                      <a:pt x="8451" y="8971"/>
                      <a:pt x="8192" y="7933"/>
                    </a:cubicBezTo>
                    <a:cubicBezTo>
                      <a:pt x="7946" y="6895"/>
                      <a:pt x="8724" y="6185"/>
                      <a:pt x="8192" y="5175"/>
                    </a:cubicBezTo>
                    <a:cubicBezTo>
                      <a:pt x="7660" y="4165"/>
                      <a:pt x="8479" y="3550"/>
                      <a:pt x="8561" y="1857"/>
                    </a:cubicBezTo>
                    <a:cubicBezTo>
                      <a:pt x="8615" y="983"/>
                      <a:pt x="8383" y="383"/>
                      <a:pt x="80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41"/>
              <p:cNvSpPr/>
              <p:nvPr/>
            </p:nvSpPr>
            <p:spPr>
              <a:xfrm>
                <a:off x="1140175" y="2652450"/>
                <a:ext cx="415075" cy="319850"/>
              </a:xfrm>
              <a:custGeom>
                <a:avLst/>
                <a:gdLst/>
                <a:ahLst/>
                <a:cxnLst/>
                <a:rect l="l" t="t" r="r" b="b"/>
                <a:pathLst>
                  <a:path w="16603" h="12794" extrusionOk="0">
                    <a:moveTo>
                      <a:pt x="1859" y="0"/>
                    </a:moveTo>
                    <a:cubicBezTo>
                      <a:pt x="1446" y="0"/>
                      <a:pt x="859" y="513"/>
                      <a:pt x="697" y="751"/>
                    </a:cubicBezTo>
                    <a:cubicBezTo>
                      <a:pt x="533" y="997"/>
                      <a:pt x="833" y="1475"/>
                      <a:pt x="669" y="1830"/>
                    </a:cubicBezTo>
                    <a:cubicBezTo>
                      <a:pt x="492" y="2198"/>
                      <a:pt x="1065" y="2895"/>
                      <a:pt x="1065" y="2895"/>
                    </a:cubicBezTo>
                    <a:lnTo>
                      <a:pt x="1407" y="3577"/>
                    </a:lnTo>
                    <a:cubicBezTo>
                      <a:pt x="1134" y="4888"/>
                      <a:pt x="615" y="7359"/>
                      <a:pt x="355" y="8315"/>
                    </a:cubicBezTo>
                    <a:cubicBezTo>
                      <a:pt x="0" y="9639"/>
                      <a:pt x="151" y="10622"/>
                      <a:pt x="642" y="10895"/>
                    </a:cubicBezTo>
                    <a:cubicBezTo>
                      <a:pt x="826" y="10996"/>
                      <a:pt x="1042" y="11034"/>
                      <a:pt x="1261" y="11034"/>
                    </a:cubicBezTo>
                    <a:cubicBezTo>
                      <a:pt x="1871" y="11034"/>
                      <a:pt x="2499" y="10745"/>
                      <a:pt x="2499" y="10745"/>
                    </a:cubicBezTo>
                    <a:lnTo>
                      <a:pt x="8752" y="8370"/>
                    </a:lnTo>
                    <a:lnTo>
                      <a:pt x="14650" y="12793"/>
                    </a:lnTo>
                    <a:cubicBezTo>
                      <a:pt x="14869" y="12329"/>
                      <a:pt x="15456" y="11196"/>
                      <a:pt x="15715" y="10677"/>
                    </a:cubicBezTo>
                    <a:cubicBezTo>
                      <a:pt x="15907" y="10063"/>
                      <a:pt x="16166" y="9462"/>
                      <a:pt x="16371" y="8847"/>
                    </a:cubicBezTo>
                    <a:cubicBezTo>
                      <a:pt x="16589" y="8178"/>
                      <a:pt x="16371" y="7209"/>
                      <a:pt x="16603" y="6526"/>
                    </a:cubicBezTo>
                    <a:lnTo>
                      <a:pt x="16234" y="6281"/>
                    </a:lnTo>
                    <a:lnTo>
                      <a:pt x="14364" y="5680"/>
                    </a:lnTo>
                    <a:lnTo>
                      <a:pt x="9421" y="4629"/>
                    </a:lnTo>
                    <a:cubicBezTo>
                      <a:pt x="9053" y="4629"/>
                      <a:pt x="8616" y="4820"/>
                      <a:pt x="8616" y="4820"/>
                    </a:cubicBezTo>
                    <a:lnTo>
                      <a:pt x="2567" y="8042"/>
                    </a:lnTo>
                    <a:lnTo>
                      <a:pt x="2895" y="3932"/>
                    </a:lnTo>
                    <a:lnTo>
                      <a:pt x="3004" y="3523"/>
                    </a:lnTo>
                    <a:cubicBezTo>
                      <a:pt x="3004" y="3523"/>
                      <a:pt x="3591" y="2840"/>
                      <a:pt x="3782" y="2567"/>
                    </a:cubicBezTo>
                    <a:cubicBezTo>
                      <a:pt x="3974" y="2294"/>
                      <a:pt x="3550" y="1406"/>
                      <a:pt x="3400" y="1106"/>
                    </a:cubicBezTo>
                    <a:cubicBezTo>
                      <a:pt x="3270" y="833"/>
                      <a:pt x="3239" y="572"/>
                      <a:pt x="3154" y="572"/>
                    </a:cubicBezTo>
                    <a:cubicBezTo>
                      <a:pt x="3149" y="572"/>
                      <a:pt x="3145" y="572"/>
                      <a:pt x="3141" y="573"/>
                    </a:cubicBezTo>
                    <a:cubicBezTo>
                      <a:pt x="3004" y="601"/>
                      <a:pt x="2799" y="847"/>
                      <a:pt x="2936" y="1338"/>
                    </a:cubicBezTo>
                    <a:cubicBezTo>
                      <a:pt x="3032" y="1707"/>
                      <a:pt x="3086" y="1980"/>
                      <a:pt x="3086" y="1980"/>
                    </a:cubicBezTo>
                    <a:cubicBezTo>
                      <a:pt x="3086" y="1980"/>
                      <a:pt x="2690" y="2157"/>
                      <a:pt x="2472" y="2662"/>
                    </a:cubicBezTo>
                    <a:lnTo>
                      <a:pt x="1666" y="2799"/>
                    </a:lnTo>
                    <a:cubicBezTo>
                      <a:pt x="1643" y="2807"/>
                      <a:pt x="1620" y="2810"/>
                      <a:pt x="1598" y="2810"/>
                    </a:cubicBezTo>
                    <a:cubicBezTo>
                      <a:pt x="1540" y="2810"/>
                      <a:pt x="1483" y="2788"/>
                      <a:pt x="1434" y="2758"/>
                    </a:cubicBezTo>
                    <a:cubicBezTo>
                      <a:pt x="1366" y="2703"/>
                      <a:pt x="1325" y="2635"/>
                      <a:pt x="1311" y="2540"/>
                    </a:cubicBezTo>
                    <a:cubicBezTo>
                      <a:pt x="1286" y="2230"/>
                      <a:pt x="1352" y="1887"/>
                      <a:pt x="1965" y="1887"/>
                    </a:cubicBezTo>
                    <a:cubicBezTo>
                      <a:pt x="2028" y="1887"/>
                      <a:pt x="2096" y="1890"/>
                      <a:pt x="2171" y="1898"/>
                    </a:cubicBezTo>
                    <a:cubicBezTo>
                      <a:pt x="2173" y="1898"/>
                      <a:pt x="2176" y="1898"/>
                      <a:pt x="2178" y="1898"/>
                    </a:cubicBezTo>
                    <a:cubicBezTo>
                      <a:pt x="2429" y="1898"/>
                      <a:pt x="2308" y="1091"/>
                      <a:pt x="2281" y="888"/>
                    </a:cubicBezTo>
                    <a:cubicBezTo>
                      <a:pt x="2253" y="669"/>
                      <a:pt x="1857" y="642"/>
                      <a:pt x="1857" y="642"/>
                    </a:cubicBezTo>
                    <a:cubicBezTo>
                      <a:pt x="1857" y="642"/>
                      <a:pt x="1871" y="587"/>
                      <a:pt x="2008" y="533"/>
                    </a:cubicBezTo>
                    <a:cubicBezTo>
                      <a:pt x="2053" y="516"/>
                      <a:pt x="2105" y="513"/>
                      <a:pt x="2154" y="513"/>
                    </a:cubicBezTo>
                    <a:cubicBezTo>
                      <a:pt x="2180" y="513"/>
                      <a:pt x="2205" y="514"/>
                      <a:pt x="2229" y="514"/>
                    </a:cubicBezTo>
                    <a:cubicBezTo>
                      <a:pt x="2312" y="514"/>
                      <a:pt x="2376" y="505"/>
                      <a:pt x="2376" y="423"/>
                    </a:cubicBezTo>
                    <a:cubicBezTo>
                      <a:pt x="2376" y="259"/>
                      <a:pt x="2363" y="137"/>
                      <a:pt x="1967" y="14"/>
                    </a:cubicBezTo>
                    <a:cubicBezTo>
                      <a:pt x="1932" y="5"/>
                      <a:pt x="1896" y="0"/>
                      <a:pt x="1859" y="0"/>
                    </a:cubicBezTo>
                    <a:close/>
                  </a:path>
                </a:pathLst>
              </a:custGeom>
              <a:solidFill>
                <a:srgbClr val="FFB4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41"/>
              <p:cNvSpPr/>
              <p:nvPr/>
            </p:nvSpPr>
            <p:spPr>
              <a:xfrm>
                <a:off x="1208775" y="2768150"/>
                <a:ext cx="176500" cy="82975"/>
              </a:xfrm>
              <a:custGeom>
                <a:avLst/>
                <a:gdLst/>
                <a:ahLst/>
                <a:cxnLst/>
                <a:rect l="l" t="t" r="r" b="b"/>
                <a:pathLst>
                  <a:path w="7060" h="3319" extrusionOk="0">
                    <a:moveTo>
                      <a:pt x="6938" y="543"/>
                    </a:moveTo>
                    <a:lnTo>
                      <a:pt x="6937" y="547"/>
                    </a:lnTo>
                    <a:lnTo>
                      <a:pt x="6950" y="547"/>
                    </a:lnTo>
                    <a:cubicBezTo>
                      <a:pt x="6950" y="547"/>
                      <a:pt x="6946" y="545"/>
                      <a:pt x="6938" y="543"/>
                    </a:cubicBezTo>
                    <a:close/>
                    <a:moveTo>
                      <a:pt x="6677" y="1"/>
                    </a:moveTo>
                    <a:cubicBezTo>
                      <a:pt x="6309" y="1"/>
                      <a:pt x="5872" y="192"/>
                      <a:pt x="5872" y="192"/>
                    </a:cubicBezTo>
                    <a:lnTo>
                      <a:pt x="1" y="3318"/>
                    </a:lnTo>
                    <a:cubicBezTo>
                      <a:pt x="1" y="3318"/>
                      <a:pt x="5012" y="943"/>
                      <a:pt x="5585" y="629"/>
                    </a:cubicBezTo>
                    <a:cubicBezTo>
                      <a:pt x="5811" y="502"/>
                      <a:pt x="6077" y="464"/>
                      <a:pt x="6314" y="464"/>
                    </a:cubicBezTo>
                    <a:cubicBezTo>
                      <a:pt x="6620" y="464"/>
                      <a:pt x="6878" y="527"/>
                      <a:pt x="6938" y="543"/>
                    </a:cubicBezTo>
                    <a:lnTo>
                      <a:pt x="6938" y="543"/>
                    </a:lnTo>
                    <a:lnTo>
                      <a:pt x="7060" y="82"/>
                    </a:lnTo>
                    <a:lnTo>
                      <a:pt x="6677"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41"/>
              <p:cNvSpPr/>
              <p:nvPr/>
            </p:nvSpPr>
            <p:spPr>
              <a:xfrm>
                <a:off x="1191025" y="2678375"/>
                <a:ext cx="48150" cy="202100"/>
              </a:xfrm>
              <a:custGeom>
                <a:avLst/>
                <a:gdLst/>
                <a:ahLst/>
                <a:cxnLst/>
                <a:rect l="l" t="t" r="r" b="b"/>
                <a:pathLst>
                  <a:path w="1926" h="8084" extrusionOk="0">
                    <a:moveTo>
                      <a:pt x="1339" y="1"/>
                    </a:moveTo>
                    <a:cubicBezTo>
                      <a:pt x="1503" y="479"/>
                      <a:pt x="1557" y="1243"/>
                      <a:pt x="1571" y="1311"/>
                    </a:cubicBezTo>
                    <a:cubicBezTo>
                      <a:pt x="1612" y="1434"/>
                      <a:pt x="861" y="2117"/>
                      <a:pt x="711" y="2240"/>
                    </a:cubicBezTo>
                    <a:cubicBezTo>
                      <a:pt x="561" y="2376"/>
                      <a:pt x="574" y="2827"/>
                      <a:pt x="574" y="2827"/>
                    </a:cubicBezTo>
                    <a:cubicBezTo>
                      <a:pt x="438" y="3974"/>
                      <a:pt x="247" y="5571"/>
                      <a:pt x="274" y="6076"/>
                    </a:cubicBezTo>
                    <a:cubicBezTo>
                      <a:pt x="329" y="6909"/>
                      <a:pt x="1" y="8083"/>
                      <a:pt x="1" y="8083"/>
                    </a:cubicBezTo>
                    <a:cubicBezTo>
                      <a:pt x="410" y="7879"/>
                      <a:pt x="533" y="7005"/>
                      <a:pt x="533" y="7005"/>
                    </a:cubicBezTo>
                    <a:lnTo>
                      <a:pt x="861" y="2895"/>
                    </a:lnTo>
                    <a:lnTo>
                      <a:pt x="970" y="2486"/>
                    </a:lnTo>
                    <a:cubicBezTo>
                      <a:pt x="970" y="2486"/>
                      <a:pt x="1557" y="1803"/>
                      <a:pt x="1748" y="1530"/>
                    </a:cubicBezTo>
                    <a:cubicBezTo>
                      <a:pt x="1926" y="1270"/>
                      <a:pt x="1530" y="342"/>
                      <a:pt x="1339"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8" name="Google Shape;948;p41"/>
              <p:cNvSpPr/>
              <p:nvPr/>
            </p:nvSpPr>
            <p:spPr>
              <a:xfrm>
                <a:off x="1144275" y="2831650"/>
                <a:ext cx="233825" cy="96525"/>
              </a:xfrm>
              <a:custGeom>
                <a:avLst/>
                <a:gdLst/>
                <a:ahLst/>
                <a:cxnLst/>
                <a:rect l="l" t="t" r="r" b="b"/>
                <a:pathLst>
                  <a:path w="9353" h="3861" extrusionOk="0">
                    <a:moveTo>
                      <a:pt x="9203" y="0"/>
                    </a:moveTo>
                    <a:cubicBezTo>
                      <a:pt x="9203" y="0"/>
                      <a:pt x="1980" y="3004"/>
                      <a:pt x="1215" y="3277"/>
                    </a:cubicBezTo>
                    <a:cubicBezTo>
                      <a:pt x="1137" y="3304"/>
                      <a:pt x="1061" y="3316"/>
                      <a:pt x="987" y="3316"/>
                    </a:cubicBezTo>
                    <a:cubicBezTo>
                      <a:pt x="542" y="3316"/>
                      <a:pt x="176" y="2875"/>
                      <a:pt x="0" y="2594"/>
                    </a:cubicBezTo>
                    <a:lnTo>
                      <a:pt x="0" y="2594"/>
                    </a:lnTo>
                    <a:cubicBezTo>
                      <a:pt x="14" y="3168"/>
                      <a:pt x="191" y="3564"/>
                      <a:pt x="478" y="3714"/>
                    </a:cubicBezTo>
                    <a:cubicBezTo>
                      <a:pt x="667" y="3821"/>
                      <a:pt x="890" y="3860"/>
                      <a:pt x="1114" y="3860"/>
                    </a:cubicBezTo>
                    <a:cubicBezTo>
                      <a:pt x="1718" y="3860"/>
                      <a:pt x="2335" y="3577"/>
                      <a:pt x="2335" y="3577"/>
                    </a:cubicBezTo>
                    <a:lnTo>
                      <a:pt x="8588" y="1202"/>
                    </a:lnTo>
                    <a:lnTo>
                      <a:pt x="9353" y="1775"/>
                    </a:lnTo>
                    <a:lnTo>
                      <a:pt x="9203"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41"/>
              <p:cNvSpPr/>
              <p:nvPr/>
            </p:nvSpPr>
            <p:spPr>
              <a:xfrm>
                <a:off x="1498925" y="2845975"/>
                <a:ext cx="25625" cy="100725"/>
              </a:xfrm>
              <a:custGeom>
                <a:avLst/>
                <a:gdLst/>
                <a:ahLst/>
                <a:cxnLst/>
                <a:rect l="l" t="t" r="r" b="b"/>
                <a:pathLst>
                  <a:path w="1025" h="4029" extrusionOk="0">
                    <a:moveTo>
                      <a:pt x="860" y="0"/>
                    </a:moveTo>
                    <a:lnTo>
                      <a:pt x="219" y="997"/>
                    </a:lnTo>
                    <a:lnTo>
                      <a:pt x="0" y="3496"/>
                    </a:lnTo>
                    <a:lnTo>
                      <a:pt x="819" y="4028"/>
                    </a:lnTo>
                    <a:lnTo>
                      <a:pt x="1024" y="3605"/>
                    </a:lnTo>
                    <a:cubicBezTo>
                      <a:pt x="533" y="2854"/>
                      <a:pt x="860" y="1"/>
                      <a:pt x="860"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41"/>
              <p:cNvSpPr/>
              <p:nvPr/>
            </p:nvSpPr>
            <p:spPr>
              <a:xfrm>
                <a:off x="1517700" y="2801600"/>
                <a:ext cx="37550" cy="35525"/>
              </a:xfrm>
              <a:custGeom>
                <a:avLst/>
                <a:gdLst/>
                <a:ahLst/>
                <a:cxnLst/>
                <a:rect l="l" t="t" r="r" b="b"/>
                <a:pathLst>
                  <a:path w="1502" h="1421" extrusionOk="0">
                    <a:moveTo>
                      <a:pt x="123" y="1"/>
                    </a:moveTo>
                    <a:cubicBezTo>
                      <a:pt x="41" y="151"/>
                      <a:pt x="0" y="274"/>
                      <a:pt x="0" y="274"/>
                    </a:cubicBezTo>
                    <a:lnTo>
                      <a:pt x="1065" y="1420"/>
                    </a:lnTo>
                    <a:lnTo>
                      <a:pt x="1393" y="1147"/>
                    </a:lnTo>
                    <a:lnTo>
                      <a:pt x="1393" y="1134"/>
                    </a:lnTo>
                    <a:cubicBezTo>
                      <a:pt x="1420" y="929"/>
                      <a:pt x="1447" y="738"/>
                      <a:pt x="1502" y="560"/>
                    </a:cubicBezTo>
                    <a:lnTo>
                      <a:pt x="1133" y="315"/>
                    </a:lnTo>
                    <a:lnTo>
                      <a:pt x="123"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41"/>
              <p:cNvSpPr/>
              <p:nvPr/>
            </p:nvSpPr>
            <p:spPr>
              <a:xfrm>
                <a:off x="1318350" y="2768150"/>
                <a:ext cx="227700" cy="423950"/>
              </a:xfrm>
              <a:custGeom>
                <a:avLst/>
                <a:gdLst/>
                <a:ahLst/>
                <a:cxnLst/>
                <a:rect l="l" t="t" r="r" b="b"/>
                <a:pathLst>
                  <a:path w="9108" h="16958" extrusionOk="0">
                    <a:moveTo>
                      <a:pt x="2294" y="1"/>
                    </a:moveTo>
                    <a:cubicBezTo>
                      <a:pt x="1980" y="2472"/>
                      <a:pt x="574" y="3960"/>
                      <a:pt x="861" y="5667"/>
                    </a:cubicBezTo>
                    <a:cubicBezTo>
                      <a:pt x="1093" y="7073"/>
                      <a:pt x="1448" y="7073"/>
                      <a:pt x="1475" y="8493"/>
                    </a:cubicBezTo>
                    <a:cubicBezTo>
                      <a:pt x="1502" y="9913"/>
                      <a:pt x="1" y="11619"/>
                      <a:pt x="1" y="11619"/>
                    </a:cubicBezTo>
                    <a:cubicBezTo>
                      <a:pt x="1" y="11619"/>
                      <a:pt x="1830" y="12002"/>
                      <a:pt x="3018" y="13108"/>
                    </a:cubicBezTo>
                    <a:cubicBezTo>
                      <a:pt x="4219" y="14200"/>
                      <a:pt x="4875" y="16344"/>
                      <a:pt x="7373" y="16958"/>
                    </a:cubicBezTo>
                    <a:cubicBezTo>
                      <a:pt x="7373" y="16958"/>
                      <a:pt x="8425" y="14760"/>
                      <a:pt x="7810" y="12056"/>
                    </a:cubicBezTo>
                    <a:cubicBezTo>
                      <a:pt x="7196" y="9353"/>
                      <a:pt x="7674" y="8807"/>
                      <a:pt x="8288" y="7633"/>
                    </a:cubicBezTo>
                    <a:cubicBezTo>
                      <a:pt x="8288" y="7633"/>
                      <a:pt x="6554" y="5011"/>
                      <a:pt x="9107" y="1653"/>
                    </a:cubicBezTo>
                    <a:lnTo>
                      <a:pt x="8302" y="1093"/>
                    </a:lnTo>
                    <a:lnTo>
                      <a:pt x="6418" y="1188"/>
                    </a:lnTo>
                    <a:lnTo>
                      <a:pt x="3182"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41"/>
              <p:cNvSpPr/>
              <p:nvPr/>
            </p:nvSpPr>
            <p:spPr>
              <a:xfrm>
                <a:off x="1318350" y="2783850"/>
                <a:ext cx="70675" cy="279225"/>
              </a:xfrm>
              <a:custGeom>
                <a:avLst/>
                <a:gdLst/>
                <a:ahLst/>
                <a:cxnLst/>
                <a:rect l="l" t="t" r="r" b="b"/>
                <a:pathLst>
                  <a:path w="2827" h="11169" extrusionOk="0">
                    <a:moveTo>
                      <a:pt x="2185" y="1"/>
                    </a:moveTo>
                    <a:lnTo>
                      <a:pt x="2185" y="1"/>
                    </a:lnTo>
                    <a:cubicBezTo>
                      <a:pt x="1748" y="2103"/>
                      <a:pt x="601" y="3482"/>
                      <a:pt x="861" y="5025"/>
                    </a:cubicBezTo>
                    <a:cubicBezTo>
                      <a:pt x="1093" y="6445"/>
                      <a:pt x="1448" y="6445"/>
                      <a:pt x="1475" y="7865"/>
                    </a:cubicBezTo>
                    <a:cubicBezTo>
                      <a:pt x="1502" y="9285"/>
                      <a:pt x="1" y="10991"/>
                      <a:pt x="1" y="10991"/>
                    </a:cubicBezTo>
                    <a:cubicBezTo>
                      <a:pt x="1" y="10991"/>
                      <a:pt x="260" y="11046"/>
                      <a:pt x="642" y="11169"/>
                    </a:cubicBezTo>
                    <a:cubicBezTo>
                      <a:pt x="902" y="10568"/>
                      <a:pt x="1270" y="9735"/>
                      <a:pt x="1571" y="9025"/>
                    </a:cubicBezTo>
                    <a:cubicBezTo>
                      <a:pt x="2117" y="7783"/>
                      <a:pt x="1871" y="6664"/>
                      <a:pt x="1871" y="6663"/>
                    </a:cubicBezTo>
                    <a:lnTo>
                      <a:pt x="1871" y="6663"/>
                    </a:lnTo>
                    <a:cubicBezTo>
                      <a:pt x="2002" y="6757"/>
                      <a:pt x="2139" y="6790"/>
                      <a:pt x="2268" y="6790"/>
                    </a:cubicBezTo>
                    <a:cubicBezTo>
                      <a:pt x="2572" y="6790"/>
                      <a:pt x="2827" y="6609"/>
                      <a:pt x="2827" y="6609"/>
                    </a:cubicBezTo>
                    <a:cubicBezTo>
                      <a:pt x="2827" y="6609"/>
                      <a:pt x="2035" y="6459"/>
                      <a:pt x="1489" y="5639"/>
                    </a:cubicBezTo>
                    <a:cubicBezTo>
                      <a:pt x="943" y="4820"/>
                      <a:pt x="1243" y="3264"/>
                      <a:pt x="1734" y="2130"/>
                    </a:cubicBezTo>
                    <a:cubicBezTo>
                      <a:pt x="2171" y="1134"/>
                      <a:pt x="2185" y="1"/>
                      <a:pt x="2185"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41"/>
              <p:cNvSpPr/>
              <p:nvPr/>
            </p:nvSpPr>
            <p:spPr>
              <a:xfrm>
                <a:off x="1409150" y="2795450"/>
                <a:ext cx="147825" cy="399050"/>
              </a:xfrm>
              <a:custGeom>
                <a:avLst/>
                <a:gdLst/>
                <a:ahLst/>
                <a:cxnLst/>
                <a:rect l="l" t="t" r="r" b="b"/>
                <a:pathLst>
                  <a:path w="5913" h="15962" extrusionOk="0">
                    <a:moveTo>
                      <a:pt x="4656" y="1"/>
                    </a:moveTo>
                    <a:lnTo>
                      <a:pt x="4274" y="28"/>
                    </a:lnTo>
                    <a:cubicBezTo>
                      <a:pt x="4192" y="219"/>
                      <a:pt x="4137" y="356"/>
                      <a:pt x="4137" y="356"/>
                    </a:cubicBezTo>
                    <a:cubicBezTo>
                      <a:pt x="4137" y="356"/>
                      <a:pt x="4588" y="602"/>
                      <a:pt x="4615" y="929"/>
                    </a:cubicBezTo>
                    <a:cubicBezTo>
                      <a:pt x="4642" y="1271"/>
                      <a:pt x="3291" y="2977"/>
                      <a:pt x="3386" y="4179"/>
                    </a:cubicBezTo>
                    <a:cubicBezTo>
                      <a:pt x="3465" y="5330"/>
                      <a:pt x="2616" y="6493"/>
                      <a:pt x="1993" y="6493"/>
                    </a:cubicBezTo>
                    <a:cubicBezTo>
                      <a:pt x="1965" y="6493"/>
                      <a:pt x="1938" y="6491"/>
                      <a:pt x="1912" y="6486"/>
                    </a:cubicBezTo>
                    <a:lnTo>
                      <a:pt x="1912" y="6486"/>
                    </a:lnTo>
                    <a:cubicBezTo>
                      <a:pt x="1912" y="6486"/>
                      <a:pt x="2144" y="7005"/>
                      <a:pt x="2717" y="7210"/>
                    </a:cubicBezTo>
                    <a:cubicBezTo>
                      <a:pt x="3277" y="7415"/>
                      <a:pt x="3523" y="11456"/>
                      <a:pt x="2908" y="12070"/>
                    </a:cubicBezTo>
                    <a:cubicBezTo>
                      <a:pt x="2444" y="12534"/>
                      <a:pt x="833" y="12671"/>
                      <a:pt x="0" y="12698"/>
                    </a:cubicBezTo>
                    <a:cubicBezTo>
                      <a:pt x="888" y="13845"/>
                      <a:pt x="1871" y="15470"/>
                      <a:pt x="3919" y="15961"/>
                    </a:cubicBezTo>
                    <a:cubicBezTo>
                      <a:pt x="3919" y="15961"/>
                      <a:pt x="5912" y="14200"/>
                      <a:pt x="4834" y="11101"/>
                    </a:cubicBezTo>
                    <a:cubicBezTo>
                      <a:pt x="3919" y="8493"/>
                      <a:pt x="4042" y="7715"/>
                      <a:pt x="4656" y="6541"/>
                    </a:cubicBezTo>
                    <a:cubicBezTo>
                      <a:pt x="4656" y="6541"/>
                      <a:pt x="2922" y="3919"/>
                      <a:pt x="5475" y="561"/>
                    </a:cubicBezTo>
                    <a:lnTo>
                      <a:pt x="465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41"/>
              <p:cNvSpPr/>
              <p:nvPr/>
            </p:nvSpPr>
            <p:spPr>
              <a:xfrm>
                <a:off x="1388400" y="2635275"/>
                <a:ext cx="153850" cy="187450"/>
              </a:xfrm>
              <a:custGeom>
                <a:avLst/>
                <a:gdLst/>
                <a:ahLst/>
                <a:cxnLst/>
                <a:rect l="l" t="t" r="r" b="b"/>
                <a:pathLst>
                  <a:path w="6154" h="7498" extrusionOk="0">
                    <a:moveTo>
                      <a:pt x="1076" y="701"/>
                    </a:moveTo>
                    <a:cubicBezTo>
                      <a:pt x="1080" y="703"/>
                      <a:pt x="1083" y="706"/>
                      <a:pt x="1087" y="708"/>
                    </a:cubicBezTo>
                    <a:lnTo>
                      <a:pt x="1087" y="708"/>
                    </a:lnTo>
                    <a:cubicBezTo>
                      <a:pt x="1089" y="703"/>
                      <a:pt x="1090" y="701"/>
                      <a:pt x="1090" y="701"/>
                    </a:cubicBezTo>
                    <a:close/>
                    <a:moveTo>
                      <a:pt x="2584" y="1"/>
                    </a:moveTo>
                    <a:cubicBezTo>
                      <a:pt x="2160" y="1"/>
                      <a:pt x="1657" y="754"/>
                      <a:pt x="1249" y="754"/>
                    </a:cubicBezTo>
                    <a:cubicBezTo>
                      <a:pt x="1193" y="754"/>
                      <a:pt x="1139" y="740"/>
                      <a:pt x="1087" y="708"/>
                    </a:cubicBezTo>
                    <a:lnTo>
                      <a:pt x="1087" y="708"/>
                    </a:lnTo>
                    <a:cubicBezTo>
                      <a:pt x="1030" y="880"/>
                      <a:pt x="0" y="4053"/>
                      <a:pt x="2059" y="4810"/>
                    </a:cubicBezTo>
                    <a:lnTo>
                      <a:pt x="1759" y="5507"/>
                    </a:lnTo>
                    <a:lnTo>
                      <a:pt x="380" y="5316"/>
                    </a:lnTo>
                    <a:lnTo>
                      <a:pt x="380" y="5316"/>
                    </a:lnTo>
                    <a:cubicBezTo>
                      <a:pt x="380" y="5316"/>
                      <a:pt x="189" y="6517"/>
                      <a:pt x="1950" y="7295"/>
                    </a:cubicBezTo>
                    <a:cubicBezTo>
                      <a:pt x="2281" y="7439"/>
                      <a:pt x="2612" y="7497"/>
                      <a:pt x="2932" y="7497"/>
                    </a:cubicBezTo>
                    <a:cubicBezTo>
                      <a:pt x="4316" y="7497"/>
                      <a:pt x="5486" y="6408"/>
                      <a:pt x="5486" y="6408"/>
                    </a:cubicBezTo>
                    <a:lnTo>
                      <a:pt x="5486" y="6408"/>
                    </a:lnTo>
                    <a:lnTo>
                      <a:pt x="4298" y="6503"/>
                    </a:lnTo>
                    <a:lnTo>
                      <a:pt x="4298" y="6503"/>
                    </a:lnTo>
                    <a:lnTo>
                      <a:pt x="4571" y="4469"/>
                    </a:lnTo>
                    <a:cubicBezTo>
                      <a:pt x="4571" y="4469"/>
                      <a:pt x="5268" y="3568"/>
                      <a:pt x="5486" y="3035"/>
                    </a:cubicBezTo>
                    <a:cubicBezTo>
                      <a:pt x="5486" y="3035"/>
                      <a:pt x="5978" y="2817"/>
                      <a:pt x="6087" y="2162"/>
                    </a:cubicBezTo>
                    <a:cubicBezTo>
                      <a:pt x="6153" y="1801"/>
                      <a:pt x="6017" y="1666"/>
                      <a:pt x="5853" y="1666"/>
                    </a:cubicBezTo>
                    <a:cubicBezTo>
                      <a:pt x="5714" y="1666"/>
                      <a:pt x="5555" y="1764"/>
                      <a:pt x="5486" y="1902"/>
                    </a:cubicBezTo>
                    <a:cubicBezTo>
                      <a:pt x="5486" y="1902"/>
                      <a:pt x="4421" y="933"/>
                      <a:pt x="4558" y="86"/>
                    </a:cubicBezTo>
                    <a:lnTo>
                      <a:pt x="4558" y="86"/>
                    </a:lnTo>
                    <a:cubicBezTo>
                      <a:pt x="4558" y="86"/>
                      <a:pt x="4007" y="309"/>
                      <a:pt x="3489" y="309"/>
                    </a:cubicBezTo>
                    <a:cubicBezTo>
                      <a:pt x="3238" y="309"/>
                      <a:pt x="2993" y="256"/>
                      <a:pt x="2824" y="100"/>
                    </a:cubicBezTo>
                    <a:cubicBezTo>
                      <a:pt x="2748" y="30"/>
                      <a:pt x="2667" y="1"/>
                      <a:pt x="2584" y="1"/>
                    </a:cubicBezTo>
                    <a:close/>
                  </a:path>
                </a:pathLst>
              </a:custGeom>
              <a:solidFill>
                <a:srgbClr val="FFB4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41"/>
              <p:cNvSpPr/>
              <p:nvPr/>
            </p:nvSpPr>
            <p:spPr>
              <a:xfrm>
                <a:off x="1413250" y="2676925"/>
                <a:ext cx="129000" cy="127425"/>
              </a:xfrm>
              <a:custGeom>
                <a:avLst/>
                <a:gdLst/>
                <a:ahLst/>
                <a:cxnLst/>
                <a:rect l="l" t="t" r="r" b="b"/>
                <a:pathLst>
                  <a:path w="5160" h="5097" extrusionOk="0">
                    <a:moveTo>
                      <a:pt x="4859" y="0"/>
                    </a:moveTo>
                    <a:cubicBezTo>
                      <a:pt x="4720" y="0"/>
                      <a:pt x="4561" y="98"/>
                      <a:pt x="4492" y="236"/>
                    </a:cubicBezTo>
                    <a:cubicBezTo>
                      <a:pt x="4492" y="236"/>
                      <a:pt x="4451" y="195"/>
                      <a:pt x="4396" y="141"/>
                    </a:cubicBezTo>
                    <a:cubicBezTo>
                      <a:pt x="3960" y="1492"/>
                      <a:pt x="3127" y="2926"/>
                      <a:pt x="1871" y="2926"/>
                    </a:cubicBezTo>
                    <a:cubicBezTo>
                      <a:pt x="1858" y="2926"/>
                      <a:pt x="1845" y="2926"/>
                      <a:pt x="1833" y="2926"/>
                    </a:cubicBezTo>
                    <a:cubicBezTo>
                      <a:pt x="456" y="2926"/>
                      <a:pt x="27" y="2188"/>
                      <a:pt x="0" y="2148"/>
                    </a:cubicBezTo>
                    <a:lnTo>
                      <a:pt x="0" y="2148"/>
                    </a:lnTo>
                    <a:cubicBezTo>
                      <a:pt x="191" y="2585"/>
                      <a:pt x="519" y="2940"/>
                      <a:pt x="1051" y="3144"/>
                    </a:cubicBezTo>
                    <a:cubicBezTo>
                      <a:pt x="1051" y="3144"/>
                      <a:pt x="1610" y="3450"/>
                      <a:pt x="2181" y="3450"/>
                    </a:cubicBezTo>
                    <a:cubicBezTo>
                      <a:pt x="2260" y="3450"/>
                      <a:pt x="2339" y="3444"/>
                      <a:pt x="2417" y="3431"/>
                    </a:cubicBezTo>
                    <a:lnTo>
                      <a:pt x="2417" y="3431"/>
                    </a:lnTo>
                    <a:cubicBezTo>
                      <a:pt x="2417" y="3431"/>
                      <a:pt x="2389" y="3936"/>
                      <a:pt x="2471" y="4278"/>
                    </a:cubicBezTo>
                    <a:cubicBezTo>
                      <a:pt x="2485" y="4387"/>
                      <a:pt x="3332" y="5042"/>
                      <a:pt x="3973" y="5097"/>
                    </a:cubicBezTo>
                    <a:cubicBezTo>
                      <a:pt x="4328" y="4960"/>
                      <a:pt x="4492" y="4742"/>
                      <a:pt x="4492" y="4742"/>
                    </a:cubicBezTo>
                    <a:lnTo>
                      <a:pt x="3413" y="4018"/>
                    </a:lnTo>
                    <a:lnTo>
                      <a:pt x="3577" y="2803"/>
                    </a:lnTo>
                    <a:cubicBezTo>
                      <a:pt x="3577" y="2803"/>
                      <a:pt x="4274" y="1902"/>
                      <a:pt x="4492" y="1383"/>
                    </a:cubicBezTo>
                    <a:cubicBezTo>
                      <a:pt x="4492" y="1383"/>
                      <a:pt x="4984" y="1151"/>
                      <a:pt x="5093" y="496"/>
                    </a:cubicBezTo>
                    <a:cubicBezTo>
                      <a:pt x="5159" y="135"/>
                      <a:pt x="5023" y="0"/>
                      <a:pt x="4859" y="0"/>
                    </a:cubicBezTo>
                    <a:close/>
                  </a:path>
                </a:pathLst>
              </a:custGeom>
              <a:solidFill>
                <a:srgbClr val="FFB4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41"/>
              <p:cNvSpPr/>
              <p:nvPr/>
            </p:nvSpPr>
            <p:spPr>
              <a:xfrm>
                <a:off x="1310850" y="2815100"/>
                <a:ext cx="331800" cy="302575"/>
              </a:xfrm>
              <a:custGeom>
                <a:avLst/>
                <a:gdLst/>
                <a:ahLst/>
                <a:cxnLst/>
                <a:rect l="l" t="t" r="r" b="b"/>
                <a:pathLst>
                  <a:path w="13272" h="12103" extrusionOk="0">
                    <a:moveTo>
                      <a:pt x="9712" y="0"/>
                    </a:moveTo>
                    <a:cubicBezTo>
                      <a:pt x="9410" y="0"/>
                      <a:pt x="9331" y="1431"/>
                      <a:pt x="9216" y="1495"/>
                    </a:cubicBezTo>
                    <a:cubicBezTo>
                      <a:pt x="8697" y="1795"/>
                      <a:pt x="9394" y="2642"/>
                      <a:pt x="8875" y="2915"/>
                    </a:cubicBezTo>
                    <a:cubicBezTo>
                      <a:pt x="8561" y="3079"/>
                      <a:pt x="8684" y="3557"/>
                      <a:pt x="8452" y="3802"/>
                    </a:cubicBezTo>
                    <a:cubicBezTo>
                      <a:pt x="8151" y="4144"/>
                      <a:pt x="8656" y="4526"/>
                      <a:pt x="8547" y="4594"/>
                    </a:cubicBezTo>
                    <a:lnTo>
                      <a:pt x="10199" y="9332"/>
                    </a:lnTo>
                    <a:cubicBezTo>
                      <a:pt x="10199" y="9332"/>
                      <a:pt x="7482" y="10028"/>
                      <a:pt x="4956" y="10397"/>
                    </a:cubicBezTo>
                    <a:cubicBezTo>
                      <a:pt x="4393" y="9925"/>
                      <a:pt x="2724" y="9027"/>
                      <a:pt x="2191" y="9027"/>
                    </a:cubicBezTo>
                    <a:cubicBezTo>
                      <a:pt x="2169" y="9027"/>
                      <a:pt x="2148" y="9028"/>
                      <a:pt x="2130" y="9031"/>
                    </a:cubicBezTo>
                    <a:cubicBezTo>
                      <a:pt x="1625" y="9127"/>
                      <a:pt x="1598" y="9578"/>
                      <a:pt x="1133" y="9892"/>
                    </a:cubicBezTo>
                    <a:cubicBezTo>
                      <a:pt x="683" y="10206"/>
                      <a:pt x="601" y="10697"/>
                      <a:pt x="601" y="10697"/>
                    </a:cubicBezTo>
                    <a:cubicBezTo>
                      <a:pt x="164" y="10902"/>
                      <a:pt x="0" y="11298"/>
                      <a:pt x="191" y="11571"/>
                    </a:cubicBezTo>
                    <a:cubicBezTo>
                      <a:pt x="220" y="11615"/>
                      <a:pt x="252" y="11633"/>
                      <a:pt x="289" y="11633"/>
                    </a:cubicBezTo>
                    <a:cubicBezTo>
                      <a:pt x="471" y="11633"/>
                      <a:pt x="763" y="11184"/>
                      <a:pt x="1241" y="11184"/>
                    </a:cubicBezTo>
                    <a:cubicBezTo>
                      <a:pt x="1268" y="11184"/>
                      <a:pt x="1296" y="11186"/>
                      <a:pt x="1325" y="11189"/>
                    </a:cubicBezTo>
                    <a:cubicBezTo>
                      <a:pt x="1816" y="11243"/>
                      <a:pt x="3372" y="11776"/>
                      <a:pt x="3960" y="11981"/>
                    </a:cubicBezTo>
                    <a:cubicBezTo>
                      <a:pt x="4042" y="12022"/>
                      <a:pt x="4137" y="12049"/>
                      <a:pt x="4233" y="12063"/>
                    </a:cubicBezTo>
                    <a:cubicBezTo>
                      <a:pt x="4301" y="12076"/>
                      <a:pt x="4369" y="12076"/>
                      <a:pt x="4437" y="12090"/>
                    </a:cubicBezTo>
                    <a:cubicBezTo>
                      <a:pt x="4554" y="12098"/>
                      <a:pt x="4693" y="12103"/>
                      <a:pt x="4850" y="12103"/>
                    </a:cubicBezTo>
                    <a:cubicBezTo>
                      <a:pt x="6690" y="12103"/>
                      <a:pt x="11087" y="11542"/>
                      <a:pt x="12042" y="11039"/>
                    </a:cubicBezTo>
                    <a:cubicBezTo>
                      <a:pt x="13271" y="10410"/>
                      <a:pt x="12725" y="8786"/>
                      <a:pt x="12725" y="8786"/>
                    </a:cubicBezTo>
                    <a:lnTo>
                      <a:pt x="10636" y="1317"/>
                    </a:lnTo>
                    <a:cubicBezTo>
                      <a:pt x="10445" y="758"/>
                      <a:pt x="10363" y="389"/>
                      <a:pt x="9776" y="20"/>
                    </a:cubicBezTo>
                    <a:cubicBezTo>
                      <a:pt x="9754" y="7"/>
                      <a:pt x="9732" y="0"/>
                      <a:pt x="9712" y="0"/>
                    </a:cubicBezTo>
                    <a:close/>
                  </a:path>
                </a:pathLst>
              </a:custGeom>
              <a:solidFill>
                <a:srgbClr val="FFB4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41"/>
              <p:cNvSpPr/>
              <p:nvPr/>
            </p:nvSpPr>
            <p:spPr>
              <a:xfrm>
                <a:off x="1315950" y="2815150"/>
                <a:ext cx="326700" cy="302525"/>
              </a:xfrm>
              <a:custGeom>
                <a:avLst/>
                <a:gdLst/>
                <a:ahLst/>
                <a:cxnLst/>
                <a:rect l="l" t="t" r="r" b="b"/>
                <a:pathLst>
                  <a:path w="13068" h="12101" extrusionOk="0">
                    <a:moveTo>
                      <a:pt x="9513" y="0"/>
                    </a:moveTo>
                    <a:cubicBezTo>
                      <a:pt x="9343" y="0"/>
                      <a:pt x="9236" y="474"/>
                      <a:pt x="9162" y="892"/>
                    </a:cubicBezTo>
                    <a:cubicBezTo>
                      <a:pt x="9422" y="1220"/>
                      <a:pt x="9667" y="1629"/>
                      <a:pt x="9790" y="2107"/>
                    </a:cubicBezTo>
                    <a:cubicBezTo>
                      <a:pt x="10077" y="3336"/>
                      <a:pt x="11511" y="8333"/>
                      <a:pt x="11579" y="9152"/>
                    </a:cubicBezTo>
                    <a:cubicBezTo>
                      <a:pt x="11634" y="9958"/>
                      <a:pt x="11715" y="10463"/>
                      <a:pt x="10760" y="10654"/>
                    </a:cubicBezTo>
                    <a:cubicBezTo>
                      <a:pt x="10008" y="10794"/>
                      <a:pt x="5586" y="11707"/>
                      <a:pt x="4529" y="11707"/>
                    </a:cubicBezTo>
                    <a:cubicBezTo>
                      <a:pt x="4453" y="11707"/>
                      <a:pt x="4395" y="11702"/>
                      <a:pt x="4356" y="11692"/>
                    </a:cubicBezTo>
                    <a:cubicBezTo>
                      <a:pt x="3788" y="11547"/>
                      <a:pt x="2135" y="10788"/>
                      <a:pt x="1434" y="10788"/>
                    </a:cubicBezTo>
                    <a:cubicBezTo>
                      <a:pt x="1410" y="10788"/>
                      <a:pt x="1388" y="10789"/>
                      <a:pt x="1366" y="10791"/>
                    </a:cubicBezTo>
                    <a:cubicBezTo>
                      <a:pt x="888" y="10832"/>
                      <a:pt x="288" y="11323"/>
                      <a:pt x="1" y="11583"/>
                    </a:cubicBezTo>
                    <a:cubicBezTo>
                      <a:pt x="28" y="11614"/>
                      <a:pt x="58" y="11627"/>
                      <a:pt x="91" y="11627"/>
                    </a:cubicBezTo>
                    <a:cubicBezTo>
                      <a:pt x="279" y="11627"/>
                      <a:pt x="569" y="11195"/>
                      <a:pt x="1034" y="11195"/>
                    </a:cubicBezTo>
                    <a:cubicBezTo>
                      <a:pt x="1062" y="11195"/>
                      <a:pt x="1091" y="11197"/>
                      <a:pt x="1121" y="11200"/>
                    </a:cubicBezTo>
                    <a:cubicBezTo>
                      <a:pt x="1612" y="11255"/>
                      <a:pt x="3168" y="11787"/>
                      <a:pt x="3756" y="11992"/>
                    </a:cubicBezTo>
                    <a:cubicBezTo>
                      <a:pt x="3838" y="12020"/>
                      <a:pt x="3933" y="12047"/>
                      <a:pt x="4029" y="12061"/>
                    </a:cubicBezTo>
                    <a:cubicBezTo>
                      <a:pt x="4097" y="12074"/>
                      <a:pt x="4165" y="12088"/>
                      <a:pt x="4233" y="12088"/>
                    </a:cubicBezTo>
                    <a:cubicBezTo>
                      <a:pt x="4350" y="12096"/>
                      <a:pt x="4489" y="12101"/>
                      <a:pt x="4647" y="12101"/>
                    </a:cubicBezTo>
                    <a:cubicBezTo>
                      <a:pt x="6487" y="12101"/>
                      <a:pt x="10884" y="11541"/>
                      <a:pt x="11852" y="11050"/>
                    </a:cubicBezTo>
                    <a:cubicBezTo>
                      <a:pt x="13067" y="10408"/>
                      <a:pt x="12521" y="8797"/>
                      <a:pt x="12521" y="8797"/>
                    </a:cubicBezTo>
                    <a:lnTo>
                      <a:pt x="10432" y="1315"/>
                    </a:lnTo>
                    <a:cubicBezTo>
                      <a:pt x="10241" y="756"/>
                      <a:pt x="10159" y="387"/>
                      <a:pt x="9572" y="18"/>
                    </a:cubicBezTo>
                    <a:cubicBezTo>
                      <a:pt x="9552" y="6"/>
                      <a:pt x="9532" y="0"/>
                      <a:pt x="9513"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41"/>
              <p:cNvSpPr/>
              <p:nvPr/>
            </p:nvSpPr>
            <p:spPr>
              <a:xfrm>
                <a:off x="1400275" y="2652775"/>
                <a:ext cx="19125" cy="75800"/>
              </a:xfrm>
              <a:custGeom>
                <a:avLst/>
                <a:gdLst/>
                <a:ahLst/>
                <a:cxnLst/>
                <a:rect l="l" t="t" r="r" b="b"/>
                <a:pathLst>
                  <a:path w="765" h="3032" extrusionOk="0">
                    <a:moveTo>
                      <a:pt x="601" y="1"/>
                    </a:moveTo>
                    <a:cubicBezTo>
                      <a:pt x="601" y="1"/>
                      <a:pt x="0" y="1776"/>
                      <a:pt x="492" y="3032"/>
                    </a:cubicBezTo>
                    <a:cubicBezTo>
                      <a:pt x="465" y="2786"/>
                      <a:pt x="437" y="2445"/>
                      <a:pt x="437" y="2021"/>
                    </a:cubicBezTo>
                    <a:cubicBezTo>
                      <a:pt x="437" y="1489"/>
                      <a:pt x="587" y="738"/>
                      <a:pt x="765" y="55"/>
                    </a:cubicBezTo>
                    <a:cubicBezTo>
                      <a:pt x="710" y="55"/>
                      <a:pt x="656" y="42"/>
                      <a:pt x="601"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41"/>
              <p:cNvSpPr/>
              <p:nvPr/>
            </p:nvSpPr>
            <p:spPr>
              <a:xfrm>
                <a:off x="1372975" y="2557925"/>
                <a:ext cx="187075" cy="143350"/>
              </a:xfrm>
              <a:custGeom>
                <a:avLst/>
                <a:gdLst/>
                <a:ahLst/>
                <a:cxnLst/>
                <a:rect l="l" t="t" r="r" b="b"/>
                <a:pathLst>
                  <a:path w="7483" h="5734" extrusionOk="0">
                    <a:moveTo>
                      <a:pt x="4189" y="1"/>
                    </a:moveTo>
                    <a:cubicBezTo>
                      <a:pt x="4072" y="1"/>
                      <a:pt x="3954" y="5"/>
                      <a:pt x="3837" y="13"/>
                    </a:cubicBezTo>
                    <a:cubicBezTo>
                      <a:pt x="2458" y="108"/>
                      <a:pt x="1830" y="709"/>
                      <a:pt x="1338" y="1337"/>
                    </a:cubicBezTo>
                    <a:cubicBezTo>
                      <a:pt x="847" y="1979"/>
                      <a:pt x="1120" y="3385"/>
                      <a:pt x="519" y="4109"/>
                    </a:cubicBezTo>
                    <a:cubicBezTo>
                      <a:pt x="0" y="4750"/>
                      <a:pt x="178" y="5228"/>
                      <a:pt x="191" y="5733"/>
                    </a:cubicBezTo>
                    <a:cubicBezTo>
                      <a:pt x="191" y="5733"/>
                      <a:pt x="178" y="4805"/>
                      <a:pt x="478" y="4423"/>
                    </a:cubicBezTo>
                    <a:cubicBezTo>
                      <a:pt x="792" y="4040"/>
                      <a:pt x="1147" y="3494"/>
                      <a:pt x="1188" y="2962"/>
                    </a:cubicBezTo>
                    <a:cubicBezTo>
                      <a:pt x="1229" y="2429"/>
                      <a:pt x="1297" y="1569"/>
                      <a:pt x="1830" y="1119"/>
                    </a:cubicBezTo>
                    <a:cubicBezTo>
                      <a:pt x="2296" y="746"/>
                      <a:pt x="3141" y="223"/>
                      <a:pt x="4245" y="223"/>
                    </a:cubicBezTo>
                    <a:cubicBezTo>
                      <a:pt x="4434" y="223"/>
                      <a:pt x="4630" y="238"/>
                      <a:pt x="4833" y="272"/>
                    </a:cubicBezTo>
                    <a:cubicBezTo>
                      <a:pt x="6226" y="491"/>
                      <a:pt x="6663" y="1310"/>
                      <a:pt x="6690" y="1528"/>
                    </a:cubicBezTo>
                    <a:cubicBezTo>
                      <a:pt x="6690" y="1528"/>
                      <a:pt x="6294" y="1651"/>
                      <a:pt x="6144" y="1938"/>
                    </a:cubicBezTo>
                    <a:cubicBezTo>
                      <a:pt x="6144" y="1938"/>
                      <a:pt x="6501" y="1684"/>
                      <a:pt x="6991" y="1684"/>
                    </a:cubicBezTo>
                    <a:cubicBezTo>
                      <a:pt x="7144" y="1684"/>
                      <a:pt x="7310" y="1709"/>
                      <a:pt x="7482" y="1774"/>
                    </a:cubicBezTo>
                    <a:cubicBezTo>
                      <a:pt x="7195" y="1528"/>
                      <a:pt x="6950" y="1433"/>
                      <a:pt x="6950" y="1433"/>
                    </a:cubicBezTo>
                    <a:cubicBezTo>
                      <a:pt x="6749" y="482"/>
                      <a:pt x="5482" y="1"/>
                      <a:pt x="41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41"/>
              <p:cNvSpPr/>
              <p:nvPr/>
            </p:nvSpPr>
            <p:spPr>
              <a:xfrm>
                <a:off x="1481500" y="2556575"/>
                <a:ext cx="76150" cy="105450"/>
              </a:xfrm>
              <a:custGeom>
                <a:avLst/>
                <a:gdLst/>
                <a:ahLst/>
                <a:cxnLst/>
                <a:rect l="l" t="t" r="r" b="b"/>
                <a:pathLst>
                  <a:path w="3046" h="4218" extrusionOk="0">
                    <a:moveTo>
                      <a:pt x="338" y="1"/>
                    </a:moveTo>
                    <a:cubicBezTo>
                      <a:pt x="167" y="1"/>
                      <a:pt x="1" y="53"/>
                      <a:pt x="1" y="53"/>
                    </a:cubicBezTo>
                    <a:cubicBezTo>
                      <a:pt x="2458" y="790"/>
                      <a:pt x="1830" y="4026"/>
                      <a:pt x="1830" y="4026"/>
                    </a:cubicBezTo>
                    <a:lnTo>
                      <a:pt x="2677" y="4217"/>
                    </a:lnTo>
                    <a:cubicBezTo>
                      <a:pt x="3045" y="1828"/>
                      <a:pt x="2144" y="886"/>
                      <a:pt x="1803" y="490"/>
                    </a:cubicBezTo>
                    <a:cubicBezTo>
                      <a:pt x="1544" y="203"/>
                      <a:pt x="656" y="39"/>
                      <a:pt x="465" y="12"/>
                    </a:cubicBezTo>
                    <a:cubicBezTo>
                      <a:pt x="424" y="4"/>
                      <a:pt x="381" y="1"/>
                      <a:pt x="3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41"/>
              <p:cNvSpPr/>
              <p:nvPr/>
            </p:nvSpPr>
            <p:spPr>
              <a:xfrm>
                <a:off x="1481500" y="2556700"/>
                <a:ext cx="61475" cy="101575"/>
              </a:xfrm>
              <a:custGeom>
                <a:avLst/>
                <a:gdLst/>
                <a:ahLst/>
                <a:cxnLst/>
                <a:rect l="l" t="t" r="r" b="b"/>
                <a:pathLst>
                  <a:path w="2459" h="4063" extrusionOk="0">
                    <a:moveTo>
                      <a:pt x="359" y="1"/>
                    </a:moveTo>
                    <a:cubicBezTo>
                      <a:pt x="181" y="1"/>
                      <a:pt x="1" y="48"/>
                      <a:pt x="1" y="48"/>
                    </a:cubicBezTo>
                    <a:cubicBezTo>
                      <a:pt x="2458" y="785"/>
                      <a:pt x="1817" y="4021"/>
                      <a:pt x="1817" y="4021"/>
                    </a:cubicBezTo>
                    <a:lnTo>
                      <a:pt x="1994" y="4062"/>
                    </a:lnTo>
                    <a:cubicBezTo>
                      <a:pt x="2185" y="3366"/>
                      <a:pt x="2103" y="2178"/>
                      <a:pt x="1748" y="1263"/>
                    </a:cubicBezTo>
                    <a:cubicBezTo>
                      <a:pt x="1504" y="653"/>
                      <a:pt x="802" y="217"/>
                      <a:pt x="656" y="132"/>
                    </a:cubicBezTo>
                    <a:lnTo>
                      <a:pt x="656" y="132"/>
                    </a:lnTo>
                    <a:lnTo>
                      <a:pt x="1366" y="226"/>
                    </a:lnTo>
                    <a:cubicBezTo>
                      <a:pt x="1011" y="103"/>
                      <a:pt x="588" y="21"/>
                      <a:pt x="465" y="7"/>
                    </a:cubicBezTo>
                    <a:cubicBezTo>
                      <a:pt x="431" y="3"/>
                      <a:pt x="395" y="1"/>
                      <a:pt x="359"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41"/>
              <p:cNvSpPr/>
              <p:nvPr/>
            </p:nvSpPr>
            <p:spPr>
              <a:xfrm>
                <a:off x="1501300" y="2655850"/>
                <a:ext cx="54650" cy="70350"/>
              </a:xfrm>
              <a:custGeom>
                <a:avLst/>
                <a:gdLst/>
                <a:ahLst/>
                <a:cxnLst/>
                <a:rect l="l" t="t" r="r" b="b"/>
                <a:pathLst>
                  <a:path w="2186" h="2814" extrusionOk="0">
                    <a:moveTo>
                      <a:pt x="1303" y="1"/>
                    </a:moveTo>
                    <a:cubicBezTo>
                      <a:pt x="850" y="1"/>
                      <a:pt x="384" y="460"/>
                      <a:pt x="192" y="1120"/>
                    </a:cubicBezTo>
                    <a:cubicBezTo>
                      <a:pt x="1" y="1830"/>
                      <a:pt x="205" y="2513"/>
                      <a:pt x="656" y="2704"/>
                    </a:cubicBezTo>
                    <a:lnTo>
                      <a:pt x="670" y="2704"/>
                    </a:lnTo>
                    <a:cubicBezTo>
                      <a:pt x="683" y="2718"/>
                      <a:pt x="711" y="2718"/>
                      <a:pt x="724" y="2731"/>
                    </a:cubicBezTo>
                    <a:lnTo>
                      <a:pt x="765" y="2731"/>
                    </a:lnTo>
                    <a:lnTo>
                      <a:pt x="1025" y="2813"/>
                    </a:lnTo>
                    <a:lnTo>
                      <a:pt x="1038" y="2731"/>
                    </a:lnTo>
                    <a:cubicBezTo>
                      <a:pt x="1448" y="2649"/>
                      <a:pt x="1844" y="2226"/>
                      <a:pt x="2021" y="1625"/>
                    </a:cubicBezTo>
                    <a:cubicBezTo>
                      <a:pt x="2185" y="1038"/>
                      <a:pt x="2062" y="465"/>
                      <a:pt x="1762" y="178"/>
                    </a:cubicBezTo>
                    <a:lnTo>
                      <a:pt x="1776" y="110"/>
                    </a:lnTo>
                    <a:lnTo>
                      <a:pt x="1489" y="28"/>
                    </a:lnTo>
                    <a:cubicBezTo>
                      <a:pt x="1428" y="10"/>
                      <a:pt x="1365" y="1"/>
                      <a:pt x="130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41"/>
              <p:cNvSpPr/>
              <p:nvPr/>
            </p:nvSpPr>
            <p:spPr>
              <a:xfrm>
                <a:off x="1508475" y="2657675"/>
                <a:ext cx="55650" cy="69075"/>
              </a:xfrm>
              <a:custGeom>
                <a:avLst/>
                <a:gdLst/>
                <a:ahLst/>
                <a:cxnLst/>
                <a:rect l="l" t="t" r="r" b="b"/>
                <a:pathLst>
                  <a:path w="2226" h="2763" extrusionOk="0">
                    <a:moveTo>
                      <a:pt x="1320" y="0"/>
                    </a:moveTo>
                    <a:cubicBezTo>
                      <a:pt x="870" y="0"/>
                      <a:pt x="387" y="463"/>
                      <a:pt x="205" y="1129"/>
                    </a:cubicBezTo>
                    <a:cubicBezTo>
                      <a:pt x="0" y="1880"/>
                      <a:pt x="233" y="2590"/>
                      <a:pt x="738" y="2740"/>
                    </a:cubicBezTo>
                    <a:cubicBezTo>
                      <a:pt x="793" y="2756"/>
                      <a:pt x="849" y="2763"/>
                      <a:pt x="906" y="2763"/>
                    </a:cubicBezTo>
                    <a:cubicBezTo>
                      <a:pt x="1356" y="2763"/>
                      <a:pt x="1839" y="2301"/>
                      <a:pt x="2021" y="1634"/>
                    </a:cubicBezTo>
                    <a:cubicBezTo>
                      <a:pt x="2226" y="897"/>
                      <a:pt x="1994" y="173"/>
                      <a:pt x="1489" y="23"/>
                    </a:cubicBezTo>
                    <a:cubicBezTo>
                      <a:pt x="1433" y="8"/>
                      <a:pt x="1377" y="0"/>
                      <a:pt x="13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41"/>
              <p:cNvSpPr/>
              <p:nvPr/>
            </p:nvSpPr>
            <p:spPr>
              <a:xfrm>
                <a:off x="1525200" y="2677075"/>
                <a:ext cx="27675" cy="36750"/>
              </a:xfrm>
              <a:custGeom>
                <a:avLst/>
                <a:gdLst/>
                <a:ahLst/>
                <a:cxnLst/>
                <a:rect l="l" t="t" r="r" b="b"/>
                <a:pathLst>
                  <a:path w="1107" h="1470" extrusionOk="0">
                    <a:moveTo>
                      <a:pt x="671" y="1"/>
                    </a:moveTo>
                    <a:cubicBezTo>
                      <a:pt x="446" y="1"/>
                      <a:pt x="207" y="247"/>
                      <a:pt x="110" y="612"/>
                    </a:cubicBezTo>
                    <a:cubicBezTo>
                      <a:pt x="0" y="1008"/>
                      <a:pt x="96" y="1391"/>
                      <a:pt x="342" y="1459"/>
                    </a:cubicBezTo>
                    <a:cubicBezTo>
                      <a:pt x="367" y="1466"/>
                      <a:pt x="393" y="1469"/>
                      <a:pt x="419" y="1469"/>
                    </a:cubicBezTo>
                    <a:cubicBezTo>
                      <a:pt x="645" y="1469"/>
                      <a:pt x="887" y="1213"/>
                      <a:pt x="997" y="858"/>
                    </a:cubicBezTo>
                    <a:cubicBezTo>
                      <a:pt x="1106" y="462"/>
                      <a:pt x="997" y="80"/>
                      <a:pt x="751" y="12"/>
                    </a:cubicBezTo>
                    <a:cubicBezTo>
                      <a:pt x="725" y="4"/>
                      <a:pt x="698" y="1"/>
                      <a:pt x="671"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41"/>
              <p:cNvSpPr/>
              <p:nvPr/>
            </p:nvSpPr>
            <p:spPr>
              <a:xfrm>
                <a:off x="1523500" y="2674025"/>
                <a:ext cx="27675" cy="37075"/>
              </a:xfrm>
              <a:custGeom>
                <a:avLst/>
                <a:gdLst/>
                <a:ahLst/>
                <a:cxnLst/>
                <a:rect l="l" t="t" r="r" b="b"/>
                <a:pathLst>
                  <a:path w="1107" h="1483" extrusionOk="0">
                    <a:moveTo>
                      <a:pt x="687" y="0"/>
                    </a:moveTo>
                    <a:cubicBezTo>
                      <a:pt x="461" y="0"/>
                      <a:pt x="220" y="257"/>
                      <a:pt x="109" y="612"/>
                    </a:cubicBezTo>
                    <a:cubicBezTo>
                      <a:pt x="0" y="1021"/>
                      <a:pt x="109" y="1403"/>
                      <a:pt x="355" y="1472"/>
                    </a:cubicBezTo>
                    <a:cubicBezTo>
                      <a:pt x="381" y="1479"/>
                      <a:pt x="406" y="1482"/>
                      <a:pt x="432" y="1482"/>
                    </a:cubicBezTo>
                    <a:cubicBezTo>
                      <a:pt x="658" y="1482"/>
                      <a:pt x="899" y="1226"/>
                      <a:pt x="997" y="871"/>
                    </a:cubicBezTo>
                    <a:cubicBezTo>
                      <a:pt x="1106" y="461"/>
                      <a:pt x="1010" y="79"/>
                      <a:pt x="765" y="11"/>
                    </a:cubicBezTo>
                    <a:cubicBezTo>
                      <a:pt x="739" y="4"/>
                      <a:pt x="713" y="0"/>
                      <a:pt x="6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41"/>
              <p:cNvSpPr/>
              <p:nvPr/>
            </p:nvSpPr>
            <p:spPr>
              <a:xfrm>
                <a:off x="1523500" y="2674025"/>
                <a:ext cx="23225" cy="36475"/>
              </a:xfrm>
              <a:custGeom>
                <a:avLst/>
                <a:gdLst/>
                <a:ahLst/>
                <a:cxnLst/>
                <a:rect l="l" t="t" r="r" b="b"/>
                <a:pathLst>
                  <a:path w="929" h="1459" extrusionOk="0">
                    <a:moveTo>
                      <a:pt x="687" y="0"/>
                    </a:moveTo>
                    <a:cubicBezTo>
                      <a:pt x="461" y="0"/>
                      <a:pt x="220" y="257"/>
                      <a:pt x="109" y="612"/>
                    </a:cubicBezTo>
                    <a:cubicBezTo>
                      <a:pt x="0" y="1008"/>
                      <a:pt x="96" y="1363"/>
                      <a:pt x="328" y="1458"/>
                    </a:cubicBezTo>
                    <a:cubicBezTo>
                      <a:pt x="219" y="1294"/>
                      <a:pt x="178" y="1021"/>
                      <a:pt x="260" y="734"/>
                    </a:cubicBezTo>
                    <a:cubicBezTo>
                      <a:pt x="357" y="369"/>
                      <a:pt x="607" y="123"/>
                      <a:pt x="825" y="123"/>
                    </a:cubicBezTo>
                    <a:cubicBezTo>
                      <a:pt x="851" y="123"/>
                      <a:pt x="876" y="126"/>
                      <a:pt x="901" y="134"/>
                    </a:cubicBezTo>
                    <a:lnTo>
                      <a:pt x="929" y="134"/>
                    </a:lnTo>
                    <a:cubicBezTo>
                      <a:pt x="888" y="79"/>
                      <a:pt x="833" y="38"/>
                      <a:pt x="765" y="11"/>
                    </a:cubicBezTo>
                    <a:cubicBezTo>
                      <a:pt x="739" y="4"/>
                      <a:pt x="713" y="0"/>
                      <a:pt x="687"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41"/>
              <p:cNvSpPr/>
              <p:nvPr/>
            </p:nvSpPr>
            <p:spPr>
              <a:xfrm>
                <a:off x="1192400" y="2720375"/>
                <a:ext cx="322575" cy="165900"/>
              </a:xfrm>
              <a:custGeom>
                <a:avLst/>
                <a:gdLst/>
                <a:ahLst/>
                <a:cxnLst/>
                <a:rect l="l" t="t" r="r" b="b"/>
                <a:pathLst>
                  <a:path w="12903" h="6636" extrusionOk="0">
                    <a:moveTo>
                      <a:pt x="41" y="0"/>
                    </a:moveTo>
                    <a:lnTo>
                      <a:pt x="0" y="14"/>
                    </a:lnTo>
                    <a:cubicBezTo>
                      <a:pt x="560" y="2621"/>
                      <a:pt x="2376" y="2758"/>
                      <a:pt x="3714" y="2867"/>
                    </a:cubicBezTo>
                    <a:cubicBezTo>
                      <a:pt x="4206" y="2908"/>
                      <a:pt x="4629" y="2936"/>
                      <a:pt x="4929" y="3072"/>
                    </a:cubicBezTo>
                    <a:cubicBezTo>
                      <a:pt x="5366" y="3263"/>
                      <a:pt x="5817" y="3837"/>
                      <a:pt x="6281" y="4437"/>
                    </a:cubicBezTo>
                    <a:cubicBezTo>
                      <a:pt x="7087" y="5475"/>
                      <a:pt x="7988" y="6636"/>
                      <a:pt x="9298" y="6636"/>
                    </a:cubicBezTo>
                    <a:lnTo>
                      <a:pt x="9408" y="6636"/>
                    </a:lnTo>
                    <a:cubicBezTo>
                      <a:pt x="10609" y="6567"/>
                      <a:pt x="11155" y="4765"/>
                      <a:pt x="11688" y="3017"/>
                    </a:cubicBezTo>
                    <a:cubicBezTo>
                      <a:pt x="12029" y="1884"/>
                      <a:pt x="12384" y="724"/>
                      <a:pt x="12903" y="68"/>
                    </a:cubicBezTo>
                    <a:lnTo>
                      <a:pt x="12876" y="41"/>
                    </a:lnTo>
                    <a:cubicBezTo>
                      <a:pt x="12343" y="710"/>
                      <a:pt x="11988" y="1871"/>
                      <a:pt x="11647" y="3004"/>
                    </a:cubicBezTo>
                    <a:cubicBezTo>
                      <a:pt x="11114" y="4738"/>
                      <a:pt x="10582" y="6526"/>
                      <a:pt x="9408" y="6595"/>
                    </a:cubicBezTo>
                    <a:cubicBezTo>
                      <a:pt x="9371" y="6596"/>
                      <a:pt x="9334" y="6597"/>
                      <a:pt x="9298" y="6597"/>
                    </a:cubicBezTo>
                    <a:cubicBezTo>
                      <a:pt x="8006" y="6597"/>
                      <a:pt x="7118" y="5433"/>
                      <a:pt x="6308" y="4410"/>
                    </a:cubicBezTo>
                    <a:cubicBezTo>
                      <a:pt x="5817" y="3782"/>
                      <a:pt x="5393" y="3236"/>
                      <a:pt x="4943" y="3031"/>
                    </a:cubicBezTo>
                    <a:cubicBezTo>
                      <a:pt x="4643" y="2895"/>
                      <a:pt x="4206" y="2854"/>
                      <a:pt x="3714" y="2826"/>
                    </a:cubicBezTo>
                    <a:cubicBezTo>
                      <a:pt x="2321" y="2717"/>
                      <a:pt x="601" y="2581"/>
                      <a:pt x="4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41"/>
              <p:cNvSpPr/>
              <p:nvPr/>
            </p:nvSpPr>
            <p:spPr>
              <a:xfrm>
                <a:off x="1492425" y="2738800"/>
                <a:ext cx="15050" cy="20700"/>
              </a:xfrm>
              <a:custGeom>
                <a:avLst/>
                <a:gdLst/>
                <a:ahLst/>
                <a:cxnLst/>
                <a:rect l="l" t="t" r="r" b="b"/>
                <a:pathLst>
                  <a:path w="602" h="828" extrusionOk="0">
                    <a:moveTo>
                      <a:pt x="356" y="0"/>
                    </a:moveTo>
                    <a:cubicBezTo>
                      <a:pt x="246" y="0"/>
                      <a:pt x="165" y="69"/>
                      <a:pt x="124" y="164"/>
                    </a:cubicBezTo>
                    <a:lnTo>
                      <a:pt x="14" y="519"/>
                    </a:lnTo>
                    <a:cubicBezTo>
                      <a:pt x="1" y="574"/>
                      <a:pt x="1" y="628"/>
                      <a:pt x="28" y="669"/>
                    </a:cubicBezTo>
                    <a:cubicBezTo>
                      <a:pt x="42" y="738"/>
                      <a:pt x="96" y="792"/>
                      <a:pt x="178" y="820"/>
                    </a:cubicBezTo>
                    <a:cubicBezTo>
                      <a:pt x="198" y="825"/>
                      <a:pt x="219" y="828"/>
                      <a:pt x="239" y="828"/>
                    </a:cubicBezTo>
                    <a:cubicBezTo>
                      <a:pt x="317" y="828"/>
                      <a:pt x="394" y="789"/>
                      <a:pt x="438" y="724"/>
                    </a:cubicBezTo>
                    <a:cubicBezTo>
                      <a:pt x="451" y="710"/>
                      <a:pt x="465" y="683"/>
                      <a:pt x="479" y="656"/>
                    </a:cubicBezTo>
                    <a:lnTo>
                      <a:pt x="588" y="301"/>
                    </a:lnTo>
                    <a:cubicBezTo>
                      <a:pt x="601" y="246"/>
                      <a:pt x="601" y="191"/>
                      <a:pt x="574" y="151"/>
                    </a:cubicBezTo>
                    <a:cubicBezTo>
                      <a:pt x="547" y="82"/>
                      <a:pt x="492" y="28"/>
                      <a:pt x="42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41"/>
              <p:cNvSpPr/>
              <p:nvPr/>
            </p:nvSpPr>
            <p:spPr>
              <a:xfrm>
                <a:off x="1492775" y="2742550"/>
                <a:ext cx="14700" cy="16950"/>
              </a:xfrm>
              <a:custGeom>
                <a:avLst/>
                <a:gdLst/>
                <a:ahLst/>
                <a:cxnLst/>
                <a:rect l="l" t="t" r="r" b="b"/>
                <a:pathLst>
                  <a:path w="588" h="678" extrusionOk="0">
                    <a:moveTo>
                      <a:pt x="560" y="1"/>
                    </a:moveTo>
                    <a:cubicBezTo>
                      <a:pt x="560" y="14"/>
                      <a:pt x="560" y="28"/>
                      <a:pt x="560" y="41"/>
                    </a:cubicBezTo>
                    <a:lnTo>
                      <a:pt x="451" y="396"/>
                    </a:lnTo>
                    <a:cubicBezTo>
                      <a:pt x="437" y="424"/>
                      <a:pt x="424" y="451"/>
                      <a:pt x="410" y="465"/>
                    </a:cubicBezTo>
                    <a:cubicBezTo>
                      <a:pt x="370" y="525"/>
                      <a:pt x="301" y="563"/>
                      <a:pt x="229" y="563"/>
                    </a:cubicBezTo>
                    <a:cubicBezTo>
                      <a:pt x="203" y="563"/>
                      <a:pt x="176" y="558"/>
                      <a:pt x="151" y="547"/>
                    </a:cubicBezTo>
                    <a:cubicBezTo>
                      <a:pt x="82" y="533"/>
                      <a:pt x="28" y="478"/>
                      <a:pt x="0" y="410"/>
                    </a:cubicBezTo>
                    <a:lnTo>
                      <a:pt x="0" y="410"/>
                    </a:lnTo>
                    <a:cubicBezTo>
                      <a:pt x="0" y="451"/>
                      <a:pt x="0" y="492"/>
                      <a:pt x="14" y="519"/>
                    </a:cubicBezTo>
                    <a:cubicBezTo>
                      <a:pt x="41" y="588"/>
                      <a:pt x="96" y="642"/>
                      <a:pt x="164" y="670"/>
                    </a:cubicBezTo>
                    <a:cubicBezTo>
                      <a:pt x="184" y="675"/>
                      <a:pt x="205" y="678"/>
                      <a:pt x="225" y="678"/>
                    </a:cubicBezTo>
                    <a:cubicBezTo>
                      <a:pt x="303" y="678"/>
                      <a:pt x="380" y="639"/>
                      <a:pt x="424" y="574"/>
                    </a:cubicBezTo>
                    <a:cubicBezTo>
                      <a:pt x="437" y="560"/>
                      <a:pt x="451" y="533"/>
                      <a:pt x="465" y="506"/>
                    </a:cubicBezTo>
                    <a:lnTo>
                      <a:pt x="574" y="151"/>
                    </a:lnTo>
                    <a:cubicBezTo>
                      <a:pt x="587" y="96"/>
                      <a:pt x="587" y="41"/>
                      <a:pt x="560"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70" name="Google Shape;970;p41"/>
            <p:cNvGrpSpPr/>
            <p:nvPr/>
          </p:nvGrpSpPr>
          <p:grpSpPr>
            <a:xfrm>
              <a:off x="1273900" y="1559588"/>
              <a:ext cx="399300" cy="399300"/>
              <a:chOff x="2211200" y="1448863"/>
              <a:chExt cx="399300" cy="399300"/>
            </a:xfrm>
          </p:grpSpPr>
          <p:sp>
            <p:nvSpPr>
              <p:cNvPr id="971" name="Google Shape;971;p41"/>
              <p:cNvSpPr/>
              <p:nvPr/>
            </p:nvSpPr>
            <p:spPr>
              <a:xfrm>
                <a:off x="2211200" y="1448863"/>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72" name="Google Shape;972;p41"/>
              <p:cNvGrpSpPr/>
              <p:nvPr/>
            </p:nvGrpSpPr>
            <p:grpSpPr>
              <a:xfrm>
                <a:off x="2264572" y="1572330"/>
                <a:ext cx="292574" cy="152558"/>
                <a:chOff x="1888525" y="2212500"/>
                <a:chExt cx="120500" cy="62825"/>
              </a:xfrm>
            </p:grpSpPr>
            <p:sp>
              <p:nvSpPr>
                <p:cNvPr id="973" name="Google Shape;973;p41"/>
                <p:cNvSpPr/>
                <p:nvPr/>
              </p:nvSpPr>
              <p:spPr>
                <a:xfrm>
                  <a:off x="1888525" y="2212500"/>
                  <a:ext cx="120500" cy="62825"/>
                </a:xfrm>
                <a:custGeom>
                  <a:avLst/>
                  <a:gdLst/>
                  <a:ahLst/>
                  <a:cxnLst/>
                  <a:rect l="l" t="t" r="r" b="b"/>
                  <a:pathLst>
                    <a:path w="4820" h="2513" extrusionOk="0">
                      <a:moveTo>
                        <a:pt x="205" y="0"/>
                      </a:moveTo>
                      <a:cubicBezTo>
                        <a:pt x="96" y="0"/>
                        <a:pt x="0" y="96"/>
                        <a:pt x="0" y="219"/>
                      </a:cubicBezTo>
                      <a:lnTo>
                        <a:pt x="0" y="2512"/>
                      </a:lnTo>
                      <a:lnTo>
                        <a:pt x="410" y="2512"/>
                      </a:lnTo>
                      <a:lnTo>
                        <a:pt x="410" y="2239"/>
                      </a:lnTo>
                      <a:lnTo>
                        <a:pt x="4424" y="2239"/>
                      </a:lnTo>
                      <a:lnTo>
                        <a:pt x="4424" y="2512"/>
                      </a:lnTo>
                      <a:lnTo>
                        <a:pt x="4820" y="2512"/>
                      </a:lnTo>
                      <a:lnTo>
                        <a:pt x="4820" y="983"/>
                      </a:lnTo>
                      <a:lnTo>
                        <a:pt x="410" y="983"/>
                      </a:lnTo>
                      <a:lnTo>
                        <a:pt x="410" y="219"/>
                      </a:lnTo>
                      <a:cubicBezTo>
                        <a:pt x="410" y="96"/>
                        <a:pt x="328" y="0"/>
                        <a:pt x="2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41"/>
                <p:cNvSpPr/>
                <p:nvPr/>
              </p:nvSpPr>
              <p:spPr>
                <a:xfrm>
                  <a:off x="1898750" y="2250050"/>
                  <a:ext cx="100375" cy="18450"/>
                </a:xfrm>
                <a:custGeom>
                  <a:avLst/>
                  <a:gdLst/>
                  <a:ahLst/>
                  <a:cxnLst/>
                  <a:rect l="l" t="t" r="r" b="b"/>
                  <a:pathLst>
                    <a:path w="4015" h="738" extrusionOk="0">
                      <a:moveTo>
                        <a:pt x="1" y="0"/>
                      </a:moveTo>
                      <a:lnTo>
                        <a:pt x="1" y="737"/>
                      </a:lnTo>
                      <a:lnTo>
                        <a:pt x="4015" y="737"/>
                      </a:lnTo>
                      <a:lnTo>
                        <a:pt x="4015"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41"/>
                <p:cNvSpPr/>
                <p:nvPr/>
              </p:nvSpPr>
              <p:spPr>
                <a:xfrm>
                  <a:off x="1898750" y="2237075"/>
                  <a:ext cx="110275" cy="4450"/>
                </a:xfrm>
                <a:custGeom>
                  <a:avLst/>
                  <a:gdLst/>
                  <a:ahLst/>
                  <a:cxnLst/>
                  <a:rect l="l" t="t" r="r" b="b"/>
                  <a:pathLst>
                    <a:path w="4411" h="178" extrusionOk="0">
                      <a:moveTo>
                        <a:pt x="1" y="0"/>
                      </a:moveTo>
                      <a:lnTo>
                        <a:pt x="1" y="178"/>
                      </a:lnTo>
                      <a:lnTo>
                        <a:pt x="4411" y="178"/>
                      </a:lnTo>
                      <a:lnTo>
                        <a:pt x="4411"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41"/>
                <p:cNvSpPr/>
                <p:nvPr/>
              </p:nvSpPr>
              <p:spPr>
                <a:xfrm>
                  <a:off x="1902850" y="2221025"/>
                  <a:ext cx="14375" cy="14350"/>
                </a:xfrm>
                <a:custGeom>
                  <a:avLst/>
                  <a:gdLst/>
                  <a:ahLst/>
                  <a:cxnLst/>
                  <a:rect l="l" t="t" r="r" b="b"/>
                  <a:pathLst>
                    <a:path w="575" h="574" extrusionOk="0">
                      <a:moveTo>
                        <a:pt x="287" y="1"/>
                      </a:moveTo>
                      <a:cubicBezTo>
                        <a:pt x="137" y="1"/>
                        <a:pt x="1" y="123"/>
                        <a:pt x="1" y="287"/>
                      </a:cubicBezTo>
                      <a:cubicBezTo>
                        <a:pt x="1" y="451"/>
                        <a:pt x="137" y="574"/>
                        <a:pt x="287" y="574"/>
                      </a:cubicBezTo>
                      <a:cubicBezTo>
                        <a:pt x="451" y="574"/>
                        <a:pt x="574" y="437"/>
                        <a:pt x="574" y="287"/>
                      </a:cubicBezTo>
                      <a:cubicBezTo>
                        <a:pt x="574" y="123"/>
                        <a:pt x="451" y="1"/>
                        <a:pt x="2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41"/>
                <p:cNvSpPr/>
                <p:nvPr/>
              </p:nvSpPr>
              <p:spPr>
                <a:xfrm>
                  <a:off x="1918550" y="2224100"/>
                  <a:ext cx="25625" cy="11275"/>
                </a:xfrm>
                <a:custGeom>
                  <a:avLst/>
                  <a:gdLst/>
                  <a:ahLst/>
                  <a:cxnLst/>
                  <a:rect l="l" t="t" r="r" b="b"/>
                  <a:pathLst>
                    <a:path w="1025" h="451" extrusionOk="0">
                      <a:moveTo>
                        <a:pt x="888" y="0"/>
                      </a:moveTo>
                      <a:cubicBezTo>
                        <a:pt x="861" y="14"/>
                        <a:pt x="833" y="28"/>
                        <a:pt x="820" y="41"/>
                      </a:cubicBezTo>
                      <a:lnTo>
                        <a:pt x="683" y="219"/>
                      </a:lnTo>
                      <a:lnTo>
                        <a:pt x="110" y="219"/>
                      </a:lnTo>
                      <a:cubicBezTo>
                        <a:pt x="96" y="219"/>
                        <a:pt x="83" y="219"/>
                        <a:pt x="69" y="233"/>
                      </a:cubicBezTo>
                      <a:cubicBezTo>
                        <a:pt x="28" y="246"/>
                        <a:pt x="1" y="287"/>
                        <a:pt x="1" y="342"/>
                      </a:cubicBezTo>
                      <a:cubicBezTo>
                        <a:pt x="1" y="369"/>
                        <a:pt x="14" y="410"/>
                        <a:pt x="42" y="424"/>
                      </a:cubicBezTo>
                      <a:cubicBezTo>
                        <a:pt x="69" y="437"/>
                        <a:pt x="96" y="451"/>
                        <a:pt x="110" y="451"/>
                      </a:cubicBezTo>
                      <a:lnTo>
                        <a:pt x="724" y="451"/>
                      </a:lnTo>
                      <a:cubicBezTo>
                        <a:pt x="752" y="451"/>
                        <a:pt x="793" y="437"/>
                        <a:pt x="820" y="410"/>
                      </a:cubicBezTo>
                      <a:lnTo>
                        <a:pt x="997" y="178"/>
                      </a:lnTo>
                      <a:cubicBezTo>
                        <a:pt x="1011" y="164"/>
                        <a:pt x="1025" y="137"/>
                        <a:pt x="1025" y="110"/>
                      </a:cubicBezTo>
                      <a:cubicBezTo>
                        <a:pt x="1025" y="69"/>
                        <a:pt x="1011" y="41"/>
                        <a:pt x="984" y="28"/>
                      </a:cubicBezTo>
                      <a:cubicBezTo>
                        <a:pt x="956" y="0"/>
                        <a:pt x="915" y="0"/>
                        <a:pt x="88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41"/>
                <p:cNvSpPr/>
                <p:nvPr/>
              </p:nvSpPr>
              <p:spPr>
                <a:xfrm>
                  <a:off x="1921275" y="2221025"/>
                  <a:ext cx="81950" cy="14350"/>
                </a:xfrm>
                <a:custGeom>
                  <a:avLst/>
                  <a:gdLst/>
                  <a:ahLst/>
                  <a:cxnLst/>
                  <a:rect l="l" t="t" r="r" b="b"/>
                  <a:pathLst>
                    <a:path w="3278" h="574" extrusionOk="0">
                      <a:moveTo>
                        <a:pt x="1" y="1"/>
                      </a:moveTo>
                      <a:lnTo>
                        <a:pt x="1" y="287"/>
                      </a:lnTo>
                      <a:lnTo>
                        <a:pt x="547" y="274"/>
                      </a:lnTo>
                      <a:lnTo>
                        <a:pt x="643" y="137"/>
                      </a:lnTo>
                      <a:cubicBezTo>
                        <a:pt x="684" y="110"/>
                        <a:pt x="724" y="69"/>
                        <a:pt x="779" y="69"/>
                      </a:cubicBezTo>
                      <a:lnTo>
                        <a:pt x="793" y="69"/>
                      </a:lnTo>
                      <a:cubicBezTo>
                        <a:pt x="888" y="69"/>
                        <a:pt x="957" y="123"/>
                        <a:pt x="970" y="205"/>
                      </a:cubicBezTo>
                      <a:cubicBezTo>
                        <a:pt x="998" y="260"/>
                        <a:pt x="984" y="315"/>
                        <a:pt x="943" y="369"/>
                      </a:cubicBezTo>
                      <a:lnTo>
                        <a:pt x="793" y="574"/>
                      </a:lnTo>
                      <a:lnTo>
                        <a:pt x="3278" y="574"/>
                      </a:lnTo>
                      <a:lnTo>
                        <a:pt x="271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41"/>
                <p:cNvSpPr/>
                <p:nvPr/>
              </p:nvSpPr>
              <p:spPr>
                <a:xfrm>
                  <a:off x="1941075" y="2229550"/>
                  <a:ext cx="62150" cy="5825"/>
                </a:xfrm>
                <a:custGeom>
                  <a:avLst/>
                  <a:gdLst/>
                  <a:ahLst/>
                  <a:cxnLst/>
                  <a:rect l="l" t="t" r="r" b="b"/>
                  <a:pathLst>
                    <a:path w="2486" h="233" extrusionOk="0">
                      <a:moveTo>
                        <a:pt x="165" y="1"/>
                      </a:moveTo>
                      <a:cubicBezTo>
                        <a:pt x="165" y="1"/>
                        <a:pt x="151" y="28"/>
                        <a:pt x="151" y="28"/>
                      </a:cubicBezTo>
                      <a:lnTo>
                        <a:pt x="1" y="233"/>
                      </a:lnTo>
                      <a:lnTo>
                        <a:pt x="2486" y="233"/>
                      </a:lnTo>
                      <a:lnTo>
                        <a:pt x="2267"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80" name="Google Shape;980;p41"/>
            <p:cNvGrpSpPr/>
            <p:nvPr/>
          </p:nvGrpSpPr>
          <p:grpSpPr>
            <a:xfrm>
              <a:off x="1970963" y="1210963"/>
              <a:ext cx="399300" cy="399300"/>
              <a:chOff x="2211250" y="1940538"/>
              <a:chExt cx="399300" cy="399300"/>
            </a:xfrm>
          </p:grpSpPr>
          <p:sp>
            <p:nvSpPr>
              <p:cNvPr id="981" name="Google Shape;981;p41"/>
              <p:cNvSpPr/>
              <p:nvPr/>
            </p:nvSpPr>
            <p:spPr>
              <a:xfrm>
                <a:off x="2211250" y="1940538"/>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2" name="Google Shape;982;p41"/>
              <p:cNvGrpSpPr/>
              <p:nvPr/>
            </p:nvGrpSpPr>
            <p:grpSpPr>
              <a:xfrm>
                <a:off x="2288131" y="2013831"/>
                <a:ext cx="245449" cy="252873"/>
                <a:chOff x="2271863" y="2799550"/>
                <a:chExt cx="91150" cy="93900"/>
              </a:xfrm>
            </p:grpSpPr>
            <p:sp>
              <p:nvSpPr>
                <p:cNvPr id="983" name="Google Shape;983;p41"/>
                <p:cNvSpPr/>
                <p:nvPr/>
              </p:nvSpPr>
              <p:spPr>
                <a:xfrm>
                  <a:off x="2289613" y="2828900"/>
                  <a:ext cx="73400" cy="64550"/>
                </a:xfrm>
                <a:custGeom>
                  <a:avLst/>
                  <a:gdLst/>
                  <a:ahLst/>
                  <a:cxnLst/>
                  <a:rect l="l" t="t" r="r" b="b"/>
                  <a:pathLst>
                    <a:path w="2936" h="2582" extrusionOk="0">
                      <a:moveTo>
                        <a:pt x="970" y="1"/>
                      </a:moveTo>
                      <a:lnTo>
                        <a:pt x="970" y="1626"/>
                      </a:lnTo>
                      <a:cubicBezTo>
                        <a:pt x="874" y="1571"/>
                        <a:pt x="751" y="1544"/>
                        <a:pt x="628" y="1544"/>
                      </a:cubicBezTo>
                      <a:cubicBezTo>
                        <a:pt x="273" y="1544"/>
                        <a:pt x="0" y="1776"/>
                        <a:pt x="0" y="2063"/>
                      </a:cubicBezTo>
                      <a:cubicBezTo>
                        <a:pt x="0" y="2349"/>
                        <a:pt x="273" y="2581"/>
                        <a:pt x="628" y="2581"/>
                      </a:cubicBezTo>
                      <a:cubicBezTo>
                        <a:pt x="983" y="2581"/>
                        <a:pt x="1256" y="2349"/>
                        <a:pt x="1256" y="2063"/>
                      </a:cubicBezTo>
                      <a:lnTo>
                        <a:pt x="1256" y="670"/>
                      </a:lnTo>
                      <a:lnTo>
                        <a:pt x="2676" y="670"/>
                      </a:lnTo>
                      <a:lnTo>
                        <a:pt x="2676" y="1653"/>
                      </a:lnTo>
                      <a:cubicBezTo>
                        <a:pt x="2581" y="1585"/>
                        <a:pt x="2444" y="1544"/>
                        <a:pt x="2294" y="1544"/>
                      </a:cubicBezTo>
                      <a:cubicBezTo>
                        <a:pt x="1953" y="1544"/>
                        <a:pt x="1666" y="1776"/>
                        <a:pt x="1666" y="2063"/>
                      </a:cubicBezTo>
                      <a:cubicBezTo>
                        <a:pt x="1666" y="2349"/>
                        <a:pt x="1953" y="2581"/>
                        <a:pt x="2294" y="2581"/>
                      </a:cubicBezTo>
                      <a:cubicBezTo>
                        <a:pt x="2649" y="2581"/>
                        <a:pt x="2936" y="2349"/>
                        <a:pt x="2936" y="2063"/>
                      </a:cubicBezTo>
                      <a:lnTo>
                        <a:pt x="293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41"/>
                <p:cNvSpPr/>
                <p:nvPr/>
              </p:nvSpPr>
              <p:spPr>
                <a:xfrm>
                  <a:off x="2289613" y="2839825"/>
                  <a:ext cx="66925" cy="53625"/>
                </a:xfrm>
                <a:custGeom>
                  <a:avLst/>
                  <a:gdLst/>
                  <a:ahLst/>
                  <a:cxnLst/>
                  <a:rect l="l" t="t" r="r" b="b"/>
                  <a:pathLst>
                    <a:path w="2677" h="2145" extrusionOk="0">
                      <a:moveTo>
                        <a:pt x="1147" y="1"/>
                      </a:moveTo>
                      <a:lnTo>
                        <a:pt x="1147" y="1393"/>
                      </a:lnTo>
                      <a:cubicBezTo>
                        <a:pt x="1147" y="1680"/>
                        <a:pt x="860" y="1912"/>
                        <a:pt x="505" y="1912"/>
                      </a:cubicBezTo>
                      <a:cubicBezTo>
                        <a:pt x="301" y="1912"/>
                        <a:pt x="123" y="1830"/>
                        <a:pt x="0" y="1707"/>
                      </a:cubicBezTo>
                      <a:lnTo>
                        <a:pt x="0" y="1707"/>
                      </a:lnTo>
                      <a:cubicBezTo>
                        <a:pt x="55" y="1953"/>
                        <a:pt x="314" y="2144"/>
                        <a:pt x="628" y="2144"/>
                      </a:cubicBezTo>
                      <a:cubicBezTo>
                        <a:pt x="983" y="2144"/>
                        <a:pt x="1256" y="1912"/>
                        <a:pt x="1256" y="1626"/>
                      </a:cubicBezTo>
                      <a:lnTo>
                        <a:pt x="1256" y="233"/>
                      </a:lnTo>
                      <a:lnTo>
                        <a:pt x="2676" y="233"/>
                      </a:lnTo>
                      <a:lnTo>
                        <a:pt x="2676"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41"/>
                <p:cNvSpPr/>
                <p:nvPr/>
              </p:nvSpPr>
              <p:spPr>
                <a:xfrm>
                  <a:off x="2331588" y="2828900"/>
                  <a:ext cx="31425" cy="64550"/>
                </a:xfrm>
                <a:custGeom>
                  <a:avLst/>
                  <a:gdLst/>
                  <a:ahLst/>
                  <a:cxnLst/>
                  <a:rect l="l" t="t" r="r" b="b"/>
                  <a:pathLst>
                    <a:path w="1257" h="2582" extrusionOk="0">
                      <a:moveTo>
                        <a:pt x="1134" y="1"/>
                      </a:moveTo>
                      <a:lnTo>
                        <a:pt x="1134" y="1830"/>
                      </a:lnTo>
                      <a:cubicBezTo>
                        <a:pt x="1134" y="2117"/>
                        <a:pt x="847" y="2349"/>
                        <a:pt x="506" y="2349"/>
                      </a:cubicBezTo>
                      <a:cubicBezTo>
                        <a:pt x="287" y="2349"/>
                        <a:pt x="110" y="2267"/>
                        <a:pt x="1" y="2144"/>
                      </a:cubicBezTo>
                      <a:lnTo>
                        <a:pt x="1" y="2144"/>
                      </a:lnTo>
                      <a:cubicBezTo>
                        <a:pt x="42" y="2390"/>
                        <a:pt x="301" y="2581"/>
                        <a:pt x="615" y="2581"/>
                      </a:cubicBezTo>
                      <a:cubicBezTo>
                        <a:pt x="970" y="2581"/>
                        <a:pt x="1257" y="2349"/>
                        <a:pt x="1257" y="2063"/>
                      </a:cubicBezTo>
                      <a:lnTo>
                        <a:pt x="1257"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41"/>
                <p:cNvSpPr/>
                <p:nvPr/>
              </p:nvSpPr>
              <p:spPr>
                <a:xfrm>
                  <a:off x="2289263" y="2828900"/>
                  <a:ext cx="73400" cy="60800"/>
                </a:xfrm>
                <a:custGeom>
                  <a:avLst/>
                  <a:gdLst/>
                  <a:ahLst/>
                  <a:cxnLst/>
                  <a:rect l="l" t="t" r="r" b="b"/>
                  <a:pathLst>
                    <a:path w="2936" h="2432" extrusionOk="0">
                      <a:moveTo>
                        <a:pt x="984" y="1"/>
                      </a:moveTo>
                      <a:lnTo>
                        <a:pt x="984" y="1626"/>
                      </a:lnTo>
                      <a:cubicBezTo>
                        <a:pt x="888" y="1571"/>
                        <a:pt x="765" y="1544"/>
                        <a:pt x="642" y="1544"/>
                      </a:cubicBezTo>
                      <a:cubicBezTo>
                        <a:pt x="287" y="1544"/>
                        <a:pt x="1" y="1776"/>
                        <a:pt x="1" y="2063"/>
                      </a:cubicBezTo>
                      <a:cubicBezTo>
                        <a:pt x="1" y="2213"/>
                        <a:pt x="82" y="2336"/>
                        <a:pt x="205" y="2431"/>
                      </a:cubicBezTo>
                      <a:cubicBezTo>
                        <a:pt x="110" y="2349"/>
                        <a:pt x="55" y="2226"/>
                        <a:pt x="55" y="2104"/>
                      </a:cubicBezTo>
                      <a:cubicBezTo>
                        <a:pt x="55" y="1830"/>
                        <a:pt x="342" y="1598"/>
                        <a:pt x="683" y="1598"/>
                      </a:cubicBezTo>
                      <a:cubicBezTo>
                        <a:pt x="820" y="1598"/>
                        <a:pt x="929" y="1626"/>
                        <a:pt x="1038" y="1680"/>
                      </a:cubicBezTo>
                      <a:lnTo>
                        <a:pt x="1038" y="42"/>
                      </a:lnTo>
                      <a:lnTo>
                        <a:pt x="2936" y="42"/>
                      </a:lnTo>
                      <a:lnTo>
                        <a:pt x="2936" y="1"/>
                      </a:lnTo>
                      <a:close/>
                      <a:moveTo>
                        <a:pt x="2690" y="438"/>
                      </a:moveTo>
                      <a:lnTo>
                        <a:pt x="2690" y="1653"/>
                      </a:lnTo>
                      <a:cubicBezTo>
                        <a:pt x="2595" y="1585"/>
                        <a:pt x="2458" y="1544"/>
                        <a:pt x="2308" y="1544"/>
                      </a:cubicBezTo>
                      <a:cubicBezTo>
                        <a:pt x="1967" y="1544"/>
                        <a:pt x="1680" y="1776"/>
                        <a:pt x="1680" y="2063"/>
                      </a:cubicBezTo>
                      <a:cubicBezTo>
                        <a:pt x="1680" y="2213"/>
                        <a:pt x="1748" y="2336"/>
                        <a:pt x="1871" y="2431"/>
                      </a:cubicBezTo>
                      <a:cubicBezTo>
                        <a:pt x="1775" y="2349"/>
                        <a:pt x="1721" y="2226"/>
                        <a:pt x="1721" y="2104"/>
                      </a:cubicBezTo>
                      <a:cubicBezTo>
                        <a:pt x="1721" y="1817"/>
                        <a:pt x="2008" y="1585"/>
                        <a:pt x="2363" y="1585"/>
                      </a:cubicBezTo>
                      <a:cubicBezTo>
                        <a:pt x="2499" y="1585"/>
                        <a:pt x="2636" y="1626"/>
                        <a:pt x="2745" y="1694"/>
                      </a:cubicBezTo>
                      <a:lnTo>
                        <a:pt x="2745" y="438"/>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41"/>
                <p:cNvSpPr/>
                <p:nvPr/>
              </p:nvSpPr>
              <p:spPr>
                <a:xfrm>
                  <a:off x="2271863" y="2799550"/>
                  <a:ext cx="51225" cy="64550"/>
                </a:xfrm>
                <a:custGeom>
                  <a:avLst/>
                  <a:gdLst/>
                  <a:ahLst/>
                  <a:cxnLst/>
                  <a:rect l="l" t="t" r="r" b="b"/>
                  <a:pathLst>
                    <a:path w="2049" h="2582" extrusionOk="0">
                      <a:moveTo>
                        <a:pt x="983" y="1"/>
                      </a:moveTo>
                      <a:lnTo>
                        <a:pt x="983" y="1639"/>
                      </a:lnTo>
                      <a:cubicBezTo>
                        <a:pt x="888" y="1585"/>
                        <a:pt x="765" y="1544"/>
                        <a:pt x="642" y="1544"/>
                      </a:cubicBezTo>
                      <a:cubicBezTo>
                        <a:pt x="287" y="1544"/>
                        <a:pt x="0" y="1776"/>
                        <a:pt x="0" y="2062"/>
                      </a:cubicBezTo>
                      <a:cubicBezTo>
                        <a:pt x="0" y="2349"/>
                        <a:pt x="287" y="2581"/>
                        <a:pt x="642" y="2581"/>
                      </a:cubicBezTo>
                      <a:cubicBezTo>
                        <a:pt x="983" y="2581"/>
                        <a:pt x="1270" y="2349"/>
                        <a:pt x="1270" y="2062"/>
                      </a:cubicBezTo>
                      <a:lnTo>
                        <a:pt x="1270" y="670"/>
                      </a:lnTo>
                      <a:lnTo>
                        <a:pt x="1693" y="670"/>
                      </a:lnTo>
                      <a:lnTo>
                        <a:pt x="204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41"/>
                <p:cNvSpPr/>
                <p:nvPr/>
              </p:nvSpPr>
              <p:spPr>
                <a:xfrm>
                  <a:off x="2272188" y="2810825"/>
                  <a:ext cx="45100" cy="53275"/>
                </a:xfrm>
                <a:custGeom>
                  <a:avLst/>
                  <a:gdLst/>
                  <a:ahLst/>
                  <a:cxnLst/>
                  <a:rect l="l" t="t" r="r" b="b"/>
                  <a:pathLst>
                    <a:path w="1804" h="2131" extrusionOk="0">
                      <a:moveTo>
                        <a:pt x="1148" y="0"/>
                      </a:moveTo>
                      <a:lnTo>
                        <a:pt x="1148" y="1393"/>
                      </a:lnTo>
                      <a:cubicBezTo>
                        <a:pt x="1148" y="1680"/>
                        <a:pt x="861" y="1912"/>
                        <a:pt x="506" y="1912"/>
                      </a:cubicBezTo>
                      <a:cubicBezTo>
                        <a:pt x="301" y="1912"/>
                        <a:pt x="124" y="1830"/>
                        <a:pt x="1" y="1693"/>
                      </a:cubicBezTo>
                      <a:lnTo>
                        <a:pt x="1" y="1693"/>
                      </a:lnTo>
                      <a:cubicBezTo>
                        <a:pt x="55" y="1939"/>
                        <a:pt x="315" y="2130"/>
                        <a:pt x="629" y="2130"/>
                      </a:cubicBezTo>
                      <a:cubicBezTo>
                        <a:pt x="970" y="2130"/>
                        <a:pt x="1257" y="1898"/>
                        <a:pt x="1257" y="1611"/>
                      </a:cubicBezTo>
                      <a:lnTo>
                        <a:pt x="1257" y="219"/>
                      </a:lnTo>
                      <a:lnTo>
                        <a:pt x="1667" y="219"/>
                      </a:lnTo>
                      <a:lnTo>
                        <a:pt x="1803"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89" name="Google Shape;989;p41"/>
            <p:cNvGrpSpPr/>
            <p:nvPr/>
          </p:nvGrpSpPr>
          <p:grpSpPr>
            <a:xfrm>
              <a:off x="897838" y="3288088"/>
              <a:ext cx="399300" cy="399300"/>
              <a:chOff x="1749013" y="1448938"/>
              <a:chExt cx="399300" cy="399300"/>
            </a:xfrm>
          </p:grpSpPr>
          <p:sp>
            <p:nvSpPr>
              <p:cNvPr id="990" name="Google Shape;990;p41"/>
              <p:cNvSpPr/>
              <p:nvPr/>
            </p:nvSpPr>
            <p:spPr>
              <a:xfrm>
                <a:off x="1749013" y="1448938"/>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1" name="Google Shape;991;p41"/>
              <p:cNvGrpSpPr/>
              <p:nvPr/>
            </p:nvGrpSpPr>
            <p:grpSpPr>
              <a:xfrm>
                <a:off x="1802372" y="1559353"/>
                <a:ext cx="292571" cy="178359"/>
                <a:chOff x="1548400" y="2315200"/>
                <a:chExt cx="121550" cy="74100"/>
              </a:xfrm>
            </p:grpSpPr>
            <p:sp>
              <p:nvSpPr>
                <p:cNvPr id="992" name="Google Shape;992;p41"/>
                <p:cNvSpPr/>
                <p:nvPr/>
              </p:nvSpPr>
              <p:spPr>
                <a:xfrm>
                  <a:off x="1557625" y="2315200"/>
                  <a:ext cx="103100" cy="74100"/>
                </a:xfrm>
                <a:custGeom>
                  <a:avLst/>
                  <a:gdLst/>
                  <a:ahLst/>
                  <a:cxnLst/>
                  <a:rect l="l" t="t" r="r" b="b"/>
                  <a:pathLst>
                    <a:path w="4124" h="2964" extrusionOk="0">
                      <a:moveTo>
                        <a:pt x="629" y="1"/>
                      </a:moveTo>
                      <a:cubicBezTo>
                        <a:pt x="574" y="1"/>
                        <a:pt x="519" y="14"/>
                        <a:pt x="492" y="55"/>
                      </a:cubicBezTo>
                      <a:cubicBezTo>
                        <a:pt x="451" y="96"/>
                        <a:pt x="424" y="137"/>
                        <a:pt x="424" y="192"/>
                      </a:cubicBezTo>
                      <a:lnTo>
                        <a:pt x="424" y="410"/>
                      </a:lnTo>
                      <a:lnTo>
                        <a:pt x="205" y="410"/>
                      </a:lnTo>
                      <a:cubicBezTo>
                        <a:pt x="151" y="410"/>
                        <a:pt x="96" y="424"/>
                        <a:pt x="69" y="465"/>
                      </a:cubicBezTo>
                      <a:cubicBezTo>
                        <a:pt x="28" y="492"/>
                        <a:pt x="0" y="547"/>
                        <a:pt x="0" y="601"/>
                      </a:cubicBezTo>
                      <a:lnTo>
                        <a:pt x="0" y="2349"/>
                      </a:lnTo>
                      <a:cubicBezTo>
                        <a:pt x="0" y="2417"/>
                        <a:pt x="41" y="2472"/>
                        <a:pt x="82" y="2513"/>
                      </a:cubicBezTo>
                      <a:cubicBezTo>
                        <a:pt x="123" y="2540"/>
                        <a:pt x="164" y="2554"/>
                        <a:pt x="205" y="2554"/>
                      </a:cubicBezTo>
                      <a:lnTo>
                        <a:pt x="437" y="2554"/>
                      </a:lnTo>
                      <a:lnTo>
                        <a:pt x="437" y="2759"/>
                      </a:lnTo>
                      <a:cubicBezTo>
                        <a:pt x="437" y="2827"/>
                        <a:pt x="465" y="2881"/>
                        <a:pt x="519" y="2922"/>
                      </a:cubicBezTo>
                      <a:cubicBezTo>
                        <a:pt x="547" y="2950"/>
                        <a:pt x="588" y="2963"/>
                        <a:pt x="629" y="2963"/>
                      </a:cubicBezTo>
                      <a:lnTo>
                        <a:pt x="970" y="2963"/>
                      </a:lnTo>
                      <a:cubicBezTo>
                        <a:pt x="1038" y="2963"/>
                        <a:pt x="1093" y="2936"/>
                        <a:pt x="1120" y="2895"/>
                      </a:cubicBezTo>
                      <a:cubicBezTo>
                        <a:pt x="1161" y="2854"/>
                        <a:pt x="1175" y="2813"/>
                        <a:pt x="1175" y="2759"/>
                      </a:cubicBezTo>
                      <a:lnTo>
                        <a:pt x="1175" y="1789"/>
                      </a:lnTo>
                      <a:lnTo>
                        <a:pt x="2950" y="1789"/>
                      </a:lnTo>
                      <a:lnTo>
                        <a:pt x="2950" y="2759"/>
                      </a:lnTo>
                      <a:cubicBezTo>
                        <a:pt x="2950" y="2813"/>
                        <a:pt x="2977" y="2854"/>
                        <a:pt x="3004" y="2895"/>
                      </a:cubicBezTo>
                      <a:cubicBezTo>
                        <a:pt x="3045" y="2936"/>
                        <a:pt x="3100" y="2963"/>
                        <a:pt x="3154" y="2963"/>
                      </a:cubicBezTo>
                      <a:lnTo>
                        <a:pt x="3496" y="2963"/>
                      </a:lnTo>
                      <a:cubicBezTo>
                        <a:pt x="3537" y="2963"/>
                        <a:pt x="3591" y="2936"/>
                        <a:pt x="3619" y="2922"/>
                      </a:cubicBezTo>
                      <a:cubicBezTo>
                        <a:pt x="3673" y="2881"/>
                        <a:pt x="3701" y="2827"/>
                        <a:pt x="3701" y="2759"/>
                      </a:cubicBezTo>
                      <a:lnTo>
                        <a:pt x="3701" y="2554"/>
                      </a:lnTo>
                      <a:lnTo>
                        <a:pt x="3919" y="2554"/>
                      </a:lnTo>
                      <a:cubicBezTo>
                        <a:pt x="3974" y="2554"/>
                        <a:pt x="4015" y="2526"/>
                        <a:pt x="4042" y="2513"/>
                      </a:cubicBezTo>
                      <a:cubicBezTo>
                        <a:pt x="4096" y="2472"/>
                        <a:pt x="4124" y="2417"/>
                        <a:pt x="4124" y="2349"/>
                      </a:cubicBezTo>
                      <a:lnTo>
                        <a:pt x="4124" y="601"/>
                      </a:lnTo>
                      <a:cubicBezTo>
                        <a:pt x="4124" y="547"/>
                        <a:pt x="4110" y="492"/>
                        <a:pt x="4069" y="465"/>
                      </a:cubicBezTo>
                      <a:lnTo>
                        <a:pt x="4056" y="465"/>
                      </a:lnTo>
                      <a:cubicBezTo>
                        <a:pt x="4028" y="424"/>
                        <a:pt x="3974" y="410"/>
                        <a:pt x="3919" y="410"/>
                      </a:cubicBezTo>
                      <a:lnTo>
                        <a:pt x="3687" y="410"/>
                      </a:lnTo>
                      <a:lnTo>
                        <a:pt x="3687" y="192"/>
                      </a:lnTo>
                      <a:cubicBezTo>
                        <a:pt x="3687" y="137"/>
                        <a:pt x="3673" y="96"/>
                        <a:pt x="3632" y="55"/>
                      </a:cubicBezTo>
                      <a:cubicBezTo>
                        <a:pt x="3591" y="14"/>
                        <a:pt x="3550" y="1"/>
                        <a:pt x="3496" y="1"/>
                      </a:cubicBezTo>
                      <a:lnTo>
                        <a:pt x="3154" y="1"/>
                      </a:lnTo>
                      <a:cubicBezTo>
                        <a:pt x="3086" y="1"/>
                        <a:pt x="3045" y="14"/>
                        <a:pt x="3004" y="55"/>
                      </a:cubicBezTo>
                      <a:cubicBezTo>
                        <a:pt x="2977" y="96"/>
                        <a:pt x="2950" y="137"/>
                        <a:pt x="2950" y="192"/>
                      </a:cubicBezTo>
                      <a:lnTo>
                        <a:pt x="2950" y="1161"/>
                      </a:lnTo>
                      <a:lnTo>
                        <a:pt x="1175" y="1161"/>
                      </a:lnTo>
                      <a:lnTo>
                        <a:pt x="1175" y="192"/>
                      </a:lnTo>
                      <a:cubicBezTo>
                        <a:pt x="1175" y="137"/>
                        <a:pt x="1147" y="96"/>
                        <a:pt x="1120" y="55"/>
                      </a:cubicBezTo>
                      <a:cubicBezTo>
                        <a:pt x="1079" y="14"/>
                        <a:pt x="1024" y="1"/>
                        <a:pt x="9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41"/>
                <p:cNvSpPr/>
                <p:nvPr/>
              </p:nvSpPr>
              <p:spPr>
                <a:xfrm>
                  <a:off x="1649775" y="2325100"/>
                  <a:ext cx="10950" cy="53625"/>
                </a:xfrm>
                <a:custGeom>
                  <a:avLst/>
                  <a:gdLst/>
                  <a:ahLst/>
                  <a:cxnLst/>
                  <a:rect l="l" t="t" r="r" b="b"/>
                  <a:pathLst>
                    <a:path w="438" h="2145" extrusionOk="0">
                      <a:moveTo>
                        <a:pt x="1" y="1"/>
                      </a:moveTo>
                      <a:lnTo>
                        <a:pt x="1" y="2144"/>
                      </a:lnTo>
                      <a:lnTo>
                        <a:pt x="233" y="2144"/>
                      </a:lnTo>
                      <a:cubicBezTo>
                        <a:pt x="274" y="2144"/>
                        <a:pt x="315" y="2130"/>
                        <a:pt x="356" y="2103"/>
                      </a:cubicBezTo>
                      <a:cubicBezTo>
                        <a:pt x="397" y="2076"/>
                        <a:pt x="438" y="2021"/>
                        <a:pt x="438" y="1953"/>
                      </a:cubicBezTo>
                      <a:lnTo>
                        <a:pt x="438" y="205"/>
                      </a:lnTo>
                      <a:cubicBezTo>
                        <a:pt x="438" y="151"/>
                        <a:pt x="410" y="96"/>
                        <a:pt x="370" y="69"/>
                      </a:cubicBezTo>
                      <a:cubicBezTo>
                        <a:pt x="342" y="28"/>
                        <a:pt x="288" y="1"/>
                        <a:pt x="2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41"/>
                <p:cNvSpPr/>
                <p:nvPr/>
              </p:nvSpPr>
              <p:spPr>
                <a:xfrm>
                  <a:off x="1557625" y="2325100"/>
                  <a:ext cx="10600" cy="53625"/>
                </a:xfrm>
                <a:custGeom>
                  <a:avLst/>
                  <a:gdLst/>
                  <a:ahLst/>
                  <a:cxnLst/>
                  <a:rect l="l" t="t" r="r" b="b"/>
                  <a:pathLst>
                    <a:path w="424" h="2145" extrusionOk="0">
                      <a:moveTo>
                        <a:pt x="192" y="1"/>
                      </a:moveTo>
                      <a:cubicBezTo>
                        <a:pt x="137" y="1"/>
                        <a:pt x="96" y="28"/>
                        <a:pt x="55" y="69"/>
                      </a:cubicBezTo>
                      <a:cubicBezTo>
                        <a:pt x="14" y="96"/>
                        <a:pt x="0" y="151"/>
                        <a:pt x="0" y="205"/>
                      </a:cubicBezTo>
                      <a:lnTo>
                        <a:pt x="0" y="1953"/>
                      </a:lnTo>
                      <a:cubicBezTo>
                        <a:pt x="0" y="2021"/>
                        <a:pt x="28" y="2076"/>
                        <a:pt x="82" y="2117"/>
                      </a:cubicBezTo>
                      <a:cubicBezTo>
                        <a:pt x="110" y="2130"/>
                        <a:pt x="151" y="2144"/>
                        <a:pt x="205" y="2144"/>
                      </a:cubicBezTo>
                      <a:lnTo>
                        <a:pt x="424" y="2144"/>
                      </a:lnTo>
                      <a:lnTo>
                        <a:pt x="42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41"/>
                <p:cNvSpPr/>
                <p:nvPr/>
              </p:nvSpPr>
              <p:spPr>
                <a:xfrm>
                  <a:off x="1586650" y="2340800"/>
                  <a:ext cx="44725" cy="23575"/>
                </a:xfrm>
                <a:custGeom>
                  <a:avLst/>
                  <a:gdLst/>
                  <a:ahLst/>
                  <a:cxnLst/>
                  <a:rect l="l" t="t" r="r" b="b"/>
                  <a:pathLst>
                    <a:path w="1789" h="943" extrusionOk="0">
                      <a:moveTo>
                        <a:pt x="0" y="1"/>
                      </a:moveTo>
                      <a:lnTo>
                        <a:pt x="0" y="943"/>
                      </a:lnTo>
                      <a:lnTo>
                        <a:pt x="1789" y="943"/>
                      </a:lnTo>
                      <a:lnTo>
                        <a:pt x="178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41"/>
                <p:cNvSpPr/>
                <p:nvPr/>
              </p:nvSpPr>
              <p:spPr>
                <a:xfrm>
                  <a:off x="1586650" y="2352075"/>
                  <a:ext cx="44725" cy="12300"/>
                </a:xfrm>
                <a:custGeom>
                  <a:avLst/>
                  <a:gdLst/>
                  <a:ahLst/>
                  <a:cxnLst/>
                  <a:rect l="l" t="t" r="r" b="b"/>
                  <a:pathLst>
                    <a:path w="1789" h="492" extrusionOk="0">
                      <a:moveTo>
                        <a:pt x="0" y="0"/>
                      </a:moveTo>
                      <a:lnTo>
                        <a:pt x="0" y="492"/>
                      </a:lnTo>
                      <a:lnTo>
                        <a:pt x="1789" y="492"/>
                      </a:lnTo>
                      <a:lnTo>
                        <a:pt x="1789"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41"/>
                <p:cNvSpPr/>
                <p:nvPr/>
              </p:nvSpPr>
              <p:spPr>
                <a:xfrm>
                  <a:off x="1548400" y="2334650"/>
                  <a:ext cx="9250" cy="35200"/>
                </a:xfrm>
                <a:custGeom>
                  <a:avLst/>
                  <a:gdLst/>
                  <a:ahLst/>
                  <a:cxnLst/>
                  <a:rect l="l" t="t" r="r" b="b"/>
                  <a:pathLst>
                    <a:path w="370" h="1408" extrusionOk="0">
                      <a:moveTo>
                        <a:pt x="369" y="1"/>
                      </a:moveTo>
                      <a:cubicBezTo>
                        <a:pt x="260" y="1"/>
                        <a:pt x="165" y="55"/>
                        <a:pt x="96" y="124"/>
                      </a:cubicBezTo>
                      <a:cubicBezTo>
                        <a:pt x="42" y="192"/>
                        <a:pt x="1" y="288"/>
                        <a:pt x="1" y="383"/>
                      </a:cubicBezTo>
                      <a:lnTo>
                        <a:pt x="1" y="1025"/>
                      </a:lnTo>
                      <a:cubicBezTo>
                        <a:pt x="1" y="1134"/>
                        <a:pt x="42" y="1230"/>
                        <a:pt x="110" y="1298"/>
                      </a:cubicBezTo>
                      <a:cubicBezTo>
                        <a:pt x="178" y="1366"/>
                        <a:pt x="274" y="1407"/>
                        <a:pt x="369" y="1407"/>
                      </a:cubicBezTo>
                      <a:lnTo>
                        <a:pt x="369"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41"/>
                <p:cNvSpPr/>
                <p:nvPr/>
              </p:nvSpPr>
              <p:spPr>
                <a:xfrm>
                  <a:off x="1660375" y="2334650"/>
                  <a:ext cx="9575" cy="35200"/>
                </a:xfrm>
                <a:custGeom>
                  <a:avLst/>
                  <a:gdLst/>
                  <a:ahLst/>
                  <a:cxnLst/>
                  <a:rect l="l" t="t" r="r" b="b"/>
                  <a:pathLst>
                    <a:path w="383" h="1408" extrusionOk="0">
                      <a:moveTo>
                        <a:pt x="0" y="1"/>
                      </a:moveTo>
                      <a:lnTo>
                        <a:pt x="0" y="1407"/>
                      </a:lnTo>
                      <a:cubicBezTo>
                        <a:pt x="109" y="1407"/>
                        <a:pt x="205" y="1366"/>
                        <a:pt x="273" y="1298"/>
                      </a:cubicBezTo>
                      <a:cubicBezTo>
                        <a:pt x="341" y="1230"/>
                        <a:pt x="382" y="1134"/>
                        <a:pt x="382" y="1025"/>
                      </a:cubicBezTo>
                      <a:lnTo>
                        <a:pt x="382" y="383"/>
                      </a:lnTo>
                      <a:cubicBezTo>
                        <a:pt x="382" y="288"/>
                        <a:pt x="341" y="192"/>
                        <a:pt x="287" y="124"/>
                      </a:cubicBezTo>
                      <a:cubicBezTo>
                        <a:pt x="219" y="55"/>
                        <a:pt x="109" y="1"/>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999" name="Google Shape;999;p41"/>
            <p:cNvGrpSpPr/>
            <p:nvPr/>
          </p:nvGrpSpPr>
          <p:grpSpPr>
            <a:xfrm>
              <a:off x="831738" y="1958888"/>
              <a:ext cx="399300" cy="399300"/>
              <a:chOff x="2837588" y="848538"/>
              <a:chExt cx="399300" cy="399300"/>
            </a:xfrm>
          </p:grpSpPr>
          <p:sp>
            <p:nvSpPr>
              <p:cNvPr id="1000" name="Google Shape;1000;p41"/>
              <p:cNvSpPr/>
              <p:nvPr/>
            </p:nvSpPr>
            <p:spPr>
              <a:xfrm>
                <a:off x="2837588" y="848538"/>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01" name="Google Shape;1001;p41"/>
              <p:cNvGrpSpPr/>
              <p:nvPr/>
            </p:nvGrpSpPr>
            <p:grpSpPr>
              <a:xfrm>
                <a:off x="2890952" y="933471"/>
                <a:ext cx="292595" cy="222514"/>
                <a:chOff x="2890932" y="933471"/>
                <a:chExt cx="302831" cy="229396"/>
              </a:xfrm>
            </p:grpSpPr>
            <p:sp>
              <p:nvSpPr>
                <p:cNvPr id="1002" name="Google Shape;1002;p41"/>
                <p:cNvSpPr/>
                <p:nvPr/>
              </p:nvSpPr>
              <p:spPr>
                <a:xfrm>
                  <a:off x="2930576" y="947749"/>
                  <a:ext cx="223542" cy="215118"/>
                </a:xfrm>
                <a:custGeom>
                  <a:avLst/>
                  <a:gdLst/>
                  <a:ahLst/>
                  <a:cxnLst/>
                  <a:rect l="l" t="t" r="r" b="b"/>
                  <a:pathLst>
                    <a:path w="4697" h="4520" extrusionOk="0">
                      <a:moveTo>
                        <a:pt x="2349" y="0"/>
                      </a:moveTo>
                      <a:lnTo>
                        <a:pt x="0" y="1653"/>
                      </a:lnTo>
                      <a:lnTo>
                        <a:pt x="0" y="4520"/>
                      </a:lnTo>
                      <a:lnTo>
                        <a:pt x="4697" y="4520"/>
                      </a:lnTo>
                      <a:lnTo>
                        <a:pt x="4697" y="1653"/>
                      </a:lnTo>
                      <a:lnTo>
                        <a:pt x="2349"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41"/>
                <p:cNvSpPr/>
                <p:nvPr/>
              </p:nvSpPr>
              <p:spPr>
                <a:xfrm>
                  <a:off x="2930576" y="947749"/>
                  <a:ext cx="111795" cy="215118"/>
                </a:xfrm>
                <a:custGeom>
                  <a:avLst/>
                  <a:gdLst/>
                  <a:ahLst/>
                  <a:cxnLst/>
                  <a:rect l="l" t="t" r="r" b="b"/>
                  <a:pathLst>
                    <a:path w="2349" h="4520" extrusionOk="0">
                      <a:moveTo>
                        <a:pt x="2349" y="0"/>
                      </a:moveTo>
                      <a:lnTo>
                        <a:pt x="0" y="1653"/>
                      </a:lnTo>
                      <a:lnTo>
                        <a:pt x="0" y="4520"/>
                      </a:lnTo>
                      <a:lnTo>
                        <a:pt x="2349" y="4520"/>
                      </a:lnTo>
                      <a:lnTo>
                        <a:pt x="2349"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41"/>
                <p:cNvSpPr/>
                <p:nvPr/>
              </p:nvSpPr>
              <p:spPr>
                <a:xfrm>
                  <a:off x="2890932" y="933471"/>
                  <a:ext cx="302831" cy="131926"/>
                </a:xfrm>
                <a:custGeom>
                  <a:avLst/>
                  <a:gdLst/>
                  <a:ahLst/>
                  <a:cxnLst/>
                  <a:rect l="l" t="t" r="r" b="b"/>
                  <a:pathLst>
                    <a:path w="6363" h="2772" extrusionOk="0">
                      <a:moveTo>
                        <a:pt x="3182" y="0"/>
                      </a:moveTo>
                      <a:lnTo>
                        <a:pt x="0" y="2335"/>
                      </a:lnTo>
                      <a:lnTo>
                        <a:pt x="273" y="2772"/>
                      </a:lnTo>
                      <a:lnTo>
                        <a:pt x="3182" y="669"/>
                      </a:lnTo>
                      <a:lnTo>
                        <a:pt x="6090" y="2772"/>
                      </a:lnTo>
                      <a:lnTo>
                        <a:pt x="6363" y="2335"/>
                      </a:lnTo>
                      <a:lnTo>
                        <a:pt x="318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41"/>
                <p:cNvSpPr/>
                <p:nvPr/>
              </p:nvSpPr>
              <p:spPr>
                <a:xfrm>
                  <a:off x="2890932" y="933471"/>
                  <a:ext cx="151439" cy="131926"/>
                </a:xfrm>
                <a:custGeom>
                  <a:avLst/>
                  <a:gdLst/>
                  <a:ahLst/>
                  <a:cxnLst/>
                  <a:rect l="l" t="t" r="r" b="b"/>
                  <a:pathLst>
                    <a:path w="3182" h="2772" extrusionOk="0">
                      <a:moveTo>
                        <a:pt x="3182" y="0"/>
                      </a:moveTo>
                      <a:lnTo>
                        <a:pt x="0" y="2335"/>
                      </a:lnTo>
                      <a:lnTo>
                        <a:pt x="273" y="2772"/>
                      </a:lnTo>
                      <a:lnTo>
                        <a:pt x="3182" y="669"/>
                      </a:lnTo>
                      <a:lnTo>
                        <a:pt x="3182" y="0"/>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41"/>
                <p:cNvSpPr/>
                <p:nvPr/>
              </p:nvSpPr>
              <p:spPr>
                <a:xfrm>
                  <a:off x="3072212" y="1065350"/>
                  <a:ext cx="46831" cy="97517"/>
                </a:xfrm>
                <a:custGeom>
                  <a:avLst/>
                  <a:gdLst/>
                  <a:ahLst/>
                  <a:cxnLst/>
                  <a:rect l="l" t="t" r="r" b="b"/>
                  <a:pathLst>
                    <a:path w="984" h="2049" extrusionOk="0">
                      <a:moveTo>
                        <a:pt x="1" y="1"/>
                      </a:moveTo>
                      <a:lnTo>
                        <a:pt x="1" y="2049"/>
                      </a:lnTo>
                      <a:lnTo>
                        <a:pt x="984" y="2049"/>
                      </a:lnTo>
                      <a:lnTo>
                        <a:pt x="9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41"/>
                <p:cNvSpPr/>
                <p:nvPr/>
              </p:nvSpPr>
              <p:spPr>
                <a:xfrm>
                  <a:off x="2985165" y="1065350"/>
                  <a:ext cx="39026" cy="39026"/>
                </a:xfrm>
                <a:custGeom>
                  <a:avLst/>
                  <a:gdLst/>
                  <a:ahLst/>
                  <a:cxnLst/>
                  <a:rect l="l" t="t" r="r" b="b"/>
                  <a:pathLst>
                    <a:path w="820" h="820" extrusionOk="0">
                      <a:moveTo>
                        <a:pt x="0" y="1"/>
                      </a:moveTo>
                      <a:lnTo>
                        <a:pt x="0" y="369"/>
                      </a:lnTo>
                      <a:lnTo>
                        <a:pt x="355" y="369"/>
                      </a:lnTo>
                      <a:lnTo>
                        <a:pt x="355" y="1"/>
                      </a:lnTo>
                      <a:close/>
                      <a:moveTo>
                        <a:pt x="464" y="1"/>
                      </a:moveTo>
                      <a:lnTo>
                        <a:pt x="464" y="369"/>
                      </a:lnTo>
                      <a:lnTo>
                        <a:pt x="819" y="369"/>
                      </a:lnTo>
                      <a:lnTo>
                        <a:pt x="819" y="1"/>
                      </a:lnTo>
                      <a:close/>
                      <a:moveTo>
                        <a:pt x="0" y="465"/>
                      </a:moveTo>
                      <a:lnTo>
                        <a:pt x="0" y="820"/>
                      </a:lnTo>
                      <a:lnTo>
                        <a:pt x="355" y="820"/>
                      </a:lnTo>
                      <a:lnTo>
                        <a:pt x="355" y="465"/>
                      </a:lnTo>
                      <a:close/>
                      <a:moveTo>
                        <a:pt x="464" y="465"/>
                      </a:moveTo>
                      <a:lnTo>
                        <a:pt x="464" y="820"/>
                      </a:lnTo>
                      <a:lnTo>
                        <a:pt x="819" y="820"/>
                      </a:lnTo>
                      <a:lnTo>
                        <a:pt x="819" y="465"/>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008" name="Google Shape;1008;p41"/>
            <p:cNvGrpSpPr/>
            <p:nvPr/>
          </p:nvGrpSpPr>
          <p:grpSpPr>
            <a:xfrm>
              <a:off x="635150" y="2501488"/>
              <a:ext cx="399300" cy="399300"/>
              <a:chOff x="1339375" y="981538"/>
              <a:chExt cx="399300" cy="399300"/>
            </a:xfrm>
          </p:grpSpPr>
          <p:sp>
            <p:nvSpPr>
              <p:cNvPr id="1009" name="Google Shape;1009;p41"/>
              <p:cNvSpPr/>
              <p:nvPr/>
            </p:nvSpPr>
            <p:spPr>
              <a:xfrm>
                <a:off x="1339375" y="981538"/>
                <a:ext cx="399300" cy="399300"/>
              </a:xfrm>
              <a:prstGeom prst="ellipse">
                <a:avLst/>
              </a:prstGeom>
              <a:solidFill>
                <a:schemeClr val="lt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10" name="Google Shape;1010;p41"/>
              <p:cNvGrpSpPr/>
              <p:nvPr/>
            </p:nvGrpSpPr>
            <p:grpSpPr>
              <a:xfrm>
                <a:off x="1398424" y="1041483"/>
                <a:ext cx="277846" cy="279422"/>
                <a:chOff x="1000200" y="2085275"/>
                <a:chExt cx="101400" cy="101975"/>
              </a:xfrm>
            </p:grpSpPr>
            <p:sp>
              <p:nvSpPr>
                <p:cNvPr id="1011" name="Google Shape;1011;p41"/>
                <p:cNvSpPr/>
                <p:nvPr/>
              </p:nvSpPr>
              <p:spPr>
                <a:xfrm>
                  <a:off x="1000200" y="2112900"/>
                  <a:ext cx="101400" cy="74350"/>
                </a:xfrm>
                <a:custGeom>
                  <a:avLst/>
                  <a:gdLst/>
                  <a:ahLst/>
                  <a:cxnLst/>
                  <a:rect l="l" t="t" r="r" b="b"/>
                  <a:pathLst>
                    <a:path w="4056" h="2974" extrusionOk="0">
                      <a:moveTo>
                        <a:pt x="1087" y="0"/>
                      </a:moveTo>
                      <a:cubicBezTo>
                        <a:pt x="789" y="0"/>
                        <a:pt x="526" y="120"/>
                        <a:pt x="355" y="597"/>
                      </a:cubicBezTo>
                      <a:cubicBezTo>
                        <a:pt x="0" y="1567"/>
                        <a:pt x="956" y="2973"/>
                        <a:pt x="1420" y="2973"/>
                      </a:cubicBezTo>
                      <a:cubicBezTo>
                        <a:pt x="1871" y="2973"/>
                        <a:pt x="1857" y="2809"/>
                        <a:pt x="2035" y="2809"/>
                      </a:cubicBezTo>
                      <a:cubicBezTo>
                        <a:pt x="2212" y="2809"/>
                        <a:pt x="2185" y="2973"/>
                        <a:pt x="2649" y="2973"/>
                      </a:cubicBezTo>
                      <a:cubicBezTo>
                        <a:pt x="3100" y="2973"/>
                        <a:pt x="4055" y="1567"/>
                        <a:pt x="3714" y="597"/>
                      </a:cubicBezTo>
                      <a:cubicBezTo>
                        <a:pt x="3536" y="120"/>
                        <a:pt x="3274" y="0"/>
                        <a:pt x="2977" y="0"/>
                      </a:cubicBezTo>
                      <a:cubicBezTo>
                        <a:pt x="2680" y="0"/>
                        <a:pt x="2349" y="120"/>
                        <a:pt x="2035" y="120"/>
                      </a:cubicBezTo>
                      <a:cubicBezTo>
                        <a:pt x="1721" y="120"/>
                        <a:pt x="1386" y="0"/>
                        <a:pt x="10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41"/>
                <p:cNvSpPr/>
                <p:nvPr/>
              </p:nvSpPr>
              <p:spPr>
                <a:xfrm>
                  <a:off x="1069825" y="2118275"/>
                  <a:ext cx="23225" cy="33800"/>
                </a:xfrm>
                <a:custGeom>
                  <a:avLst/>
                  <a:gdLst/>
                  <a:ahLst/>
                  <a:cxnLst/>
                  <a:rect l="l" t="t" r="r" b="b"/>
                  <a:pathLst>
                    <a:path w="929" h="1352" extrusionOk="0">
                      <a:moveTo>
                        <a:pt x="1" y="0"/>
                      </a:moveTo>
                      <a:cubicBezTo>
                        <a:pt x="765" y="533"/>
                        <a:pt x="697" y="1352"/>
                        <a:pt x="697" y="1352"/>
                      </a:cubicBezTo>
                      <a:cubicBezTo>
                        <a:pt x="697" y="1352"/>
                        <a:pt x="929" y="874"/>
                        <a:pt x="697" y="451"/>
                      </a:cubicBezTo>
                      <a:cubicBezTo>
                        <a:pt x="465" y="14"/>
                        <a:pt x="1" y="0"/>
                        <a:pt x="1"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41"/>
                <p:cNvSpPr/>
                <p:nvPr/>
              </p:nvSpPr>
              <p:spPr>
                <a:xfrm>
                  <a:off x="1048325" y="2085275"/>
                  <a:ext cx="23925" cy="25275"/>
                </a:xfrm>
                <a:custGeom>
                  <a:avLst/>
                  <a:gdLst/>
                  <a:ahLst/>
                  <a:cxnLst/>
                  <a:rect l="l" t="t" r="r" b="b"/>
                  <a:pathLst>
                    <a:path w="957" h="1011" extrusionOk="0">
                      <a:moveTo>
                        <a:pt x="743" y="0"/>
                      </a:moveTo>
                      <a:cubicBezTo>
                        <a:pt x="525" y="0"/>
                        <a:pt x="317" y="97"/>
                        <a:pt x="178" y="282"/>
                      </a:cubicBezTo>
                      <a:cubicBezTo>
                        <a:pt x="28" y="501"/>
                        <a:pt x="0" y="774"/>
                        <a:pt x="96" y="1006"/>
                      </a:cubicBezTo>
                      <a:cubicBezTo>
                        <a:pt x="125" y="1009"/>
                        <a:pt x="154" y="1011"/>
                        <a:pt x="182" y="1011"/>
                      </a:cubicBezTo>
                      <a:cubicBezTo>
                        <a:pt x="409" y="1011"/>
                        <a:pt x="619" y="915"/>
                        <a:pt x="765" y="733"/>
                      </a:cubicBezTo>
                      <a:cubicBezTo>
                        <a:pt x="929" y="515"/>
                        <a:pt x="956" y="241"/>
                        <a:pt x="861" y="9"/>
                      </a:cubicBezTo>
                      <a:cubicBezTo>
                        <a:pt x="821" y="3"/>
                        <a:pt x="782" y="0"/>
                        <a:pt x="74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4" name="Google Shape;1014;p41"/>
                <p:cNvSpPr/>
                <p:nvPr/>
              </p:nvSpPr>
              <p:spPr>
                <a:xfrm>
                  <a:off x="1000200" y="2113150"/>
                  <a:ext cx="89800" cy="74100"/>
                </a:xfrm>
                <a:custGeom>
                  <a:avLst/>
                  <a:gdLst/>
                  <a:ahLst/>
                  <a:cxnLst/>
                  <a:rect l="l" t="t" r="r" b="b"/>
                  <a:pathLst>
                    <a:path w="3592" h="2964" extrusionOk="0">
                      <a:moveTo>
                        <a:pt x="1011" y="0"/>
                      </a:moveTo>
                      <a:lnTo>
                        <a:pt x="1011" y="0"/>
                      </a:lnTo>
                      <a:cubicBezTo>
                        <a:pt x="738" y="14"/>
                        <a:pt x="505" y="150"/>
                        <a:pt x="355" y="587"/>
                      </a:cubicBezTo>
                      <a:cubicBezTo>
                        <a:pt x="0" y="1557"/>
                        <a:pt x="956" y="2963"/>
                        <a:pt x="1420" y="2963"/>
                      </a:cubicBezTo>
                      <a:cubicBezTo>
                        <a:pt x="1871" y="2963"/>
                        <a:pt x="1857" y="2799"/>
                        <a:pt x="2035" y="2799"/>
                      </a:cubicBezTo>
                      <a:cubicBezTo>
                        <a:pt x="2212" y="2799"/>
                        <a:pt x="2185" y="2963"/>
                        <a:pt x="2649" y="2963"/>
                      </a:cubicBezTo>
                      <a:cubicBezTo>
                        <a:pt x="2908" y="2963"/>
                        <a:pt x="3332" y="2499"/>
                        <a:pt x="3591" y="1925"/>
                      </a:cubicBezTo>
                      <a:lnTo>
                        <a:pt x="3591" y="1925"/>
                      </a:lnTo>
                      <a:cubicBezTo>
                        <a:pt x="3296" y="2100"/>
                        <a:pt x="2944" y="2185"/>
                        <a:pt x="2593" y="2185"/>
                      </a:cubicBezTo>
                      <a:cubicBezTo>
                        <a:pt x="1905" y="2185"/>
                        <a:pt x="1223" y="1858"/>
                        <a:pt x="997" y="1243"/>
                      </a:cubicBezTo>
                      <a:cubicBezTo>
                        <a:pt x="819" y="779"/>
                        <a:pt x="874" y="342"/>
                        <a:pt x="1011"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41"/>
                <p:cNvSpPr/>
                <p:nvPr/>
              </p:nvSpPr>
              <p:spPr>
                <a:xfrm>
                  <a:off x="1048325" y="2085275"/>
                  <a:ext cx="21525" cy="25175"/>
                </a:xfrm>
                <a:custGeom>
                  <a:avLst/>
                  <a:gdLst/>
                  <a:ahLst/>
                  <a:cxnLst/>
                  <a:rect l="l" t="t" r="r" b="b"/>
                  <a:pathLst>
                    <a:path w="861" h="1007" extrusionOk="0">
                      <a:moveTo>
                        <a:pt x="752" y="1"/>
                      </a:moveTo>
                      <a:cubicBezTo>
                        <a:pt x="531" y="1"/>
                        <a:pt x="321" y="106"/>
                        <a:pt x="192" y="282"/>
                      </a:cubicBezTo>
                      <a:cubicBezTo>
                        <a:pt x="28" y="501"/>
                        <a:pt x="0" y="774"/>
                        <a:pt x="96" y="1006"/>
                      </a:cubicBezTo>
                      <a:lnTo>
                        <a:pt x="861" y="9"/>
                      </a:lnTo>
                      <a:cubicBezTo>
                        <a:pt x="824" y="4"/>
                        <a:pt x="788" y="1"/>
                        <a:pt x="752"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016" name="Google Shape;1016;p41"/>
          <p:cNvGrpSpPr/>
          <p:nvPr/>
        </p:nvGrpSpPr>
        <p:grpSpPr>
          <a:xfrm>
            <a:off x="616750" y="91225"/>
            <a:ext cx="869900" cy="855675"/>
            <a:chOff x="616750" y="91225"/>
            <a:chExt cx="869900" cy="855675"/>
          </a:xfrm>
        </p:grpSpPr>
        <p:sp>
          <p:nvSpPr>
            <p:cNvPr id="1017" name="Google Shape;1017;p41"/>
            <p:cNvSpPr/>
            <p:nvPr/>
          </p:nvSpPr>
          <p:spPr>
            <a:xfrm>
              <a:off x="616750" y="91225"/>
              <a:ext cx="756600" cy="756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41"/>
            <p:cNvSpPr/>
            <p:nvPr/>
          </p:nvSpPr>
          <p:spPr>
            <a:xfrm>
              <a:off x="1155450" y="615700"/>
              <a:ext cx="331200" cy="331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9" name="Google Shape;1019;p41"/>
          <p:cNvGrpSpPr/>
          <p:nvPr/>
        </p:nvGrpSpPr>
        <p:grpSpPr>
          <a:xfrm>
            <a:off x="7880475" y="867338"/>
            <a:ext cx="957600" cy="1086575"/>
            <a:chOff x="7880475" y="867338"/>
            <a:chExt cx="957600" cy="1086575"/>
          </a:xfrm>
        </p:grpSpPr>
        <p:sp>
          <p:nvSpPr>
            <p:cNvPr id="1020" name="Google Shape;1020;p41"/>
            <p:cNvSpPr/>
            <p:nvPr/>
          </p:nvSpPr>
          <p:spPr>
            <a:xfrm>
              <a:off x="7880475" y="996313"/>
              <a:ext cx="957600" cy="9576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1" name="Google Shape;1021;p41"/>
            <p:cNvSpPr/>
            <p:nvPr/>
          </p:nvSpPr>
          <p:spPr>
            <a:xfrm>
              <a:off x="7974900" y="867338"/>
              <a:ext cx="331200" cy="3312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22" name="Google Shape;1022;p41"/>
          <p:cNvSpPr/>
          <p:nvPr/>
        </p:nvSpPr>
        <p:spPr>
          <a:xfrm>
            <a:off x="3893225" y="4254025"/>
            <a:ext cx="165300" cy="1650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3" name="Google Shape;1023;p41"/>
          <p:cNvSpPr/>
          <p:nvPr/>
        </p:nvSpPr>
        <p:spPr>
          <a:xfrm>
            <a:off x="5349350" y="672750"/>
            <a:ext cx="165300" cy="165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D0325FB-D561-09A3-2550-32E03C3FF6AE}"/>
              </a:ext>
            </a:extLst>
          </p:cNvPr>
          <p:cNvSpPr>
            <a:spLocks noGrp="1"/>
          </p:cNvSpPr>
          <p:nvPr>
            <p:ph type="subTitle" idx="1"/>
          </p:nvPr>
        </p:nvSpPr>
        <p:spPr>
          <a:xfrm>
            <a:off x="851134" y="423501"/>
            <a:ext cx="7699199" cy="3543461"/>
          </a:xfrm>
        </p:spPr>
        <p:txBody>
          <a:bodyPr/>
          <a:lstStyle/>
          <a:p>
            <a:r>
              <a:rPr lang="en-US" dirty="0"/>
              <a:t>Mental health matters for everyone—but for international students, it can be especially critical because of the unique pressures they face while studying abroad.</a:t>
            </a:r>
          </a:p>
          <a:p>
            <a:r>
              <a:rPr lang="en-US" b="1" dirty="0"/>
              <a:t>Academic Performance and Success</a:t>
            </a:r>
          </a:p>
          <a:p>
            <a:r>
              <a:rPr lang="en-US" dirty="0"/>
              <a:t>Mental health directly affects concentration, memory, motivation, and energy levels. International students are often adapting to a new education system, possibly in a second language. Anxiety, depression, or chronic stress can make it much harder to keep up academically and reach their goals.</a:t>
            </a:r>
          </a:p>
          <a:p>
            <a:r>
              <a:rPr lang="en-US" b="1" dirty="0"/>
              <a:t>Cultural Adjustment and Identity</a:t>
            </a:r>
          </a:p>
          <a:p>
            <a:r>
              <a:rPr lang="en-US" dirty="0"/>
              <a:t>Moving to a new country means navigating culture shock, social norms, and sometimes discrimination. This can create feelings of isolation or identity confusion. Strong mental health helps students build resilience, adapt more smoothly, and maintain a stable sense of self.</a:t>
            </a:r>
          </a:p>
          <a:p>
            <a:r>
              <a:rPr lang="en-US" b="1" dirty="0"/>
              <a:t>Social Connection and Belonging</a:t>
            </a:r>
          </a:p>
          <a:p>
            <a:r>
              <a:rPr lang="en-US" dirty="0"/>
              <a:t>International students are often far from family, friends, and familiar support systems. Loneliness is common. Good mental health supports confidence, communication, and the ability to form meaningful relationships in a new environment.</a:t>
            </a:r>
          </a:p>
          <a:p>
            <a:endParaRPr lang="en-CA" dirty="0"/>
          </a:p>
        </p:txBody>
      </p:sp>
    </p:spTree>
    <p:extLst>
      <p:ext uri="{BB962C8B-B14F-4D97-AF65-F5344CB8AC3E}">
        <p14:creationId xmlns:p14="http://schemas.microsoft.com/office/powerpoint/2010/main" val="4127056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FD47325-BC86-0E89-DA3D-343345FF4ED0}"/>
              </a:ext>
            </a:extLst>
          </p:cNvPr>
          <p:cNvSpPr>
            <a:spLocks noGrp="1"/>
          </p:cNvSpPr>
          <p:nvPr>
            <p:ph type="subTitle" idx="1"/>
          </p:nvPr>
        </p:nvSpPr>
        <p:spPr>
          <a:xfrm>
            <a:off x="1012499" y="333487"/>
            <a:ext cx="7313919" cy="3511188"/>
          </a:xfrm>
        </p:spPr>
        <p:txBody>
          <a:bodyPr/>
          <a:lstStyle/>
          <a:p>
            <a:r>
              <a:rPr lang="en-US" b="1" dirty="0"/>
              <a:t>Stress from Immigration and Financial Pressures</a:t>
            </a:r>
          </a:p>
          <a:p>
            <a:r>
              <a:rPr lang="en-US" dirty="0"/>
              <a:t>Visa regulations, work restrictions, tuition costs, and family expectations can create constant stress. Without proper mental health support, these pressures can become overwhelming.</a:t>
            </a:r>
          </a:p>
          <a:p>
            <a:r>
              <a:rPr lang="en-US" b="1" dirty="0"/>
              <a:t>Long-Term Wellbeing</a:t>
            </a:r>
          </a:p>
          <a:p>
            <a:r>
              <a:rPr lang="en-US" dirty="0"/>
              <a:t>The study-abroad experience can shape career paths, self-confidence, and future opportunities. When students maintain their mental health, they are more likely to:</a:t>
            </a:r>
          </a:p>
          <a:p>
            <a:pPr>
              <a:buFont typeface="Arial" panose="020B0604020202020204" pitchFamily="34" charset="0"/>
              <a:buChar char="•"/>
            </a:pPr>
            <a:r>
              <a:rPr lang="en-US" dirty="0"/>
              <a:t>Make the most of international opportunities</a:t>
            </a:r>
          </a:p>
          <a:p>
            <a:pPr>
              <a:buFont typeface="Arial" panose="020B0604020202020204" pitchFamily="34" charset="0"/>
              <a:buChar char="•"/>
            </a:pPr>
            <a:r>
              <a:rPr lang="en-US" dirty="0"/>
              <a:t>Develop independence and coping skills</a:t>
            </a:r>
          </a:p>
          <a:p>
            <a:pPr>
              <a:buFont typeface="Arial" panose="020B0604020202020204" pitchFamily="34" charset="0"/>
              <a:buChar char="•"/>
            </a:pPr>
            <a:r>
              <a:rPr lang="en-US" dirty="0"/>
              <a:t>Build global networks</a:t>
            </a:r>
          </a:p>
          <a:p>
            <a:pPr>
              <a:buFont typeface="Arial" panose="020B0604020202020204" pitchFamily="34" charset="0"/>
              <a:buChar char="•"/>
            </a:pPr>
            <a:r>
              <a:rPr lang="en-US" dirty="0"/>
              <a:t>Sustain long-term emotional wellbeing</a:t>
            </a:r>
          </a:p>
          <a:p>
            <a:r>
              <a:rPr lang="en-US" b="1" dirty="0"/>
              <a:t>In Short</a:t>
            </a:r>
          </a:p>
          <a:p>
            <a:r>
              <a:rPr lang="en-US" dirty="0"/>
              <a:t>For international students, mental health isn’t just about “feeling okay.” It affects academic success, personal growth, social integration, and long-term life outcomes. Supporting mental health helps ensure that studying abroad becomes a transformative and empowering experience rather than an isolating or overwhelming one.</a:t>
            </a:r>
          </a:p>
          <a:p>
            <a:endParaRPr lang="en-CA" dirty="0"/>
          </a:p>
        </p:txBody>
      </p:sp>
    </p:spTree>
    <p:extLst>
      <p:ext uri="{BB962C8B-B14F-4D97-AF65-F5344CB8AC3E}">
        <p14:creationId xmlns:p14="http://schemas.microsoft.com/office/powerpoint/2010/main" val="523539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05"/>
        <p:cNvGrpSpPr/>
        <p:nvPr/>
      </p:nvGrpSpPr>
      <p:grpSpPr>
        <a:xfrm>
          <a:off x="0" y="0"/>
          <a:ext cx="0" cy="0"/>
          <a:chOff x="0" y="0"/>
          <a:chExt cx="0" cy="0"/>
        </a:xfrm>
      </p:grpSpPr>
      <p:sp>
        <p:nvSpPr>
          <p:cNvPr id="1106" name="Google Shape;1106;p43"/>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About emotional health</a:t>
            </a:r>
            <a:endParaRPr dirty="0"/>
          </a:p>
        </p:txBody>
      </p:sp>
      <p:sp>
        <p:nvSpPr>
          <p:cNvPr id="1107" name="Google Shape;1107;p43"/>
          <p:cNvSpPr txBox="1">
            <a:spLocks noGrp="1"/>
          </p:cNvSpPr>
          <p:nvPr>
            <p:ph type="subTitle" idx="1"/>
          </p:nvPr>
        </p:nvSpPr>
        <p:spPr>
          <a:xfrm>
            <a:off x="848028" y="1072996"/>
            <a:ext cx="7447944" cy="3444024"/>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Font typeface="Arial" panose="020B0604020202020204" pitchFamily="34" charset="0"/>
              <a:buChar char="•"/>
            </a:pPr>
            <a:r>
              <a:rPr lang="en-US" dirty="0"/>
              <a:t>Your emotional health is a very important part of your life and requires significant and lifelong consideration.</a:t>
            </a:r>
          </a:p>
          <a:p>
            <a:pPr marL="285750" lvl="0" indent="-285750" algn="l" rtl="0">
              <a:spcBef>
                <a:spcPts val="0"/>
              </a:spcBef>
              <a:spcAft>
                <a:spcPts val="0"/>
              </a:spcAft>
              <a:buFont typeface="Arial" panose="020B0604020202020204" pitchFamily="34" charset="0"/>
              <a:buChar char="•"/>
            </a:pPr>
            <a:r>
              <a:rPr lang="en-US" dirty="0"/>
              <a:t>It is the foundation upon which your academic, social and personal success depend.</a:t>
            </a:r>
          </a:p>
          <a:p>
            <a:pPr marL="285750" lvl="0" indent="-285750" algn="l" rtl="0">
              <a:spcBef>
                <a:spcPts val="0"/>
              </a:spcBef>
              <a:spcAft>
                <a:spcPts val="0"/>
              </a:spcAft>
              <a:buFont typeface="Arial" panose="020B0604020202020204" pitchFamily="34" charset="0"/>
              <a:buChar char="•"/>
            </a:pPr>
            <a:r>
              <a:rPr lang="en-US" dirty="0"/>
              <a:t>As an international student, you are away from many things that have previously supported your mental health (family, friends, culture, access, food, community, </a:t>
            </a:r>
            <a:r>
              <a:rPr lang="en-US" dirty="0" err="1"/>
              <a:t>etc</a:t>
            </a:r>
            <a:r>
              <a:rPr lang="en-US" dirty="0"/>
              <a:t>) so it is even more important that you make time and space for new strategies to do this.</a:t>
            </a:r>
          </a:p>
          <a:p>
            <a:pPr marL="285750" lvl="0" indent="-285750" algn="l" rtl="0">
              <a:spcBef>
                <a:spcPts val="0"/>
              </a:spcBef>
              <a:spcAft>
                <a:spcPts val="0"/>
              </a:spcAft>
              <a:buFont typeface="Arial" panose="020B0604020202020204" pitchFamily="34" charset="0"/>
              <a:buChar char="•"/>
            </a:pPr>
            <a:r>
              <a:rPr lang="en-US" dirty="0"/>
              <a:t>There is often stigma around mental health issues making some people more likely to pretend everything is fine, even when it is not. This makes them less likely to reach out for help and support. </a:t>
            </a:r>
          </a:p>
          <a:p>
            <a:pPr marL="285750" lvl="0" indent="-285750" algn="l" rtl="0">
              <a:spcBef>
                <a:spcPts val="0"/>
              </a:spcBef>
              <a:spcAft>
                <a:spcPts val="0"/>
              </a:spcAft>
              <a:buFont typeface="Arial" panose="020B0604020202020204" pitchFamily="34" charset="0"/>
              <a:buChar char="•"/>
            </a:pPr>
            <a:r>
              <a:rPr lang="en-US" dirty="0"/>
              <a:t>Taking care of your mental health is also a very important way to protect your physical health because of the connection between the two. </a:t>
            </a:r>
          </a:p>
          <a:p>
            <a:pPr marL="285750" lvl="0" indent="-285750" algn="l" rtl="0">
              <a:spcBef>
                <a:spcPts val="0"/>
              </a:spcBef>
              <a:spcAft>
                <a:spcPts val="0"/>
              </a:spcAft>
              <a:buFont typeface="Arial" panose="020B0604020202020204" pitchFamily="34" charset="0"/>
              <a:buChar char="•"/>
            </a:pPr>
            <a:endParaRPr lang="en-US" dirty="0"/>
          </a:p>
          <a:p>
            <a:pPr marL="0" lvl="0" indent="0" algn="l" rtl="0">
              <a:spcBef>
                <a:spcPts val="0"/>
              </a:spcBef>
              <a:spcAft>
                <a:spcPts val="0"/>
              </a:spcAft>
              <a:buNone/>
            </a:pPr>
            <a:endParaRPr dirty="0"/>
          </a:p>
        </p:txBody>
      </p:sp>
      <p:grpSp>
        <p:nvGrpSpPr>
          <p:cNvPr id="1109" name="Google Shape;1109;p43"/>
          <p:cNvGrpSpPr/>
          <p:nvPr/>
        </p:nvGrpSpPr>
        <p:grpSpPr>
          <a:xfrm>
            <a:off x="5365425" y="-451875"/>
            <a:ext cx="1198700" cy="957600"/>
            <a:chOff x="5365425" y="-451875"/>
            <a:chExt cx="1198700" cy="957600"/>
          </a:xfrm>
        </p:grpSpPr>
        <p:sp>
          <p:nvSpPr>
            <p:cNvPr id="1110" name="Google Shape;1110;p43"/>
            <p:cNvSpPr/>
            <p:nvPr/>
          </p:nvSpPr>
          <p:spPr>
            <a:xfrm>
              <a:off x="5365425" y="-451875"/>
              <a:ext cx="957600" cy="9576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43"/>
            <p:cNvSpPr/>
            <p:nvPr/>
          </p:nvSpPr>
          <p:spPr>
            <a:xfrm>
              <a:off x="6232925" y="-138675"/>
              <a:ext cx="331200" cy="3312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2" name="Google Shape;1112;p43"/>
          <p:cNvGrpSpPr/>
          <p:nvPr/>
        </p:nvGrpSpPr>
        <p:grpSpPr>
          <a:xfrm>
            <a:off x="134450" y="3799025"/>
            <a:ext cx="829350" cy="888325"/>
            <a:chOff x="134450" y="3799025"/>
            <a:chExt cx="829350" cy="888325"/>
          </a:xfrm>
        </p:grpSpPr>
        <p:sp>
          <p:nvSpPr>
            <p:cNvPr id="1113" name="Google Shape;1113;p43"/>
            <p:cNvSpPr/>
            <p:nvPr/>
          </p:nvSpPr>
          <p:spPr>
            <a:xfrm flipH="1">
              <a:off x="134450" y="3930750"/>
              <a:ext cx="756600" cy="756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43"/>
            <p:cNvSpPr/>
            <p:nvPr/>
          </p:nvSpPr>
          <p:spPr>
            <a:xfrm flipH="1">
              <a:off x="632600" y="3799025"/>
              <a:ext cx="331200" cy="331200"/>
            </a:xfrm>
            <a:prstGeom prst="ellipse">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 name="Google Shape;2585;p72">
            <a:extLst>
              <a:ext uri="{FF2B5EF4-FFF2-40B4-BE49-F238E27FC236}">
                <a16:creationId xmlns:a16="http://schemas.microsoft.com/office/drawing/2014/main" id="{6A81841C-69F5-6528-E8B8-222047CE5F5D}"/>
              </a:ext>
            </a:extLst>
          </p:cNvPr>
          <p:cNvGrpSpPr/>
          <p:nvPr/>
        </p:nvGrpSpPr>
        <p:grpSpPr>
          <a:xfrm>
            <a:off x="7406956" y="155800"/>
            <a:ext cx="889016" cy="941359"/>
            <a:chOff x="5556325" y="2020675"/>
            <a:chExt cx="342750" cy="425650"/>
          </a:xfrm>
        </p:grpSpPr>
        <p:sp>
          <p:nvSpPr>
            <p:cNvPr id="3" name="Google Shape;2586;p72">
              <a:extLst>
                <a:ext uri="{FF2B5EF4-FFF2-40B4-BE49-F238E27FC236}">
                  <a16:creationId xmlns:a16="http://schemas.microsoft.com/office/drawing/2014/main" id="{C9316B83-DED9-BB62-BC30-2E598BAB6DD0}"/>
                </a:ext>
              </a:extLst>
            </p:cNvPr>
            <p:cNvSpPr/>
            <p:nvPr/>
          </p:nvSpPr>
          <p:spPr>
            <a:xfrm>
              <a:off x="5694425" y="2020675"/>
              <a:ext cx="70025" cy="43450"/>
            </a:xfrm>
            <a:custGeom>
              <a:avLst/>
              <a:gdLst/>
              <a:ahLst/>
              <a:cxnLst/>
              <a:rect l="l" t="t" r="r" b="b"/>
              <a:pathLst>
                <a:path w="2801" h="1738" extrusionOk="0">
                  <a:moveTo>
                    <a:pt x="1415" y="0"/>
                  </a:moveTo>
                  <a:cubicBezTo>
                    <a:pt x="1389" y="0"/>
                    <a:pt x="1364" y="1"/>
                    <a:pt x="1338" y="3"/>
                  </a:cubicBezTo>
                  <a:cubicBezTo>
                    <a:pt x="592" y="37"/>
                    <a:pt x="0" y="671"/>
                    <a:pt x="11" y="1417"/>
                  </a:cubicBezTo>
                  <a:cubicBezTo>
                    <a:pt x="14" y="1529"/>
                    <a:pt x="27" y="1636"/>
                    <a:pt x="54" y="1737"/>
                  </a:cubicBezTo>
                  <a:lnTo>
                    <a:pt x="2758" y="1737"/>
                  </a:lnTo>
                  <a:cubicBezTo>
                    <a:pt x="2787" y="1628"/>
                    <a:pt x="2801" y="1513"/>
                    <a:pt x="2801" y="1396"/>
                  </a:cubicBezTo>
                  <a:cubicBezTo>
                    <a:pt x="2801" y="837"/>
                    <a:pt x="2470" y="352"/>
                    <a:pt x="1996" y="130"/>
                  </a:cubicBezTo>
                  <a:cubicBezTo>
                    <a:pt x="1818" y="48"/>
                    <a:pt x="1621" y="0"/>
                    <a:pt x="14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 name="Google Shape;2587;p72">
              <a:extLst>
                <a:ext uri="{FF2B5EF4-FFF2-40B4-BE49-F238E27FC236}">
                  <a16:creationId xmlns:a16="http://schemas.microsoft.com/office/drawing/2014/main" id="{5B3C08E4-03E0-39F0-FBD1-6C3203E1EE75}"/>
                </a:ext>
              </a:extLst>
            </p:cNvPr>
            <p:cNvSpPr/>
            <p:nvPr/>
          </p:nvSpPr>
          <p:spPr>
            <a:xfrm>
              <a:off x="5640200" y="2233225"/>
              <a:ext cx="179000" cy="159750"/>
            </a:xfrm>
            <a:custGeom>
              <a:avLst/>
              <a:gdLst/>
              <a:ahLst/>
              <a:cxnLst/>
              <a:rect l="l" t="t" r="r" b="b"/>
              <a:pathLst>
                <a:path w="7160" h="6390" extrusionOk="0">
                  <a:moveTo>
                    <a:pt x="3579" y="0"/>
                  </a:moveTo>
                  <a:cubicBezTo>
                    <a:pt x="1602" y="0"/>
                    <a:pt x="0" y="837"/>
                    <a:pt x="0" y="2814"/>
                  </a:cubicBezTo>
                  <a:lnTo>
                    <a:pt x="0" y="6389"/>
                  </a:lnTo>
                  <a:lnTo>
                    <a:pt x="7160" y="6389"/>
                  </a:lnTo>
                  <a:lnTo>
                    <a:pt x="7160" y="2814"/>
                  </a:lnTo>
                  <a:cubicBezTo>
                    <a:pt x="7160" y="837"/>
                    <a:pt x="5558" y="0"/>
                    <a:pt x="35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2588;p72">
              <a:extLst>
                <a:ext uri="{FF2B5EF4-FFF2-40B4-BE49-F238E27FC236}">
                  <a16:creationId xmlns:a16="http://schemas.microsoft.com/office/drawing/2014/main" id="{7585E2D4-6E1B-70E8-02C0-5120395B26DE}"/>
                </a:ext>
              </a:extLst>
            </p:cNvPr>
            <p:cNvSpPr/>
            <p:nvPr/>
          </p:nvSpPr>
          <p:spPr>
            <a:xfrm>
              <a:off x="5640200" y="2304750"/>
              <a:ext cx="36650" cy="88300"/>
            </a:xfrm>
            <a:custGeom>
              <a:avLst/>
              <a:gdLst/>
              <a:ahLst/>
              <a:cxnLst/>
              <a:rect l="l" t="t" r="r" b="b"/>
              <a:pathLst>
                <a:path w="1466" h="3532" extrusionOk="0">
                  <a:moveTo>
                    <a:pt x="0" y="1"/>
                  </a:moveTo>
                  <a:lnTo>
                    <a:pt x="0" y="3531"/>
                  </a:lnTo>
                  <a:lnTo>
                    <a:pt x="1466" y="3531"/>
                  </a:lnTo>
                  <a:lnTo>
                    <a:pt x="1466" y="1"/>
                  </a:ln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2589;p72">
              <a:extLst>
                <a:ext uri="{FF2B5EF4-FFF2-40B4-BE49-F238E27FC236}">
                  <a16:creationId xmlns:a16="http://schemas.microsoft.com/office/drawing/2014/main" id="{EF7A2CD2-DF3D-579E-CD49-82873260D480}"/>
                </a:ext>
              </a:extLst>
            </p:cNvPr>
            <p:cNvSpPr/>
            <p:nvPr/>
          </p:nvSpPr>
          <p:spPr>
            <a:xfrm>
              <a:off x="5724125" y="2023925"/>
              <a:ext cx="40325" cy="40200"/>
            </a:xfrm>
            <a:custGeom>
              <a:avLst/>
              <a:gdLst/>
              <a:ahLst/>
              <a:cxnLst/>
              <a:rect l="l" t="t" r="r" b="b"/>
              <a:pathLst>
                <a:path w="1613" h="1608" extrusionOk="0">
                  <a:moveTo>
                    <a:pt x="808" y="0"/>
                  </a:moveTo>
                  <a:cubicBezTo>
                    <a:pt x="331" y="222"/>
                    <a:pt x="1" y="707"/>
                    <a:pt x="1" y="1266"/>
                  </a:cubicBezTo>
                  <a:cubicBezTo>
                    <a:pt x="1" y="1383"/>
                    <a:pt x="17" y="1498"/>
                    <a:pt x="43" y="1607"/>
                  </a:cubicBezTo>
                  <a:lnTo>
                    <a:pt x="1570" y="1607"/>
                  </a:lnTo>
                  <a:cubicBezTo>
                    <a:pt x="1599" y="1498"/>
                    <a:pt x="1613" y="1383"/>
                    <a:pt x="1613" y="1266"/>
                  </a:cubicBezTo>
                  <a:cubicBezTo>
                    <a:pt x="1613" y="707"/>
                    <a:pt x="1282" y="222"/>
                    <a:pt x="808"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2590;p72">
              <a:extLst>
                <a:ext uri="{FF2B5EF4-FFF2-40B4-BE49-F238E27FC236}">
                  <a16:creationId xmlns:a16="http://schemas.microsoft.com/office/drawing/2014/main" id="{39324EEB-CE1C-67B5-1D25-AA03E8D5BAB8}"/>
                </a:ext>
              </a:extLst>
            </p:cNvPr>
            <p:cNvSpPr/>
            <p:nvPr/>
          </p:nvSpPr>
          <p:spPr>
            <a:xfrm>
              <a:off x="5659175" y="2055425"/>
              <a:ext cx="141450" cy="90300"/>
            </a:xfrm>
            <a:custGeom>
              <a:avLst/>
              <a:gdLst/>
              <a:ahLst/>
              <a:cxnLst/>
              <a:rect l="l" t="t" r="r" b="b"/>
              <a:pathLst>
                <a:path w="5658" h="3612" extrusionOk="0">
                  <a:moveTo>
                    <a:pt x="2828" y="1"/>
                  </a:moveTo>
                  <a:cubicBezTo>
                    <a:pt x="2047" y="1"/>
                    <a:pt x="1341" y="318"/>
                    <a:pt x="827" y="829"/>
                  </a:cubicBezTo>
                  <a:cubicBezTo>
                    <a:pt x="315" y="1341"/>
                    <a:pt x="1" y="2050"/>
                    <a:pt x="1" y="2830"/>
                  </a:cubicBezTo>
                  <a:lnTo>
                    <a:pt x="470" y="3611"/>
                  </a:lnTo>
                  <a:lnTo>
                    <a:pt x="5290" y="3611"/>
                  </a:lnTo>
                  <a:lnTo>
                    <a:pt x="5657" y="2830"/>
                  </a:lnTo>
                  <a:cubicBezTo>
                    <a:pt x="5657" y="1440"/>
                    <a:pt x="4656" y="283"/>
                    <a:pt x="3331" y="46"/>
                  </a:cubicBezTo>
                  <a:cubicBezTo>
                    <a:pt x="3169" y="17"/>
                    <a:pt x="3001" y="1"/>
                    <a:pt x="28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591;p72">
              <a:extLst>
                <a:ext uri="{FF2B5EF4-FFF2-40B4-BE49-F238E27FC236}">
                  <a16:creationId xmlns:a16="http://schemas.microsoft.com/office/drawing/2014/main" id="{993206C4-3762-B03B-6804-6C823509CD00}"/>
                </a:ext>
              </a:extLst>
            </p:cNvPr>
            <p:cNvSpPr/>
            <p:nvPr/>
          </p:nvSpPr>
          <p:spPr>
            <a:xfrm>
              <a:off x="5684300" y="2056575"/>
              <a:ext cx="116250" cy="89150"/>
            </a:xfrm>
            <a:custGeom>
              <a:avLst/>
              <a:gdLst/>
              <a:ahLst/>
              <a:cxnLst/>
              <a:rect l="l" t="t" r="r" b="b"/>
              <a:pathLst>
                <a:path w="4650" h="3566" extrusionOk="0">
                  <a:moveTo>
                    <a:pt x="2326" y="0"/>
                  </a:moveTo>
                  <a:cubicBezTo>
                    <a:pt x="1746" y="104"/>
                    <a:pt x="1229" y="386"/>
                    <a:pt x="829" y="783"/>
                  </a:cubicBezTo>
                  <a:cubicBezTo>
                    <a:pt x="317" y="1295"/>
                    <a:pt x="0" y="2004"/>
                    <a:pt x="0" y="2784"/>
                  </a:cubicBezTo>
                  <a:lnTo>
                    <a:pt x="0" y="3565"/>
                  </a:lnTo>
                  <a:lnTo>
                    <a:pt x="4359" y="3565"/>
                  </a:lnTo>
                  <a:lnTo>
                    <a:pt x="4650" y="2784"/>
                  </a:lnTo>
                  <a:cubicBezTo>
                    <a:pt x="4650" y="1394"/>
                    <a:pt x="3648" y="237"/>
                    <a:pt x="2326"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2592;p72">
              <a:extLst>
                <a:ext uri="{FF2B5EF4-FFF2-40B4-BE49-F238E27FC236}">
                  <a16:creationId xmlns:a16="http://schemas.microsoft.com/office/drawing/2014/main" id="{70D67B1C-BDEC-7899-6115-51FF93CB3F6F}"/>
                </a:ext>
              </a:extLst>
            </p:cNvPr>
            <p:cNvSpPr/>
            <p:nvPr/>
          </p:nvSpPr>
          <p:spPr>
            <a:xfrm>
              <a:off x="5567800" y="2219100"/>
              <a:ext cx="144825" cy="133575"/>
            </a:xfrm>
            <a:custGeom>
              <a:avLst/>
              <a:gdLst/>
              <a:ahLst/>
              <a:cxnLst/>
              <a:rect l="l" t="t" r="r" b="b"/>
              <a:pathLst>
                <a:path w="5793" h="5343" extrusionOk="0">
                  <a:moveTo>
                    <a:pt x="5793" y="0"/>
                  </a:moveTo>
                  <a:lnTo>
                    <a:pt x="1058" y="2020"/>
                  </a:lnTo>
                  <a:cubicBezTo>
                    <a:pt x="738" y="2153"/>
                    <a:pt x="475" y="2380"/>
                    <a:pt x="288" y="2657"/>
                  </a:cubicBezTo>
                  <a:cubicBezTo>
                    <a:pt x="104" y="2934"/>
                    <a:pt x="0" y="3264"/>
                    <a:pt x="0" y="3613"/>
                  </a:cubicBezTo>
                  <a:cubicBezTo>
                    <a:pt x="0" y="4599"/>
                    <a:pt x="802" y="5332"/>
                    <a:pt x="1708" y="5342"/>
                  </a:cubicBezTo>
                  <a:cubicBezTo>
                    <a:pt x="1720" y="5343"/>
                    <a:pt x="1733" y="5343"/>
                    <a:pt x="1745" y="5343"/>
                  </a:cubicBezTo>
                  <a:cubicBezTo>
                    <a:pt x="1954" y="5343"/>
                    <a:pt x="2168" y="5300"/>
                    <a:pt x="2377" y="5217"/>
                  </a:cubicBezTo>
                  <a:lnTo>
                    <a:pt x="4399" y="4375"/>
                  </a:lnTo>
                  <a:lnTo>
                    <a:pt x="5460" y="3946"/>
                  </a:lnTo>
                  <a:lnTo>
                    <a:pt x="5460" y="2356"/>
                  </a:lnTo>
                  <a:lnTo>
                    <a:pt x="5793"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2593;p72">
              <a:extLst>
                <a:ext uri="{FF2B5EF4-FFF2-40B4-BE49-F238E27FC236}">
                  <a16:creationId xmlns:a16="http://schemas.microsoft.com/office/drawing/2014/main" id="{A936661E-6B93-1BF6-2AD5-AA87841EA2EE}"/>
                </a:ext>
              </a:extLst>
            </p:cNvPr>
            <p:cNvSpPr/>
            <p:nvPr/>
          </p:nvSpPr>
          <p:spPr>
            <a:xfrm>
              <a:off x="5556325" y="2241675"/>
              <a:ext cx="103075" cy="111075"/>
            </a:xfrm>
            <a:custGeom>
              <a:avLst/>
              <a:gdLst/>
              <a:ahLst/>
              <a:cxnLst/>
              <a:rect l="l" t="t" r="r" b="b"/>
              <a:pathLst>
                <a:path w="4123" h="4443" extrusionOk="0">
                  <a:moveTo>
                    <a:pt x="4123" y="0"/>
                  </a:moveTo>
                  <a:lnTo>
                    <a:pt x="1506" y="1117"/>
                  </a:lnTo>
                  <a:cubicBezTo>
                    <a:pt x="1187" y="1250"/>
                    <a:pt x="923" y="1477"/>
                    <a:pt x="739" y="1754"/>
                  </a:cubicBezTo>
                  <a:cubicBezTo>
                    <a:pt x="552" y="2031"/>
                    <a:pt x="449" y="2361"/>
                    <a:pt x="449" y="2710"/>
                  </a:cubicBezTo>
                  <a:cubicBezTo>
                    <a:pt x="449" y="3696"/>
                    <a:pt x="1251" y="4429"/>
                    <a:pt x="2156" y="4442"/>
                  </a:cubicBezTo>
                  <a:cubicBezTo>
                    <a:pt x="1" y="2284"/>
                    <a:pt x="3377" y="320"/>
                    <a:pt x="4123"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2594;p72">
              <a:extLst>
                <a:ext uri="{FF2B5EF4-FFF2-40B4-BE49-F238E27FC236}">
                  <a16:creationId xmlns:a16="http://schemas.microsoft.com/office/drawing/2014/main" id="{8E70D03C-B927-2011-BA23-932A4B26E79E}"/>
                </a:ext>
              </a:extLst>
            </p:cNvPr>
            <p:cNvSpPr/>
            <p:nvPr/>
          </p:nvSpPr>
          <p:spPr>
            <a:xfrm>
              <a:off x="5751450" y="2220825"/>
              <a:ext cx="140975" cy="131900"/>
            </a:xfrm>
            <a:custGeom>
              <a:avLst/>
              <a:gdLst/>
              <a:ahLst/>
              <a:cxnLst/>
              <a:rect l="l" t="t" r="r" b="b"/>
              <a:pathLst>
                <a:path w="5639" h="5276" extrusionOk="0">
                  <a:moveTo>
                    <a:pt x="0" y="1"/>
                  </a:moveTo>
                  <a:lnTo>
                    <a:pt x="179" y="2287"/>
                  </a:lnTo>
                  <a:lnTo>
                    <a:pt x="179" y="3877"/>
                  </a:lnTo>
                  <a:lnTo>
                    <a:pt x="1242" y="4306"/>
                  </a:lnTo>
                  <a:lnTo>
                    <a:pt x="3261" y="5148"/>
                  </a:lnTo>
                  <a:cubicBezTo>
                    <a:pt x="3477" y="5235"/>
                    <a:pt x="3696" y="5275"/>
                    <a:pt x="3910" y="5275"/>
                  </a:cubicBezTo>
                  <a:cubicBezTo>
                    <a:pt x="4824" y="5275"/>
                    <a:pt x="5638" y="4538"/>
                    <a:pt x="5638" y="3544"/>
                  </a:cubicBezTo>
                  <a:cubicBezTo>
                    <a:pt x="5638" y="3195"/>
                    <a:pt x="5534" y="2865"/>
                    <a:pt x="5350" y="2588"/>
                  </a:cubicBezTo>
                  <a:cubicBezTo>
                    <a:pt x="5166" y="2311"/>
                    <a:pt x="4900" y="2084"/>
                    <a:pt x="4580" y="1951"/>
                  </a:cubicBezTo>
                  <a:lnTo>
                    <a:pt x="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2595;p72">
              <a:extLst>
                <a:ext uri="{FF2B5EF4-FFF2-40B4-BE49-F238E27FC236}">
                  <a16:creationId xmlns:a16="http://schemas.microsoft.com/office/drawing/2014/main" id="{41AE0529-600D-105A-E055-FE88DCFE68B2}"/>
                </a:ext>
              </a:extLst>
            </p:cNvPr>
            <p:cNvSpPr/>
            <p:nvPr/>
          </p:nvSpPr>
          <p:spPr>
            <a:xfrm>
              <a:off x="5729600" y="2100725"/>
              <a:ext cx="625" cy="550"/>
            </a:xfrm>
            <a:custGeom>
              <a:avLst/>
              <a:gdLst/>
              <a:ahLst/>
              <a:cxnLst/>
              <a:rect l="l" t="t" r="r" b="b"/>
              <a:pathLst>
                <a:path w="25" h="22" extrusionOk="0">
                  <a:moveTo>
                    <a:pt x="0" y="1"/>
                  </a:moveTo>
                  <a:cubicBezTo>
                    <a:pt x="3" y="9"/>
                    <a:pt x="8" y="14"/>
                    <a:pt x="11" y="22"/>
                  </a:cubicBezTo>
                  <a:cubicBezTo>
                    <a:pt x="16" y="14"/>
                    <a:pt x="19" y="9"/>
                    <a:pt x="24" y="1"/>
                  </a:cubicBezTo>
                  <a:close/>
                </a:path>
              </a:pathLst>
            </a:custGeom>
            <a:solidFill>
              <a:srgbClr val="FFCFA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2596;p72">
              <a:extLst>
                <a:ext uri="{FF2B5EF4-FFF2-40B4-BE49-F238E27FC236}">
                  <a16:creationId xmlns:a16="http://schemas.microsoft.com/office/drawing/2014/main" id="{818BE3DC-D3B7-302F-E33D-1D1D10EEB8BF}"/>
                </a:ext>
              </a:extLst>
            </p:cNvPr>
            <p:cNvSpPr/>
            <p:nvPr/>
          </p:nvSpPr>
          <p:spPr>
            <a:xfrm>
              <a:off x="5659325" y="2100850"/>
              <a:ext cx="141575" cy="151050"/>
            </a:xfrm>
            <a:custGeom>
              <a:avLst/>
              <a:gdLst/>
              <a:ahLst/>
              <a:cxnLst/>
              <a:rect l="l" t="t" r="r" b="b"/>
              <a:pathLst>
                <a:path w="5663" h="6042" extrusionOk="0">
                  <a:moveTo>
                    <a:pt x="2832" y="1"/>
                  </a:moveTo>
                  <a:cubicBezTo>
                    <a:pt x="2310" y="851"/>
                    <a:pt x="1594" y="1107"/>
                    <a:pt x="1013" y="1152"/>
                  </a:cubicBezTo>
                  <a:cubicBezTo>
                    <a:pt x="946" y="1157"/>
                    <a:pt x="880" y="1159"/>
                    <a:pt x="817" y="1159"/>
                  </a:cubicBezTo>
                  <a:cubicBezTo>
                    <a:pt x="345" y="1159"/>
                    <a:pt x="0" y="1035"/>
                    <a:pt x="0" y="1035"/>
                  </a:cubicBezTo>
                  <a:lnTo>
                    <a:pt x="0" y="3193"/>
                  </a:lnTo>
                  <a:cubicBezTo>
                    <a:pt x="0" y="4757"/>
                    <a:pt x="1266" y="6036"/>
                    <a:pt x="2832" y="6041"/>
                  </a:cubicBezTo>
                  <a:cubicBezTo>
                    <a:pt x="3008" y="6041"/>
                    <a:pt x="3182" y="6023"/>
                    <a:pt x="3349" y="5993"/>
                  </a:cubicBezTo>
                  <a:cubicBezTo>
                    <a:pt x="4668" y="5745"/>
                    <a:pt x="5662" y="4581"/>
                    <a:pt x="5662" y="3193"/>
                  </a:cubicBezTo>
                  <a:lnTo>
                    <a:pt x="5662" y="1035"/>
                  </a:lnTo>
                  <a:cubicBezTo>
                    <a:pt x="5662" y="1035"/>
                    <a:pt x="5321" y="1159"/>
                    <a:pt x="4850" y="1159"/>
                  </a:cubicBezTo>
                  <a:cubicBezTo>
                    <a:pt x="4241" y="1159"/>
                    <a:pt x="3417" y="952"/>
                    <a:pt x="28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2597;p72">
              <a:extLst>
                <a:ext uri="{FF2B5EF4-FFF2-40B4-BE49-F238E27FC236}">
                  <a16:creationId xmlns:a16="http://schemas.microsoft.com/office/drawing/2014/main" id="{FAD1C1AB-5CA4-7E4F-F03A-AA7E11EA12EC}"/>
                </a:ext>
              </a:extLst>
            </p:cNvPr>
            <p:cNvSpPr/>
            <p:nvPr/>
          </p:nvSpPr>
          <p:spPr>
            <a:xfrm>
              <a:off x="5659325" y="2126700"/>
              <a:ext cx="83550" cy="125050"/>
            </a:xfrm>
            <a:custGeom>
              <a:avLst/>
              <a:gdLst/>
              <a:ahLst/>
              <a:cxnLst/>
              <a:rect l="l" t="t" r="r" b="b"/>
              <a:pathLst>
                <a:path w="3342" h="5002" extrusionOk="0">
                  <a:moveTo>
                    <a:pt x="0" y="1"/>
                  </a:moveTo>
                  <a:lnTo>
                    <a:pt x="0" y="2162"/>
                  </a:lnTo>
                  <a:cubicBezTo>
                    <a:pt x="0" y="3723"/>
                    <a:pt x="1263" y="4996"/>
                    <a:pt x="2824" y="5002"/>
                  </a:cubicBezTo>
                  <a:cubicBezTo>
                    <a:pt x="3000" y="5002"/>
                    <a:pt x="3174" y="4986"/>
                    <a:pt x="3339" y="4954"/>
                  </a:cubicBezTo>
                  <a:lnTo>
                    <a:pt x="3341" y="4954"/>
                  </a:lnTo>
                  <a:cubicBezTo>
                    <a:pt x="2025" y="4706"/>
                    <a:pt x="1034" y="3547"/>
                    <a:pt x="1034" y="2162"/>
                  </a:cubicBezTo>
                  <a:lnTo>
                    <a:pt x="1034" y="1511"/>
                  </a:lnTo>
                  <a:lnTo>
                    <a:pt x="999" y="118"/>
                  </a:lnTo>
                  <a:cubicBezTo>
                    <a:pt x="933" y="123"/>
                    <a:pt x="869" y="125"/>
                    <a:pt x="807" y="125"/>
                  </a:cubicBezTo>
                  <a:cubicBezTo>
                    <a:pt x="340" y="125"/>
                    <a:pt x="0" y="1"/>
                    <a:pt x="0"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2598;p72">
              <a:extLst>
                <a:ext uri="{FF2B5EF4-FFF2-40B4-BE49-F238E27FC236}">
                  <a16:creationId xmlns:a16="http://schemas.microsoft.com/office/drawing/2014/main" id="{205C965D-70BD-AB5B-854D-34A67B32E89B}"/>
                </a:ext>
              </a:extLst>
            </p:cNvPr>
            <p:cNvSpPr/>
            <p:nvPr/>
          </p:nvSpPr>
          <p:spPr>
            <a:xfrm>
              <a:off x="5707000" y="2198375"/>
              <a:ext cx="46325" cy="17025"/>
            </a:xfrm>
            <a:custGeom>
              <a:avLst/>
              <a:gdLst/>
              <a:ahLst/>
              <a:cxnLst/>
              <a:rect l="l" t="t" r="r" b="b"/>
              <a:pathLst>
                <a:path w="1853" h="681" extrusionOk="0">
                  <a:moveTo>
                    <a:pt x="211" y="1"/>
                  </a:moveTo>
                  <a:cubicBezTo>
                    <a:pt x="162" y="1"/>
                    <a:pt x="113" y="19"/>
                    <a:pt x="76" y="57"/>
                  </a:cubicBezTo>
                  <a:cubicBezTo>
                    <a:pt x="1" y="131"/>
                    <a:pt x="1" y="254"/>
                    <a:pt x="76" y="328"/>
                  </a:cubicBezTo>
                  <a:cubicBezTo>
                    <a:pt x="305" y="555"/>
                    <a:pt x="606" y="680"/>
                    <a:pt x="928" y="680"/>
                  </a:cubicBezTo>
                  <a:cubicBezTo>
                    <a:pt x="1251" y="680"/>
                    <a:pt x="1552" y="555"/>
                    <a:pt x="1781" y="328"/>
                  </a:cubicBezTo>
                  <a:cubicBezTo>
                    <a:pt x="1853" y="254"/>
                    <a:pt x="1853" y="131"/>
                    <a:pt x="1781" y="57"/>
                  </a:cubicBezTo>
                  <a:cubicBezTo>
                    <a:pt x="1743" y="19"/>
                    <a:pt x="1694" y="1"/>
                    <a:pt x="1645" y="1"/>
                  </a:cubicBezTo>
                  <a:cubicBezTo>
                    <a:pt x="1596" y="1"/>
                    <a:pt x="1546" y="19"/>
                    <a:pt x="1509" y="57"/>
                  </a:cubicBezTo>
                  <a:cubicBezTo>
                    <a:pt x="1354" y="211"/>
                    <a:pt x="1147" y="299"/>
                    <a:pt x="928" y="299"/>
                  </a:cubicBezTo>
                  <a:cubicBezTo>
                    <a:pt x="710" y="299"/>
                    <a:pt x="502" y="211"/>
                    <a:pt x="347" y="57"/>
                  </a:cubicBezTo>
                  <a:cubicBezTo>
                    <a:pt x="310" y="19"/>
                    <a:pt x="261" y="1"/>
                    <a:pt x="2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2599;p72">
              <a:extLst>
                <a:ext uri="{FF2B5EF4-FFF2-40B4-BE49-F238E27FC236}">
                  <a16:creationId xmlns:a16="http://schemas.microsoft.com/office/drawing/2014/main" id="{F013DA55-423C-D046-B5B3-5566478682DB}"/>
                </a:ext>
              </a:extLst>
            </p:cNvPr>
            <p:cNvSpPr/>
            <p:nvPr/>
          </p:nvSpPr>
          <p:spPr>
            <a:xfrm>
              <a:off x="5676625" y="2156775"/>
              <a:ext cx="43600" cy="19125"/>
            </a:xfrm>
            <a:custGeom>
              <a:avLst/>
              <a:gdLst/>
              <a:ahLst/>
              <a:cxnLst/>
              <a:rect l="l" t="t" r="r" b="b"/>
              <a:pathLst>
                <a:path w="1744" h="765" extrusionOk="0">
                  <a:moveTo>
                    <a:pt x="286" y="1"/>
                  </a:moveTo>
                  <a:cubicBezTo>
                    <a:pt x="219" y="1"/>
                    <a:pt x="153" y="26"/>
                    <a:pt x="102" y="77"/>
                  </a:cubicBezTo>
                  <a:cubicBezTo>
                    <a:pt x="1" y="178"/>
                    <a:pt x="1" y="343"/>
                    <a:pt x="102" y="447"/>
                  </a:cubicBezTo>
                  <a:cubicBezTo>
                    <a:pt x="307" y="652"/>
                    <a:pt x="582" y="764"/>
                    <a:pt x="872" y="764"/>
                  </a:cubicBezTo>
                  <a:cubicBezTo>
                    <a:pt x="1163" y="764"/>
                    <a:pt x="1434" y="652"/>
                    <a:pt x="1642" y="447"/>
                  </a:cubicBezTo>
                  <a:cubicBezTo>
                    <a:pt x="1743" y="343"/>
                    <a:pt x="1743" y="181"/>
                    <a:pt x="1642" y="77"/>
                  </a:cubicBezTo>
                  <a:cubicBezTo>
                    <a:pt x="1590" y="26"/>
                    <a:pt x="1523" y="1"/>
                    <a:pt x="1456" y="1"/>
                  </a:cubicBezTo>
                  <a:cubicBezTo>
                    <a:pt x="1389" y="1"/>
                    <a:pt x="1322" y="26"/>
                    <a:pt x="1272" y="77"/>
                  </a:cubicBezTo>
                  <a:cubicBezTo>
                    <a:pt x="1165" y="186"/>
                    <a:pt x="1024" y="244"/>
                    <a:pt x="872" y="244"/>
                  </a:cubicBezTo>
                  <a:cubicBezTo>
                    <a:pt x="720" y="244"/>
                    <a:pt x="576" y="186"/>
                    <a:pt x="470" y="77"/>
                  </a:cubicBezTo>
                  <a:cubicBezTo>
                    <a:pt x="419" y="26"/>
                    <a:pt x="353" y="1"/>
                    <a:pt x="2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2600;p72">
              <a:extLst>
                <a:ext uri="{FF2B5EF4-FFF2-40B4-BE49-F238E27FC236}">
                  <a16:creationId xmlns:a16="http://schemas.microsoft.com/office/drawing/2014/main" id="{8357E746-6A11-5F55-C4EB-E058069DEE65}"/>
                </a:ext>
              </a:extLst>
            </p:cNvPr>
            <p:cNvSpPr/>
            <p:nvPr/>
          </p:nvSpPr>
          <p:spPr>
            <a:xfrm>
              <a:off x="5739575" y="2156725"/>
              <a:ext cx="43600" cy="19175"/>
            </a:xfrm>
            <a:custGeom>
              <a:avLst/>
              <a:gdLst/>
              <a:ahLst/>
              <a:cxnLst/>
              <a:rect l="l" t="t" r="r" b="b"/>
              <a:pathLst>
                <a:path w="1744" h="767" extrusionOk="0">
                  <a:moveTo>
                    <a:pt x="1458" y="1"/>
                  </a:moveTo>
                  <a:cubicBezTo>
                    <a:pt x="1393" y="1"/>
                    <a:pt x="1327" y="26"/>
                    <a:pt x="1274" y="79"/>
                  </a:cubicBezTo>
                  <a:cubicBezTo>
                    <a:pt x="1165" y="188"/>
                    <a:pt x="1024" y="246"/>
                    <a:pt x="872" y="246"/>
                  </a:cubicBezTo>
                  <a:cubicBezTo>
                    <a:pt x="720" y="246"/>
                    <a:pt x="579" y="188"/>
                    <a:pt x="470" y="79"/>
                  </a:cubicBezTo>
                  <a:cubicBezTo>
                    <a:pt x="419" y="28"/>
                    <a:pt x="353" y="3"/>
                    <a:pt x="286" y="3"/>
                  </a:cubicBezTo>
                  <a:cubicBezTo>
                    <a:pt x="219" y="3"/>
                    <a:pt x="153" y="28"/>
                    <a:pt x="102" y="79"/>
                  </a:cubicBezTo>
                  <a:cubicBezTo>
                    <a:pt x="1" y="180"/>
                    <a:pt x="1" y="345"/>
                    <a:pt x="102" y="449"/>
                  </a:cubicBezTo>
                  <a:cubicBezTo>
                    <a:pt x="307" y="654"/>
                    <a:pt x="582" y="766"/>
                    <a:pt x="872" y="766"/>
                  </a:cubicBezTo>
                  <a:cubicBezTo>
                    <a:pt x="1163" y="766"/>
                    <a:pt x="1437" y="654"/>
                    <a:pt x="1642" y="449"/>
                  </a:cubicBezTo>
                  <a:cubicBezTo>
                    <a:pt x="1743" y="345"/>
                    <a:pt x="1743" y="180"/>
                    <a:pt x="1642" y="79"/>
                  </a:cubicBezTo>
                  <a:cubicBezTo>
                    <a:pt x="1591" y="27"/>
                    <a:pt x="1525" y="1"/>
                    <a:pt x="14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2601;p72">
              <a:extLst>
                <a:ext uri="{FF2B5EF4-FFF2-40B4-BE49-F238E27FC236}">
                  <a16:creationId xmlns:a16="http://schemas.microsoft.com/office/drawing/2014/main" id="{A2397D11-F087-161E-7711-817045617A03}"/>
                </a:ext>
              </a:extLst>
            </p:cNvPr>
            <p:cNvSpPr/>
            <p:nvPr/>
          </p:nvSpPr>
          <p:spPr>
            <a:xfrm>
              <a:off x="5561200" y="2379325"/>
              <a:ext cx="143100" cy="67000"/>
            </a:xfrm>
            <a:custGeom>
              <a:avLst/>
              <a:gdLst/>
              <a:ahLst/>
              <a:cxnLst/>
              <a:rect l="l" t="t" r="r" b="b"/>
              <a:pathLst>
                <a:path w="5724" h="2680" extrusionOk="0">
                  <a:moveTo>
                    <a:pt x="1330" y="1"/>
                  </a:moveTo>
                  <a:cubicBezTo>
                    <a:pt x="1266" y="1"/>
                    <a:pt x="1203" y="6"/>
                    <a:pt x="1141" y="15"/>
                  </a:cubicBezTo>
                  <a:cubicBezTo>
                    <a:pt x="504" y="108"/>
                    <a:pt x="0" y="660"/>
                    <a:pt x="0" y="1339"/>
                  </a:cubicBezTo>
                  <a:cubicBezTo>
                    <a:pt x="0" y="1710"/>
                    <a:pt x="150" y="2045"/>
                    <a:pt x="392" y="2285"/>
                  </a:cubicBezTo>
                  <a:cubicBezTo>
                    <a:pt x="635" y="2528"/>
                    <a:pt x="968" y="2680"/>
                    <a:pt x="1338" y="2680"/>
                  </a:cubicBezTo>
                  <a:lnTo>
                    <a:pt x="5724" y="2680"/>
                  </a:lnTo>
                  <a:lnTo>
                    <a:pt x="5724" y="559"/>
                  </a:lnTo>
                  <a:lnTo>
                    <a:pt x="1511" y="13"/>
                  </a:lnTo>
                  <a:cubicBezTo>
                    <a:pt x="1450" y="5"/>
                    <a:pt x="1389" y="1"/>
                    <a:pt x="13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2602;p72">
              <a:extLst>
                <a:ext uri="{FF2B5EF4-FFF2-40B4-BE49-F238E27FC236}">
                  <a16:creationId xmlns:a16="http://schemas.microsoft.com/office/drawing/2014/main" id="{B92D6599-9995-5DD5-F008-78C89DD22A8E}"/>
                </a:ext>
              </a:extLst>
            </p:cNvPr>
            <p:cNvSpPr/>
            <p:nvPr/>
          </p:nvSpPr>
          <p:spPr>
            <a:xfrm>
              <a:off x="5587250" y="2379725"/>
              <a:ext cx="117050" cy="46625"/>
            </a:xfrm>
            <a:custGeom>
              <a:avLst/>
              <a:gdLst/>
              <a:ahLst/>
              <a:cxnLst/>
              <a:rect l="l" t="t" r="r" b="b"/>
              <a:pathLst>
                <a:path w="4682" h="1865" extrusionOk="0">
                  <a:moveTo>
                    <a:pt x="288" y="1"/>
                  </a:moveTo>
                  <a:cubicBezTo>
                    <a:pt x="224" y="1"/>
                    <a:pt x="161" y="5"/>
                    <a:pt x="99" y="15"/>
                  </a:cubicBezTo>
                  <a:cubicBezTo>
                    <a:pt x="35" y="172"/>
                    <a:pt x="0" y="343"/>
                    <a:pt x="0" y="524"/>
                  </a:cubicBezTo>
                  <a:cubicBezTo>
                    <a:pt x="0" y="894"/>
                    <a:pt x="149" y="1230"/>
                    <a:pt x="392" y="1470"/>
                  </a:cubicBezTo>
                  <a:cubicBezTo>
                    <a:pt x="634" y="1712"/>
                    <a:pt x="967" y="1864"/>
                    <a:pt x="1338" y="1864"/>
                  </a:cubicBezTo>
                  <a:lnTo>
                    <a:pt x="4682" y="1864"/>
                  </a:lnTo>
                  <a:lnTo>
                    <a:pt x="4682" y="559"/>
                  </a:lnTo>
                  <a:lnTo>
                    <a:pt x="469" y="13"/>
                  </a:lnTo>
                  <a:cubicBezTo>
                    <a:pt x="408" y="5"/>
                    <a:pt x="347" y="1"/>
                    <a:pt x="288"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603;p72">
              <a:extLst>
                <a:ext uri="{FF2B5EF4-FFF2-40B4-BE49-F238E27FC236}">
                  <a16:creationId xmlns:a16="http://schemas.microsoft.com/office/drawing/2014/main" id="{2CBB2352-FE23-8FEA-5542-7BD2CE3E2A00}"/>
                </a:ext>
              </a:extLst>
            </p:cNvPr>
            <p:cNvSpPr/>
            <p:nvPr/>
          </p:nvSpPr>
          <p:spPr>
            <a:xfrm>
              <a:off x="5755900" y="2379350"/>
              <a:ext cx="143175" cy="66975"/>
            </a:xfrm>
            <a:custGeom>
              <a:avLst/>
              <a:gdLst/>
              <a:ahLst/>
              <a:cxnLst/>
              <a:rect l="l" t="t" r="r" b="b"/>
              <a:pathLst>
                <a:path w="5727" h="2679" extrusionOk="0">
                  <a:moveTo>
                    <a:pt x="4390" y="0"/>
                  </a:moveTo>
                  <a:cubicBezTo>
                    <a:pt x="4332" y="0"/>
                    <a:pt x="4274" y="4"/>
                    <a:pt x="4216" y="12"/>
                  </a:cubicBezTo>
                  <a:lnTo>
                    <a:pt x="1" y="558"/>
                  </a:lnTo>
                  <a:lnTo>
                    <a:pt x="1" y="2679"/>
                  </a:lnTo>
                  <a:lnTo>
                    <a:pt x="4386" y="2679"/>
                  </a:lnTo>
                  <a:cubicBezTo>
                    <a:pt x="4757" y="2679"/>
                    <a:pt x="5090" y="2527"/>
                    <a:pt x="5332" y="2284"/>
                  </a:cubicBezTo>
                  <a:cubicBezTo>
                    <a:pt x="5575" y="2044"/>
                    <a:pt x="5726" y="1709"/>
                    <a:pt x="5726" y="1338"/>
                  </a:cubicBezTo>
                  <a:cubicBezTo>
                    <a:pt x="5726" y="1195"/>
                    <a:pt x="5702" y="1059"/>
                    <a:pt x="5663" y="931"/>
                  </a:cubicBezTo>
                  <a:cubicBezTo>
                    <a:pt x="5488" y="387"/>
                    <a:pt x="4977" y="0"/>
                    <a:pt x="43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604;p72">
              <a:extLst>
                <a:ext uri="{FF2B5EF4-FFF2-40B4-BE49-F238E27FC236}">
                  <a16:creationId xmlns:a16="http://schemas.microsoft.com/office/drawing/2014/main" id="{3766DE70-B8C2-B7C9-858F-F54735618471}"/>
                </a:ext>
              </a:extLst>
            </p:cNvPr>
            <p:cNvSpPr/>
            <p:nvPr/>
          </p:nvSpPr>
          <p:spPr>
            <a:xfrm>
              <a:off x="5755900" y="2379750"/>
              <a:ext cx="141575" cy="46525"/>
            </a:xfrm>
            <a:custGeom>
              <a:avLst/>
              <a:gdLst/>
              <a:ahLst/>
              <a:cxnLst/>
              <a:rect l="l" t="t" r="r" b="b"/>
              <a:pathLst>
                <a:path w="5663" h="1861" extrusionOk="0">
                  <a:moveTo>
                    <a:pt x="4388" y="0"/>
                  </a:moveTo>
                  <a:cubicBezTo>
                    <a:pt x="4330" y="0"/>
                    <a:pt x="4272" y="4"/>
                    <a:pt x="4213" y="12"/>
                  </a:cubicBezTo>
                  <a:lnTo>
                    <a:pt x="1" y="558"/>
                  </a:lnTo>
                  <a:lnTo>
                    <a:pt x="1" y="1861"/>
                  </a:lnTo>
                  <a:lnTo>
                    <a:pt x="4386" y="1861"/>
                  </a:lnTo>
                  <a:cubicBezTo>
                    <a:pt x="4757" y="1861"/>
                    <a:pt x="5090" y="1711"/>
                    <a:pt x="5332" y="1469"/>
                  </a:cubicBezTo>
                  <a:cubicBezTo>
                    <a:pt x="5481" y="1320"/>
                    <a:pt x="5596" y="1136"/>
                    <a:pt x="5663" y="931"/>
                  </a:cubicBezTo>
                  <a:cubicBezTo>
                    <a:pt x="5488" y="387"/>
                    <a:pt x="4977" y="0"/>
                    <a:pt x="4388" y="0"/>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605;p72">
              <a:extLst>
                <a:ext uri="{FF2B5EF4-FFF2-40B4-BE49-F238E27FC236}">
                  <a16:creationId xmlns:a16="http://schemas.microsoft.com/office/drawing/2014/main" id="{8D43CCCA-8B94-B106-A460-0124E1E108E8}"/>
                </a:ext>
              </a:extLst>
            </p:cNvPr>
            <p:cNvSpPr/>
            <p:nvPr/>
          </p:nvSpPr>
          <p:spPr>
            <a:xfrm>
              <a:off x="5704275" y="2367425"/>
              <a:ext cx="25875" cy="78900"/>
            </a:xfrm>
            <a:custGeom>
              <a:avLst/>
              <a:gdLst/>
              <a:ahLst/>
              <a:cxnLst/>
              <a:rect l="l" t="t" r="r" b="b"/>
              <a:pathLst>
                <a:path w="1035" h="3156" extrusionOk="0">
                  <a:moveTo>
                    <a:pt x="518" y="0"/>
                  </a:moveTo>
                  <a:cubicBezTo>
                    <a:pt x="498" y="0"/>
                    <a:pt x="479" y="1"/>
                    <a:pt x="459" y="4"/>
                  </a:cubicBezTo>
                  <a:cubicBezTo>
                    <a:pt x="195" y="33"/>
                    <a:pt x="1" y="265"/>
                    <a:pt x="1" y="531"/>
                  </a:cubicBezTo>
                  <a:lnTo>
                    <a:pt x="1" y="3156"/>
                  </a:lnTo>
                  <a:lnTo>
                    <a:pt x="1034" y="3156"/>
                  </a:lnTo>
                  <a:lnTo>
                    <a:pt x="1034" y="518"/>
                  </a:lnTo>
                  <a:cubicBezTo>
                    <a:pt x="1034" y="233"/>
                    <a:pt x="803" y="0"/>
                    <a:pt x="5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606;p72">
              <a:extLst>
                <a:ext uri="{FF2B5EF4-FFF2-40B4-BE49-F238E27FC236}">
                  <a16:creationId xmlns:a16="http://schemas.microsoft.com/office/drawing/2014/main" id="{4CFC627E-5A0A-613B-426D-9C0D011D53EC}"/>
                </a:ext>
              </a:extLst>
            </p:cNvPr>
            <p:cNvSpPr/>
            <p:nvPr/>
          </p:nvSpPr>
          <p:spPr>
            <a:xfrm>
              <a:off x="5730125" y="2367425"/>
              <a:ext cx="25800" cy="78900"/>
            </a:xfrm>
            <a:custGeom>
              <a:avLst/>
              <a:gdLst/>
              <a:ahLst/>
              <a:cxnLst/>
              <a:rect l="l" t="t" r="r" b="b"/>
              <a:pathLst>
                <a:path w="1032" h="3156" extrusionOk="0">
                  <a:moveTo>
                    <a:pt x="515" y="0"/>
                  </a:moveTo>
                  <a:cubicBezTo>
                    <a:pt x="232" y="0"/>
                    <a:pt x="0" y="233"/>
                    <a:pt x="0" y="518"/>
                  </a:cubicBezTo>
                  <a:lnTo>
                    <a:pt x="0" y="3156"/>
                  </a:lnTo>
                  <a:lnTo>
                    <a:pt x="1032" y="3156"/>
                  </a:lnTo>
                  <a:lnTo>
                    <a:pt x="1032" y="531"/>
                  </a:lnTo>
                  <a:cubicBezTo>
                    <a:pt x="1032" y="265"/>
                    <a:pt x="837" y="33"/>
                    <a:pt x="573" y="4"/>
                  </a:cubicBezTo>
                  <a:cubicBezTo>
                    <a:pt x="554" y="1"/>
                    <a:pt x="534" y="0"/>
                    <a:pt x="51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607;p72">
              <a:extLst>
                <a:ext uri="{FF2B5EF4-FFF2-40B4-BE49-F238E27FC236}">
                  <a16:creationId xmlns:a16="http://schemas.microsoft.com/office/drawing/2014/main" id="{B43025F2-C0A3-B4F9-60F8-FDA6BF3E54C4}"/>
                </a:ext>
              </a:extLst>
            </p:cNvPr>
            <p:cNvSpPr/>
            <p:nvPr/>
          </p:nvSpPr>
          <p:spPr>
            <a:xfrm>
              <a:off x="5748300" y="2262775"/>
              <a:ext cx="102350" cy="48325"/>
            </a:xfrm>
            <a:custGeom>
              <a:avLst/>
              <a:gdLst/>
              <a:ahLst/>
              <a:cxnLst/>
              <a:rect l="l" t="t" r="r" b="b"/>
              <a:pathLst>
                <a:path w="4094" h="1933" extrusionOk="0">
                  <a:moveTo>
                    <a:pt x="298" y="1"/>
                  </a:moveTo>
                  <a:cubicBezTo>
                    <a:pt x="195" y="1"/>
                    <a:pt x="97" y="62"/>
                    <a:pt x="57" y="164"/>
                  </a:cubicBezTo>
                  <a:cubicBezTo>
                    <a:pt x="1" y="297"/>
                    <a:pt x="67" y="449"/>
                    <a:pt x="201" y="505"/>
                  </a:cubicBezTo>
                  <a:lnTo>
                    <a:pt x="3699" y="1914"/>
                  </a:lnTo>
                  <a:cubicBezTo>
                    <a:pt x="3731" y="1928"/>
                    <a:pt x="3763" y="1933"/>
                    <a:pt x="3798" y="1933"/>
                  </a:cubicBezTo>
                  <a:cubicBezTo>
                    <a:pt x="3899" y="1933"/>
                    <a:pt x="3998" y="1872"/>
                    <a:pt x="4037" y="1770"/>
                  </a:cubicBezTo>
                  <a:cubicBezTo>
                    <a:pt x="4093" y="1637"/>
                    <a:pt x="4027" y="1485"/>
                    <a:pt x="3894" y="1429"/>
                  </a:cubicBezTo>
                  <a:lnTo>
                    <a:pt x="395" y="20"/>
                  </a:lnTo>
                  <a:cubicBezTo>
                    <a:pt x="363" y="7"/>
                    <a:pt x="330" y="1"/>
                    <a:pt x="298"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608;p72">
              <a:extLst>
                <a:ext uri="{FF2B5EF4-FFF2-40B4-BE49-F238E27FC236}">
                  <a16:creationId xmlns:a16="http://schemas.microsoft.com/office/drawing/2014/main" id="{EB64FC58-D9EA-9B49-F68E-BB9311F6161F}"/>
                </a:ext>
              </a:extLst>
            </p:cNvPr>
            <p:cNvSpPr/>
            <p:nvPr/>
          </p:nvSpPr>
          <p:spPr>
            <a:xfrm>
              <a:off x="5609150" y="2262775"/>
              <a:ext cx="102275" cy="48325"/>
            </a:xfrm>
            <a:custGeom>
              <a:avLst/>
              <a:gdLst/>
              <a:ahLst/>
              <a:cxnLst/>
              <a:rect l="l" t="t" r="r" b="b"/>
              <a:pathLst>
                <a:path w="4091" h="1933" extrusionOk="0">
                  <a:moveTo>
                    <a:pt x="3796" y="1"/>
                  </a:moveTo>
                  <a:cubicBezTo>
                    <a:pt x="3764" y="1"/>
                    <a:pt x="3731" y="7"/>
                    <a:pt x="3699" y="20"/>
                  </a:cubicBezTo>
                  <a:lnTo>
                    <a:pt x="198" y="1429"/>
                  </a:lnTo>
                  <a:cubicBezTo>
                    <a:pt x="65" y="1485"/>
                    <a:pt x="1" y="1637"/>
                    <a:pt x="54" y="1770"/>
                  </a:cubicBezTo>
                  <a:cubicBezTo>
                    <a:pt x="97" y="1872"/>
                    <a:pt x="193" y="1933"/>
                    <a:pt x="297" y="1933"/>
                  </a:cubicBezTo>
                  <a:cubicBezTo>
                    <a:pt x="329" y="1933"/>
                    <a:pt x="363" y="1928"/>
                    <a:pt x="395" y="1914"/>
                  </a:cubicBezTo>
                  <a:lnTo>
                    <a:pt x="3894" y="502"/>
                  </a:lnTo>
                  <a:cubicBezTo>
                    <a:pt x="4027" y="449"/>
                    <a:pt x="4091" y="297"/>
                    <a:pt x="4037" y="164"/>
                  </a:cubicBezTo>
                  <a:cubicBezTo>
                    <a:pt x="3997" y="62"/>
                    <a:pt x="3899" y="1"/>
                    <a:pt x="3796" y="1"/>
                  </a:cubicBezTo>
                  <a:close/>
                </a:path>
              </a:pathLst>
            </a:custGeom>
            <a:solidFill>
              <a:srgbClr val="293C51">
                <a:alpha val="221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09;p72">
              <a:extLst>
                <a:ext uri="{FF2B5EF4-FFF2-40B4-BE49-F238E27FC236}">
                  <a16:creationId xmlns:a16="http://schemas.microsoft.com/office/drawing/2014/main" id="{ABCB37BC-BCFA-AAC4-90AA-4FCAD58917E0}"/>
                </a:ext>
              </a:extLst>
            </p:cNvPr>
            <p:cNvSpPr/>
            <p:nvPr/>
          </p:nvSpPr>
          <p:spPr>
            <a:xfrm>
              <a:off x="5704275" y="2238925"/>
              <a:ext cx="25875" cy="78775"/>
            </a:xfrm>
            <a:custGeom>
              <a:avLst/>
              <a:gdLst/>
              <a:ahLst/>
              <a:cxnLst/>
              <a:rect l="l" t="t" r="r" b="b"/>
              <a:pathLst>
                <a:path w="1035" h="3151" extrusionOk="0">
                  <a:moveTo>
                    <a:pt x="518" y="1"/>
                  </a:moveTo>
                  <a:cubicBezTo>
                    <a:pt x="499" y="1"/>
                    <a:pt x="479" y="2"/>
                    <a:pt x="459" y="4"/>
                  </a:cubicBezTo>
                  <a:cubicBezTo>
                    <a:pt x="195" y="33"/>
                    <a:pt x="1" y="265"/>
                    <a:pt x="1" y="531"/>
                  </a:cubicBezTo>
                  <a:lnTo>
                    <a:pt x="1" y="3151"/>
                  </a:lnTo>
                  <a:cubicBezTo>
                    <a:pt x="571" y="3151"/>
                    <a:pt x="1034" y="2690"/>
                    <a:pt x="1034" y="2119"/>
                  </a:cubicBezTo>
                  <a:lnTo>
                    <a:pt x="1034" y="518"/>
                  </a:lnTo>
                  <a:cubicBezTo>
                    <a:pt x="1034" y="231"/>
                    <a:pt x="803" y="1"/>
                    <a:pt x="51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610;p72">
              <a:extLst>
                <a:ext uri="{FF2B5EF4-FFF2-40B4-BE49-F238E27FC236}">
                  <a16:creationId xmlns:a16="http://schemas.microsoft.com/office/drawing/2014/main" id="{5C5C1A89-8F35-63E5-CB00-D7091DCC7FEE}"/>
                </a:ext>
              </a:extLst>
            </p:cNvPr>
            <p:cNvSpPr/>
            <p:nvPr/>
          </p:nvSpPr>
          <p:spPr>
            <a:xfrm>
              <a:off x="5730125" y="2238925"/>
              <a:ext cx="25800" cy="78775"/>
            </a:xfrm>
            <a:custGeom>
              <a:avLst/>
              <a:gdLst/>
              <a:ahLst/>
              <a:cxnLst/>
              <a:rect l="l" t="t" r="r" b="b"/>
              <a:pathLst>
                <a:path w="1032" h="3151" extrusionOk="0">
                  <a:moveTo>
                    <a:pt x="515" y="1"/>
                  </a:moveTo>
                  <a:cubicBezTo>
                    <a:pt x="232" y="1"/>
                    <a:pt x="0" y="231"/>
                    <a:pt x="0" y="518"/>
                  </a:cubicBezTo>
                  <a:lnTo>
                    <a:pt x="0" y="2119"/>
                  </a:lnTo>
                  <a:cubicBezTo>
                    <a:pt x="0" y="2690"/>
                    <a:pt x="461" y="3151"/>
                    <a:pt x="1032" y="3151"/>
                  </a:cubicBezTo>
                  <a:lnTo>
                    <a:pt x="1032" y="531"/>
                  </a:lnTo>
                  <a:cubicBezTo>
                    <a:pt x="1032" y="265"/>
                    <a:pt x="837" y="33"/>
                    <a:pt x="573" y="4"/>
                  </a:cubicBezTo>
                  <a:cubicBezTo>
                    <a:pt x="554" y="2"/>
                    <a:pt x="534" y="1"/>
                    <a:pt x="51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32DB16B-573A-452D-256B-C3C9EB1E4D5A}"/>
              </a:ext>
            </a:extLst>
          </p:cNvPr>
          <p:cNvSpPr>
            <a:spLocks noGrp="1"/>
          </p:cNvSpPr>
          <p:nvPr>
            <p:ph type="subTitle" idx="1"/>
          </p:nvPr>
        </p:nvSpPr>
        <p:spPr>
          <a:xfrm>
            <a:off x="1012499" y="946673"/>
            <a:ext cx="7409075" cy="2898002"/>
          </a:xfrm>
        </p:spPr>
        <p:txBody>
          <a:bodyPr/>
          <a:lstStyle/>
          <a:p>
            <a:r>
              <a:rPr lang="en-US" dirty="0"/>
              <a:t>Mental health doesn’t just affect emotions—it affects the body. Ongoing stress and anxiety can trigger physical symptoms such as headaches, fatigue, muscle tension, sleep problems, digestive issues, and weakened immunity. Over time, chronic stress can increase the risk of more serious health conditions.</a:t>
            </a:r>
          </a:p>
          <a:p>
            <a:r>
              <a:rPr lang="en-US" dirty="0"/>
              <a:t>For international students already adjusting to a new climate, diet, and healthcare system, unmanaged stress can make physical health challenges worse. Supporting mental health can:</a:t>
            </a:r>
          </a:p>
          <a:p>
            <a:pPr marL="882650" lvl="1" indent="-285750">
              <a:buFont typeface="Arial" panose="020B0604020202020204" pitchFamily="34" charset="0"/>
              <a:buChar char="•"/>
            </a:pPr>
            <a:r>
              <a:rPr lang="en-US" dirty="0"/>
              <a:t>Improve sleep quality</a:t>
            </a:r>
          </a:p>
          <a:p>
            <a:pPr lvl="1">
              <a:buFont typeface="Arial" panose="020B0604020202020204" pitchFamily="34" charset="0"/>
              <a:buChar char="•"/>
            </a:pPr>
            <a:r>
              <a:rPr lang="en-US" dirty="0"/>
              <a:t>Strengthen immune function</a:t>
            </a:r>
          </a:p>
          <a:p>
            <a:pPr lvl="1">
              <a:buFont typeface="Arial" panose="020B0604020202020204" pitchFamily="34" charset="0"/>
              <a:buChar char="•"/>
            </a:pPr>
            <a:r>
              <a:rPr lang="en-US" dirty="0"/>
              <a:t>Reduce stress-related physical symptoms</a:t>
            </a:r>
          </a:p>
          <a:p>
            <a:pPr lvl="1">
              <a:buFont typeface="Arial" panose="020B0604020202020204" pitchFamily="34" charset="0"/>
              <a:buChar char="•"/>
            </a:pPr>
            <a:r>
              <a:rPr lang="en-US" dirty="0"/>
              <a:t>Increase energy levels</a:t>
            </a:r>
          </a:p>
          <a:p>
            <a:pPr lvl="1">
              <a:buFont typeface="Arial" panose="020B0604020202020204" pitchFamily="34" charset="0"/>
              <a:buChar char="•"/>
            </a:pPr>
            <a:r>
              <a:rPr lang="en-US" dirty="0"/>
              <a:t>Encourage healthier habits like exercise and balanced eating</a:t>
            </a:r>
          </a:p>
          <a:p>
            <a:r>
              <a:rPr lang="en-US" dirty="0"/>
              <a:t>When students feel mentally supported, their bodies are better able to cope with change and stress.</a:t>
            </a:r>
          </a:p>
          <a:p>
            <a:endParaRPr lang="en-CA" dirty="0"/>
          </a:p>
        </p:txBody>
      </p:sp>
    </p:spTree>
    <p:extLst>
      <p:ext uri="{BB962C8B-B14F-4D97-AF65-F5344CB8AC3E}">
        <p14:creationId xmlns:p14="http://schemas.microsoft.com/office/powerpoint/2010/main" val="17762674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B2093-5F25-50DA-A7DC-B37B1C448DB2}"/>
              </a:ext>
            </a:extLst>
          </p:cNvPr>
          <p:cNvSpPr>
            <a:spLocks noGrp="1"/>
          </p:cNvSpPr>
          <p:nvPr>
            <p:ph type="title"/>
          </p:nvPr>
        </p:nvSpPr>
        <p:spPr/>
        <p:txBody>
          <a:bodyPr/>
          <a:lstStyle/>
          <a:p>
            <a:r>
              <a:rPr lang="en-US" dirty="0"/>
              <a:t>Mental Health Services On Campus</a:t>
            </a:r>
          </a:p>
        </p:txBody>
      </p:sp>
      <p:sp>
        <p:nvSpPr>
          <p:cNvPr id="3" name="Subtitle 2">
            <a:extLst>
              <a:ext uri="{FF2B5EF4-FFF2-40B4-BE49-F238E27FC236}">
                <a16:creationId xmlns:a16="http://schemas.microsoft.com/office/drawing/2014/main" id="{DAE28177-38F7-E99C-DD53-1C8FF17F0758}"/>
              </a:ext>
            </a:extLst>
          </p:cNvPr>
          <p:cNvSpPr>
            <a:spLocks noGrp="1"/>
          </p:cNvSpPr>
          <p:nvPr>
            <p:ph type="subTitle" idx="1"/>
          </p:nvPr>
        </p:nvSpPr>
        <p:spPr>
          <a:xfrm>
            <a:off x="530400" y="1112200"/>
            <a:ext cx="7699200" cy="3491800"/>
          </a:xfrm>
        </p:spPr>
        <p:txBody>
          <a:bodyPr/>
          <a:lstStyle/>
          <a:p>
            <a:r>
              <a:rPr lang="en-US" sz="1800" dirty="0"/>
              <a:t>Where to start – Book an appointment with a </a:t>
            </a:r>
            <a:r>
              <a:rPr lang="en-US" sz="1800" b="1" dirty="0"/>
              <a:t>Wellness Navigator</a:t>
            </a:r>
            <a:r>
              <a:rPr lang="en-US" sz="1800" dirty="0"/>
              <a:t>!</a:t>
            </a:r>
          </a:p>
          <a:p>
            <a:pPr>
              <a:buFont typeface="Arial" panose="020B0604020202020204" pitchFamily="34" charset="0"/>
              <a:buChar char="•"/>
            </a:pPr>
            <a:r>
              <a:rPr lang="en-US" sz="1800" dirty="0"/>
              <a:t>Opportunity to discuss concerns and questions about services</a:t>
            </a:r>
          </a:p>
          <a:p>
            <a:pPr>
              <a:buFont typeface="Arial" panose="020B0604020202020204" pitchFamily="34" charset="0"/>
              <a:buChar char="•"/>
            </a:pPr>
            <a:r>
              <a:rPr lang="en-US" sz="1800" dirty="0"/>
              <a:t>Support to access services such as counselling, physician/NP support or SAS and to discuss what services are the best fit</a:t>
            </a:r>
          </a:p>
          <a:p>
            <a:pPr>
              <a:buFont typeface="Arial" panose="020B0604020202020204" pitchFamily="34" charset="0"/>
              <a:buChar char="•"/>
            </a:pPr>
            <a:r>
              <a:rPr lang="en-US" sz="1800" dirty="0"/>
              <a:t>Provide resources and support options, including those resources in other departments or off campus supports</a:t>
            </a:r>
          </a:p>
          <a:p>
            <a:pPr>
              <a:buFont typeface="Arial" panose="020B0604020202020204" pitchFamily="34" charset="0"/>
              <a:buChar char="•"/>
            </a:pPr>
            <a:r>
              <a:rPr lang="en-US" sz="1800" dirty="0"/>
              <a:t>Support students in developing a circle of supports, some professional, some peer-based and some self-directed </a:t>
            </a:r>
          </a:p>
          <a:p>
            <a:pPr>
              <a:buFont typeface="Arial" panose="020B0604020202020204" pitchFamily="34" charset="0"/>
              <a:buChar char="•"/>
            </a:pPr>
            <a:r>
              <a:rPr lang="en-US" sz="1800" dirty="0"/>
              <a:t>You can book this appointment by calling </a:t>
            </a:r>
            <a:r>
              <a:rPr lang="en-CA" sz="1800" b="1" dirty="0"/>
              <a:t>519-824-4120 x52131 </a:t>
            </a:r>
          </a:p>
          <a:p>
            <a:pPr>
              <a:buFont typeface="Arial" panose="020B0604020202020204" pitchFamily="34" charset="0"/>
              <a:buChar char="•"/>
            </a:pPr>
            <a:r>
              <a:rPr lang="en-CA" sz="1800" dirty="0"/>
              <a:t>You will have a 20-30 minute appointment within 24-48 hours.</a:t>
            </a:r>
            <a:endParaRPr lang="en-US" sz="1800" dirty="0"/>
          </a:p>
        </p:txBody>
      </p:sp>
    </p:spTree>
    <p:extLst>
      <p:ext uri="{BB962C8B-B14F-4D97-AF65-F5344CB8AC3E}">
        <p14:creationId xmlns:p14="http://schemas.microsoft.com/office/powerpoint/2010/main" val="899974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70"/>
        <p:cNvGrpSpPr/>
        <p:nvPr/>
      </p:nvGrpSpPr>
      <p:grpSpPr>
        <a:xfrm>
          <a:off x="0" y="0"/>
          <a:ext cx="0" cy="0"/>
          <a:chOff x="0" y="0"/>
          <a:chExt cx="0" cy="0"/>
        </a:xfrm>
      </p:grpSpPr>
      <p:sp>
        <p:nvSpPr>
          <p:cNvPr id="471" name="Google Shape;471;p38"/>
          <p:cNvSpPr txBox="1">
            <a:spLocks noGrp="1"/>
          </p:cNvSpPr>
          <p:nvPr>
            <p:ph type="title"/>
          </p:nvPr>
        </p:nvSpPr>
        <p:spPr>
          <a:xfrm>
            <a:off x="722375" y="539500"/>
            <a:ext cx="76992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STUDENT WELLNESS DEPARTMENTS</a:t>
            </a:r>
            <a:endParaRPr dirty="0"/>
          </a:p>
        </p:txBody>
      </p:sp>
      <p:graphicFrame>
        <p:nvGraphicFramePr>
          <p:cNvPr id="472" name="Google Shape;472;p38"/>
          <p:cNvGraphicFramePr/>
          <p:nvPr>
            <p:extLst>
              <p:ext uri="{D42A27DB-BD31-4B8C-83A1-F6EECF244321}">
                <p14:modId xmlns:p14="http://schemas.microsoft.com/office/powerpoint/2010/main" val="4243519666"/>
              </p:ext>
            </p:extLst>
          </p:nvPr>
        </p:nvGraphicFramePr>
        <p:xfrm>
          <a:off x="720000" y="1691025"/>
          <a:ext cx="7704000" cy="2640205"/>
        </p:xfrm>
        <a:graphic>
          <a:graphicData uri="http://schemas.openxmlformats.org/drawingml/2006/table">
            <a:tbl>
              <a:tblPr>
                <a:noFill/>
                <a:tableStyleId>{C20EEA5E-EF11-4F98-9196-DA0ACDCC9E93}</a:tableStyleId>
              </a:tblPr>
              <a:tblGrid>
                <a:gridCol w="2722855">
                  <a:extLst>
                    <a:ext uri="{9D8B030D-6E8A-4147-A177-3AD203B41FA5}">
                      <a16:colId xmlns:a16="http://schemas.microsoft.com/office/drawing/2014/main" val="20000"/>
                    </a:ext>
                  </a:extLst>
                </a:gridCol>
                <a:gridCol w="4981145">
                  <a:extLst>
                    <a:ext uri="{9D8B030D-6E8A-4147-A177-3AD203B41FA5}">
                      <a16:colId xmlns:a16="http://schemas.microsoft.com/office/drawing/2014/main" val="20001"/>
                    </a:ext>
                  </a:extLst>
                </a:gridCol>
              </a:tblGrid>
              <a:tr h="274606">
                <a:tc>
                  <a:txBody>
                    <a:bodyPr/>
                    <a:lstStyle/>
                    <a:p>
                      <a:pPr marL="0" lvl="0" indent="0" algn="l" rtl="0">
                        <a:spcBef>
                          <a:spcPts val="0"/>
                        </a:spcBef>
                        <a:spcAft>
                          <a:spcPts val="0"/>
                        </a:spcAft>
                        <a:buNone/>
                      </a:pPr>
                      <a:r>
                        <a:rPr lang="en" sz="1100" b="1" u="none" dirty="0">
                          <a:solidFill>
                            <a:schemeClr val="lt2"/>
                          </a:solidFill>
                          <a:latin typeface="Mukta"/>
                          <a:ea typeface="Mukta"/>
                          <a:cs typeface="Mukta"/>
                          <a:sym typeface="Mukta"/>
                        </a:rPr>
                        <a:t>Student Health Services</a:t>
                      </a:r>
                      <a:endParaRPr sz="1100" b="1" u="none" dirty="0">
                        <a:solidFill>
                          <a:schemeClr val="lt2"/>
                        </a:solidFill>
                        <a:latin typeface="Mukta"/>
                        <a:ea typeface="Mukta"/>
                        <a:cs typeface="Mukta"/>
                        <a:sym typeface="Mukta"/>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1600"/>
                        </a:spcAft>
                        <a:buNone/>
                      </a:pPr>
                      <a:r>
                        <a:rPr lang="en-CA" sz="1000" dirty="0">
                          <a:solidFill>
                            <a:schemeClr val="dk1"/>
                          </a:solidFill>
                          <a:latin typeface="Libre Franklin"/>
                          <a:ea typeface="Libre Franklin"/>
                          <a:cs typeface="Libre Franklin"/>
                          <a:sym typeface="Libre Franklin"/>
                        </a:rPr>
                        <a:t>You family doctor away from home. </a:t>
                      </a:r>
                      <a:endParaRPr sz="1000" dirty="0">
                        <a:solidFill>
                          <a:schemeClr val="dk1"/>
                        </a:solidFill>
                        <a:latin typeface="Libre Franklin"/>
                        <a:ea typeface="Libre Franklin"/>
                        <a:cs typeface="Libre Franklin"/>
                        <a:sym typeface="Libre Franklin"/>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54317">
                <a:tc>
                  <a:txBody>
                    <a:bodyPr/>
                    <a:lstStyle/>
                    <a:p>
                      <a:pPr marL="0" lvl="0" indent="0" algn="l" rtl="0">
                        <a:spcBef>
                          <a:spcPts val="0"/>
                        </a:spcBef>
                        <a:spcAft>
                          <a:spcPts val="0"/>
                        </a:spcAft>
                        <a:buNone/>
                      </a:pPr>
                      <a:r>
                        <a:rPr lang="en-US" sz="1100" b="1" dirty="0">
                          <a:solidFill>
                            <a:schemeClr val="lt2"/>
                          </a:solidFill>
                          <a:latin typeface="Mukta"/>
                          <a:ea typeface="Mukta"/>
                          <a:cs typeface="Mukta"/>
                          <a:sym typeface="Mukta"/>
                        </a:rPr>
                        <a:t>Counselling Services</a:t>
                      </a:r>
                      <a:endParaRPr sz="1100" b="1" dirty="0">
                        <a:solidFill>
                          <a:schemeClr val="lt2"/>
                        </a:solidFill>
                        <a:latin typeface="Mukta"/>
                        <a:ea typeface="Mukta"/>
                        <a:cs typeface="Mukta"/>
                        <a:sym typeface="Mukta"/>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1600"/>
                        </a:spcAft>
                        <a:buNone/>
                      </a:pPr>
                      <a:r>
                        <a:rPr lang="en-CA" sz="1000" dirty="0">
                          <a:solidFill>
                            <a:schemeClr val="dk1"/>
                          </a:solidFill>
                          <a:latin typeface="Libre Franklin"/>
                          <a:ea typeface="Libre Franklin"/>
                          <a:cs typeface="Libre Franklin"/>
                          <a:sym typeface="Libre Franklin"/>
                        </a:rPr>
                        <a:t>Individual and group counselling.</a:t>
                      </a:r>
                      <a:endParaRPr sz="1000" dirty="0">
                        <a:solidFill>
                          <a:schemeClr val="dk1"/>
                        </a:solidFill>
                        <a:latin typeface="Libre Franklin"/>
                        <a:ea typeface="Libre Franklin"/>
                        <a:cs typeface="Libre Franklin"/>
                        <a:sym typeface="Libre Franklin"/>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354317">
                <a:tc>
                  <a:txBody>
                    <a:bodyPr/>
                    <a:lstStyle/>
                    <a:p>
                      <a:pPr marL="0" lvl="0" indent="0" algn="l" rtl="0">
                        <a:spcBef>
                          <a:spcPts val="0"/>
                        </a:spcBef>
                        <a:spcAft>
                          <a:spcPts val="0"/>
                        </a:spcAft>
                        <a:buNone/>
                      </a:pPr>
                      <a:r>
                        <a:rPr lang="en-US" sz="1100" b="1" u="none" dirty="0">
                          <a:solidFill>
                            <a:schemeClr val="lt2"/>
                          </a:solidFill>
                          <a:latin typeface="Mukta"/>
                          <a:ea typeface="Mukta"/>
                          <a:cs typeface="Mukta"/>
                          <a:sym typeface="Mukta"/>
                        </a:rPr>
                        <a:t>Health &amp; Performance Centre</a:t>
                      </a:r>
                      <a:endParaRPr sz="1100" b="1" u="none" dirty="0">
                        <a:solidFill>
                          <a:schemeClr val="lt2"/>
                        </a:solidFill>
                        <a:latin typeface="Mukta"/>
                        <a:ea typeface="Mukta"/>
                        <a:cs typeface="Mukta"/>
                        <a:sym typeface="Mukta"/>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1600"/>
                        </a:spcAft>
                        <a:buNone/>
                      </a:pPr>
                      <a:r>
                        <a:rPr lang="en-CA" sz="1000" dirty="0">
                          <a:solidFill>
                            <a:schemeClr val="dk1"/>
                          </a:solidFill>
                          <a:latin typeface="Libre Franklin"/>
                          <a:ea typeface="Libre Franklin"/>
                          <a:cs typeface="Libre Franklin"/>
                          <a:sym typeface="Libre Franklin"/>
                        </a:rPr>
                        <a:t>Treat and prevent sports/activity related injuries.</a:t>
                      </a:r>
                      <a:endParaRPr sz="1000" dirty="0">
                        <a:solidFill>
                          <a:schemeClr val="dk1"/>
                        </a:solidFill>
                        <a:latin typeface="Libre Franklin"/>
                        <a:ea typeface="Libre Franklin"/>
                        <a:cs typeface="Libre Franklin"/>
                        <a:sym typeface="Libre Franklin"/>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354317">
                <a:tc>
                  <a:txBody>
                    <a:bodyPr/>
                    <a:lstStyle/>
                    <a:p>
                      <a:pPr marL="0" lvl="0" indent="0" algn="l" rtl="0">
                        <a:spcBef>
                          <a:spcPts val="0"/>
                        </a:spcBef>
                        <a:spcAft>
                          <a:spcPts val="0"/>
                        </a:spcAft>
                        <a:buNone/>
                      </a:pPr>
                      <a:r>
                        <a:rPr lang="en-US" sz="1100" b="1" u="none" dirty="0">
                          <a:solidFill>
                            <a:schemeClr val="lt2"/>
                          </a:solidFill>
                          <a:latin typeface="Mukta"/>
                          <a:ea typeface="Mukta"/>
                          <a:cs typeface="Mukta"/>
                          <a:sym typeface="Mukta"/>
                        </a:rPr>
                        <a:t>Student Support Network</a:t>
                      </a:r>
                      <a:endParaRPr sz="1100" b="1" u="none" dirty="0">
                        <a:solidFill>
                          <a:schemeClr val="lt2"/>
                        </a:solidFill>
                        <a:latin typeface="Mukta"/>
                        <a:ea typeface="Mukta"/>
                        <a:cs typeface="Mukta"/>
                        <a:sym typeface="Mukta"/>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1600"/>
                        </a:spcAft>
                        <a:buNone/>
                      </a:pPr>
                      <a:r>
                        <a:rPr lang="en-CA" sz="1000" dirty="0">
                          <a:solidFill>
                            <a:schemeClr val="dk1"/>
                          </a:solidFill>
                          <a:latin typeface="Libre Franklin"/>
                          <a:ea typeface="Libre Franklin"/>
                          <a:cs typeface="Libre Franklin"/>
                          <a:sym typeface="Libre Franklin"/>
                        </a:rPr>
                        <a:t>Drop-in peer support. </a:t>
                      </a:r>
                      <a:endParaRPr sz="1000" dirty="0">
                        <a:solidFill>
                          <a:schemeClr val="dk1"/>
                        </a:solidFill>
                        <a:latin typeface="Libre Franklin"/>
                        <a:ea typeface="Libre Franklin"/>
                        <a:cs typeface="Libre Franklin"/>
                        <a:sym typeface="Libre Franklin"/>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354317">
                <a:tc>
                  <a:txBody>
                    <a:bodyPr/>
                    <a:lstStyle/>
                    <a:p>
                      <a:pPr marL="0" lvl="0" indent="0" algn="l" rtl="0">
                        <a:spcBef>
                          <a:spcPts val="0"/>
                        </a:spcBef>
                        <a:spcAft>
                          <a:spcPts val="0"/>
                        </a:spcAft>
                        <a:buNone/>
                      </a:pPr>
                      <a:r>
                        <a:rPr lang="en-US" sz="1100" b="1" dirty="0">
                          <a:solidFill>
                            <a:schemeClr val="lt2"/>
                          </a:solidFill>
                          <a:latin typeface="Mukta"/>
                          <a:ea typeface="Mukta"/>
                          <a:cs typeface="Mukta"/>
                          <a:sym typeface="Mukta"/>
                        </a:rPr>
                        <a:t>Student Accessibility Services</a:t>
                      </a:r>
                      <a:endParaRPr sz="1100" b="1" dirty="0">
                        <a:solidFill>
                          <a:schemeClr val="lt2"/>
                        </a:solidFill>
                        <a:latin typeface="Mukta"/>
                        <a:ea typeface="Mukta"/>
                        <a:cs typeface="Mukta"/>
                        <a:sym typeface="Mukta"/>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tc>
                  <a:txBody>
                    <a:bodyPr/>
                    <a:lstStyle/>
                    <a:p>
                      <a:pPr marL="0" lvl="0" indent="0" algn="l" rtl="0">
                        <a:spcBef>
                          <a:spcPts val="0"/>
                        </a:spcBef>
                        <a:spcAft>
                          <a:spcPts val="0"/>
                        </a:spcAft>
                        <a:buNone/>
                      </a:pPr>
                      <a:r>
                        <a:rPr lang="en-CA" sz="1000" dirty="0">
                          <a:solidFill>
                            <a:schemeClr val="dk1"/>
                          </a:solidFill>
                          <a:latin typeface="Libre Franklin"/>
                          <a:ea typeface="Libre Franklin"/>
                          <a:cs typeface="Libre Franklin"/>
                          <a:sym typeface="Libre Franklin"/>
                        </a:rPr>
                        <a:t>Accommodations for those with disabilities.</a:t>
                      </a:r>
                      <a:endParaRPr sz="1000" dirty="0">
                        <a:solidFill>
                          <a:schemeClr val="dk1"/>
                        </a:solidFill>
                        <a:latin typeface="Libre Franklin"/>
                        <a:ea typeface="Libre Franklin"/>
                        <a:cs typeface="Libre Franklin"/>
                        <a:sym typeface="Libre Franklin"/>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354317">
                <a:tc>
                  <a:txBody>
                    <a:bodyPr/>
                    <a:lstStyle/>
                    <a:p>
                      <a:pPr marL="0" lvl="0" indent="0" algn="l" rtl="0">
                        <a:spcBef>
                          <a:spcPts val="0"/>
                        </a:spcBef>
                        <a:spcAft>
                          <a:spcPts val="0"/>
                        </a:spcAft>
                        <a:buNone/>
                      </a:pPr>
                      <a:r>
                        <a:rPr lang="en-US" sz="1100" b="1" dirty="0">
                          <a:solidFill>
                            <a:schemeClr val="lt2"/>
                          </a:solidFill>
                          <a:latin typeface="Mukta"/>
                          <a:ea typeface="Mukta"/>
                          <a:cs typeface="Mukta"/>
                          <a:sym typeface="Mukta"/>
                        </a:rPr>
                        <a:t>Wellness Education &amp; Promotion Centre</a:t>
                      </a:r>
                      <a:endParaRPr sz="1100" b="1" dirty="0">
                        <a:solidFill>
                          <a:schemeClr val="lt2"/>
                        </a:solidFill>
                        <a:latin typeface="Mukta"/>
                        <a:ea typeface="Mukta"/>
                        <a:cs typeface="Mukta"/>
                        <a:sym typeface="Mukta"/>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lvl="0" indent="0" algn="l" rtl="0">
                        <a:spcBef>
                          <a:spcPts val="0"/>
                        </a:spcBef>
                        <a:spcAft>
                          <a:spcPts val="1600"/>
                        </a:spcAft>
                        <a:buNone/>
                      </a:pPr>
                      <a:r>
                        <a:rPr lang="en-CA" sz="1000" dirty="0">
                          <a:solidFill>
                            <a:schemeClr val="dk1"/>
                          </a:solidFill>
                          <a:latin typeface="Libre Franklin"/>
                          <a:ea typeface="Libre Franklin"/>
                          <a:cs typeface="Libre Franklin"/>
                          <a:sym typeface="Libre Franklin"/>
                        </a:rPr>
                        <a:t>Health and wellbeing programming, resources and peer-to-peer support. </a:t>
                      </a:r>
                      <a:endParaRPr sz="1000" dirty="0">
                        <a:solidFill>
                          <a:schemeClr val="dk1"/>
                        </a:solidFill>
                        <a:latin typeface="Libre Franklin"/>
                        <a:ea typeface="Libre Franklin"/>
                        <a:cs typeface="Libre Franklin"/>
                        <a:sym typeface="Libre Franklin"/>
                      </a:endParaRPr>
                    </a:p>
                  </a:txBody>
                  <a:tcPr marL="91425" marR="91425" marT="91425" marB="91425">
                    <a:lnL w="9525" cap="flat" cmpd="sng">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354317">
                <a:tc>
                  <a:txBody>
                    <a:bodyPr/>
                    <a:lstStyle/>
                    <a:p>
                      <a:pPr marL="0" lvl="0" indent="0" algn="l" rtl="0">
                        <a:spcBef>
                          <a:spcPts val="0"/>
                        </a:spcBef>
                        <a:spcAft>
                          <a:spcPts val="0"/>
                        </a:spcAft>
                        <a:buNone/>
                      </a:pPr>
                      <a:r>
                        <a:rPr lang="en-US" sz="1100" b="1" dirty="0">
                          <a:solidFill>
                            <a:schemeClr val="lt2"/>
                          </a:solidFill>
                          <a:latin typeface="Mukta"/>
                          <a:ea typeface="Mukta"/>
                          <a:cs typeface="Mukta"/>
                          <a:sym typeface="Mukta"/>
                        </a:rPr>
                        <a:t>Sexual &amp; Gender Based Violence Support &amp; Education </a:t>
                      </a:r>
                      <a:endParaRPr sz="1100" b="1" dirty="0">
                        <a:solidFill>
                          <a:schemeClr val="lt2"/>
                        </a:solidFill>
                        <a:latin typeface="Mukta"/>
                        <a:ea typeface="Mukta"/>
                        <a:cs typeface="Mukta"/>
                        <a:sym typeface="Mukta"/>
                      </a:endParaRPr>
                    </a:p>
                  </a:txBody>
                  <a:tcPr marL="91425" marR="91425" marT="91425" marB="91425">
                    <a:lnL w="9525" cap="flat" cmpd="sng">
                      <a:solidFill>
                        <a:schemeClr val="dk1"/>
                      </a:solidFill>
                      <a:prstDash val="solid"/>
                      <a:round/>
                      <a:headEnd type="none" w="sm" len="sm"/>
                      <a:tailEnd type="none" w="sm" len="sm"/>
                    </a:lnL>
                    <a:lnR w="9525" cap="flat" cmpd="sng" algn="ctr">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tc>
                  <a:txBody>
                    <a:bodyPr/>
                    <a:lstStyle/>
                    <a:p>
                      <a:pPr marL="0" lvl="0" indent="0" algn="l" rtl="0">
                        <a:spcBef>
                          <a:spcPts val="0"/>
                        </a:spcBef>
                        <a:spcAft>
                          <a:spcPts val="1600"/>
                        </a:spcAft>
                        <a:buNone/>
                      </a:pPr>
                      <a:r>
                        <a:rPr lang="en-CA" sz="1000" dirty="0">
                          <a:solidFill>
                            <a:schemeClr val="dk1"/>
                          </a:solidFill>
                          <a:latin typeface="Libre Franklin"/>
                          <a:ea typeface="Libre Franklin"/>
                          <a:cs typeface="Libre Franklin"/>
                          <a:sym typeface="Libre Franklin"/>
                        </a:rPr>
                        <a:t>Support for survivors of sexual and gender-based violence and preventative education.</a:t>
                      </a:r>
                      <a:endParaRPr sz="1000" dirty="0">
                        <a:solidFill>
                          <a:schemeClr val="dk1"/>
                        </a:solidFill>
                        <a:latin typeface="Libre Franklin"/>
                        <a:ea typeface="Libre Franklin"/>
                        <a:cs typeface="Libre Franklin"/>
                        <a:sym typeface="Libre Franklin"/>
                      </a:endParaRPr>
                    </a:p>
                  </a:txBody>
                  <a:tcPr marL="91425" marR="91425" marT="91425" marB="91425">
                    <a:lnL w="9525" cap="flat" cmpd="sng" algn="ctr">
                      <a:solidFill>
                        <a:schemeClr val="dk1"/>
                      </a:solidFill>
                      <a:prstDash val="solid"/>
                      <a:round/>
                      <a:headEnd type="none" w="sm" len="sm"/>
                      <a:tailEnd type="none" w="sm" len="sm"/>
                    </a:lnL>
                    <a:lnR w="9525" cap="flat" cmpd="sng">
                      <a:solidFill>
                        <a:schemeClr val="dk1"/>
                      </a:solidFill>
                      <a:prstDash val="solid"/>
                      <a:round/>
                      <a:headEnd type="none" w="sm" len="sm"/>
                      <a:tailEnd type="none" w="sm" len="sm"/>
                    </a:lnR>
                    <a:lnT w="9525" cap="flat" cmpd="sng">
                      <a:solidFill>
                        <a:schemeClr val="dk1"/>
                      </a:solidFill>
                      <a:prstDash val="solid"/>
                      <a:round/>
                      <a:headEnd type="none" w="sm" len="sm"/>
                      <a:tailEnd type="none" w="sm" len="sm"/>
                    </a:lnT>
                    <a:lnB w="9525" cap="flat" cmpd="sng" algn="ctr">
                      <a:solidFill>
                        <a:schemeClr val="dk1"/>
                      </a:solidFill>
                      <a:prstDash val="solid"/>
                      <a:round/>
                      <a:headEnd type="none" w="sm" len="sm"/>
                      <a:tailEnd type="none" w="sm" len="sm"/>
                    </a:lnB>
                  </a:tcPr>
                </a:tc>
                <a:extLst>
                  <a:ext uri="{0D108BD9-81ED-4DB2-BD59-A6C34878D82A}">
                    <a16:rowId xmlns:a16="http://schemas.microsoft.com/office/drawing/2014/main" val="941920165"/>
                  </a:ext>
                </a:extLst>
              </a:tr>
            </a:tbl>
          </a:graphicData>
        </a:graphic>
      </p:graphicFrame>
      <p:sp>
        <p:nvSpPr>
          <p:cNvPr id="473" name="Google Shape;473;p38"/>
          <p:cNvSpPr txBox="1"/>
          <p:nvPr/>
        </p:nvSpPr>
        <p:spPr>
          <a:xfrm>
            <a:off x="720000" y="1112200"/>
            <a:ext cx="7704000" cy="479700"/>
          </a:xfrm>
          <a:prstGeom prst="rect">
            <a:avLst/>
          </a:prstGeom>
          <a:noFill/>
          <a:ln>
            <a:noFill/>
          </a:ln>
        </p:spPr>
        <p:txBody>
          <a:bodyPr spcFirstLastPara="1" wrap="square" lIns="91425" tIns="91425" rIns="0" bIns="91425" anchor="t" anchorCtr="0">
            <a:noAutofit/>
          </a:bodyPr>
          <a:lstStyle/>
          <a:p>
            <a:pPr lvl="0"/>
            <a:r>
              <a:rPr lang="en" sz="1200" b="1" dirty="0">
                <a:solidFill>
                  <a:schemeClr val="dk1"/>
                </a:solidFill>
                <a:latin typeface="Libre Franklin"/>
                <a:ea typeface="Libre Franklin"/>
                <a:cs typeface="Libre Franklin"/>
                <a:sym typeface="Libre Franklin"/>
              </a:rPr>
              <a:t>All departments are locationed in the JT Powell building </a:t>
            </a:r>
            <a:r>
              <a:rPr lang="en-US" sz="1200" b="1" dirty="0">
                <a:solidFill>
                  <a:schemeClr val="dk1"/>
                </a:solidFill>
                <a:latin typeface="Libre Franklin"/>
                <a:ea typeface="Libre Franklin"/>
                <a:cs typeface="Libre Franklin"/>
                <a:sym typeface="Libre Franklin"/>
                <a:hlinkClick r:id="rId3"/>
              </a:rPr>
              <a:t>https://wellness.uoguelph.ca/</a:t>
            </a:r>
            <a:r>
              <a:rPr lang="en-US" sz="1200" b="1" dirty="0">
                <a:solidFill>
                  <a:schemeClr val="dk1"/>
                </a:solidFill>
                <a:latin typeface="Libre Franklin"/>
                <a:ea typeface="Libre Franklin"/>
                <a:cs typeface="Libre Franklin"/>
                <a:sym typeface="Libre Franklin"/>
              </a:rPr>
              <a:t> </a:t>
            </a:r>
            <a:endParaRPr sz="1200" b="1" dirty="0">
              <a:solidFill>
                <a:schemeClr val="dk1"/>
              </a:solidFill>
              <a:latin typeface="Libre Franklin"/>
              <a:ea typeface="Libre Franklin"/>
              <a:cs typeface="Libre Franklin"/>
              <a:sym typeface="Libre Franklin"/>
            </a:endParaRPr>
          </a:p>
        </p:txBody>
      </p:sp>
    </p:spTree>
  </p:cSld>
  <p:clrMapOvr>
    <a:masterClrMapping/>
  </p:clrMapOvr>
</p:sld>
</file>

<file path=ppt/theme/theme1.xml><?xml version="1.0" encoding="utf-8"?>
<a:theme xmlns:a="http://schemas.openxmlformats.org/drawingml/2006/main" name="Health and Wellness - Bachelor of Science in Health Science by Slidesgo">
  <a:themeElements>
    <a:clrScheme name="Simple Light">
      <a:dk1>
        <a:srgbClr val="293C51"/>
      </a:dk1>
      <a:lt1>
        <a:srgbClr val="F8F8F8"/>
      </a:lt1>
      <a:dk2>
        <a:srgbClr val="E4BEAC"/>
      </a:dk2>
      <a:lt2>
        <a:srgbClr val="539294"/>
      </a:lt2>
      <a:accent1>
        <a:srgbClr val="FFFFFF"/>
      </a:accent1>
      <a:accent2>
        <a:srgbClr val="FFFFFF"/>
      </a:accent2>
      <a:accent3>
        <a:srgbClr val="FFFFFF"/>
      </a:accent3>
      <a:accent4>
        <a:srgbClr val="FFFFFF"/>
      </a:accent4>
      <a:accent5>
        <a:srgbClr val="FFFFFF"/>
      </a:accent5>
      <a:accent6>
        <a:srgbClr val="FFFFFF"/>
      </a:accent6>
      <a:hlink>
        <a:srgbClr val="293C5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be62a12b-2cad-49a1-a5fa-85f4f3156a7d}" enabled="0" method="" siteId="{be62a12b-2cad-49a1-a5fa-85f4f3156a7d}" removed="1"/>
</clbl:labelList>
</file>

<file path=docProps/app.xml><?xml version="1.0" encoding="utf-8"?>
<Properties xmlns="http://schemas.openxmlformats.org/officeDocument/2006/extended-properties" xmlns:vt="http://schemas.openxmlformats.org/officeDocument/2006/docPropsVTypes">
  <TotalTime>2757</TotalTime>
  <Words>2043</Words>
  <Application>Microsoft Office PowerPoint</Application>
  <PresentationFormat>On-screen Show (16:9)</PresentationFormat>
  <Paragraphs>156</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Mukta</vt:lpstr>
      <vt:lpstr>Arial</vt:lpstr>
      <vt:lpstr>Libre Franklin</vt:lpstr>
      <vt:lpstr>Health and Wellness - Bachelor of Science in Health Science by Slidesgo</vt:lpstr>
      <vt:lpstr>MENTAL HEALTH SUPPORT &amp; STUDENT WELLNESS </vt:lpstr>
      <vt:lpstr>Objectives</vt:lpstr>
      <vt:lpstr>Mental Health</vt:lpstr>
      <vt:lpstr>PowerPoint Presentation</vt:lpstr>
      <vt:lpstr>PowerPoint Presentation</vt:lpstr>
      <vt:lpstr>About emotional health</vt:lpstr>
      <vt:lpstr>PowerPoint Presentation</vt:lpstr>
      <vt:lpstr>Mental Health Services On Campus</vt:lpstr>
      <vt:lpstr>STUDENT WELLNESS DEPARTMENTS</vt:lpstr>
      <vt:lpstr>Student Health Services </vt:lpstr>
      <vt:lpstr>Counselling Services </vt:lpstr>
      <vt:lpstr>Health and Performance Centre</vt:lpstr>
      <vt:lpstr>Student Support Network</vt:lpstr>
      <vt:lpstr>Student Accessibility Services </vt:lpstr>
      <vt:lpstr>Wellness Education and Promotion Centre</vt:lpstr>
      <vt:lpstr>Sexual &amp; Gender-Based Violence Support &amp; Education</vt:lpstr>
      <vt:lpstr>Athletics and Recreation</vt:lpstr>
      <vt:lpstr>Mental Health Services Off Campus</vt:lpstr>
      <vt:lpstr>Guard Me Student Support Services</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Danielle Castledine</cp:lastModifiedBy>
  <cp:revision>4</cp:revision>
  <dcterms:modified xsi:type="dcterms:W3CDTF">2026-03-03T14:57:09Z</dcterms:modified>
</cp:coreProperties>
</file>