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5" r:id="rId4"/>
  </p:sldMasterIdLst>
  <p:notesMasterIdLst>
    <p:notesMasterId r:id="rId21"/>
  </p:notesMasterIdLst>
  <p:sldIdLst>
    <p:sldId id="256" r:id="rId5"/>
    <p:sldId id="286" r:id="rId6"/>
    <p:sldId id="257" r:id="rId7"/>
    <p:sldId id="285" r:id="rId8"/>
    <p:sldId id="287" r:id="rId9"/>
    <p:sldId id="288" r:id="rId10"/>
    <p:sldId id="295" r:id="rId11"/>
    <p:sldId id="294" r:id="rId12"/>
    <p:sldId id="297" r:id="rId13"/>
    <p:sldId id="296" r:id="rId14"/>
    <p:sldId id="290" r:id="rId15"/>
    <p:sldId id="291" r:id="rId16"/>
    <p:sldId id="292" r:id="rId17"/>
    <p:sldId id="289" r:id="rId18"/>
    <p:sldId id="293" r:id="rId19"/>
    <p:sldId id="259" r:id="rId20"/>
  </p:sldIdLst>
  <p:sldSz cx="9144000" cy="5143500" type="screen16x9"/>
  <p:notesSz cx="6858000" cy="9144000"/>
  <p:embeddedFontLst>
    <p:embeddedFont>
      <p:font typeface="Anaheim" panose="020B0604020202020204" charset="0"/>
      <p:regular r:id="rId22"/>
      <p:bold r:id="rId23"/>
    </p:embeddedFont>
    <p:embeddedFont>
      <p:font typeface="Bowlby One SC" panose="020B0604020202020204" charset="0"/>
      <p:regular r:id="rId24"/>
    </p:embeddedFont>
    <p:embeddedFont>
      <p:font typeface="Roboto Condensed Light" panose="02000000000000000000" pitchFamily="2" charset="0"/>
      <p:regular r:id="rId25"/>
      <p: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70EDC0C-8D57-4386-AB7E-244AE8003FD3}">
  <a:tblStyle styleId="{F70EDC0C-8D57-4386-AB7E-244AE8003FD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5.fntdata"/><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6"/>
        <p:cNvGrpSpPr/>
        <p:nvPr/>
      </p:nvGrpSpPr>
      <p:grpSpPr>
        <a:xfrm>
          <a:off x="0" y="0"/>
          <a:ext cx="0" cy="0"/>
          <a:chOff x="0" y="0"/>
          <a:chExt cx="0" cy="0"/>
        </a:xfrm>
      </p:grpSpPr>
      <p:sp>
        <p:nvSpPr>
          <p:cNvPr id="1817" name="Google Shape;1817;ge20ae94367_0_26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8" name="Google Shape;1818;ge20ae94367_0_26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6"/>
        <p:cNvGrpSpPr/>
        <p:nvPr/>
      </p:nvGrpSpPr>
      <p:grpSpPr>
        <a:xfrm>
          <a:off x="0" y="0"/>
          <a:ext cx="0" cy="0"/>
          <a:chOff x="0" y="0"/>
          <a:chExt cx="0" cy="0"/>
        </a:xfrm>
      </p:grpSpPr>
      <p:sp>
        <p:nvSpPr>
          <p:cNvPr id="1987" name="Google Shape;1987;gd362d286f3_1_1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8" name="Google Shape;1988;gd362d286f3_1_1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Some vaccines use a </a:t>
            </a:r>
            <a:r>
              <a:rPr lang="en-US" b="1" dirty="0"/>
              <a:t>small piece of a virus or bacteria</a:t>
            </a:r>
            <a:endParaRPr lang="en-US" dirty="0"/>
          </a:p>
          <a:p>
            <a:r>
              <a:rPr lang="en-US" dirty="0"/>
              <a:t>Some use a </a:t>
            </a:r>
            <a:r>
              <a:rPr lang="en-US" b="1" dirty="0"/>
              <a:t>weakened or inactive version</a:t>
            </a:r>
            <a:endParaRPr lang="en-US" dirty="0"/>
          </a:p>
          <a:p>
            <a:r>
              <a:rPr lang="en-US" dirty="0"/>
              <a:t>Some (like mRNA vaccines) give instructions that help your body make a harmless protein piece so your immune system can practice</a:t>
            </a:r>
          </a:p>
          <a:p>
            <a:endParaRPr lang="en-CA" dirty="0"/>
          </a:p>
        </p:txBody>
      </p:sp>
    </p:spTree>
    <p:extLst>
      <p:ext uri="{BB962C8B-B14F-4D97-AF65-F5344CB8AC3E}">
        <p14:creationId xmlns:p14="http://schemas.microsoft.com/office/powerpoint/2010/main" val="1415089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dirty="0"/>
              <a:t>9-20 year olds – 1 dose</a:t>
            </a:r>
          </a:p>
          <a:p>
            <a:r>
              <a:rPr lang="en-CA" dirty="0"/>
              <a:t>21 and over – 2 doses</a:t>
            </a:r>
          </a:p>
          <a:p>
            <a:r>
              <a:rPr lang="en-CA" dirty="0"/>
              <a:t>(NACI and Health Canada guidelines)</a:t>
            </a:r>
          </a:p>
          <a:p>
            <a:r>
              <a:rPr lang="en-CA" dirty="0"/>
              <a:t>https://www.canada.ca/en/public-health/services/publications/healthy-living/canadian-immunization-guide-part-4-active-vaccines/page-9-human-papillomavirus-vaccine.html#a5_f </a:t>
            </a:r>
          </a:p>
        </p:txBody>
      </p:sp>
    </p:spTree>
    <p:extLst>
      <p:ext uri="{BB962C8B-B14F-4D97-AF65-F5344CB8AC3E}">
        <p14:creationId xmlns:p14="http://schemas.microsoft.com/office/powerpoint/2010/main" val="2813496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dirty="0"/>
              <a:t>Comparison chart</a:t>
            </a:r>
          </a:p>
        </p:txBody>
      </p:sp>
    </p:spTree>
    <p:extLst>
      <p:ext uri="{BB962C8B-B14F-4D97-AF65-F5344CB8AC3E}">
        <p14:creationId xmlns:p14="http://schemas.microsoft.com/office/powerpoint/2010/main" val="1164413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1" dirty="0"/>
              <a:t>Myth 4: Vaccines are rushed or not tested properly</a:t>
            </a:r>
          </a:p>
          <a:p>
            <a:r>
              <a:rPr lang="en-US" b="1" dirty="0"/>
              <a:t>Fact:</a:t>
            </a:r>
            <a:br>
              <a:rPr lang="en-US" dirty="0"/>
            </a:br>
            <a:r>
              <a:rPr lang="en-US" dirty="0"/>
              <a:t>In Canada, vaccines go through:</a:t>
            </a:r>
          </a:p>
          <a:p>
            <a:r>
              <a:rPr lang="en-US" dirty="0"/>
              <a:t>Laboratory testing</a:t>
            </a:r>
          </a:p>
          <a:p>
            <a:r>
              <a:rPr lang="en-US" dirty="0"/>
              <a:t>Clinical trials</a:t>
            </a:r>
          </a:p>
          <a:p>
            <a:r>
              <a:rPr lang="en-US" dirty="0"/>
              <a:t>Health Canada review</a:t>
            </a:r>
          </a:p>
          <a:p>
            <a:r>
              <a:rPr lang="en-US" dirty="0"/>
              <a:t>Ongoing safety monitoring</a:t>
            </a:r>
          </a:p>
          <a:p>
            <a:r>
              <a:rPr lang="en-US" dirty="0"/>
              <a:t>Safety continues to be monitored after approval.</a:t>
            </a:r>
          </a:p>
          <a:p>
            <a:r>
              <a:rPr lang="en-US" b="1" dirty="0"/>
              <a:t>Myth 5: Vaccines will affect my immigration status</a:t>
            </a:r>
          </a:p>
          <a:p>
            <a:r>
              <a:rPr lang="en-US" b="1" dirty="0"/>
              <a:t>Fact:</a:t>
            </a:r>
            <a:br>
              <a:rPr lang="en-US" dirty="0"/>
            </a:br>
            <a:r>
              <a:rPr lang="en-US" dirty="0"/>
              <a:t>Your vaccination status is confidential medical information. It is not shared with immigration authorities.</a:t>
            </a:r>
          </a:p>
          <a:p>
            <a:r>
              <a:rPr lang="en-US" b="1" dirty="0"/>
              <a:t>Myth 6: If I don’t have my records, I can’t get vaccinated</a:t>
            </a:r>
          </a:p>
          <a:p>
            <a:r>
              <a:rPr lang="en-US" b="1" dirty="0"/>
              <a:t>Fact:</a:t>
            </a:r>
            <a:br>
              <a:rPr lang="en-US" dirty="0"/>
            </a:br>
            <a:r>
              <a:rPr lang="en-US" dirty="0"/>
              <a:t>You can:</a:t>
            </a:r>
          </a:p>
          <a:p>
            <a:r>
              <a:rPr lang="en-US" dirty="0"/>
              <a:t>Provide translated records</a:t>
            </a:r>
          </a:p>
          <a:p>
            <a:r>
              <a:rPr lang="en-US" dirty="0"/>
              <a:t>Have blood tests (</a:t>
            </a:r>
            <a:r>
              <a:rPr lang="en-US" dirty="0" err="1"/>
              <a:t>titres</a:t>
            </a:r>
            <a:r>
              <a:rPr lang="en-US" dirty="0"/>
              <a:t>)</a:t>
            </a:r>
          </a:p>
          <a:p>
            <a:r>
              <a:rPr lang="en-US" dirty="0"/>
              <a:t>Follow a catch-up schedule</a:t>
            </a:r>
          </a:p>
          <a:p>
            <a:r>
              <a:rPr lang="en-US" dirty="0"/>
              <a:t>Safely repeat vaccines if needed</a:t>
            </a:r>
          </a:p>
          <a:p>
            <a:pPr marL="158750" indent="0">
              <a:buNone/>
            </a:pPr>
            <a:endParaRPr lang="en-US" dirty="0"/>
          </a:p>
          <a:p>
            <a:endParaRPr lang="en-CA" dirty="0"/>
          </a:p>
        </p:txBody>
      </p:sp>
    </p:spTree>
    <p:extLst>
      <p:ext uri="{BB962C8B-B14F-4D97-AF65-F5344CB8AC3E}">
        <p14:creationId xmlns:p14="http://schemas.microsoft.com/office/powerpoint/2010/main" val="2527411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5"/>
        <p:cNvGrpSpPr/>
        <p:nvPr/>
      </p:nvGrpSpPr>
      <p:grpSpPr>
        <a:xfrm>
          <a:off x="0" y="0"/>
          <a:ext cx="0" cy="0"/>
          <a:chOff x="0" y="0"/>
          <a:chExt cx="0" cy="0"/>
        </a:xfrm>
      </p:grpSpPr>
      <p:sp>
        <p:nvSpPr>
          <p:cNvPr id="2016" name="Google Shape;2016;gd362d286f3_1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17" name="Google Shape;2017;gd362d286f3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1051500" y="880050"/>
            <a:ext cx="7041000" cy="3383400"/>
          </a:xfrm>
          <a:prstGeom prst="rect">
            <a:avLst/>
          </a:prstGeom>
          <a:solidFill>
            <a:schemeClr val="accent6"/>
          </a:solidFill>
          <a:ln w="19050" cap="flat" cmpd="sng">
            <a:solidFill>
              <a:srgbClr val="0823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txBox="1">
            <a:spLocks noGrp="1"/>
          </p:cNvSpPr>
          <p:nvPr>
            <p:ph type="ctrTitle"/>
          </p:nvPr>
        </p:nvSpPr>
        <p:spPr>
          <a:xfrm>
            <a:off x="3010375" y="1276800"/>
            <a:ext cx="4480500" cy="2180400"/>
          </a:xfrm>
          <a:prstGeom prst="rect">
            <a:avLst/>
          </a:prstGeom>
        </p:spPr>
        <p:txBody>
          <a:bodyPr spcFirstLastPara="1" wrap="square" lIns="91425" tIns="91425" rIns="91425" bIns="91425" anchor="ctr" anchorCtr="0">
            <a:noAutofit/>
          </a:bodyPr>
          <a:lstStyle>
            <a:lvl1pPr lvl="0" algn="r">
              <a:lnSpc>
                <a:spcPct val="90000"/>
              </a:lnSpc>
              <a:spcBef>
                <a:spcPts val="0"/>
              </a:spcBef>
              <a:spcAft>
                <a:spcPts val="0"/>
              </a:spcAft>
              <a:buSzPts val="52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010375" y="3457200"/>
            <a:ext cx="4480500" cy="409500"/>
          </a:xfrm>
          <a:prstGeom prst="rect">
            <a:avLst/>
          </a:prstGeom>
        </p:spPr>
        <p:txBody>
          <a:bodyPr spcFirstLastPara="1" wrap="square" lIns="91425" tIns="91425" rIns="91425" bIns="91425" anchor="ctr" anchorCtr="0">
            <a:noAutofit/>
          </a:bodyPr>
          <a:lstStyle>
            <a:lvl1pPr lvl="0" algn="r">
              <a:lnSpc>
                <a:spcPct val="100000"/>
              </a:lnSpc>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2" name="Google Shape;12;p2"/>
          <p:cNvSpPr/>
          <p:nvPr/>
        </p:nvSpPr>
        <p:spPr>
          <a:xfrm>
            <a:off x="5975" y="2477175"/>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p:nvPr/>
        </p:nvSpPr>
        <p:spPr>
          <a:xfrm>
            <a:off x="457200" y="285750"/>
            <a:ext cx="8229600" cy="45720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3"/>
          <p:cNvGrpSpPr/>
          <p:nvPr/>
        </p:nvGrpSpPr>
        <p:grpSpPr>
          <a:xfrm>
            <a:off x="8321171" y="2336853"/>
            <a:ext cx="1053753" cy="1015226"/>
            <a:chOff x="8321171" y="2336853"/>
            <a:chExt cx="1053753" cy="1015226"/>
          </a:xfrm>
        </p:grpSpPr>
        <p:sp>
          <p:nvSpPr>
            <p:cNvPr id="16" name="Google Shape;16;p3"/>
            <p:cNvSpPr/>
            <p:nvPr/>
          </p:nvSpPr>
          <p:spPr>
            <a:xfrm rot="-1354407">
              <a:off x="8558933" y="2458319"/>
              <a:ext cx="690532" cy="791539"/>
            </a:xfrm>
            <a:custGeom>
              <a:avLst/>
              <a:gdLst/>
              <a:ahLst/>
              <a:cxnLst/>
              <a:rect l="l" t="t" r="r" b="b"/>
              <a:pathLst>
                <a:path w="16814" h="19275" extrusionOk="0">
                  <a:moveTo>
                    <a:pt x="5805" y="1"/>
                  </a:moveTo>
                  <a:cubicBezTo>
                    <a:pt x="5764" y="1"/>
                    <a:pt x="5683" y="42"/>
                    <a:pt x="5683" y="133"/>
                  </a:cubicBezTo>
                  <a:cubicBezTo>
                    <a:pt x="5428" y="1099"/>
                    <a:pt x="5124" y="2207"/>
                    <a:pt x="5042" y="3305"/>
                  </a:cubicBezTo>
                  <a:cubicBezTo>
                    <a:pt x="5042" y="3386"/>
                    <a:pt x="5083" y="3437"/>
                    <a:pt x="5124" y="3437"/>
                  </a:cubicBezTo>
                  <a:cubicBezTo>
                    <a:pt x="5428" y="3559"/>
                    <a:pt x="5723" y="3691"/>
                    <a:pt x="6018" y="3772"/>
                  </a:cubicBezTo>
                  <a:cubicBezTo>
                    <a:pt x="5845" y="4026"/>
                    <a:pt x="5591" y="4281"/>
                    <a:pt x="5337" y="4403"/>
                  </a:cubicBezTo>
                  <a:cubicBezTo>
                    <a:pt x="5083" y="4575"/>
                    <a:pt x="4788" y="4708"/>
                    <a:pt x="4453" y="4830"/>
                  </a:cubicBezTo>
                  <a:cubicBezTo>
                    <a:pt x="4198" y="4911"/>
                    <a:pt x="3904" y="5002"/>
                    <a:pt x="3650" y="5165"/>
                  </a:cubicBezTo>
                  <a:cubicBezTo>
                    <a:pt x="2501" y="5765"/>
                    <a:pt x="1871" y="6822"/>
                    <a:pt x="1403" y="8052"/>
                  </a:cubicBezTo>
                  <a:lnTo>
                    <a:pt x="1362" y="8052"/>
                  </a:lnTo>
                  <a:cubicBezTo>
                    <a:pt x="1312" y="8174"/>
                    <a:pt x="1271" y="8306"/>
                    <a:pt x="1230" y="8428"/>
                  </a:cubicBezTo>
                  <a:cubicBezTo>
                    <a:pt x="1230" y="8469"/>
                    <a:pt x="1230" y="8520"/>
                    <a:pt x="1190" y="8560"/>
                  </a:cubicBezTo>
                  <a:cubicBezTo>
                    <a:pt x="1190" y="8642"/>
                    <a:pt x="1149" y="8723"/>
                    <a:pt x="1108" y="8814"/>
                  </a:cubicBezTo>
                  <a:cubicBezTo>
                    <a:pt x="1108" y="8855"/>
                    <a:pt x="1057" y="8896"/>
                    <a:pt x="1057" y="8977"/>
                  </a:cubicBezTo>
                  <a:cubicBezTo>
                    <a:pt x="1017" y="9069"/>
                    <a:pt x="1017" y="9109"/>
                    <a:pt x="976" y="9191"/>
                  </a:cubicBezTo>
                  <a:cubicBezTo>
                    <a:pt x="976" y="9231"/>
                    <a:pt x="976" y="9282"/>
                    <a:pt x="935" y="9363"/>
                  </a:cubicBezTo>
                  <a:cubicBezTo>
                    <a:pt x="895" y="9485"/>
                    <a:pt x="854" y="9577"/>
                    <a:pt x="854" y="9699"/>
                  </a:cubicBezTo>
                  <a:cubicBezTo>
                    <a:pt x="803" y="9831"/>
                    <a:pt x="763" y="9912"/>
                    <a:pt x="722" y="10044"/>
                  </a:cubicBezTo>
                  <a:cubicBezTo>
                    <a:pt x="722" y="10126"/>
                    <a:pt x="722" y="10166"/>
                    <a:pt x="681" y="10248"/>
                  </a:cubicBezTo>
                  <a:cubicBezTo>
                    <a:pt x="681" y="10299"/>
                    <a:pt x="681" y="10339"/>
                    <a:pt x="641" y="10380"/>
                  </a:cubicBezTo>
                  <a:cubicBezTo>
                    <a:pt x="641" y="10461"/>
                    <a:pt x="600" y="10553"/>
                    <a:pt x="600" y="10675"/>
                  </a:cubicBezTo>
                  <a:lnTo>
                    <a:pt x="549" y="10675"/>
                  </a:lnTo>
                  <a:cubicBezTo>
                    <a:pt x="173" y="12240"/>
                    <a:pt x="0" y="13765"/>
                    <a:pt x="803" y="15076"/>
                  </a:cubicBezTo>
                  <a:cubicBezTo>
                    <a:pt x="1403" y="16052"/>
                    <a:pt x="2420" y="16693"/>
                    <a:pt x="3395" y="17160"/>
                  </a:cubicBezTo>
                  <a:cubicBezTo>
                    <a:pt x="5256" y="18085"/>
                    <a:pt x="7248" y="18726"/>
                    <a:pt x="9281" y="19102"/>
                  </a:cubicBezTo>
                  <a:cubicBezTo>
                    <a:pt x="9789" y="19193"/>
                    <a:pt x="10338" y="19275"/>
                    <a:pt x="10887" y="19275"/>
                  </a:cubicBezTo>
                  <a:cubicBezTo>
                    <a:pt x="11609" y="19275"/>
                    <a:pt x="12412" y="19142"/>
                    <a:pt x="13053" y="18685"/>
                  </a:cubicBezTo>
                  <a:cubicBezTo>
                    <a:pt x="13601" y="18299"/>
                    <a:pt x="13937" y="17709"/>
                    <a:pt x="14232" y="17109"/>
                  </a:cubicBezTo>
                  <a:cubicBezTo>
                    <a:pt x="14323" y="16987"/>
                    <a:pt x="14364" y="16906"/>
                    <a:pt x="14405" y="16774"/>
                  </a:cubicBezTo>
                  <a:lnTo>
                    <a:pt x="14445" y="16733"/>
                  </a:lnTo>
                  <a:cubicBezTo>
                    <a:pt x="14445" y="16693"/>
                    <a:pt x="14486" y="16652"/>
                    <a:pt x="14486" y="16560"/>
                  </a:cubicBezTo>
                  <a:cubicBezTo>
                    <a:pt x="14527" y="16479"/>
                    <a:pt x="14577" y="16398"/>
                    <a:pt x="14618" y="16306"/>
                  </a:cubicBezTo>
                  <a:cubicBezTo>
                    <a:pt x="15208" y="14873"/>
                    <a:pt x="15757" y="13348"/>
                    <a:pt x="16184" y="11864"/>
                  </a:cubicBezTo>
                  <a:cubicBezTo>
                    <a:pt x="16224" y="11823"/>
                    <a:pt x="16224" y="11732"/>
                    <a:pt x="16265" y="11691"/>
                  </a:cubicBezTo>
                  <a:cubicBezTo>
                    <a:pt x="16610" y="10553"/>
                    <a:pt x="16814" y="9231"/>
                    <a:pt x="16143" y="8265"/>
                  </a:cubicBezTo>
                  <a:cubicBezTo>
                    <a:pt x="15848" y="7879"/>
                    <a:pt x="15502" y="7625"/>
                    <a:pt x="15126" y="7371"/>
                  </a:cubicBezTo>
                  <a:cubicBezTo>
                    <a:pt x="14913" y="7198"/>
                    <a:pt x="14699" y="7035"/>
                    <a:pt x="14486" y="6822"/>
                  </a:cubicBezTo>
                  <a:cubicBezTo>
                    <a:pt x="14191" y="6527"/>
                    <a:pt x="13937" y="6100"/>
                    <a:pt x="13937" y="5724"/>
                  </a:cubicBezTo>
                  <a:lnTo>
                    <a:pt x="13937" y="5724"/>
                  </a:lnTo>
                  <a:cubicBezTo>
                    <a:pt x="14323" y="5765"/>
                    <a:pt x="14659" y="5805"/>
                    <a:pt x="15035" y="5805"/>
                  </a:cubicBezTo>
                  <a:cubicBezTo>
                    <a:pt x="15086" y="5805"/>
                    <a:pt x="15167" y="5805"/>
                    <a:pt x="15167" y="5724"/>
                  </a:cubicBezTo>
                  <a:cubicBezTo>
                    <a:pt x="15248" y="5378"/>
                    <a:pt x="15380" y="5084"/>
                    <a:pt x="15462" y="4789"/>
                  </a:cubicBezTo>
                  <a:cubicBezTo>
                    <a:pt x="15675" y="4067"/>
                    <a:pt x="15848" y="3386"/>
                    <a:pt x="15970" y="2715"/>
                  </a:cubicBezTo>
                  <a:cubicBezTo>
                    <a:pt x="15970" y="2674"/>
                    <a:pt x="15970" y="2624"/>
                    <a:pt x="15929" y="2583"/>
                  </a:cubicBezTo>
                  <a:cubicBezTo>
                    <a:pt x="15421" y="2329"/>
                    <a:pt x="14954" y="2115"/>
                    <a:pt x="14486" y="1912"/>
                  </a:cubicBezTo>
                  <a:lnTo>
                    <a:pt x="14405" y="1912"/>
                  </a:lnTo>
                  <a:cubicBezTo>
                    <a:pt x="13856" y="1658"/>
                    <a:pt x="13307" y="1444"/>
                    <a:pt x="12707" y="1231"/>
                  </a:cubicBezTo>
                  <a:lnTo>
                    <a:pt x="12666" y="1231"/>
                  </a:lnTo>
                  <a:cubicBezTo>
                    <a:pt x="12077" y="1018"/>
                    <a:pt x="11436" y="845"/>
                    <a:pt x="10806" y="723"/>
                  </a:cubicBezTo>
                  <a:lnTo>
                    <a:pt x="10806" y="682"/>
                  </a:lnTo>
                  <a:lnTo>
                    <a:pt x="10765" y="682"/>
                  </a:lnTo>
                  <a:cubicBezTo>
                    <a:pt x="10257" y="550"/>
                    <a:pt x="9749" y="469"/>
                    <a:pt x="9241" y="387"/>
                  </a:cubicBezTo>
                  <a:lnTo>
                    <a:pt x="9190" y="387"/>
                  </a:lnTo>
                  <a:cubicBezTo>
                    <a:pt x="8600" y="255"/>
                    <a:pt x="7970" y="174"/>
                    <a:pt x="7370" y="133"/>
                  </a:cubicBezTo>
                  <a:lnTo>
                    <a:pt x="7329" y="133"/>
                  </a:lnTo>
                  <a:cubicBezTo>
                    <a:pt x="6821" y="42"/>
                    <a:pt x="6313" y="42"/>
                    <a:pt x="5805"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 name="Google Shape;17;p3"/>
            <p:cNvGrpSpPr/>
            <p:nvPr/>
          </p:nvGrpSpPr>
          <p:grpSpPr>
            <a:xfrm rot="-1354407">
              <a:off x="8446357" y="2440445"/>
              <a:ext cx="697678" cy="791539"/>
              <a:chOff x="828975" y="1532300"/>
              <a:chExt cx="424700" cy="481875"/>
            </a:xfrm>
          </p:grpSpPr>
          <p:sp>
            <p:nvSpPr>
              <p:cNvPr id="18" name="Google Shape;18;p3"/>
              <p:cNvSpPr/>
              <p:nvPr/>
            </p:nvSpPr>
            <p:spPr>
              <a:xfrm>
                <a:off x="845000" y="1658350"/>
                <a:ext cx="396975" cy="242475"/>
              </a:xfrm>
              <a:custGeom>
                <a:avLst/>
                <a:gdLst/>
                <a:ahLst/>
                <a:cxnLst/>
                <a:rect l="l" t="t" r="r" b="b"/>
                <a:pathLst>
                  <a:path w="15879" h="9699" extrusionOk="0">
                    <a:moveTo>
                      <a:pt x="4066" y="1"/>
                    </a:moveTo>
                    <a:cubicBezTo>
                      <a:pt x="3761" y="133"/>
                      <a:pt x="3507" y="214"/>
                      <a:pt x="3253" y="336"/>
                    </a:cubicBezTo>
                    <a:cubicBezTo>
                      <a:pt x="2745" y="590"/>
                      <a:pt x="2369" y="977"/>
                      <a:pt x="2033" y="1403"/>
                    </a:cubicBezTo>
                    <a:cubicBezTo>
                      <a:pt x="2450" y="1485"/>
                      <a:pt x="2836" y="1566"/>
                      <a:pt x="3253" y="1658"/>
                    </a:cubicBezTo>
                    <a:cubicBezTo>
                      <a:pt x="3426" y="1525"/>
                      <a:pt x="3599" y="1403"/>
                      <a:pt x="3761" y="1271"/>
                    </a:cubicBezTo>
                    <a:cubicBezTo>
                      <a:pt x="3934" y="1190"/>
                      <a:pt x="4188" y="1099"/>
                      <a:pt x="4442" y="1017"/>
                    </a:cubicBezTo>
                    <a:cubicBezTo>
                      <a:pt x="4442" y="1017"/>
                      <a:pt x="8722" y="1780"/>
                      <a:pt x="14526" y="3986"/>
                    </a:cubicBezTo>
                    <a:cubicBezTo>
                      <a:pt x="14903" y="4148"/>
                      <a:pt x="14903" y="4707"/>
                      <a:pt x="14740" y="5297"/>
                    </a:cubicBezTo>
                    <a:cubicBezTo>
                      <a:pt x="15075" y="5470"/>
                      <a:pt x="15370" y="5592"/>
                      <a:pt x="15706" y="5764"/>
                    </a:cubicBezTo>
                    <a:cubicBezTo>
                      <a:pt x="15878" y="4870"/>
                      <a:pt x="15878" y="4026"/>
                      <a:pt x="15411" y="3386"/>
                    </a:cubicBezTo>
                    <a:cubicBezTo>
                      <a:pt x="15157" y="3050"/>
                      <a:pt x="14821" y="2796"/>
                      <a:pt x="14486" y="2542"/>
                    </a:cubicBezTo>
                    <a:cubicBezTo>
                      <a:pt x="14232" y="2369"/>
                      <a:pt x="14018" y="2166"/>
                      <a:pt x="13805" y="1993"/>
                    </a:cubicBezTo>
                    <a:cubicBezTo>
                      <a:pt x="13764" y="1912"/>
                      <a:pt x="13673" y="1861"/>
                      <a:pt x="13632" y="1780"/>
                    </a:cubicBezTo>
                    <a:lnTo>
                      <a:pt x="13418" y="1780"/>
                    </a:lnTo>
                    <a:cubicBezTo>
                      <a:pt x="10247" y="1780"/>
                      <a:pt x="7065" y="1190"/>
                      <a:pt x="4107" y="1"/>
                    </a:cubicBezTo>
                    <a:close/>
                    <a:moveTo>
                      <a:pt x="41" y="7452"/>
                    </a:moveTo>
                    <a:lnTo>
                      <a:pt x="41" y="7452"/>
                    </a:lnTo>
                    <a:cubicBezTo>
                      <a:pt x="0" y="8052"/>
                      <a:pt x="41" y="8601"/>
                      <a:pt x="163" y="9109"/>
                    </a:cubicBezTo>
                    <a:cubicBezTo>
                      <a:pt x="630" y="9282"/>
                      <a:pt x="1139" y="9485"/>
                      <a:pt x="1687" y="9698"/>
                    </a:cubicBezTo>
                    <a:cubicBezTo>
                      <a:pt x="1606" y="9576"/>
                      <a:pt x="1525" y="9485"/>
                      <a:pt x="1433" y="9363"/>
                    </a:cubicBezTo>
                    <a:cubicBezTo>
                      <a:pt x="1139" y="8855"/>
                      <a:pt x="1057" y="8306"/>
                      <a:pt x="1098" y="7706"/>
                    </a:cubicBezTo>
                    <a:cubicBezTo>
                      <a:pt x="712" y="7625"/>
                      <a:pt x="376" y="7543"/>
                      <a:pt x="41" y="745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3"/>
              <p:cNvSpPr/>
              <p:nvPr/>
            </p:nvSpPr>
            <p:spPr>
              <a:xfrm>
                <a:off x="864050" y="1683775"/>
                <a:ext cx="359875" cy="297025"/>
              </a:xfrm>
              <a:custGeom>
                <a:avLst/>
                <a:gdLst/>
                <a:ahLst/>
                <a:cxnLst/>
                <a:rect l="l" t="t" r="r" b="b"/>
                <a:pathLst>
                  <a:path w="14395" h="11881" extrusionOk="0">
                    <a:moveTo>
                      <a:pt x="3680" y="0"/>
                    </a:moveTo>
                    <a:cubicBezTo>
                      <a:pt x="3426" y="82"/>
                      <a:pt x="3172" y="173"/>
                      <a:pt x="2999" y="254"/>
                    </a:cubicBezTo>
                    <a:cubicBezTo>
                      <a:pt x="1861" y="895"/>
                      <a:pt x="1312" y="2460"/>
                      <a:pt x="844" y="4026"/>
                    </a:cubicBezTo>
                    <a:cubicBezTo>
                      <a:pt x="417" y="5591"/>
                      <a:pt x="0" y="7197"/>
                      <a:pt x="671" y="8346"/>
                    </a:cubicBezTo>
                    <a:cubicBezTo>
                      <a:pt x="1098" y="9027"/>
                      <a:pt x="1942" y="9535"/>
                      <a:pt x="2704" y="9911"/>
                    </a:cubicBezTo>
                    <a:cubicBezTo>
                      <a:pt x="3558" y="10338"/>
                      <a:pt x="4443" y="10674"/>
                      <a:pt x="5378" y="10969"/>
                    </a:cubicBezTo>
                    <a:cubicBezTo>
                      <a:pt x="6303" y="11314"/>
                      <a:pt x="7279" y="11568"/>
                      <a:pt x="8255" y="11731"/>
                    </a:cubicBezTo>
                    <a:cubicBezTo>
                      <a:pt x="8647" y="11811"/>
                      <a:pt x="9115" y="11881"/>
                      <a:pt x="9575" y="11881"/>
                    </a:cubicBezTo>
                    <a:cubicBezTo>
                      <a:pt x="10104" y="11881"/>
                      <a:pt x="10624" y="11789"/>
                      <a:pt x="11010" y="11518"/>
                    </a:cubicBezTo>
                    <a:cubicBezTo>
                      <a:pt x="11477" y="11182"/>
                      <a:pt x="11813" y="10460"/>
                      <a:pt x="12107" y="9739"/>
                    </a:cubicBezTo>
                    <a:cubicBezTo>
                      <a:pt x="12707" y="8346"/>
                      <a:pt x="13215" y="6862"/>
                      <a:pt x="13673" y="5418"/>
                    </a:cubicBezTo>
                    <a:cubicBezTo>
                      <a:pt x="13927" y="4575"/>
                      <a:pt x="14395" y="3223"/>
                      <a:pt x="13764" y="2969"/>
                    </a:cubicBezTo>
                    <a:cubicBezTo>
                      <a:pt x="7960" y="763"/>
                      <a:pt x="3680" y="0"/>
                      <a:pt x="3680" y="0"/>
                    </a:cubicBezTo>
                    <a:close/>
                  </a:path>
                </a:pathLst>
              </a:custGeom>
              <a:solidFill>
                <a:srgbClr val="FF57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a:off x="842700" y="1696475"/>
                <a:ext cx="397250" cy="261525"/>
              </a:xfrm>
              <a:custGeom>
                <a:avLst/>
                <a:gdLst/>
                <a:ahLst/>
                <a:cxnLst/>
                <a:rect l="l" t="t" r="r" b="b"/>
                <a:pathLst>
                  <a:path w="15890" h="10461" extrusionOk="0">
                    <a:moveTo>
                      <a:pt x="1912" y="0"/>
                    </a:moveTo>
                    <a:cubicBezTo>
                      <a:pt x="1231" y="895"/>
                      <a:pt x="895" y="2074"/>
                      <a:pt x="549" y="3182"/>
                    </a:cubicBezTo>
                    <a:cubicBezTo>
                      <a:pt x="295" y="4026"/>
                      <a:pt x="92" y="4910"/>
                      <a:pt x="1" y="5764"/>
                    </a:cubicBezTo>
                    <a:cubicBezTo>
                      <a:pt x="4748" y="6781"/>
                      <a:pt x="9363" y="8346"/>
                      <a:pt x="13724" y="10461"/>
                    </a:cubicBezTo>
                    <a:cubicBezTo>
                      <a:pt x="13856" y="10207"/>
                      <a:pt x="13978" y="9952"/>
                      <a:pt x="14069" y="9698"/>
                    </a:cubicBezTo>
                    <a:cubicBezTo>
                      <a:pt x="14659" y="8265"/>
                      <a:pt x="15208" y="6740"/>
                      <a:pt x="15676" y="5256"/>
                    </a:cubicBezTo>
                    <a:cubicBezTo>
                      <a:pt x="15757" y="4961"/>
                      <a:pt x="15798" y="4707"/>
                      <a:pt x="15889" y="4402"/>
                    </a:cubicBezTo>
                    <a:cubicBezTo>
                      <a:pt x="11528" y="2369"/>
                      <a:pt x="6903" y="895"/>
                      <a:pt x="191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a:off x="839650" y="1692900"/>
                <a:ext cx="403350" cy="269425"/>
              </a:xfrm>
              <a:custGeom>
                <a:avLst/>
                <a:gdLst/>
                <a:ahLst/>
                <a:cxnLst/>
                <a:rect l="l" t="t" r="r" b="b"/>
                <a:pathLst>
                  <a:path w="16134" h="10777" extrusionOk="0">
                    <a:moveTo>
                      <a:pt x="2074" y="276"/>
                    </a:moveTo>
                    <a:cubicBezTo>
                      <a:pt x="6984" y="1160"/>
                      <a:pt x="11477" y="2604"/>
                      <a:pt x="15838" y="4637"/>
                    </a:cubicBezTo>
                    <a:cubicBezTo>
                      <a:pt x="15798" y="4850"/>
                      <a:pt x="15757" y="5104"/>
                      <a:pt x="15665" y="5358"/>
                    </a:cubicBezTo>
                    <a:cubicBezTo>
                      <a:pt x="15208" y="6832"/>
                      <a:pt x="14649" y="8357"/>
                      <a:pt x="14059" y="9801"/>
                    </a:cubicBezTo>
                    <a:cubicBezTo>
                      <a:pt x="13978" y="10055"/>
                      <a:pt x="13887" y="10268"/>
                      <a:pt x="13765" y="10441"/>
                    </a:cubicBezTo>
                    <a:cubicBezTo>
                      <a:pt x="9485" y="8357"/>
                      <a:pt x="4951" y="6792"/>
                      <a:pt x="255" y="5816"/>
                    </a:cubicBezTo>
                    <a:cubicBezTo>
                      <a:pt x="336" y="4972"/>
                      <a:pt x="590" y="4169"/>
                      <a:pt x="804" y="3366"/>
                    </a:cubicBezTo>
                    <a:cubicBezTo>
                      <a:pt x="1098" y="2349"/>
                      <a:pt x="1485" y="1201"/>
                      <a:pt x="2074" y="276"/>
                    </a:cubicBezTo>
                    <a:close/>
                    <a:moveTo>
                      <a:pt x="1995" y="0"/>
                    </a:moveTo>
                    <a:cubicBezTo>
                      <a:pt x="1963" y="0"/>
                      <a:pt x="1930" y="34"/>
                      <a:pt x="1901" y="62"/>
                    </a:cubicBezTo>
                    <a:cubicBezTo>
                      <a:pt x="1231" y="987"/>
                      <a:pt x="844" y="2217"/>
                      <a:pt x="549" y="3274"/>
                    </a:cubicBezTo>
                    <a:cubicBezTo>
                      <a:pt x="295" y="4128"/>
                      <a:pt x="82" y="5013"/>
                      <a:pt x="1" y="5907"/>
                    </a:cubicBezTo>
                    <a:cubicBezTo>
                      <a:pt x="1" y="5989"/>
                      <a:pt x="41" y="6029"/>
                      <a:pt x="82" y="6029"/>
                    </a:cubicBezTo>
                    <a:cubicBezTo>
                      <a:pt x="4829" y="7046"/>
                      <a:pt x="9444" y="8611"/>
                      <a:pt x="13805" y="10736"/>
                    </a:cubicBezTo>
                    <a:cubicBezTo>
                      <a:pt x="13805" y="10736"/>
                      <a:pt x="13805" y="10776"/>
                      <a:pt x="13846" y="10776"/>
                    </a:cubicBezTo>
                    <a:cubicBezTo>
                      <a:pt x="13887" y="10776"/>
                      <a:pt x="13937" y="10736"/>
                      <a:pt x="13978" y="10695"/>
                    </a:cubicBezTo>
                    <a:cubicBezTo>
                      <a:pt x="14059" y="10441"/>
                      <a:pt x="14191" y="10187"/>
                      <a:pt x="14313" y="9882"/>
                    </a:cubicBezTo>
                    <a:cubicBezTo>
                      <a:pt x="14903" y="8449"/>
                      <a:pt x="15462" y="6924"/>
                      <a:pt x="15920" y="5440"/>
                    </a:cubicBezTo>
                    <a:cubicBezTo>
                      <a:pt x="16011" y="5145"/>
                      <a:pt x="16092" y="4850"/>
                      <a:pt x="16133" y="4596"/>
                    </a:cubicBezTo>
                    <a:cubicBezTo>
                      <a:pt x="16133" y="4504"/>
                      <a:pt x="16133" y="4464"/>
                      <a:pt x="16052" y="4423"/>
                    </a:cubicBezTo>
                    <a:cubicBezTo>
                      <a:pt x="11650" y="2349"/>
                      <a:pt x="7025" y="906"/>
                      <a:pt x="2034" y="21"/>
                    </a:cubicBezTo>
                    <a:cubicBezTo>
                      <a:pt x="2021" y="6"/>
                      <a:pt x="2008" y="0"/>
                      <a:pt x="19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a:off x="918950" y="1737900"/>
                <a:ext cx="42450" cy="50850"/>
              </a:xfrm>
              <a:custGeom>
                <a:avLst/>
                <a:gdLst/>
                <a:ahLst/>
                <a:cxnLst/>
                <a:rect l="l" t="t" r="r" b="b"/>
                <a:pathLst>
                  <a:path w="1698" h="2034" extrusionOk="0">
                    <a:moveTo>
                      <a:pt x="0" y="0"/>
                    </a:moveTo>
                    <a:cubicBezTo>
                      <a:pt x="92" y="671"/>
                      <a:pt x="173" y="1312"/>
                      <a:pt x="214" y="1983"/>
                    </a:cubicBezTo>
                    <a:cubicBezTo>
                      <a:pt x="295" y="1983"/>
                      <a:pt x="427" y="2034"/>
                      <a:pt x="508" y="2034"/>
                    </a:cubicBezTo>
                    <a:cubicBezTo>
                      <a:pt x="895" y="1474"/>
                      <a:pt x="1271" y="885"/>
                      <a:pt x="1698" y="336"/>
                    </a:cubicBezTo>
                    <a:cubicBezTo>
                      <a:pt x="1616" y="336"/>
                      <a:pt x="1525" y="295"/>
                      <a:pt x="1444" y="295"/>
                    </a:cubicBezTo>
                    <a:cubicBezTo>
                      <a:pt x="1230" y="549"/>
                      <a:pt x="1017" y="844"/>
                      <a:pt x="854" y="1139"/>
                    </a:cubicBezTo>
                    <a:cubicBezTo>
                      <a:pt x="681" y="1352"/>
                      <a:pt x="549" y="1566"/>
                      <a:pt x="427" y="1779"/>
                    </a:cubicBezTo>
                    <a:cubicBezTo>
                      <a:pt x="427" y="1525"/>
                      <a:pt x="427" y="1312"/>
                      <a:pt x="386" y="1017"/>
                    </a:cubicBezTo>
                    <a:cubicBezTo>
                      <a:pt x="386" y="712"/>
                      <a:pt x="346" y="377"/>
                      <a:pt x="295" y="41"/>
                    </a:cubicBezTo>
                    <a:cubicBezTo>
                      <a:pt x="214" y="41"/>
                      <a:pt x="132" y="41"/>
                      <a:pt x="0"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946650" y="1749325"/>
                <a:ext cx="40175" cy="52125"/>
              </a:xfrm>
              <a:custGeom>
                <a:avLst/>
                <a:gdLst/>
                <a:ahLst/>
                <a:cxnLst/>
                <a:rect l="l" t="t" r="r" b="b"/>
                <a:pathLst>
                  <a:path w="1607" h="2085" extrusionOk="0">
                    <a:moveTo>
                      <a:pt x="1271" y="255"/>
                    </a:moveTo>
                    <a:lnTo>
                      <a:pt x="1271" y="641"/>
                    </a:lnTo>
                    <a:cubicBezTo>
                      <a:pt x="1271" y="814"/>
                      <a:pt x="1312" y="1017"/>
                      <a:pt x="1312" y="1190"/>
                    </a:cubicBezTo>
                    <a:cubicBezTo>
                      <a:pt x="1098" y="1150"/>
                      <a:pt x="925" y="1109"/>
                      <a:pt x="712" y="1068"/>
                    </a:cubicBezTo>
                    <a:cubicBezTo>
                      <a:pt x="844" y="895"/>
                      <a:pt x="966" y="723"/>
                      <a:pt x="1057" y="560"/>
                    </a:cubicBezTo>
                    <a:cubicBezTo>
                      <a:pt x="1139" y="468"/>
                      <a:pt x="1179" y="387"/>
                      <a:pt x="1271" y="255"/>
                    </a:cubicBezTo>
                    <a:close/>
                    <a:moveTo>
                      <a:pt x="1179" y="1"/>
                    </a:moveTo>
                    <a:cubicBezTo>
                      <a:pt x="763" y="601"/>
                      <a:pt x="376" y="1150"/>
                      <a:pt x="0" y="1698"/>
                    </a:cubicBezTo>
                    <a:cubicBezTo>
                      <a:pt x="82" y="1739"/>
                      <a:pt x="163" y="1739"/>
                      <a:pt x="254" y="1780"/>
                    </a:cubicBezTo>
                    <a:cubicBezTo>
                      <a:pt x="376" y="1577"/>
                      <a:pt x="508" y="1404"/>
                      <a:pt x="630" y="1231"/>
                    </a:cubicBezTo>
                    <a:cubicBezTo>
                      <a:pt x="844" y="1272"/>
                      <a:pt x="1098" y="1363"/>
                      <a:pt x="1312" y="1404"/>
                    </a:cubicBezTo>
                    <a:cubicBezTo>
                      <a:pt x="1312" y="1617"/>
                      <a:pt x="1352" y="1831"/>
                      <a:pt x="1352" y="2034"/>
                    </a:cubicBezTo>
                    <a:cubicBezTo>
                      <a:pt x="1434" y="2034"/>
                      <a:pt x="1525" y="2085"/>
                      <a:pt x="1606" y="2085"/>
                    </a:cubicBezTo>
                    <a:cubicBezTo>
                      <a:pt x="1566" y="1444"/>
                      <a:pt x="1525" y="763"/>
                      <a:pt x="1474" y="92"/>
                    </a:cubicBezTo>
                    <a:cubicBezTo>
                      <a:pt x="1393" y="92"/>
                      <a:pt x="1271" y="52"/>
                      <a:pt x="117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a:off x="992125" y="1761975"/>
                <a:ext cx="48575" cy="48875"/>
              </a:xfrm>
              <a:custGeom>
                <a:avLst/>
                <a:gdLst/>
                <a:ahLst/>
                <a:cxnLst/>
                <a:rect l="l" t="t" r="r" b="b"/>
                <a:pathLst>
                  <a:path w="1943" h="1955" extrusionOk="0">
                    <a:moveTo>
                      <a:pt x="1163" y="1"/>
                    </a:moveTo>
                    <a:cubicBezTo>
                      <a:pt x="715" y="1"/>
                      <a:pt x="343" y="257"/>
                      <a:pt x="214" y="725"/>
                    </a:cubicBezTo>
                    <a:cubicBezTo>
                      <a:pt x="1" y="1325"/>
                      <a:pt x="336" y="1741"/>
                      <a:pt x="845" y="1914"/>
                    </a:cubicBezTo>
                    <a:cubicBezTo>
                      <a:pt x="1099" y="1955"/>
                      <a:pt x="1271" y="1955"/>
                      <a:pt x="1393" y="1955"/>
                    </a:cubicBezTo>
                    <a:lnTo>
                      <a:pt x="1393" y="1741"/>
                    </a:lnTo>
                    <a:cubicBezTo>
                      <a:pt x="1358" y="1753"/>
                      <a:pt x="1318" y="1758"/>
                      <a:pt x="1276" y="1758"/>
                    </a:cubicBezTo>
                    <a:cubicBezTo>
                      <a:pt x="1175" y="1758"/>
                      <a:pt x="1063" y="1730"/>
                      <a:pt x="977" y="1701"/>
                    </a:cubicBezTo>
                    <a:cubicBezTo>
                      <a:pt x="509" y="1579"/>
                      <a:pt x="336" y="1233"/>
                      <a:pt x="468" y="766"/>
                    </a:cubicBezTo>
                    <a:cubicBezTo>
                      <a:pt x="565" y="403"/>
                      <a:pt x="853" y="219"/>
                      <a:pt x="1201" y="219"/>
                    </a:cubicBezTo>
                    <a:cubicBezTo>
                      <a:pt x="1293" y="219"/>
                      <a:pt x="1388" y="232"/>
                      <a:pt x="1485" y="257"/>
                    </a:cubicBezTo>
                    <a:cubicBezTo>
                      <a:pt x="1648" y="308"/>
                      <a:pt x="1739" y="349"/>
                      <a:pt x="1820" y="430"/>
                    </a:cubicBezTo>
                    <a:cubicBezTo>
                      <a:pt x="1861" y="389"/>
                      <a:pt x="1902" y="308"/>
                      <a:pt x="1942" y="257"/>
                    </a:cubicBezTo>
                    <a:cubicBezTo>
                      <a:pt x="1902" y="217"/>
                      <a:pt x="1780" y="135"/>
                      <a:pt x="1526" y="54"/>
                    </a:cubicBezTo>
                    <a:cubicBezTo>
                      <a:pt x="1401" y="18"/>
                      <a:pt x="1280" y="1"/>
                      <a:pt x="11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1032275" y="1774125"/>
                <a:ext cx="48825" cy="49450"/>
              </a:xfrm>
              <a:custGeom>
                <a:avLst/>
                <a:gdLst/>
                <a:ahLst/>
                <a:cxnLst/>
                <a:rect l="l" t="t" r="r" b="b"/>
                <a:pathLst>
                  <a:path w="1953" h="1978" extrusionOk="0">
                    <a:moveTo>
                      <a:pt x="1114" y="1"/>
                    </a:moveTo>
                    <a:cubicBezTo>
                      <a:pt x="693" y="1"/>
                      <a:pt x="336" y="248"/>
                      <a:pt x="174" y="666"/>
                    </a:cubicBezTo>
                    <a:cubicBezTo>
                      <a:pt x="1" y="1255"/>
                      <a:pt x="296" y="1723"/>
                      <a:pt x="804" y="1896"/>
                    </a:cubicBezTo>
                    <a:cubicBezTo>
                      <a:pt x="1017" y="1977"/>
                      <a:pt x="1231" y="1977"/>
                      <a:pt x="1312" y="1977"/>
                    </a:cubicBezTo>
                    <a:cubicBezTo>
                      <a:pt x="1312" y="1896"/>
                      <a:pt x="1312" y="1804"/>
                      <a:pt x="1353" y="1764"/>
                    </a:cubicBezTo>
                    <a:cubicBezTo>
                      <a:pt x="1231" y="1764"/>
                      <a:pt x="1058" y="1764"/>
                      <a:pt x="936" y="1723"/>
                    </a:cubicBezTo>
                    <a:cubicBezTo>
                      <a:pt x="469" y="1550"/>
                      <a:pt x="296" y="1215"/>
                      <a:pt x="469" y="747"/>
                    </a:cubicBezTo>
                    <a:cubicBezTo>
                      <a:pt x="565" y="379"/>
                      <a:pt x="850" y="200"/>
                      <a:pt x="1195" y="200"/>
                    </a:cubicBezTo>
                    <a:cubicBezTo>
                      <a:pt x="1288" y="200"/>
                      <a:pt x="1386" y="213"/>
                      <a:pt x="1485" y="239"/>
                    </a:cubicBezTo>
                    <a:cubicBezTo>
                      <a:pt x="1607" y="330"/>
                      <a:pt x="1739" y="371"/>
                      <a:pt x="1821" y="452"/>
                    </a:cubicBezTo>
                    <a:cubicBezTo>
                      <a:pt x="1861" y="412"/>
                      <a:pt x="1912" y="330"/>
                      <a:pt x="1953" y="280"/>
                    </a:cubicBezTo>
                    <a:cubicBezTo>
                      <a:pt x="1912" y="239"/>
                      <a:pt x="1780" y="158"/>
                      <a:pt x="1526" y="76"/>
                    </a:cubicBezTo>
                    <a:cubicBezTo>
                      <a:pt x="1385" y="25"/>
                      <a:pt x="1246" y="1"/>
                      <a:pt x="111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a:off x="1072450" y="1782375"/>
                <a:ext cx="22375" cy="46525"/>
              </a:xfrm>
              <a:custGeom>
                <a:avLst/>
                <a:gdLst/>
                <a:ahLst/>
                <a:cxnLst/>
                <a:rect l="l" t="t" r="r" b="b"/>
                <a:pathLst>
                  <a:path w="895" h="1861" extrusionOk="0">
                    <a:moveTo>
                      <a:pt x="681" y="0"/>
                    </a:moveTo>
                    <a:cubicBezTo>
                      <a:pt x="427" y="590"/>
                      <a:pt x="214" y="1180"/>
                      <a:pt x="0" y="1779"/>
                    </a:cubicBezTo>
                    <a:cubicBezTo>
                      <a:pt x="92" y="1820"/>
                      <a:pt x="132" y="1861"/>
                      <a:pt x="214" y="1861"/>
                    </a:cubicBezTo>
                    <a:cubicBezTo>
                      <a:pt x="427" y="1271"/>
                      <a:pt x="681" y="671"/>
                      <a:pt x="895" y="82"/>
                    </a:cubicBezTo>
                    <a:cubicBezTo>
                      <a:pt x="854" y="82"/>
                      <a:pt x="762" y="41"/>
                      <a:pt x="681"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a:off x="1088450" y="1788725"/>
                <a:ext cx="51875" cy="57200"/>
              </a:xfrm>
              <a:custGeom>
                <a:avLst/>
                <a:gdLst/>
                <a:ahLst/>
                <a:cxnLst/>
                <a:rect l="l" t="t" r="r" b="b"/>
                <a:pathLst>
                  <a:path w="2075" h="2288" extrusionOk="0">
                    <a:moveTo>
                      <a:pt x="682" y="1"/>
                    </a:moveTo>
                    <a:cubicBezTo>
                      <a:pt x="468" y="590"/>
                      <a:pt x="214" y="1180"/>
                      <a:pt x="1" y="1779"/>
                    </a:cubicBezTo>
                    <a:cubicBezTo>
                      <a:pt x="82" y="1779"/>
                      <a:pt x="122" y="1820"/>
                      <a:pt x="214" y="1861"/>
                    </a:cubicBezTo>
                    <a:cubicBezTo>
                      <a:pt x="295" y="1607"/>
                      <a:pt x="427" y="1353"/>
                      <a:pt x="509" y="1098"/>
                    </a:cubicBezTo>
                    <a:cubicBezTo>
                      <a:pt x="631" y="804"/>
                      <a:pt x="722" y="590"/>
                      <a:pt x="804" y="377"/>
                    </a:cubicBezTo>
                    <a:cubicBezTo>
                      <a:pt x="804" y="590"/>
                      <a:pt x="844" y="844"/>
                      <a:pt x="885" y="1098"/>
                    </a:cubicBezTo>
                    <a:cubicBezTo>
                      <a:pt x="976" y="1434"/>
                      <a:pt x="1058" y="1820"/>
                      <a:pt x="1098" y="2196"/>
                    </a:cubicBezTo>
                    <a:cubicBezTo>
                      <a:pt x="1190" y="2237"/>
                      <a:pt x="1271" y="2237"/>
                      <a:pt x="1353" y="2288"/>
                    </a:cubicBezTo>
                    <a:cubicBezTo>
                      <a:pt x="1566" y="1688"/>
                      <a:pt x="1820" y="1139"/>
                      <a:pt x="2074" y="549"/>
                    </a:cubicBezTo>
                    <a:cubicBezTo>
                      <a:pt x="2034" y="509"/>
                      <a:pt x="1952" y="458"/>
                      <a:pt x="1861" y="458"/>
                    </a:cubicBezTo>
                    <a:cubicBezTo>
                      <a:pt x="1779" y="671"/>
                      <a:pt x="1647" y="926"/>
                      <a:pt x="1566" y="1180"/>
                    </a:cubicBezTo>
                    <a:cubicBezTo>
                      <a:pt x="1444" y="1434"/>
                      <a:pt x="1353" y="1647"/>
                      <a:pt x="1271" y="1901"/>
                    </a:cubicBezTo>
                    <a:cubicBezTo>
                      <a:pt x="1271" y="1688"/>
                      <a:pt x="1231" y="1474"/>
                      <a:pt x="1190" y="1220"/>
                    </a:cubicBezTo>
                    <a:cubicBezTo>
                      <a:pt x="1098" y="844"/>
                      <a:pt x="1058" y="458"/>
                      <a:pt x="976" y="82"/>
                    </a:cubicBezTo>
                    <a:cubicBezTo>
                      <a:pt x="885" y="82"/>
                      <a:pt x="804" y="41"/>
                      <a:pt x="68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1131900" y="1806525"/>
                <a:ext cx="43500" cy="54150"/>
              </a:xfrm>
              <a:custGeom>
                <a:avLst/>
                <a:gdLst/>
                <a:ahLst/>
                <a:cxnLst/>
                <a:rect l="l" t="t" r="r" b="b"/>
                <a:pathLst>
                  <a:path w="1740" h="2166" extrusionOk="0">
                    <a:moveTo>
                      <a:pt x="763" y="0"/>
                    </a:moveTo>
                    <a:cubicBezTo>
                      <a:pt x="509" y="559"/>
                      <a:pt x="255" y="1149"/>
                      <a:pt x="1" y="1738"/>
                    </a:cubicBezTo>
                    <a:cubicBezTo>
                      <a:pt x="336" y="1871"/>
                      <a:pt x="672" y="1993"/>
                      <a:pt x="977" y="2165"/>
                    </a:cubicBezTo>
                    <a:cubicBezTo>
                      <a:pt x="1017" y="2084"/>
                      <a:pt x="1058" y="2033"/>
                      <a:pt x="1058" y="1952"/>
                    </a:cubicBezTo>
                    <a:cubicBezTo>
                      <a:pt x="804" y="1871"/>
                      <a:pt x="550" y="1738"/>
                      <a:pt x="296" y="1657"/>
                    </a:cubicBezTo>
                    <a:cubicBezTo>
                      <a:pt x="418" y="1444"/>
                      <a:pt x="509" y="1230"/>
                      <a:pt x="590" y="1017"/>
                    </a:cubicBezTo>
                    <a:cubicBezTo>
                      <a:pt x="804" y="1108"/>
                      <a:pt x="1058" y="1230"/>
                      <a:pt x="1271" y="1322"/>
                    </a:cubicBezTo>
                    <a:cubicBezTo>
                      <a:pt x="1312" y="1271"/>
                      <a:pt x="1353" y="1189"/>
                      <a:pt x="1353" y="1149"/>
                    </a:cubicBezTo>
                    <a:cubicBezTo>
                      <a:pt x="1139" y="1017"/>
                      <a:pt x="885" y="935"/>
                      <a:pt x="672" y="854"/>
                    </a:cubicBezTo>
                    <a:cubicBezTo>
                      <a:pt x="763" y="641"/>
                      <a:pt x="845" y="468"/>
                      <a:pt x="926" y="305"/>
                    </a:cubicBezTo>
                    <a:cubicBezTo>
                      <a:pt x="1180" y="386"/>
                      <a:pt x="1393" y="508"/>
                      <a:pt x="1648" y="600"/>
                    </a:cubicBezTo>
                    <a:cubicBezTo>
                      <a:pt x="1688" y="559"/>
                      <a:pt x="1739" y="468"/>
                      <a:pt x="1739" y="427"/>
                    </a:cubicBezTo>
                    <a:cubicBezTo>
                      <a:pt x="1434" y="254"/>
                      <a:pt x="1099" y="132"/>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a:off x="888200" y="1800150"/>
                <a:ext cx="11700" cy="22400"/>
              </a:xfrm>
              <a:custGeom>
                <a:avLst/>
                <a:gdLst/>
                <a:ahLst/>
                <a:cxnLst/>
                <a:rect l="l" t="t" r="r" b="b"/>
                <a:pathLst>
                  <a:path w="468" h="896" extrusionOk="0">
                    <a:moveTo>
                      <a:pt x="173" y="1"/>
                    </a:moveTo>
                    <a:cubicBezTo>
                      <a:pt x="132" y="306"/>
                      <a:pt x="51" y="560"/>
                      <a:pt x="0" y="814"/>
                    </a:cubicBezTo>
                    <a:cubicBezTo>
                      <a:pt x="132" y="855"/>
                      <a:pt x="305" y="896"/>
                      <a:pt x="468" y="896"/>
                    </a:cubicBezTo>
                    <a:lnTo>
                      <a:pt x="468" y="814"/>
                    </a:lnTo>
                    <a:cubicBezTo>
                      <a:pt x="346" y="814"/>
                      <a:pt x="214" y="763"/>
                      <a:pt x="132" y="763"/>
                    </a:cubicBezTo>
                    <a:cubicBezTo>
                      <a:pt x="173" y="509"/>
                      <a:pt x="214" y="255"/>
                      <a:pt x="305" y="52"/>
                    </a:cubicBezTo>
                    <a:cubicBezTo>
                      <a:pt x="254" y="52"/>
                      <a:pt x="214" y="52"/>
                      <a:pt x="17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a:off x="900900" y="1804300"/>
                <a:ext cx="22375" cy="21575"/>
              </a:xfrm>
              <a:custGeom>
                <a:avLst/>
                <a:gdLst/>
                <a:ahLst/>
                <a:cxnLst/>
                <a:rect l="l" t="t" r="r" b="b"/>
                <a:pathLst>
                  <a:path w="895" h="863" extrusionOk="0">
                    <a:moveTo>
                      <a:pt x="498" y="83"/>
                    </a:moveTo>
                    <a:cubicBezTo>
                      <a:pt x="518" y="83"/>
                      <a:pt x="538" y="85"/>
                      <a:pt x="560" y="89"/>
                    </a:cubicBezTo>
                    <a:cubicBezTo>
                      <a:pt x="722" y="140"/>
                      <a:pt x="763" y="343"/>
                      <a:pt x="722" y="475"/>
                    </a:cubicBezTo>
                    <a:cubicBezTo>
                      <a:pt x="687" y="661"/>
                      <a:pt x="590" y="778"/>
                      <a:pt x="451" y="778"/>
                    </a:cubicBezTo>
                    <a:cubicBezTo>
                      <a:pt x="430" y="778"/>
                      <a:pt x="409" y="775"/>
                      <a:pt x="387" y="770"/>
                    </a:cubicBezTo>
                    <a:cubicBezTo>
                      <a:pt x="214" y="730"/>
                      <a:pt x="133" y="557"/>
                      <a:pt x="173" y="394"/>
                    </a:cubicBezTo>
                    <a:cubicBezTo>
                      <a:pt x="210" y="239"/>
                      <a:pt x="320" y="83"/>
                      <a:pt x="498" y="83"/>
                    </a:cubicBezTo>
                    <a:close/>
                    <a:moveTo>
                      <a:pt x="479" y="0"/>
                    </a:moveTo>
                    <a:cubicBezTo>
                      <a:pt x="295" y="0"/>
                      <a:pt x="127" y="121"/>
                      <a:pt x="92" y="343"/>
                    </a:cubicBezTo>
                    <a:cubicBezTo>
                      <a:pt x="0" y="597"/>
                      <a:pt x="133" y="811"/>
                      <a:pt x="346" y="851"/>
                    </a:cubicBezTo>
                    <a:cubicBezTo>
                      <a:pt x="376" y="859"/>
                      <a:pt x="407" y="862"/>
                      <a:pt x="436" y="862"/>
                    </a:cubicBezTo>
                    <a:cubicBezTo>
                      <a:pt x="615" y="862"/>
                      <a:pt x="776" y="734"/>
                      <a:pt x="854" y="516"/>
                    </a:cubicBezTo>
                    <a:cubicBezTo>
                      <a:pt x="895" y="262"/>
                      <a:pt x="814" y="89"/>
                      <a:pt x="560" y="8"/>
                    </a:cubicBezTo>
                    <a:cubicBezTo>
                      <a:pt x="533" y="3"/>
                      <a:pt x="506" y="0"/>
                      <a:pt x="479"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923250" y="1808800"/>
                <a:ext cx="17075" cy="22125"/>
              </a:xfrm>
              <a:custGeom>
                <a:avLst/>
                <a:gdLst/>
                <a:ahLst/>
                <a:cxnLst/>
                <a:rect l="l" t="t" r="r" b="b"/>
                <a:pathLst>
                  <a:path w="683" h="885" extrusionOk="0">
                    <a:moveTo>
                      <a:pt x="377" y="82"/>
                    </a:moveTo>
                    <a:cubicBezTo>
                      <a:pt x="509" y="123"/>
                      <a:pt x="591" y="163"/>
                      <a:pt x="550" y="295"/>
                    </a:cubicBezTo>
                    <a:cubicBezTo>
                      <a:pt x="520" y="355"/>
                      <a:pt x="469" y="393"/>
                      <a:pt x="407" y="393"/>
                    </a:cubicBezTo>
                    <a:cubicBezTo>
                      <a:pt x="385" y="393"/>
                      <a:pt x="361" y="388"/>
                      <a:pt x="336" y="377"/>
                    </a:cubicBezTo>
                    <a:lnTo>
                      <a:pt x="214" y="377"/>
                    </a:lnTo>
                    <a:cubicBezTo>
                      <a:pt x="255" y="295"/>
                      <a:pt x="255" y="163"/>
                      <a:pt x="296" y="82"/>
                    </a:cubicBezTo>
                    <a:close/>
                    <a:moveTo>
                      <a:pt x="214" y="1"/>
                    </a:moveTo>
                    <a:cubicBezTo>
                      <a:pt x="123" y="255"/>
                      <a:pt x="42" y="509"/>
                      <a:pt x="1" y="763"/>
                    </a:cubicBezTo>
                    <a:cubicBezTo>
                      <a:pt x="42" y="763"/>
                      <a:pt x="42" y="763"/>
                      <a:pt x="82" y="804"/>
                    </a:cubicBezTo>
                    <a:cubicBezTo>
                      <a:pt x="123" y="671"/>
                      <a:pt x="174" y="550"/>
                      <a:pt x="174" y="468"/>
                    </a:cubicBezTo>
                    <a:lnTo>
                      <a:pt x="296" y="468"/>
                    </a:lnTo>
                    <a:cubicBezTo>
                      <a:pt x="377" y="509"/>
                      <a:pt x="428" y="550"/>
                      <a:pt x="428" y="671"/>
                    </a:cubicBezTo>
                    <a:lnTo>
                      <a:pt x="428" y="844"/>
                    </a:lnTo>
                    <a:cubicBezTo>
                      <a:pt x="469" y="885"/>
                      <a:pt x="509" y="885"/>
                      <a:pt x="550" y="885"/>
                    </a:cubicBezTo>
                    <a:cubicBezTo>
                      <a:pt x="509" y="844"/>
                      <a:pt x="509" y="763"/>
                      <a:pt x="509" y="671"/>
                    </a:cubicBezTo>
                    <a:cubicBezTo>
                      <a:pt x="509" y="590"/>
                      <a:pt x="509" y="509"/>
                      <a:pt x="469" y="468"/>
                    </a:cubicBezTo>
                    <a:cubicBezTo>
                      <a:pt x="550" y="468"/>
                      <a:pt x="631" y="417"/>
                      <a:pt x="682" y="295"/>
                    </a:cubicBezTo>
                    <a:cubicBezTo>
                      <a:pt x="682" y="255"/>
                      <a:pt x="682" y="163"/>
                      <a:pt x="631" y="123"/>
                    </a:cubicBezTo>
                    <a:cubicBezTo>
                      <a:pt x="591" y="82"/>
                      <a:pt x="550" y="41"/>
                      <a:pt x="42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939025" y="1811850"/>
                <a:ext cx="17050" cy="22400"/>
              </a:xfrm>
              <a:custGeom>
                <a:avLst/>
                <a:gdLst/>
                <a:ahLst/>
                <a:cxnLst/>
                <a:rect l="l" t="t" r="r" b="b"/>
                <a:pathLst>
                  <a:path w="682" h="896" extrusionOk="0">
                    <a:moveTo>
                      <a:pt x="254" y="1"/>
                    </a:moveTo>
                    <a:cubicBezTo>
                      <a:pt x="173" y="255"/>
                      <a:pt x="92" y="549"/>
                      <a:pt x="0" y="804"/>
                    </a:cubicBezTo>
                    <a:cubicBezTo>
                      <a:pt x="173" y="854"/>
                      <a:pt x="346" y="895"/>
                      <a:pt x="468" y="895"/>
                    </a:cubicBezTo>
                    <a:cubicBezTo>
                      <a:pt x="509" y="895"/>
                      <a:pt x="509" y="854"/>
                      <a:pt x="509" y="804"/>
                    </a:cubicBezTo>
                    <a:cubicBezTo>
                      <a:pt x="387" y="804"/>
                      <a:pt x="254" y="763"/>
                      <a:pt x="173" y="722"/>
                    </a:cubicBezTo>
                    <a:cubicBezTo>
                      <a:pt x="173" y="641"/>
                      <a:pt x="214" y="549"/>
                      <a:pt x="214" y="468"/>
                    </a:cubicBezTo>
                    <a:cubicBezTo>
                      <a:pt x="346" y="468"/>
                      <a:pt x="468" y="509"/>
                      <a:pt x="559" y="549"/>
                    </a:cubicBezTo>
                    <a:cubicBezTo>
                      <a:pt x="559" y="509"/>
                      <a:pt x="559" y="468"/>
                      <a:pt x="600" y="468"/>
                    </a:cubicBezTo>
                    <a:cubicBezTo>
                      <a:pt x="468" y="428"/>
                      <a:pt x="387" y="387"/>
                      <a:pt x="254" y="387"/>
                    </a:cubicBezTo>
                    <a:cubicBezTo>
                      <a:pt x="305" y="295"/>
                      <a:pt x="305" y="214"/>
                      <a:pt x="346" y="133"/>
                    </a:cubicBezTo>
                    <a:cubicBezTo>
                      <a:pt x="427" y="133"/>
                      <a:pt x="559" y="173"/>
                      <a:pt x="681" y="214"/>
                    </a:cubicBezTo>
                    <a:lnTo>
                      <a:pt x="681" y="133"/>
                    </a:lnTo>
                    <a:cubicBezTo>
                      <a:pt x="559" y="92"/>
                      <a:pt x="387" y="4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a:off x="954000" y="1816175"/>
                <a:ext cx="25450" cy="24425"/>
              </a:xfrm>
              <a:custGeom>
                <a:avLst/>
                <a:gdLst/>
                <a:ahLst/>
                <a:cxnLst/>
                <a:rect l="l" t="t" r="r" b="b"/>
                <a:pathLst>
                  <a:path w="1018" h="977" extrusionOk="0">
                    <a:moveTo>
                      <a:pt x="296" y="0"/>
                    </a:moveTo>
                    <a:cubicBezTo>
                      <a:pt x="214" y="255"/>
                      <a:pt x="82" y="509"/>
                      <a:pt x="1" y="763"/>
                    </a:cubicBezTo>
                    <a:cubicBezTo>
                      <a:pt x="42" y="763"/>
                      <a:pt x="82" y="803"/>
                      <a:pt x="123" y="803"/>
                    </a:cubicBezTo>
                    <a:cubicBezTo>
                      <a:pt x="164" y="681"/>
                      <a:pt x="164" y="590"/>
                      <a:pt x="214" y="468"/>
                    </a:cubicBezTo>
                    <a:cubicBezTo>
                      <a:pt x="255" y="336"/>
                      <a:pt x="336" y="214"/>
                      <a:pt x="336" y="122"/>
                    </a:cubicBezTo>
                    <a:lnTo>
                      <a:pt x="336" y="468"/>
                    </a:lnTo>
                    <a:cubicBezTo>
                      <a:pt x="377" y="590"/>
                      <a:pt x="377" y="722"/>
                      <a:pt x="377" y="844"/>
                    </a:cubicBezTo>
                    <a:cubicBezTo>
                      <a:pt x="418" y="844"/>
                      <a:pt x="418" y="885"/>
                      <a:pt x="469" y="885"/>
                    </a:cubicBezTo>
                    <a:cubicBezTo>
                      <a:pt x="550" y="763"/>
                      <a:pt x="631" y="631"/>
                      <a:pt x="723" y="549"/>
                    </a:cubicBezTo>
                    <a:cubicBezTo>
                      <a:pt x="804" y="427"/>
                      <a:pt x="845" y="336"/>
                      <a:pt x="926" y="255"/>
                    </a:cubicBezTo>
                    <a:lnTo>
                      <a:pt x="926" y="255"/>
                    </a:lnTo>
                    <a:cubicBezTo>
                      <a:pt x="885" y="376"/>
                      <a:pt x="845" y="509"/>
                      <a:pt x="845" y="590"/>
                    </a:cubicBezTo>
                    <a:cubicBezTo>
                      <a:pt x="804" y="722"/>
                      <a:pt x="763" y="844"/>
                      <a:pt x="763" y="976"/>
                    </a:cubicBezTo>
                    <a:lnTo>
                      <a:pt x="845" y="976"/>
                    </a:lnTo>
                    <a:cubicBezTo>
                      <a:pt x="885" y="722"/>
                      <a:pt x="977" y="468"/>
                      <a:pt x="1018" y="214"/>
                    </a:cubicBezTo>
                    <a:cubicBezTo>
                      <a:pt x="977" y="173"/>
                      <a:pt x="926" y="173"/>
                      <a:pt x="885" y="173"/>
                    </a:cubicBezTo>
                    <a:cubicBezTo>
                      <a:pt x="804" y="255"/>
                      <a:pt x="723" y="376"/>
                      <a:pt x="631" y="509"/>
                    </a:cubicBezTo>
                    <a:cubicBezTo>
                      <a:pt x="550" y="590"/>
                      <a:pt x="509" y="681"/>
                      <a:pt x="469" y="722"/>
                    </a:cubicBezTo>
                    <a:lnTo>
                      <a:pt x="469" y="468"/>
                    </a:lnTo>
                    <a:cubicBezTo>
                      <a:pt x="469" y="295"/>
                      <a:pt x="418" y="173"/>
                      <a:pt x="418" y="41"/>
                    </a:cubicBezTo>
                    <a:cubicBezTo>
                      <a:pt x="377" y="41"/>
                      <a:pt x="336" y="0"/>
                      <a:pt x="29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985775" y="1824550"/>
                <a:ext cx="8425" cy="20100"/>
              </a:xfrm>
              <a:custGeom>
                <a:avLst/>
                <a:gdLst/>
                <a:ahLst/>
                <a:cxnLst/>
                <a:rect l="l" t="t" r="r" b="b"/>
                <a:pathLst>
                  <a:path w="337" h="804" extrusionOk="0">
                    <a:moveTo>
                      <a:pt x="255" y="1"/>
                    </a:moveTo>
                    <a:cubicBezTo>
                      <a:pt x="163" y="255"/>
                      <a:pt x="82" y="509"/>
                      <a:pt x="1" y="763"/>
                    </a:cubicBezTo>
                    <a:cubicBezTo>
                      <a:pt x="41" y="763"/>
                      <a:pt x="82" y="804"/>
                      <a:pt x="82" y="804"/>
                    </a:cubicBezTo>
                    <a:cubicBezTo>
                      <a:pt x="163" y="550"/>
                      <a:pt x="255" y="296"/>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993150" y="1826850"/>
                <a:ext cx="17050" cy="20100"/>
              </a:xfrm>
              <a:custGeom>
                <a:avLst/>
                <a:gdLst/>
                <a:ahLst/>
                <a:cxnLst/>
                <a:rect l="l" t="t" r="r" b="b"/>
                <a:pathLst>
                  <a:path w="682" h="804" extrusionOk="0">
                    <a:moveTo>
                      <a:pt x="336" y="82"/>
                    </a:moveTo>
                    <a:cubicBezTo>
                      <a:pt x="336" y="82"/>
                      <a:pt x="377" y="122"/>
                      <a:pt x="427" y="122"/>
                    </a:cubicBezTo>
                    <a:cubicBezTo>
                      <a:pt x="549" y="163"/>
                      <a:pt x="590" y="204"/>
                      <a:pt x="549" y="336"/>
                    </a:cubicBezTo>
                    <a:cubicBezTo>
                      <a:pt x="520" y="395"/>
                      <a:pt x="468" y="433"/>
                      <a:pt x="391" y="433"/>
                    </a:cubicBezTo>
                    <a:cubicBezTo>
                      <a:pt x="362" y="433"/>
                      <a:pt x="331" y="428"/>
                      <a:pt x="295" y="417"/>
                    </a:cubicBezTo>
                    <a:cubicBezTo>
                      <a:pt x="255" y="417"/>
                      <a:pt x="255" y="417"/>
                      <a:pt x="214" y="376"/>
                    </a:cubicBezTo>
                    <a:cubicBezTo>
                      <a:pt x="255" y="295"/>
                      <a:pt x="295" y="204"/>
                      <a:pt x="336" y="82"/>
                    </a:cubicBezTo>
                    <a:close/>
                    <a:moveTo>
                      <a:pt x="255" y="0"/>
                    </a:moveTo>
                    <a:cubicBezTo>
                      <a:pt x="173" y="254"/>
                      <a:pt x="82" y="509"/>
                      <a:pt x="0" y="763"/>
                    </a:cubicBezTo>
                    <a:cubicBezTo>
                      <a:pt x="41" y="763"/>
                      <a:pt x="41" y="763"/>
                      <a:pt x="82" y="803"/>
                    </a:cubicBezTo>
                    <a:cubicBezTo>
                      <a:pt x="122" y="671"/>
                      <a:pt x="173" y="590"/>
                      <a:pt x="214" y="458"/>
                    </a:cubicBezTo>
                    <a:cubicBezTo>
                      <a:pt x="214" y="509"/>
                      <a:pt x="255" y="509"/>
                      <a:pt x="255" y="509"/>
                    </a:cubicBezTo>
                    <a:cubicBezTo>
                      <a:pt x="316" y="529"/>
                      <a:pt x="369" y="539"/>
                      <a:pt x="417" y="539"/>
                    </a:cubicBezTo>
                    <a:cubicBezTo>
                      <a:pt x="466" y="539"/>
                      <a:pt x="509" y="529"/>
                      <a:pt x="549" y="509"/>
                    </a:cubicBezTo>
                    <a:cubicBezTo>
                      <a:pt x="590" y="458"/>
                      <a:pt x="631" y="417"/>
                      <a:pt x="682" y="336"/>
                    </a:cubicBezTo>
                    <a:cubicBezTo>
                      <a:pt x="682" y="295"/>
                      <a:pt x="682" y="204"/>
                      <a:pt x="631" y="163"/>
                    </a:cubicBezTo>
                    <a:cubicBezTo>
                      <a:pt x="631" y="122"/>
                      <a:pt x="549" y="82"/>
                      <a:pt x="427" y="41"/>
                    </a:cubicBezTo>
                    <a:cubicBezTo>
                      <a:pt x="336" y="0"/>
                      <a:pt x="295" y="0"/>
                      <a:pt x="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a:off x="1007900" y="1832700"/>
                <a:ext cx="18050" cy="19950"/>
              </a:xfrm>
              <a:custGeom>
                <a:avLst/>
                <a:gdLst/>
                <a:ahLst/>
                <a:cxnLst/>
                <a:rect l="l" t="t" r="r" b="b"/>
                <a:pathLst>
                  <a:path w="722" h="798" extrusionOk="0">
                    <a:moveTo>
                      <a:pt x="429" y="1"/>
                    </a:moveTo>
                    <a:cubicBezTo>
                      <a:pt x="324" y="1"/>
                      <a:pt x="244" y="52"/>
                      <a:pt x="214" y="142"/>
                    </a:cubicBezTo>
                    <a:cubicBezTo>
                      <a:pt x="173" y="224"/>
                      <a:pt x="214" y="315"/>
                      <a:pt x="346" y="397"/>
                    </a:cubicBezTo>
                    <a:cubicBezTo>
                      <a:pt x="427" y="478"/>
                      <a:pt x="468" y="529"/>
                      <a:pt x="427" y="610"/>
                    </a:cubicBezTo>
                    <a:cubicBezTo>
                      <a:pt x="427" y="670"/>
                      <a:pt x="383" y="707"/>
                      <a:pt x="308" y="707"/>
                    </a:cubicBezTo>
                    <a:cubicBezTo>
                      <a:pt x="281" y="707"/>
                      <a:pt x="249" y="702"/>
                      <a:pt x="214" y="691"/>
                    </a:cubicBezTo>
                    <a:cubicBezTo>
                      <a:pt x="173" y="691"/>
                      <a:pt x="92" y="610"/>
                      <a:pt x="41" y="610"/>
                    </a:cubicBezTo>
                    <a:cubicBezTo>
                      <a:pt x="41" y="610"/>
                      <a:pt x="41" y="651"/>
                      <a:pt x="0" y="651"/>
                    </a:cubicBezTo>
                    <a:cubicBezTo>
                      <a:pt x="41" y="691"/>
                      <a:pt x="132" y="732"/>
                      <a:pt x="214" y="783"/>
                    </a:cubicBezTo>
                    <a:cubicBezTo>
                      <a:pt x="256" y="793"/>
                      <a:pt x="296" y="798"/>
                      <a:pt x="331" y="798"/>
                    </a:cubicBezTo>
                    <a:cubicBezTo>
                      <a:pt x="441" y="798"/>
                      <a:pt x="518" y="750"/>
                      <a:pt x="549" y="651"/>
                    </a:cubicBezTo>
                    <a:cubicBezTo>
                      <a:pt x="600" y="529"/>
                      <a:pt x="549" y="437"/>
                      <a:pt x="427" y="356"/>
                    </a:cubicBezTo>
                    <a:cubicBezTo>
                      <a:pt x="346" y="275"/>
                      <a:pt x="295" y="224"/>
                      <a:pt x="295" y="142"/>
                    </a:cubicBezTo>
                    <a:cubicBezTo>
                      <a:pt x="331" y="114"/>
                      <a:pt x="362" y="85"/>
                      <a:pt x="420" y="85"/>
                    </a:cubicBezTo>
                    <a:cubicBezTo>
                      <a:pt x="444" y="85"/>
                      <a:pt x="473" y="90"/>
                      <a:pt x="508" y="102"/>
                    </a:cubicBezTo>
                    <a:cubicBezTo>
                      <a:pt x="600" y="102"/>
                      <a:pt x="640" y="142"/>
                      <a:pt x="640" y="183"/>
                    </a:cubicBezTo>
                    <a:cubicBezTo>
                      <a:pt x="681" y="142"/>
                      <a:pt x="681" y="102"/>
                      <a:pt x="722" y="102"/>
                    </a:cubicBezTo>
                    <a:cubicBezTo>
                      <a:pt x="681" y="61"/>
                      <a:pt x="640" y="20"/>
                      <a:pt x="549" y="20"/>
                    </a:cubicBezTo>
                    <a:cubicBezTo>
                      <a:pt x="507" y="7"/>
                      <a:pt x="466" y="1"/>
                      <a:pt x="42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1023900" y="1836250"/>
                <a:ext cx="21125" cy="22000"/>
              </a:xfrm>
              <a:custGeom>
                <a:avLst/>
                <a:gdLst/>
                <a:ahLst/>
                <a:cxnLst/>
                <a:rect l="l" t="t" r="r" b="b"/>
                <a:pathLst>
                  <a:path w="845" h="880" extrusionOk="0">
                    <a:moveTo>
                      <a:pt x="255" y="0"/>
                    </a:moveTo>
                    <a:cubicBezTo>
                      <a:pt x="214" y="133"/>
                      <a:pt x="122" y="295"/>
                      <a:pt x="82" y="427"/>
                    </a:cubicBezTo>
                    <a:cubicBezTo>
                      <a:pt x="0" y="682"/>
                      <a:pt x="82" y="804"/>
                      <a:pt x="255" y="844"/>
                    </a:cubicBezTo>
                    <a:cubicBezTo>
                      <a:pt x="297" y="868"/>
                      <a:pt x="341" y="880"/>
                      <a:pt x="383" y="880"/>
                    </a:cubicBezTo>
                    <a:cubicBezTo>
                      <a:pt x="502" y="880"/>
                      <a:pt x="612" y="791"/>
                      <a:pt x="671" y="641"/>
                    </a:cubicBezTo>
                    <a:cubicBezTo>
                      <a:pt x="722" y="468"/>
                      <a:pt x="804" y="336"/>
                      <a:pt x="844" y="173"/>
                    </a:cubicBezTo>
                    <a:cubicBezTo>
                      <a:pt x="804" y="173"/>
                      <a:pt x="763" y="173"/>
                      <a:pt x="722" y="133"/>
                    </a:cubicBezTo>
                    <a:cubicBezTo>
                      <a:pt x="671" y="295"/>
                      <a:pt x="631" y="468"/>
                      <a:pt x="590" y="590"/>
                    </a:cubicBezTo>
                    <a:cubicBezTo>
                      <a:pt x="528" y="723"/>
                      <a:pt x="459" y="777"/>
                      <a:pt x="376" y="777"/>
                    </a:cubicBezTo>
                    <a:cubicBezTo>
                      <a:pt x="350" y="777"/>
                      <a:pt x="324" y="772"/>
                      <a:pt x="295" y="763"/>
                    </a:cubicBezTo>
                    <a:cubicBezTo>
                      <a:pt x="163" y="763"/>
                      <a:pt x="122" y="641"/>
                      <a:pt x="214" y="468"/>
                    </a:cubicBezTo>
                    <a:cubicBezTo>
                      <a:pt x="255" y="336"/>
                      <a:pt x="295" y="173"/>
                      <a:pt x="33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1041950" y="1842600"/>
                <a:ext cx="26450" cy="25450"/>
              </a:xfrm>
              <a:custGeom>
                <a:avLst/>
                <a:gdLst/>
                <a:ahLst/>
                <a:cxnLst/>
                <a:rect l="l" t="t" r="r" b="b"/>
                <a:pathLst>
                  <a:path w="1058" h="1018" extrusionOk="0">
                    <a:moveTo>
                      <a:pt x="336" y="1"/>
                    </a:moveTo>
                    <a:cubicBezTo>
                      <a:pt x="204" y="255"/>
                      <a:pt x="122" y="509"/>
                      <a:pt x="0" y="763"/>
                    </a:cubicBezTo>
                    <a:lnTo>
                      <a:pt x="82" y="763"/>
                    </a:lnTo>
                    <a:cubicBezTo>
                      <a:pt x="163" y="682"/>
                      <a:pt x="204" y="550"/>
                      <a:pt x="254" y="468"/>
                    </a:cubicBezTo>
                    <a:cubicBezTo>
                      <a:pt x="295" y="336"/>
                      <a:pt x="336" y="214"/>
                      <a:pt x="376" y="133"/>
                    </a:cubicBezTo>
                    <a:lnTo>
                      <a:pt x="376" y="468"/>
                    </a:lnTo>
                    <a:lnTo>
                      <a:pt x="376" y="844"/>
                    </a:lnTo>
                    <a:cubicBezTo>
                      <a:pt x="376" y="895"/>
                      <a:pt x="417" y="895"/>
                      <a:pt x="417" y="895"/>
                    </a:cubicBezTo>
                    <a:cubicBezTo>
                      <a:pt x="549" y="763"/>
                      <a:pt x="630" y="682"/>
                      <a:pt x="712" y="550"/>
                    </a:cubicBezTo>
                    <a:cubicBezTo>
                      <a:pt x="803" y="468"/>
                      <a:pt x="844" y="387"/>
                      <a:pt x="925" y="295"/>
                    </a:cubicBezTo>
                    <a:lnTo>
                      <a:pt x="925" y="295"/>
                    </a:lnTo>
                    <a:cubicBezTo>
                      <a:pt x="885" y="428"/>
                      <a:pt x="844" y="550"/>
                      <a:pt x="803" y="641"/>
                    </a:cubicBezTo>
                    <a:cubicBezTo>
                      <a:pt x="763" y="763"/>
                      <a:pt x="763" y="895"/>
                      <a:pt x="712" y="976"/>
                    </a:cubicBezTo>
                    <a:cubicBezTo>
                      <a:pt x="763" y="1017"/>
                      <a:pt x="763" y="1017"/>
                      <a:pt x="803" y="1017"/>
                    </a:cubicBezTo>
                    <a:cubicBezTo>
                      <a:pt x="885" y="763"/>
                      <a:pt x="966" y="509"/>
                      <a:pt x="1057" y="255"/>
                    </a:cubicBezTo>
                    <a:cubicBezTo>
                      <a:pt x="1017" y="214"/>
                      <a:pt x="966" y="214"/>
                      <a:pt x="925" y="214"/>
                    </a:cubicBezTo>
                    <a:cubicBezTo>
                      <a:pt x="803" y="295"/>
                      <a:pt x="712" y="428"/>
                      <a:pt x="630" y="509"/>
                    </a:cubicBezTo>
                    <a:cubicBezTo>
                      <a:pt x="549" y="590"/>
                      <a:pt x="509" y="682"/>
                      <a:pt x="458" y="763"/>
                    </a:cubicBezTo>
                    <a:lnTo>
                      <a:pt x="458" y="468"/>
                    </a:lnTo>
                    <a:lnTo>
                      <a:pt x="458" y="41"/>
                    </a:lnTo>
                    <a:cubicBezTo>
                      <a:pt x="417" y="41"/>
                      <a:pt x="376" y="1"/>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1072450" y="1853275"/>
                <a:ext cx="20350" cy="21775"/>
              </a:xfrm>
              <a:custGeom>
                <a:avLst/>
                <a:gdLst/>
                <a:ahLst/>
                <a:cxnLst/>
                <a:rect l="l" t="t" r="r" b="b"/>
                <a:pathLst>
                  <a:path w="814" h="871" extrusionOk="0">
                    <a:moveTo>
                      <a:pt x="346" y="82"/>
                    </a:moveTo>
                    <a:cubicBezTo>
                      <a:pt x="386" y="123"/>
                      <a:pt x="427" y="123"/>
                      <a:pt x="468" y="123"/>
                    </a:cubicBezTo>
                    <a:cubicBezTo>
                      <a:pt x="681" y="214"/>
                      <a:pt x="762" y="377"/>
                      <a:pt x="681" y="549"/>
                    </a:cubicBezTo>
                    <a:cubicBezTo>
                      <a:pt x="618" y="715"/>
                      <a:pt x="499" y="777"/>
                      <a:pt x="349" y="777"/>
                    </a:cubicBezTo>
                    <a:cubicBezTo>
                      <a:pt x="306" y="777"/>
                      <a:pt x="261" y="772"/>
                      <a:pt x="214" y="763"/>
                    </a:cubicBezTo>
                    <a:cubicBezTo>
                      <a:pt x="173" y="722"/>
                      <a:pt x="132" y="722"/>
                      <a:pt x="132" y="722"/>
                    </a:cubicBezTo>
                    <a:cubicBezTo>
                      <a:pt x="173" y="509"/>
                      <a:pt x="254" y="295"/>
                      <a:pt x="346" y="82"/>
                    </a:cubicBezTo>
                    <a:close/>
                    <a:moveTo>
                      <a:pt x="254" y="1"/>
                    </a:moveTo>
                    <a:cubicBezTo>
                      <a:pt x="173" y="255"/>
                      <a:pt x="92" y="509"/>
                      <a:pt x="0" y="722"/>
                    </a:cubicBezTo>
                    <a:cubicBezTo>
                      <a:pt x="51" y="763"/>
                      <a:pt x="92" y="804"/>
                      <a:pt x="173" y="804"/>
                    </a:cubicBezTo>
                    <a:cubicBezTo>
                      <a:pt x="250" y="851"/>
                      <a:pt x="338" y="871"/>
                      <a:pt x="416" y="871"/>
                    </a:cubicBezTo>
                    <a:cubicBezTo>
                      <a:pt x="471" y="871"/>
                      <a:pt x="521" y="861"/>
                      <a:pt x="559" y="844"/>
                    </a:cubicBezTo>
                    <a:cubicBezTo>
                      <a:pt x="641" y="804"/>
                      <a:pt x="722" y="722"/>
                      <a:pt x="762" y="590"/>
                    </a:cubicBezTo>
                    <a:cubicBezTo>
                      <a:pt x="813" y="468"/>
                      <a:pt x="813" y="377"/>
                      <a:pt x="762" y="255"/>
                    </a:cubicBezTo>
                    <a:cubicBezTo>
                      <a:pt x="722" y="163"/>
                      <a:pt x="641" y="123"/>
                      <a:pt x="508" y="41"/>
                    </a:cubicBezTo>
                    <a:cubicBezTo>
                      <a:pt x="427" y="41"/>
                      <a:pt x="346" y="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1091500" y="1862050"/>
                <a:ext cx="22400" cy="20750"/>
              </a:xfrm>
              <a:custGeom>
                <a:avLst/>
                <a:gdLst/>
                <a:ahLst/>
                <a:cxnLst/>
                <a:rect l="l" t="t" r="r" b="b"/>
                <a:pathLst>
                  <a:path w="896" h="830" extrusionOk="0">
                    <a:moveTo>
                      <a:pt x="484" y="87"/>
                    </a:moveTo>
                    <a:cubicBezTo>
                      <a:pt x="522" y="87"/>
                      <a:pt x="561" y="96"/>
                      <a:pt x="600" y="117"/>
                    </a:cubicBezTo>
                    <a:cubicBezTo>
                      <a:pt x="722" y="198"/>
                      <a:pt x="763" y="371"/>
                      <a:pt x="682" y="534"/>
                    </a:cubicBezTo>
                    <a:cubicBezTo>
                      <a:pt x="648" y="677"/>
                      <a:pt x="523" y="758"/>
                      <a:pt x="389" y="758"/>
                    </a:cubicBezTo>
                    <a:cubicBezTo>
                      <a:pt x="361" y="758"/>
                      <a:pt x="333" y="754"/>
                      <a:pt x="305" y="747"/>
                    </a:cubicBezTo>
                    <a:cubicBezTo>
                      <a:pt x="173" y="666"/>
                      <a:pt x="133" y="493"/>
                      <a:pt x="214" y="320"/>
                    </a:cubicBezTo>
                    <a:cubicBezTo>
                      <a:pt x="245" y="195"/>
                      <a:pt x="356" y="87"/>
                      <a:pt x="484" y="87"/>
                    </a:cubicBezTo>
                    <a:close/>
                    <a:moveTo>
                      <a:pt x="465" y="0"/>
                    </a:moveTo>
                    <a:cubicBezTo>
                      <a:pt x="302" y="0"/>
                      <a:pt x="156" y="112"/>
                      <a:pt x="92" y="280"/>
                    </a:cubicBezTo>
                    <a:cubicBezTo>
                      <a:pt x="0" y="534"/>
                      <a:pt x="92" y="747"/>
                      <a:pt x="305" y="788"/>
                    </a:cubicBezTo>
                    <a:cubicBezTo>
                      <a:pt x="353" y="815"/>
                      <a:pt x="404" y="829"/>
                      <a:pt x="457" y="829"/>
                    </a:cubicBezTo>
                    <a:cubicBezTo>
                      <a:pt x="586" y="829"/>
                      <a:pt x="720" y="743"/>
                      <a:pt x="814" y="534"/>
                    </a:cubicBezTo>
                    <a:cubicBezTo>
                      <a:pt x="895" y="320"/>
                      <a:pt x="814" y="117"/>
                      <a:pt x="600" y="26"/>
                    </a:cubicBezTo>
                    <a:cubicBezTo>
                      <a:pt x="555" y="8"/>
                      <a:pt x="510" y="0"/>
                      <a:pt x="46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1110550" y="1868025"/>
                <a:ext cx="11725" cy="23400"/>
              </a:xfrm>
              <a:custGeom>
                <a:avLst/>
                <a:gdLst/>
                <a:ahLst/>
                <a:cxnLst/>
                <a:rect l="l" t="t" r="r" b="b"/>
                <a:pathLst>
                  <a:path w="469" h="936" extrusionOk="0">
                    <a:moveTo>
                      <a:pt x="347" y="0"/>
                    </a:moveTo>
                    <a:cubicBezTo>
                      <a:pt x="214" y="254"/>
                      <a:pt x="133" y="508"/>
                      <a:pt x="1" y="763"/>
                    </a:cubicBezTo>
                    <a:cubicBezTo>
                      <a:pt x="133" y="803"/>
                      <a:pt x="306" y="844"/>
                      <a:pt x="428" y="935"/>
                    </a:cubicBezTo>
                    <a:cubicBezTo>
                      <a:pt x="428" y="895"/>
                      <a:pt x="469" y="895"/>
                      <a:pt x="469" y="844"/>
                    </a:cubicBezTo>
                    <a:cubicBezTo>
                      <a:pt x="347" y="803"/>
                      <a:pt x="255" y="763"/>
                      <a:pt x="133" y="722"/>
                    </a:cubicBezTo>
                    <a:cubicBezTo>
                      <a:pt x="214" y="468"/>
                      <a:pt x="347" y="254"/>
                      <a:pt x="428" y="41"/>
                    </a:cubicBezTo>
                    <a:cubicBezTo>
                      <a:pt x="387" y="41"/>
                      <a:pt x="347" y="0"/>
                      <a:pt x="347"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1123275" y="1875625"/>
                <a:ext cx="22375" cy="20725"/>
              </a:xfrm>
              <a:custGeom>
                <a:avLst/>
                <a:gdLst/>
                <a:ahLst/>
                <a:cxnLst/>
                <a:rect l="l" t="t" r="r" b="b"/>
                <a:pathLst>
                  <a:path w="895" h="829" extrusionOk="0">
                    <a:moveTo>
                      <a:pt x="504" y="68"/>
                    </a:moveTo>
                    <a:cubicBezTo>
                      <a:pt x="535" y="68"/>
                      <a:pt x="568" y="73"/>
                      <a:pt x="600" y="82"/>
                    </a:cubicBezTo>
                    <a:cubicBezTo>
                      <a:pt x="763" y="164"/>
                      <a:pt x="763" y="377"/>
                      <a:pt x="681" y="499"/>
                    </a:cubicBezTo>
                    <a:cubicBezTo>
                      <a:pt x="614" y="643"/>
                      <a:pt x="511" y="723"/>
                      <a:pt x="385" y="723"/>
                    </a:cubicBezTo>
                    <a:cubicBezTo>
                      <a:pt x="360" y="723"/>
                      <a:pt x="333" y="720"/>
                      <a:pt x="305" y="713"/>
                    </a:cubicBezTo>
                    <a:cubicBezTo>
                      <a:pt x="173" y="631"/>
                      <a:pt x="132" y="459"/>
                      <a:pt x="214" y="286"/>
                    </a:cubicBezTo>
                    <a:cubicBezTo>
                      <a:pt x="247" y="154"/>
                      <a:pt x="367" y="68"/>
                      <a:pt x="504" y="68"/>
                    </a:cubicBezTo>
                    <a:close/>
                    <a:moveTo>
                      <a:pt x="478" y="1"/>
                    </a:moveTo>
                    <a:cubicBezTo>
                      <a:pt x="324" y="1"/>
                      <a:pt x="182" y="86"/>
                      <a:pt x="92" y="245"/>
                    </a:cubicBezTo>
                    <a:cubicBezTo>
                      <a:pt x="0" y="499"/>
                      <a:pt x="92" y="713"/>
                      <a:pt x="254" y="794"/>
                    </a:cubicBezTo>
                    <a:cubicBezTo>
                      <a:pt x="308" y="817"/>
                      <a:pt x="363" y="829"/>
                      <a:pt x="415" y="829"/>
                    </a:cubicBezTo>
                    <a:cubicBezTo>
                      <a:pt x="571" y="829"/>
                      <a:pt x="715" y="730"/>
                      <a:pt x="813" y="540"/>
                    </a:cubicBezTo>
                    <a:cubicBezTo>
                      <a:pt x="895" y="337"/>
                      <a:pt x="854" y="123"/>
                      <a:pt x="641" y="32"/>
                    </a:cubicBezTo>
                    <a:cubicBezTo>
                      <a:pt x="586" y="11"/>
                      <a:pt x="531" y="1"/>
                      <a:pt x="47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1142325" y="1881750"/>
                <a:ext cx="18075" cy="23400"/>
              </a:xfrm>
              <a:custGeom>
                <a:avLst/>
                <a:gdLst/>
                <a:ahLst/>
                <a:cxnLst/>
                <a:rect l="l" t="t" r="r" b="b"/>
                <a:pathLst>
                  <a:path w="723" h="936" extrusionOk="0">
                    <a:moveTo>
                      <a:pt x="468" y="132"/>
                    </a:moveTo>
                    <a:cubicBezTo>
                      <a:pt x="600" y="214"/>
                      <a:pt x="641" y="254"/>
                      <a:pt x="600" y="386"/>
                    </a:cubicBezTo>
                    <a:cubicBezTo>
                      <a:pt x="577" y="434"/>
                      <a:pt x="535" y="454"/>
                      <a:pt x="481" y="454"/>
                    </a:cubicBezTo>
                    <a:cubicBezTo>
                      <a:pt x="442" y="454"/>
                      <a:pt x="397" y="444"/>
                      <a:pt x="346" y="427"/>
                    </a:cubicBezTo>
                    <a:cubicBezTo>
                      <a:pt x="346" y="427"/>
                      <a:pt x="306" y="386"/>
                      <a:pt x="255" y="386"/>
                    </a:cubicBezTo>
                    <a:cubicBezTo>
                      <a:pt x="306" y="295"/>
                      <a:pt x="346" y="214"/>
                      <a:pt x="387" y="132"/>
                    </a:cubicBezTo>
                    <a:close/>
                    <a:moveTo>
                      <a:pt x="306" y="0"/>
                    </a:moveTo>
                    <a:cubicBezTo>
                      <a:pt x="214" y="254"/>
                      <a:pt x="92" y="508"/>
                      <a:pt x="1" y="722"/>
                    </a:cubicBezTo>
                    <a:cubicBezTo>
                      <a:pt x="1" y="762"/>
                      <a:pt x="51" y="762"/>
                      <a:pt x="92" y="762"/>
                    </a:cubicBezTo>
                    <a:cubicBezTo>
                      <a:pt x="133" y="681"/>
                      <a:pt x="173" y="549"/>
                      <a:pt x="214" y="468"/>
                    </a:cubicBezTo>
                    <a:cubicBezTo>
                      <a:pt x="255" y="468"/>
                      <a:pt x="306" y="468"/>
                      <a:pt x="306" y="508"/>
                    </a:cubicBezTo>
                    <a:cubicBezTo>
                      <a:pt x="428" y="549"/>
                      <a:pt x="428" y="600"/>
                      <a:pt x="387" y="722"/>
                    </a:cubicBezTo>
                    <a:lnTo>
                      <a:pt x="387" y="895"/>
                    </a:lnTo>
                    <a:cubicBezTo>
                      <a:pt x="428" y="935"/>
                      <a:pt x="428" y="935"/>
                      <a:pt x="468" y="935"/>
                    </a:cubicBezTo>
                    <a:cubicBezTo>
                      <a:pt x="468" y="935"/>
                      <a:pt x="468" y="854"/>
                      <a:pt x="509" y="722"/>
                    </a:cubicBezTo>
                    <a:cubicBezTo>
                      <a:pt x="509" y="640"/>
                      <a:pt x="509" y="549"/>
                      <a:pt x="468" y="508"/>
                    </a:cubicBezTo>
                    <a:cubicBezTo>
                      <a:pt x="560" y="508"/>
                      <a:pt x="641" y="508"/>
                      <a:pt x="682" y="386"/>
                    </a:cubicBezTo>
                    <a:cubicBezTo>
                      <a:pt x="722" y="346"/>
                      <a:pt x="722" y="295"/>
                      <a:pt x="722" y="214"/>
                    </a:cubicBezTo>
                    <a:cubicBezTo>
                      <a:pt x="682" y="173"/>
                      <a:pt x="600" y="132"/>
                      <a:pt x="509" y="92"/>
                    </a:cubicBezTo>
                    <a:cubicBezTo>
                      <a:pt x="428" y="41"/>
                      <a:pt x="387" y="0"/>
                      <a:pt x="30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947650" y="1625575"/>
                <a:ext cx="238150" cy="77275"/>
              </a:xfrm>
              <a:custGeom>
                <a:avLst/>
                <a:gdLst/>
                <a:ahLst/>
                <a:cxnLst/>
                <a:rect l="l" t="t" r="r" b="b"/>
                <a:pathLst>
                  <a:path w="9526" h="3091" extrusionOk="0">
                    <a:moveTo>
                      <a:pt x="1739" y="0"/>
                    </a:moveTo>
                    <a:cubicBezTo>
                      <a:pt x="1566" y="376"/>
                      <a:pt x="1231" y="722"/>
                      <a:pt x="885" y="936"/>
                    </a:cubicBezTo>
                    <a:cubicBezTo>
                      <a:pt x="590" y="1098"/>
                      <a:pt x="296" y="1190"/>
                      <a:pt x="1" y="1312"/>
                    </a:cubicBezTo>
                    <a:cubicBezTo>
                      <a:pt x="2959" y="2501"/>
                      <a:pt x="6141" y="3091"/>
                      <a:pt x="9312" y="3091"/>
                    </a:cubicBezTo>
                    <a:lnTo>
                      <a:pt x="9526" y="3091"/>
                    </a:lnTo>
                    <a:cubicBezTo>
                      <a:pt x="9231" y="2714"/>
                      <a:pt x="9018" y="2247"/>
                      <a:pt x="9058" y="1820"/>
                    </a:cubicBezTo>
                    <a:cubicBezTo>
                      <a:pt x="6690" y="1484"/>
                      <a:pt x="4362" y="936"/>
                      <a:pt x="2034" y="122"/>
                    </a:cubicBezTo>
                    <a:cubicBezTo>
                      <a:pt x="1902" y="82"/>
                      <a:pt x="1820" y="41"/>
                      <a:pt x="17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849050" y="1886050"/>
                <a:ext cx="332700" cy="121775"/>
              </a:xfrm>
              <a:custGeom>
                <a:avLst/>
                <a:gdLst/>
                <a:ahLst/>
                <a:cxnLst/>
                <a:rect l="l" t="t" r="r" b="b"/>
                <a:pathLst>
                  <a:path w="13308" h="4871" extrusionOk="0">
                    <a:moveTo>
                      <a:pt x="1" y="1"/>
                    </a:moveTo>
                    <a:lnTo>
                      <a:pt x="1" y="1"/>
                    </a:lnTo>
                    <a:cubicBezTo>
                      <a:pt x="92" y="296"/>
                      <a:pt x="214" y="550"/>
                      <a:pt x="346" y="804"/>
                    </a:cubicBezTo>
                    <a:cubicBezTo>
                      <a:pt x="936" y="1739"/>
                      <a:pt x="1912" y="2329"/>
                      <a:pt x="2837" y="2756"/>
                    </a:cubicBezTo>
                    <a:cubicBezTo>
                      <a:pt x="4667" y="3681"/>
                      <a:pt x="6649" y="4321"/>
                      <a:pt x="8682" y="4697"/>
                    </a:cubicBezTo>
                    <a:cubicBezTo>
                      <a:pt x="9150" y="4789"/>
                      <a:pt x="9658" y="4870"/>
                      <a:pt x="10207" y="4870"/>
                    </a:cubicBezTo>
                    <a:cubicBezTo>
                      <a:pt x="10929" y="4870"/>
                      <a:pt x="11610" y="4748"/>
                      <a:pt x="12199" y="4321"/>
                    </a:cubicBezTo>
                    <a:cubicBezTo>
                      <a:pt x="12667" y="3986"/>
                      <a:pt x="13002" y="3477"/>
                      <a:pt x="13307" y="2969"/>
                    </a:cubicBezTo>
                    <a:cubicBezTo>
                      <a:pt x="12962" y="2796"/>
                      <a:pt x="12667" y="2664"/>
                      <a:pt x="12331" y="2502"/>
                    </a:cubicBezTo>
                    <a:cubicBezTo>
                      <a:pt x="12118" y="2878"/>
                      <a:pt x="11904" y="3223"/>
                      <a:pt x="11610" y="3427"/>
                    </a:cubicBezTo>
                    <a:cubicBezTo>
                      <a:pt x="11223" y="3681"/>
                      <a:pt x="10715" y="3772"/>
                      <a:pt x="10207" y="3772"/>
                    </a:cubicBezTo>
                    <a:cubicBezTo>
                      <a:pt x="9749" y="3772"/>
                      <a:pt x="9282" y="3732"/>
                      <a:pt x="8855" y="3640"/>
                    </a:cubicBezTo>
                    <a:cubicBezTo>
                      <a:pt x="7879" y="3477"/>
                      <a:pt x="6903" y="3223"/>
                      <a:pt x="5978" y="2878"/>
                    </a:cubicBezTo>
                    <a:cubicBezTo>
                      <a:pt x="5043" y="2583"/>
                      <a:pt x="4158" y="2247"/>
                      <a:pt x="3304" y="1820"/>
                    </a:cubicBezTo>
                    <a:cubicBezTo>
                      <a:pt x="2674" y="1485"/>
                      <a:pt x="1993" y="1099"/>
                      <a:pt x="1525" y="590"/>
                    </a:cubicBezTo>
                    <a:cubicBezTo>
                      <a:pt x="977" y="377"/>
                      <a:pt x="468" y="174"/>
                      <a:pt x="1"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887175" y="1900800"/>
                <a:ext cx="270175" cy="79575"/>
              </a:xfrm>
              <a:custGeom>
                <a:avLst/>
                <a:gdLst/>
                <a:ahLst/>
                <a:cxnLst/>
                <a:rect l="l" t="t" r="r" b="b"/>
                <a:pathLst>
                  <a:path w="10807" h="3183" extrusionOk="0">
                    <a:moveTo>
                      <a:pt x="0" y="0"/>
                    </a:moveTo>
                    <a:lnTo>
                      <a:pt x="0" y="0"/>
                    </a:lnTo>
                    <a:cubicBezTo>
                      <a:pt x="468" y="509"/>
                      <a:pt x="1149" y="895"/>
                      <a:pt x="1779" y="1230"/>
                    </a:cubicBezTo>
                    <a:cubicBezTo>
                      <a:pt x="2633" y="1657"/>
                      <a:pt x="3518" y="1993"/>
                      <a:pt x="4453" y="2288"/>
                    </a:cubicBezTo>
                    <a:cubicBezTo>
                      <a:pt x="5378" y="2633"/>
                      <a:pt x="6354" y="2887"/>
                      <a:pt x="7330" y="3050"/>
                    </a:cubicBezTo>
                    <a:cubicBezTo>
                      <a:pt x="7757" y="3142"/>
                      <a:pt x="8224" y="3182"/>
                      <a:pt x="8682" y="3182"/>
                    </a:cubicBezTo>
                    <a:cubicBezTo>
                      <a:pt x="9190" y="3182"/>
                      <a:pt x="9698" y="3091"/>
                      <a:pt x="10085" y="2837"/>
                    </a:cubicBezTo>
                    <a:cubicBezTo>
                      <a:pt x="10379" y="2633"/>
                      <a:pt x="10593" y="2288"/>
                      <a:pt x="10806" y="1912"/>
                    </a:cubicBezTo>
                    <a:cubicBezTo>
                      <a:pt x="10298" y="1657"/>
                      <a:pt x="9749" y="1444"/>
                      <a:pt x="9241" y="1230"/>
                    </a:cubicBezTo>
                    <a:cubicBezTo>
                      <a:pt x="8773" y="1363"/>
                      <a:pt x="8265" y="1444"/>
                      <a:pt x="7716" y="1485"/>
                    </a:cubicBezTo>
                    <a:lnTo>
                      <a:pt x="7330" y="1485"/>
                    </a:lnTo>
                    <a:cubicBezTo>
                      <a:pt x="4748" y="1485"/>
                      <a:pt x="1993" y="722"/>
                      <a:pt x="0"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1127575" y="1837275"/>
                <a:ext cx="100675" cy="116650"/>
              </a:xfrm>
              <a:custGeom>
                <a:avLst/>
                <a:gdLst/>
                <a:ahLst/>
                <a:cxnLst/>
                <a:rect l="l" t="t" r="r" b="b"/>
                <a:pathLst>
                  <a:path w="4027" h="4666" extrusionOk="0">
                    <a:moveTo>
                      <a:pt x="4026" y="0"/>
                    </a:moveTo>
                    <a:lnTo>
                      <a:pt x="4026" y="0"/>
                    </a:lnTo>
                    <a:cubicBezTo>
                      <a:pt x="3183" y="1311"/>
                      <a:pt x="1861" y="2928"/>
                      <a:pt x="1" y="3649"/>
                    </a:cubicBezTo>
                    <a:cubicBezTo>
                      <a:pt x="763" y="3944"/>
                      <a:pt x="1526" y="4320"/>
                      <a:pt x="2248" y="4666"/>
                    </a:cubicBezTo>
                    <a:cubicBezTo>
                      <a:pt x="2370" y="4493"/>
                      <a:pt x="2461" y="4280"/>
                      <a:pt x="2542" y="4026"/>
                    </a:cubicBezTo>
                    <a:cubicBezTo>
                      <a:pt x="3091" y="2714"/>
                      <a:pt x="3600" y="1362"/>
                      <a:pt x="4026"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1118175" y="1928500"/>
                <a:ext cx="72975" cy="31800"/>
              </a:xfrm>
              <a:custGeom>
                <a:avLst/>
                <a:gdLst/>
                <a:ahLst/>
                <a:cxnLst/>
                <a:rect l="l" t="t" r="r" b="b"/>
                <a:pathLst>
                  <a:path w="2919" h="1272" extrusionOk="0">
                    <a:moveTo>
                      <a:pt x="2918" y="377"/>
                    </a:moveTo>
                    <a:lnTo>
                      <a:pt x="2918" y="377"/>
                    </a:lnTo>
                    <a:cubicBezTo>
                      <a:pt x="2845" y="554"/>
                      <a:pt x="2767" y="732"/>
                      <a:pt x="2691" y="912"/>
                    </a:cubicBezTo>
                    <a:lnTo>
                      <a:pt x="2691" y="912"/>
                    </a:lnTo>
                    <a:cubicBezTo>
                      <a:pt x="2780" y="760"/>
                      <a:pt x="2853" y="582"/>
                      <a:pt x="2918" y="377"/>
                    </a:cubicBezTo>
                    <a:close/>
                    <a:moveTo>
                      <a:pt x="377" y="0"/>
                    </a:moveTo>
                    <a:cubicBezTo>
                      <a:pt x="255" y="41"/>
                      <a:pt x="123" y="82"/>
                      <a:pt x="1" y="122"/>
                    </a:cubicBezTo>
                    <a:cubicBezTo>
                      <a:pt x="509" y="336"/>
                      <a:pt x="1058" y="549"/>
                      <a:pt x="1566" y="804"/>
                    </a:cubicBezTo>
                    <a:cubicBezTo>
                      <a:pt x="1902" y="966"/>
                      <a:pt x="2197" y="1098"/>
                      <a:pt x="2542" y="1271"/>
                    </a:cubicBezTo>
                    <a:cubicBezTo>
                      <a:pt x="2591" y="1150"/>
                      <a:pt x="2641" y="1031"/>
                      <a:pt x="2691" y="912"/>
                    </a:cubicBezTo>
                    <a:lnTo>
                      <a:pt x="2691" y="912"/>
                    </a:lnTo>
                    <a:cubicBezTo>
                      <a:pt x="2669" y="949"/>
                      <a:pt x="2647" y="984"/>
                      <a:pt x="2624" y="1017"/>
                    </a:cubicBezTo>
                    <a:cubicBezTo>
                      <a:pt x="1902" y="671"/>
                      <a:pt x="1139" y="295"/>
                      <a:pt x="377" y="0"/>
                    </a:cubicBez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828975" y="1604475"/>
                <a:ext cx="424700" cy="409700"/>
              </a:xfrm>
              <a:custGeom>
                <a:avLst/>
                <a:gdLst/>
                <a:ahLst/>
                <a:cxnLst/>
                <a:rect l="l" t="t" r="r" b="b"/>
                <a:pathLst>
                  <a:path w="16988" h="16388" extrusionOk="0">
                    <a:moveTo>
                      <a:pt x="6395" y="1"/>
                    </a:moveTo>
                    <a:cubicBezTo>
                      <a:pt x="6354" y="1"/>
                      <a:pt x="6273" y="82"/>
                      <a:pt x="6313" y="163"/>
                    </a:cubicBezTo>
                    <a:cubicBezTo>
                      <a:pt x="6395" y="712"/>
                      <a:pt x="5978" y="1220"/>
                      <a:pt x="5510" y="1525"/>
                    </a:cubicBezTo>
                    <a:cubicBezTo>
                      <a:pt x="5215" y="1688"/>
                      <a:pt x="4911" y="1820"/>
                      <a:pt x="4575" y="1902"/>
                    </a:cubicBezTo>
                    <a:cubicBezTo>
                      <a:pt x="4321" y="2034"/>
                      <a:pt x="4026" y="2115"/>
                      <a:pt x="3772" y="2288"/>
                    </a:cubicBezTo>
                    <a:cubicBezTo>
                      <a:pt x="2166" y="3132"/>
                      <a:pt x="1525" y="4992"/>
                      <a:pt x="976" y="6811"/>
                    </a:cubicBezTo>
                    <a:cubicBezTo>
                      <a:pt x="428" y="8682"/>
                      <a:pt x="1" y="10623"/>
                      <a:pt x="936" y="12199"/>
                    </a:cubicBezTo>
                    <a:cubicBezTo>
                      <a:pt x="1525" y="13165"/>
                      <a:pt x="2583" y="13805"/>
                      <a:pt x="3518" y="14273"/>
                    </a:cubicBezTo>
                    <a:cubicBezTo>
                      <a:pt x="5378" y="15198"/>
                      <a:pt x="7371" y="15838"/>
                      <a:pt x="9444" y="16214"/>
                    </a:cubicBezTo>
                    <a:cubicBezTo>
                      <a:pt x="9912" y="16306"/>
                      <a:pt x="10461" y="16387"/>
                      <a:pt x="11010" y="16387"/>
                    </a:cubicBezTo>
                    <a:cubicBezTo>
                      <a:pt x="11772" y="16387"/>
                      <a:pt x="12535" y="16265"/>
                      <a:pt x="13175" y="15798"/>
                    </a:cubicBezTo>
                    <a:cubicBezTo>
                      <a:pt x="13978" y="15249"/>
                      <a:pt x="14364" y="14313"/>
                      <a:pt x="14740" y="13419"/>
                    </a:cubicBezTo>
                    <a:cubicBezTo>
                      <a:pt x="15330" y="11986"/>
                      <a:pt x="15889" y="10461"/>
                      <a:pt x="16347" y="8977"/>
                    </a:cubicBezTo>
                    <a:cubicBezTo>
                      <a:pt x="16692" y="7747"/>
                      <a:pt x="16987" y="6395"/>
                      <a:pt x="16265" y="5378"/>
                    </a:cubicBezTo>
                    <a:cubicBezTo>
                      <a:pt x="16011" y="4992"/>
                      <a:pt x="15635" y="4738"/>
                      <a:pt x="15289" y="4443"/>
                    </a:cubicBezTo>
                    <a:cubicBezTo>
                      <a:pt x="15035" y="4321"/>
                      <a:pt x="14822" y="4148"/>
                      <a:pt x="14618" y="3935"/>
                    </a:cubicBezTo>
                    <a:cubicBezTo>
                      <a:pt x="14151" y="3467"/>
                      <a:pt x="13856" y="2664"/>
                      <a:pt x="14273" y="2237"/>
                    </a:cubicBezTo>
                    <a:cubicBezTo>
                      <a:pt x="14314" y="2156"/>
                      <a:pt x="14314" y="2074"/>
                      <a:pt x="14232" y="2034"/>
                    </a:cubicBezTo>
                    <a:cubicBezTo>
                      <a:pt x="14212" y="2008"/>
                      <a:pt x="14181" y="1996"/>
                      <a:pt x="14150" y="1996"/>
                    </a:cubicBezTo>
                    <a:cubicBezTo>
                      <a:pt x="14118" y="1996"/>
                      <a:pt x="14085" y="2008"/>
                      <a:pt x="14059" y="2034"/>
                    </a:cubicBezTo>
                    <a:cubicBezTo>
                      <a:pt x="13551" y="2623"/>
                      <a:pt x="13856" y="3558"/>
                      <a:pt x="14446" y="4148"/>
                    </a:cubicBezTo>
                    <a:cubicBezTo>
                      <a:pt x="14659" y="4321"/>
                      <a:pt x="14873" y="4524"/>
                      <a:pt x="15127" y="4697"/>
                    </a:cubicBezTo>
                    <a:cubicBezTo>
                      <a:pt x="15462" y="4951"/>
                      <a:pt x="15798" y="5205"/>
                      <a:pt x="16052" y="5541"/>
                    </a:cubicBezTo>
                    <a:cubicBezTo>
                      <a:pt x="16692" y="6476"/>
                      <a:pt x="16438" y="7747"/>
                      <a:pt x="16092" y="8895"/>
                    </a:cubicBezTo>
                    <a:cubicBezTo>
                      <a:pt x="15635" y="10369"/>
                      <a:pt x="15076" y="11853"/>
                      <a:pt x="14486" y="13338"/>
                    </a:cubicBezTo>
                    <a:cubicBezTo>
                      <a:pt x="14151" y="14181"/>
                      <a:pt x="13765" y="15035"/>
                      <a:pt x="13002" y="15584"/>
                    </a:cubicBezTo>
                    <a:cubicBezTo>
                      <a:pt x="12424" y="15995"/>
                      <a:pt x="11723" y="16129"/>
                      <a:pt x="11023" y="16129"/>
                    </a:cubicBezTo>
                    <a:cubicBezTo>
                      <a:pt x="10493" y="16129"/>
                      <a:pt x="9962" y="16052"/>
                      <a:pt x="9485" y="15960"/>
                    </a:cubicBezTo>
                    <a:cubicBezTo>
                      <a:pt x="7452" y="15584"/>
                      <a:pt x="5470" y="14944"/>
                      <a:pt x="3640" y="14019"/>
                    </a:cubicBezTo>
                    <a:cubicBezTo>
                      <a:pt x="2715" y="13592"/>
                      <a:pt x="1739" y="13002"/>
                      <a:pt x="1149" y="12067"/>
                    </a:cubicBezTo>
                    <a:cubicBezTo>
                      <a:pt x="255" y="10542"/>
                      <a:pt x="722" y="8682"/>
                      <a:pt x="1231" y="6903"/>
                    </a:cubicBezTo>
                    <a:cubicBezTo>
                      <a:pt x="1739" y="5124"/>
                      <a:pt x="2369" y="3304"/>
                      <a:pt x="3894" y="2491"/>
                    </a:cubicBezTo>
                    <a:cubicBezTo>
                      <a:pt x="4148" y="2369"/>
                      <a:pt x="4402" y="2288"/>
                      <a:pt x="4707" y="2156"/>
                    </a:cubicBezTo>
                    <a:cubicBezTo>
                      <a:pt x="5002" y="2074"/>
                      <a:pt x="5337" y="1942"/>
                      <a:pt x="5632" y="1780"/>
                    </a:cubicBezTo>
                    <a:cubicBezTo>
                      <a:pt x="6181" y="1434"/>
                      <a:pt x="6689" y="804"/>
                      <a:pt x="6567" y="123"/>
                    </a:cubicBezTo>
                    <a:cubicBezTo>
                      <a:pt x="6567" y="41"/>
                      <a:pt x="6486" y="1"/>
                      <a:pt x="639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3"/>
              <p:cNvSpPr/>
              <p:nvPr/>
            </p:nvSpPr>
            <p:spPr>
              <a:xfrm>
                <a:off x="962400" y="1535600"/>
                <a:ext cx="265850" cy="138800"/>
              </a:xfrm>
              <a:custGeom>
                <a:avLst/>
                <a:gdLst/>
                <a:ahLst/>
                <a:cxnLst/>
                <a:rect l="l" t="t" r="r" b="b"/>
                <a:pathLst>
                  <a:path w="10634" h="5552" extrusionOk="0">
                    <a:moveTo>
                      <a:pt x="590" y="1"/>
                    </a:moveTo>
                    <a:cubicBezTo>
                      <a:pt x="336" y="1099"/>
                      <a:pt x="82" y="2115"/>
                      <a:pt x="0" y="3172"/>
                    </a:cubicBezTo>
                    <a:cubicBezTo>
                      <a:pt x="3223" y="4443"/>
                      <a:pt x="6527" y="5246"/>
                      <a:pt x="9830" y="5551"/>
                    </a:cubicBezTo>
                    <a:cubicBezTo>
                      <a:pt x="10166" y="4443"/>
                      <a:pt x="10501" y="3518"/>
                      <a:pt x="10633" y="2583"/>
                    </a:cubicBezTo>
                    <a:cubicBezTo>
                      <a:pt x="7543" y="977"/>
                      <a:pt x="4067" y="123"/>
                      <a:pt x="590"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962400" y="1613875"/>
                <a:ext cx="25" cy="1050"/>
              </a:xfrm>
              <a:custGeom>
                <a:avLst/>
                <a:gdLst/>
                <a:ahLst/>
                <a:cxnLst/>
                <a:rect l="l" t="t" r="r" b="b"/>
                <a:pathLst>
                  <a:path w="1" h="42" extrusionOk="0">
                    <a:moveTo>
                      <a:pt x="0" y="41"/>
                    </a:moveTo>
                    <a:lnTo>
                      <a:pt x="0" y="41"/>
                    </a:lnTo>
                    <a:lnTo>
                      <a:pt x="0" y="41"/>
                    </a:lnTo>
                    <a:lnTo>
                      <a:pt x="0" y="41"/>
                    </a:lnTo>
                    <a:close/>
                    <a:moveTo>
                      <a:pt x="0" y="1"/>
                    </a:moveTo>
                    <a:lnTo>
                      <a:pt x="0" y="41"/>
                    </a:ln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998475" y="1628625"/>
                <a:ext cx="175650" cy="42450"/>
              </a:xfrm>
              <a:custGeom>
                <a:avLst/>
                <a:gdLst/>
                <a:ahLst/>
                <a:cxnLst/>
                <a:rect l="l" t="t" r="r" b="b"/>
                <a:pathLst>
                  <a:path w="7026" h="1698" extrusionOk="0">
                    <a:moveTo>
                      <a:pt x="1" y="0"/>
                    </a:moveTo>
                    <a:cubicBezTo>
                      <a:pt x="2329" y="814"/>
                      <a:pt x="4657" y="1362"/>
                      <a:pt x="7025" y="1698"/>
                    </a:cubicBezTo>
                    <a:lnTo>
                      <a:pt x="7025" y="1698"/>
                    </a:lnTo>
                    <a:cubicBezTo>
                      <a:pt x="4657" y="1362"/>
                      <a:pt x="2329" y="814"/>
                      <a:pt x="1" y="0"/>
                    </a:cubicBezTo>
                    <a:close/>
                  </a:path>
                </a:pathLst>
              </a:custGeom>
              <a:solidFill>
                <a:srgbClr val="A0B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1180450" y="1671050"/>
                <a:ext cx="27725" cy="3350"/>
              </a:xfrm>
              <a:custGeom>
                <a:avLst/>
                <a:gdLst/>
                <a:ahLst/>
                <a:cxnLst/>
                <a:rect l="l" t="t" r="r" b="b"/>
                <a:pathLst>
                  <a:path w="1109" h="134" extrusionOk="0">
                    <a:moveTo>
                      <a:pt x="0" y="1"/>
                    </a:moveTo>
                    <a:lnTo>
                      <a:pt x="0" y="1"/>
                    </a:lnTo>
                    <a:cubicBezTo>
                      <a:pt x="387" y="42"/>
                      <a:pt x="763" y="82"/>
                      <a:pt x="1108" y="133"/>
                    </a:cubicBezTo>
                    <a:lnTo>
                      <a:pt x="1108" y="133"/>
                    </a:lnTo>
                    <a:cubicBezTo>
                      <a:pt x="763" y="82"/>
                      <a:pt x="387" y="42"/>
                      <a:pt x="0" y="1"/>
                    </a:cubicBez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a:off x="1174100" y="1671050"/>
                <a:ext cx="6375" cy="25"/>
              </a:xfrm>
              <a:custGeom>
                <a:avLst/>
                <a:gdLst/>
                <a:ahLst/>
                <a:cxnLst/>
                <a:rect l="l" t="t" r="r" b="b"/>
                <a:pathLst>
                  <a:path w="255" h="1" extrusionOk="0">
                    <a:moveTo>
                      <a:pt x="0" y="1"/>
                    </a:moveTo>
                    <a:lnTo>
                      <a:pt x="0" y="1"/>
                    </a:lnTo>
                    <a:lnTo>
                      <a:pt x="254" y="1"/>
                    </a:lnTo>
                    <a:lnTo>
                      <a:pt x="254" y="1"/>
                    </a:ln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962400" y="1591775"/>
                <a:ext cx="253150" cy="82625"/>
              </a:xfrm>
              <a:custGeom>
                <a:avLst/>
                <a:gdLst/>
                <a:ahLst/>
                <a:cxnLst/>
                <a:rect l="l" t="t" r="r" b="b"/>
                <a:pathLst>
                  <a:path w="10126" h="3305" extrusionOk="0">
                    <a:moveTo>
                      <a:pt x="133" y="0"/>
                    </a:moveTo>
                    <a:cubicBezTo>
                      <a:pt x="41" y="295"/>
                      <a:pt x="0" y="590"/>
                      <a:pt x="0" y="885"/>
                    </a:cubicBezTo>
                    <a:lnTo>
                      <a:pt x="0" y="925"/>
                    </a:lnTo>
                    <a:cubicBezTo>
                      <a:pt x="468" y="1139"/>
                      <a:pt x="936" y="1312"/>
                      <a:pt x="1444" y="1474"/>
                    </a:cubicBezTo>
                    <a:cubicBezTo>
                      <a:pt x="3772" y="2288"/>
                      <a:pt x="6100" y="2836"/>
                      <a:pt x="8468" y="3172"/>
                    </a:cubicBezTo>
                    <a:lnTo>
                      <a:pt x="8722" y="3172"/>
                    </a:lnTo>
                    <a:cubicBezTo>
                      <a:pt x="9109" y="3213"/>
                      <a:pt x="9485" y="3253"/>
                      <a:pt x="9830" y="3304"/>
                    </a:cubicBezTo>
                    <a:cubicBezTo>
                      <a:pt x="9952" y="2958"/>
                      <a:pt x="10044" y="2664"/>
                      <a:pt x="10125" y="2369"/>
                    </a:cubicBezTo>
                    <a:lnTo>
                      <a:pt x="9993" y="2369"/>
                    </a:lnTo>
                    <a:cubicBezTo>
                      <a:pt x="5846" y="2369"/>
                      <a:pt x="1485" y="631"/>
                      <a:pt x="133"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975100" y="1535600"/>
                <a:ext cx="253150" cy="73975"/>
              </a:xfrm>
              <a:custGeom>
                <a:avLst/>
                <a:gdLst/>
                <a:ahLst/>
                <a:cxnLst/>
                <a:rect l="l" t="t" r="r" b="b"/>
                <a:pathLst>
                  <a:path w="10126" h="2959" extrusionOk="0">
                    <a:moveTo>
                      <a:pt x="82" y="1"/>
                    </a:moveTo>
                    <a:cubicBezTo>
                      <a:pt x="41" y="163"/>
                      <a:pt x="41" y="296"/>
                      <a:pt x="1" y="418"/>
                    </a:cubicBezTo>
                    <a:cubicBezTo>
                      <a:pt x="1607" y="590"/>
                      <a:pt x="6354" y="1139"/>
                      <a:pt x="10044" y="2959"/>
                    </a:cubicBezTo>
                    <a:cubicBezTo>
                      <a:pt x="10085" y="2837"/>
                      <a:pt x="10125" y="2705"/>
                      <a:pt x="10125" y="2583"/>
                    </a:cubicBezTo>
                    <a:cubicBezTo>
                      <a:pt x="7035" y="977"/>
                      <a:pt x="3559" y="123"/>
                      <a:pt x="82" y="1"/>
                    </a:cubicBezTo>
                    <a:close/>
                  </a:path>
                </a:pathLst>
              </a:custGeom>
              <a:solidFill>
                <a:srgbClr val="FFFFFF">
                  <a:alpha val="698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997475" y="1534600"/>
                <a:ext cx="22125" cy="98375"/>
              </a:xfrm>
              <a:custGeom>
                <a:avLst/>
                <a:gdLst/>
                <a:ahLst/>
                <a:cxnLst/>
                <a:rect l="l" t="t" r="r" b="b"/>
                <a:pathLst>
                  <a:path w="885" h="3935" extrusionOk="0">
                    <a:moveTo>
                      <a:pt x="763" y="0"/>
                    </a:moveTo>
                    <a:cubicBezTo>
                      <a:pt x="671" y="0"/>
                      <a:pt x="590" y="41"/>
                      <a:pt x="590" y="122"/>
                    </a:cubicBezTo>
                    <a:cubicBezTo>
                      <a:pt x="590" y="254"/>
                      <a:pt x="41" y="2836"/>
                      <a:pt x="0" y="3812"/>
                    </a:cubicBezTo>
                    <a:cubicBezTo>
                      <a:pt x="0" y="3853"/>
                      <a:pt x="41" y="3934"/>
                      <a:pt x="122" y="3934"/>
                    </a:cubicBezTo>
                    <a:cubicBezTo>
                      <a:pt x="204" y="3934"/>
                      <a:pt x="254" y="3853"/>
                      <a:pt x="254" y="3812"/>
                    </a:cubicBezTo>
                    <a:cubicBezTo>
                      <a:pt x="295" y="2877"/>
                      <a:pt x="844" y="203"/>
                      <a:pt x="844" y="163"/>
                    </a:cubicBezTo>
                    <a:cubicBezTo>
                      <a:pt x="885" y="81"/>
                      <a:pt x="844" y="41"/>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1026950" y="1540950"/>
                <a:ext cx="38150" cy="101675"/>
              </a:xfrm>
              <a:custGeom>
                <a:avLst/>
                <a:gdLst/>
                <a:ahLst/>
                <a:cxnLst/>
                <a:rect l="l" t="t" r="r" b="b"/>
                <a:pathLst>
                  <a:path w="1526" h="4067" extrusionOk="0">
                    <a:moveTo>
                      <a:pt x="1444" y="0"/>
                    </a:moveTo>
                    <a:cubicBezTo>
                      <a:pt x="1363" y="0"/>
                      <a:pt x="1271" y="41"/>
                      <a:pt x="1271" y="82"/>
                    </a:cubicBezTo>
                    <a:cubicBezTo>
                      <a:pt x="1271" y="122"/>
                      <a:pt x="468" y="2664"/>
                      <a:pt x="0" y="3894"/>
                    </a:cubicBezTo>
                    <a:cubicBezTo>
                      <a:pt x="0" y="3934"/>
                      <a:pt x="41" y="4016"/>
                      <a:pt x="92" y="4066"/>
                    </a:cubicBezTo>
                    <a:lnTo>
                      <a:pt x="133" y="4066"/>
                    </a:lnTo>
                    <a:cubicBezTo>
                      <a:pt x="214" y="4066"/>
                      <a:pt x="255" y="4016"/>
                      <a:pt x="255" y="3975"/>
                    </a:cubicBezTo>
                    <a:cubicBezTo>
                      <a:pt x="722" y="2745"/>
                      <a:pt x="1525" y="204"/>
                      <a:pt x="1525" y="163"/>
                    </a:cubicBezTo>
                    <a:cubicBezTo>
                      <a:pt x="1525" y="122"/>
                      <a:pt x="1525" y="41"/>
                      <a:pt x="1444"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1069400" y="1549325"/>
                <a:ext cx="36100" cy="104725"/>
              </a:xfrm>
              <a:custGeom>
                <a:avLst/>
                <a:gdLst/>
                <a:ahLst/>
                <a:cxnLst/>
                <a:rect l="l" t="t" r="r" b="b"/>
                <a:pathLst>
                  <a:path w="1444" h="4189" extrusionOk="0">
                    <a:moveTo>
                      <a:pt x="1311" y="1"/>
                    </a:moveTo>
                    <a:cubicBezTo>
                      <a:pt x="1271" y="1"/>
                      <a:pt x="1189" y="41"/>
                      <a:pt x="1139" y="82"/>
                    </a:cubicBezTo>
                    <a:cubicBezTo>
                      <a:pt x="1139" y="123"/>
                      <a:pt x="508" y="2583"/>
                      <a:pt x="0" y="4026"/>
                    </a:cubicBezTo>
                    <a:cubicBezTo>
                      <a:pt x="0" y="4108"/>
                      <a:pt x="41" y="4189"/>
                      <a:pt x="81" y="4189"/>
                    </a:cubicBezTo>
                    <a:lnTo>
                      <a:pt x="122" y="4189"/>
                    </a:lnTo>
                    <a:cubicBezTo>
                      <a:pt x="214" y="4189"/>
                      <a:pt x="254" y="4148"/>
                      <a:pt x="254" y="4108"/>
                    </a:cubicBezTo>
                    <a:cubicBezTo>
                      <a:pt x="763" y="2664"/>
                      <a:pt x="1393" y="214"/>
                      <a:pt x="1444" y="174"/>
                    </a:cubicBezTo>
                    <a:cubicBezTo>
                      <a:pt x="1444" y="82"/>
                      <a:pt x="1393" y="41"/>
                      <a:pt x="131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1118175" y="1563050"/>
                <a:ext cx="33825" cy="102700"/>
              </a:xfrm>
              <a:custGeom>
                <a:avLst/>
                <a:gdLst/>
                <a:ahLst/>
                <a:cxnLst/>
                <a:rect l="l" t="t" r="r" b="b"/>
                <a:pathLst>
                  <a:path w="1353" h="4108" extrusionOk="0">
                    <a:moveTo>
                      <a:pt x="1272" y="1"/>
                    </a:moveTo>
                    <a:cubicBezTo>
                      <a:pt x="1180" y="1"/>
                      <a:pt x="1099" y="41"/>
                      <a:pt x="1099" y="82"/>
                    </a:cubicBezTo>
                    <a:cubicBezTo>
                      <a:pt x="1099" y="133"/>
                      <a:pt x="509" y="2623"/>
                      <a:pt x="42" y="3894"/>
                    </a:cubicBezTo>
                    <a:cubicBezTo>
                      <a:pt x="1" y="3985"/>
                      <a:pt x="42" y="4067"/>
                      <a:pt x="123" y="4107"/>
                    </a:cubicBezTo>
                    <a:lnTo>
                      <a:pt x="164" y="4107"/>
                    </a:lnTo>
                    <a:cubicBezTo>
                      <a:pt x="204" y="4107"/>
                      <a:pt x="255" y="4067"/>
                      <a:pt x="296" y="4026"/>
                    </a:cubicBezTo>
                    <a:cubicBezTo>
                      <a:pt x="763" y="2715"/>
                      <a:pt x="1353" y="173"/>
                      <a:pt x="1353" y="173"/>
                    </a:cubicBezTo>
                    <a:cubicBezTo>
                      <a:pt x="1353" y="82"/>
                      <a:pt x="1312" y="1"/>
                      <a:pt x="127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1164700" y="1579675"/>
                <a:ext cx="31775" cy="93450"/>
              </a:xfrm>
              <a:custGeom>
                <a:avLst/>
                <a:gdLst/>
                <a:ahLst/>
                <a:cxnLst/>
                <a:rect l="l" t="t" r="r" b="b"/>
                <a:pathLst>
                  <a:path w="1271" h="3738" extrusionOk="0">
                    <a:moveTo>
                      <a:pt x="1075" y="1"/>
                    </a:moveTo>
                    <a:cubicBezTo>
                      <a:pt x="1020" y="1"/>
                      <a:pt x="976" y="39"/>
                      <a:pt x="976" y="98"/>
                    </a:cubicBezTo>
                    <a:cubicBezTo>
                      <a:pt x="976" y="98"/>
                      <a:pt x="549" y="2263"/>
                      <a:pt x="41" y="3575"/>
                    </a:cubicBezTo>
                    <a:cubicBezTo>
                      <a:pt x="0" y="3615"/>
                      <a:pt x="41" y="3697"/>
                      <a:pt x="122" y="3737"/>
                    </a:cubicBezTo>
                    <a:lnTo>
                      <a:pt x="173" y="3737"/>
                    </a:lnTo>
                    <a:cubicBezTo>
                      <a:pt x="214" y="3737"/>
                      <a:pt x="254" y="3697"/>
                      <a:pt x="295" y="3656"/>
                    </a:cubicBezTo>
                    <a:cubicBezTo>
                      <a:pt x="803" y="2345"/>
                      <a:pt x="1230" y="179"/>
                      <a:pt x="1230" y="139"/>
                    </a:cubicBezTo>
                    <a:cubicBezTo>
                      <a:pt x="1271" y="98"/>
                      <a:pt x="1230" y="17"/>
                      <a:pt x="1139" y="17"/>
                    </a:cubicBezTo>
                    <a:cubicBezTo>
                      <a:pt x="1117" y="6"/>
                      <a:pt x="1095" y="1"/>
                      <a:pt x="107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958075" y="1532300"/>
                <a:ext cx="274500" cy="145150"/>
              </a:xfrm>
              <a:custGeom>
                <a:avLst/>
                <a:gdLst/>
                <a:ahLst/>
                <a:cxnLst/>
                <a:rect l="l" t="t" r="r" b="b"/>
                <a:pathLst>
                  <a:path w="10980" h="5806" extrusionOk="0">
                    <a:moveTo>
                      <a:pt x="895" y="255"/>
                    </a:moveTo>
                    <a:cubicBezTo>
                      <a:pt x="4321" y="428"/>
                      <a:pt x="7716" y="1271"/>
                      <a:pt x="10674" y="2755"/>
                    </a:cubicBezTo>
                    <a:cubicBezTo>
                      <a:pt x="10552" y="3396"/>
                      <a:pt x="10380" y="4026"/>
                      <a:pt x="10166" y="4707"/>
                    </a:cubicBezTo>
                    <a:cubicBezTo>
                      <a:pt x="10085" y="4961"/>
                      <a:pt x="10003" y="5256"/>
                      <a:pt x="9912" y="5551"/>
                    </a:cubicBezTo>
                    <a:cubicBezTo>
                      <a:pt x="6740" y="5256"/>
                      <a:pt x="3518" y="4494"/>
                      <a:pt x="306" y="3223"/>
                    </a:cubicBezTo>
                    <a:cubicBezTo>
                      <a:pt x="387" y="2207"/>
                      <a:pt x="641" y="1231"/>
                      <a:pt x="895" y="255"/>
                    </a:cubicBezTo>
                    <a:close/>
                    <a:moveTo>
                      <a:pt x="763" y="1"/>
                    </a:moveTo>
                    <a:cubicBezTo>
                      <a:pt x="722" y="1"/>
                      <a:pt x="682" y="41"/>
                      <a:pt x="641" y="92"/>
                    </a:cubicBezTo>
                    <a:cubicBezTo>
                      <a:pt x="387" y="1109"/>
                      <a:pt x="133" y="2207"/>
                      <a:pt x="51" y="3304"/>
                    </a:cubicBezTo>
                    <a:cubicBezTo>
                      <a:pt x="1" y="3345"/>
                      <a:pt x="51" y="3437"/>
                      <a:pt x="133" y="3437"/>
                    </a:cubicBezTo>
                    <a:cubicBezTo>
                      <a:pt x="3437" y="4748"/>
                      <a:pt x="6740" y="5551"/>
                      <a:pt x="10003" y="5805"/>
                    </a:cubicBezTo>
                    <a:cubicBezTo>
                      <a:pt x="10085" y="5805"/>
                      <a:pt x="10125" y="5764"/>
                      <a:pt x="10125" y="5724"/>
                    </a:cubicBezTo>
                    <a:cubicBezTo>
                      <a:pt x="10258" y="5378"/>
                      <a:pt x="10339" y="5083"/>
                      <a:pt x="10420" y="4748"/>
                    </a:cubicBezTo>
                    <a:cubicBezTo>
                      <a:pt x="10634" y="4067"/>
                      <a:pt x="10847" y="3396"/>
                      <a:pt x="10979" y="2715"/>
                    </a:cubicBezTo>
                    <a:cubicBezTo>
                      <a:pt x="10979" y="2674"/>
                      <a:pt x="10928" y="2583"/>
                      <a:pt x="10888" y="2583"/>
                    </a:cubicBezTo>
                    <a:cubicBezTo>
                      <a:pt x="7838" y="1017"/>
                      <a:pt x="4321" y="133"/>
                      <a:pt x="7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26038" y="2444932"/>
            <a:ext cx="630531" cy="675066"/>
            <a:chOff x="-26038" y="2444932"/>
            <a:chExt cx="630531" cy="675066"/>
          </a:xfrm>
        </p:grpSpPr>
        <p:sp>
          <p:nvSpPr>
            <p:cNvPr id="64" name="Google Shape;64;p3"/>
            <p:cNvSpPr/>
            <p:nvPr/>
          </p:nvSpPr>
          <p:spPr>
            <a:xfrm>
              <a:off x="5975" y="2477175"/>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 name="Google Shape;65;p3"/>
            <p:cNvGrpSpPr/>
            <p:nvPr/>
          </p:nvGrpSpPr>
          <p:grpSpPr>
            <a:xfrm>
              <a:off x="-26038" y="2444932"/>
              <a:ext cx="598056" cy="642817"/>
              <a:chOff x="235150" y="261875"/>
              <a:chExt cx="2362925" cy="2539775"/>
            </a:xfrm>
          </p:grpSpPr>
          <p:sp>
            <p:nvSpPr>
              <p:cNvPr id="66" name="Google Shape;66;p3"/>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8" name="Google Shape;88;p3"/>
          <p:cNvSpPr txBox="1">
            <a:spLocks noGrp="1"/>
          </p:cNvSpPr>
          <p:nvPr>
            <p:ph type="title"/>
          </p:nvPr>
        </p:nvSpPr>
        <p:spPr>
          <a:xfrm>
            <a:off x="1005275" y="2571750"/>
            <a:ext cx="4116900" cy="13212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89" name="Google Shape;89;p3"/>
          <p:cNvSpPr txBox="1">
            <a:spLocks noGrp="1"/>
          </p:cNvSpPr>
          <p:nvPr>
            <p:ph type="title" idx="2" hasCustomPrompt="1"/>
          </p:nvPr>
        </p:nvSpPr>
        <p:spPr>
          <a:xfrm>
            <a:off x="1005268" y="1021605"/>
            <a:ext cx="2103000" cy="1280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10000">
                <a:solidFill>
                  <a:schemeClr val="accent3"/>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90" name="Google Shape;90;p3"/>
          <p:cNvSpPr txBox="1">
            <a:spLocks noGrp="1"/>
          </p:cNvSpPr>
          <p:nvPr>
            <p:ph type="subTitle" idx="1"/>
          </p:nvPr>
        </p:nvSpPr>
        <p:spPr>
          <a:xfrm>
            <a:off x="1005277" y="3705055"/>
            <a:ext cx="4870800" cy="4572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1"/>
        <p:cNvGrpSpPr/>
        <p:nvPr/>
      </p:nvGrpSpPr>
      <p:grpSpPr>
        <a:xfrm>
          <a:off x="0" y="0"/>
          <a:ext cx="0" cy="0"/>
          <a:chOff x="0" y="0"/>
          <a:chExt cx="0" cy="0"/>
        </a:xfrm>
      </p:grpSpPr>
      <p:sp>
        <p:nvSpPr>
          <p:cNvPr id="92" name="Google Shape;92;p4"/>
          <p:cNvSpPr/>
          <p:nvPr/>
        </p:nvSpPr>
        <p:spPr>
          <a:xfrm>
            <a:off x="457200" y="1200025"/>
            <a:ext cx="8229600" cy="36576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457200" y="285750"/>
            <a:ext cx="8229600" cy="7497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txBox="1">
            <a:spLocks noGrp="1"/>
          </p:cNvSpPr>
          <p:nvPr>
            <p:ph type="title"/>
          </p:nvPr>
        </p:nvSpPr>
        <p:spPr>
          <a:xfrm>
            <a:off x="720000" y="472823"/>
            <a:ext cx="7704000" cy="3657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3000"/>
              <a:buNone/>
              <a:defRPr/>
            </a:lvl1pPr>
            <a:lvl2pPr lvl="1" rtl="0">
              <a:lnSpc>
                <a:spcPct val="100000"/>
              </a:lnSpc>
              <a:spcBef>
                <a:spcPts val="0"/>
              </a:spcBef>
              <a:spcAft>
                <a:spcPts val="0"/>
              </a:spcAft>
              <a:buSzPts val="3000"/>
              <a:buNone/>
              <a:defRPr/>
            </a:lvl2pPr>
            <a:lvl3pPr lvl="2" rtl="0">
              <a:lnSpc>
                <a:spcPct val="100000"/>
              </a:lnSpc>
              <a:spcBef>
                <a:spcPts val="0"/>
              </a:spcBef>
              <a:spcAft>
                <a:spcPts val="0"/>
              </a:spcAft>
              <a:buSzPts val="3000"/>
              <a:buNone/>
              <a:defRPr/>
            </a:lvl3pPr>
            <a:lvl4pPr lvl="3" rtl="0">
              <a:lnSpc>
                <a:spcPct val="100000"/>
              </a:lnSpc>
              <a:spcBef>
                <a:spcPts val="0"/>
              </a:spcBef>
              <a:spcAft>
                <a:spcPts val="0"/>
              </a:spcAft>
              <a:buSzPts val="3000"/>
              <a:buNone/>
              <a:defRPr/>
            </a:lvl4pPr>
            <a:lvl5pPr lvl="4" rtl="0">
              <a:lnSpc>
                <a:spcPct val="100000"/>
              </a:lnSpc>
              <a:spcBef>
                <a:spcPts val="0"/>
              </a:spcBef>
              <a:spcAft>
                <a:spcPts val="0"/>
              </a:spcAft>
              <a:buSzPts val="3000"/>
              <a:buNone/>
              <a:defRPr/>
            </a:lvl5pPr>
            <a:lvl6pPr lvl="5" rtl="0">
              <a:lnSpc>
                <a:spcPct val="100000"/>
              </a:lnSpc>
              <a:spcBef>
                <a:spcPts val="0"/>
              </a:spcBef>
              <a:spcAft>
                <a:spcPts val="0"/>
              </a:spcAft>
              <a:buSzPts val="3000"/>
              <a:buNone/>
              <a:defRPr/>
            </a:lvl6pPr>
            <a:lvl7pPr lvl="6" rtl="0">
              <a:lnSpc>
                <a:spcPct val="100000"/>
              </a:lnSpc>
              <a:spcBef>
                <a:spcPts val="0"/>
              </a:spcBef>
              <a:spcAft>
                <a:spcPts val="0"/>
              </a:spcAft>
              <a:buSzPts val="3000"/>
              <a:buNone/>
              <a:defRPr/>
            </a:lvl7pPr>
            <a:lvl8pPr lvl="7" rtl="0">
              <a:lnSpc>
                <a:spcPct val="100000"/>
              </a:lnSpc>
              <a:spcBef>
                <a:spcPts val="0"/>
              </a:spcBef>
              <a:spcAft>
                <a:spcPts val="0"/>
              </a:spcAft>
              <a:buSzPts val="3000"/>
              <a:buNone/>
              <a:defRPr/>
            </a:lvl8pPr>
            <a:lvl9pPr lvl="8" rtl="0">
              <a:lnSpc>
                <a:spcPct val="100000"/>
              </a:lnSpc>
              <a:spcBef>
                <a:spcPts val="0"/>
              </a:spcBef>
              <a:spcAft>
                <a:spcPts val="0"/>
              </a:spcAft>
              <a:buSzPts val="3000"/>
              <a:buNone/>
              <a:defRPr/>
            </a:lvl9pPr>
          </a:lstStyle>
          <a:p>
            <a:endParaRPr/>
          </a:p>
        </p:txBody>
      </p:sp>
      <p:sp>
        <p:nvSpPr>
          <p:cNvPr id="95" name="Google Shape;95;p4"/>
          <p:cNvSpPr txBox="1">
            <a:spLocks noGrp="1"/>
          </p:cNvSpPr>
          <p:nvPr>
            <p:ph type="body" idx="1"/>
          </p:nvPr>
        </p:nvSpPr>
        <p:spPr>
          <a:xfrm>
            <a:off x="720000" y="1216500"/>
            <a:ext cx="7704000" cy="3387000"/>
          </a:xfrm>
          <a:prstGeom prst="rect">
            <a:avLst/>
          </a:prstGeom>
        </p:spPr>
        <p:txBody>
          <a:bodyPr spcFirstLastPara="1" wrap="square" lIns="0" tIns="182875" rIns="0" bIns="91425" anchor="t" anchorCtr="0">
            <a:noAutofit/>
          </a:bodyPr>
          <a:lstStyle>
            <a:lvl1pPr marL="457200" lvl="0" indent="-304800" rtl="0">
              <a:lnSpc>
                <a:spcPct val="100000"/>
              </a:lnSpc>
              <a:spcBef>
                <a:spcPts val="0"/>
              </a:spcBef>
              <a:spcAft>
                <a:spcPts val="0"/>
              </a:spcAft>
              <a:buClr>
                <a:schemeClr val="accent3"/>
              </a:buClr>
              <a:buSzPts val="1200"/>
              <a:buAutoNum type="arabicPeriod"/>
              <a:defRPr sz="1250"/>
            </a:lvl1pPr>
            <a:lvl2pPr marL="914400" lvl="1" indent="-304800" rtl="0">
              <a:lnSpc>
                <a:spcPct val="100000"/>
              </a:lnSpc>
              <a:spcBef>
                <a:spcPts val="0"/>
              </a:spcBef>
              <a:spcAft>
                <a:spcPts val="0"/>
              </a:spcAft>
              <a:buClr>
                <a:srgbClr val="434343"/>
              </a:buClr>
              <a:buSzPts val="1200"/>
              <a:buFont typeface="Roboto Condensed Light"/>
              <a:buAutoNum type="alphaLcPeriod"/>
              <a:defRPr/>
            </a:lvl2pPr>
            <a:lvl3pPr marL="1371600" lvl="2" indent="-304800" rtl="0">
              <a:lnSpc>
                <a:spcPct val="100000"/>
              </a:lnSpc>
              <a:spcBef>
                <a:spcPts val="0"/>
              </a:spcBef>
              <a:spcAft>
                <a:spcPts val="0"/>
              </a:spcAft>
              <a:buClr>
                <a:srgbClr val="434343"/>
              </a:buClr>
              <a:buSzPts val="1200"/>
              <a:buFont typeface="Roboto Condensed Light"/>
              <a:buAutoNum type="romanLcPeriod"/>
              <a:defRPr/>
            </a:lvl3pPr>
            <a:lvl4pPr marL="1828800" lvl="3" indent="-304800" rtl="0">
              <a:lnSpc>
                <a:spcPct val="100000"/>
              </a:lnSpc>
              <a:spcBef>
                <a:spcPts val="0"/>
              </a:spcBef>
              <a:spcAft>
                <a:spcPts val="0"/>
              </a:spcAft>
              <a:buClr>
                <a:srgbClr val="434343"/>
              </a:buClr>
              <a:buSzPts val="1200"/>
              <a:buFont typeface="Roboto Condensed Light"/>
              <a:buAutoNum type="arabicPeriod"/>
              <a:defRPr/>
            </a:lvl4pPr>
            <a:lvl5pPr marL="2286000" lvl="4" indent="-304800" rtl="0">
              <a:lnSpc>
                <a:spcPct val="100000"/>
              </a:lnSpc>
              <a:spcBef>
                <a:spcPts val="0"/>
              </a:spcBef>
              <a:spcAft>
                <a:spcPts val="0"/>
              </a:spcAft>
              <a:buClr>
                <a:srgbClr val="434343"/>
              </a:buClr>
              <a:buSzPts val="1200"/>
              <a:buFont typeface="Roboto Condensed Light"/>
              <a:buAutoNum type="alphaLcPeriod"/>
              <a:defRPr/>
            </a:lvl5pPr>
            <a:lvl6pPr marL="2743200" lvl="5" indent="-304800" rtl="0">
              <a:lnSpc>
                <a:spcPct val="100000"/>
              </a:lnSpc>
              <a:spcBef>
                <a:spcPts val="0"/>
              </a:spcBef>
              <a:spcAft>
                <a:spcPts val="0"/>
              </a:spcAft>
              <a:buClr>
                <a:srgbClr val="434343"/>
              </a:buClr>
              <a:buSzPts val="1200"/>
              <a:buFont typeface="Roboto Condensed Light"/>
              <a:buAutoNum type="romanLcPeriod"/>
              <a:defRPr/>
            </a:lvl6pPr>
            <a:lvl7pPr marL="3200400" lvl="6" indent="-304800" rtl="0">
              <a:lnSpc>
                <a:spcPct val="100000"/>
              </a:lnSpc>
              <a:spcBef>
                <a:spcPts val="0"/>
              </a:spcBef>
              <a:spcAft>
                <a:spcPts val="0"/>
              </a:spcAft>
              <a:buClr>
                <a:srgbClr val="434343"/>
              </a:buClr>
              <a:buSzPts val="1200"/>
              <a:buFont typeface="Roboto Condensed Light"/>
              <a:buAutoNum type="arabicPeriod"/>
              <a:defRPr/>
            </a:lvl7pPr>
            <a:lvl8pPr marL="3657600" lvl="7" indent="-304800" rtl="0">
              <a:lnSpc>
                <a:spcPct val="100000"/>
              </a:lnSpc>
              <a:spcBef>
                <a:spcPts val="0"/>
              </a:spcBef>
              <a:spcAft>
                <a:spcPts val="0"/>
              </a:spcAft>
              <a:buClr>
                <a:srgbClr val="434343"/>
              </a:buClr>
              <a:buSzPts val="1200"/>
              <a:buFont typeface="Roboto Condensed Light"/>
              <a:buAutoNum type="alphaLcPeriod"/>
              <a:defRPr/>
            </a:lvl8pPr>
            <a:lvl9pPr marL="4114800" lvl="8" indent="-304800" rtl="0">
              <a:lnSpc>
                <a:spcPct val="100000"/>
              </a:lnSpc>
              <a:spcBef>
                <a:spcPts val="0"/>
              </a:spcBef>
              <a:spcAft>
                <a:spcPts val="0"/>
              </a:spcAft>
              <a:buClr>
                <a:srgbClr val="434343"/>
              </a:buClr>
              <a:buSzPts val="1200"/>
              <a:buFont typeface="Roboto Condensed Light"/>
              <a:buAutoNum type="romanLcPeriod"/>
              <a:defRPr/>
            </a:lvl9pPr>
          </a:lstStyle>
          <a:p>
            <a:endParaRPr/>
          </a:p>
        </p:txBody>
      </p:sp>
      <p:grpSp>
        <p:nvGrpSpPr>
          <p:cNvPr id="96" name="Google Shape;96;p4"/>
          <p:cNvGrpSpPr/>
          <p:nvPr/>
        </p:nvGrpSpPr>
        <p:grpSpPr>
          <a:xfrm>
            <a:off x="8321171" y="2336853"/>
            <a:ext cx="1053753" cy="1015226"/>
            <a:chOff x="8321171" y="2336853"/>
            <a:chExt cx="1053753" cy="1015226"/>
          </a:xfrm>
        </p:grpSpPr>
        <p:sp>
          <p:nvSpPr>
            <p:cNvPr id="97" name="Google Shape;97;p4"/>
            <p:cNvSpPr/>
            <p:nvPr/>
          </p:nvSpPr>
          <p:spPr>
            <a:xfrm rot="-1354407">
              <a:off x="8558933" y="2458319"/>
              <a:ext cx="690532" cy="791539"/>
            </a:xfrm>
            <a:custGeom>
              <a:avLst/>
              <a:gdLst/>
              <a:ahLst/>
              <a:cxnLst/>
              <a:rect l="l" t="t" r="r" b="b"/>
              <a:pathLst>
                <a:path w="16814" h="19275" extrusionOk="0">
                  <a:moveTo>
                    <a:pt x="5805" y="1"/>
                  </a:moveTo>
                  <a:cubicBezTo>
                    <a:pt x="5764" y="1"/>
                    <a:pt x="5683" y="42"/>
                    <a:pt x="5683" y="133"/>
                  </a:cubicBezTo>
                  <a:cubicBezTo>
                    <a:pt x="5428" y="1099"/>
                    <a:pt x="5124" y="2207"/>
                    <a:pt x="5042" y="3305"/>
                  </a:cubicBezTo>
                  <a:cubicBezTo>
                    <a:pt x="5042" y="3386"/>
                    <a:pt x="5083" y="3437"/>
                    <a:pt x="5124" y="3437"/>
                  </a:cubicBezTo>
                  <a:cubicBezTo>
                    <a:pt x="5428" y="3559"/>
                    <a:pt x="5723" y="3691"/>
                    <a:pt x="6018" y="3772"/>
                  </a:cubicBezTo>
                  <a:cubicBezTo>
                    <a:pt x="5845" y="4026"/>
                    <a:pt x="5591" y="4281"/>
                    <a:pt x="5337" y="4403"/>
                  </a:cubicBezTo>
                  <a:cubicBezTo>
                    <a:pt x="5083" y="4575"/>
                    <a:pt x="4788" y="4708"/>
                    <a:pt x="4453" y="4830"/>
                  </a:cubicBezTo>
                  <a:cubicBezTo>
                    <a:pt x="4198" y="4911"/>
                    <a:pt x="3904" y="5002"/>
                    <a:pt x="3650" y="5165"/>
                  </a:cubicBezTo>
                  <a:cubicBezTo>
                    <a:pt x="2501" y="5765"/>
                    <a:pt x="1871" y="6822"/>
                    <a:pt x="1403" y="8052"/>
                  </a:cubicBezTo>
                  <a:lnTo>
                    <a:pt x="1362" y="8052"/>
                  </a:lnTo>
                  <a:cubicBezTo>
                    <a:pt x="1312" y="8174"/>
                    <a:pt x="1271" y="8306"/>
                    <a:pt x="1230" y="8428"/>
                  </a:cubicBezTo>
                  <a:cubicBezTo>
                    <a:pt x="1230" y="8469"/>
                    <a:pt x="1230" y="8520"/>
                    <a:pt x="1190" y="8560"/>
                  </a:cubicBezTo>
                  <a:cubicBezTo>
                    <a:pt x="1190" y="8642"/>
                    <a:pt x="1149" y="8723"/>
                    <a:pt x="1108" y="8814"/>
                  </a:cubicBezTo>
                  <a:cubicBezTo>
                    <a:pt x="1108" y="8855"/>
                    <a:pt x="1057" y="8896"/>
                    <a:pt x="1057" y="8977"/>
                  </a:cubicBezTo>
                  <a:cubicBezTo>
                    <a:pt x="1017" y="9069"/>
                    <a:pt x="1017" y="9109"/>
                    <a:pt x="976" y="9191"/>
                  </a:cubicBezTo>
                  <a:cubicBezTo>
                    <a:pt x="976" y="9231"/>
                    <a:pt x="976" y="9282"/>
                    <a:pt x="935" y="9363"/>
                  </a:cubicBezTo>
                  <a:cubicBezTo>
                    <a:pt x="895" y="9485"/>
                    <a:pt x="854" y="9577"/>
                    <a:pt x="854" y="9699"/>
                  </a:cubicBezTo>
                  <a:cubicBezTo>
                    <a:pt x="803" y="9831"/>
                    <a:pt x="763" y="9912"/>
                    <a:pt x="722" y="10044"/>
                  </a:cubicBezTo>
                  <a:cubicBezTo>
                    <a:pt x="722" y="10126"/>
                    <a:pt x="722" y="10166"/>
                    <a:pt x="681" y="10248"/>
                  </a:cubicBezTo>
                  <a:cubicBezTo>
                    <a:pt x="681" y="10299"/>
                    <a:pt x="681" y="10339"/>
                    <a:pt x="641" y="10380"/>
                  </a:cubicBezTo>
                  <a:cubicBezTo>
                    <a:pt x="641" y="10461"/>
                    <a:pt x="600" y="10553"/>
                    <a:pt x="600" y="10675"/>
                  </a:cubicBezTo>
                  <a:lnTo>
                    <a:pt x="549" y="10675"/>
                  </a:lnTo>
                  <a:cubicBezTo>
                    <a:pt x="173" y="12240"/>
                    <a:pt x="0" y="13765"/>
                    <a:pt x="803" y="15076"/>
                  </a:cubicBezTo>
                  <a:cubicBezTo>
                    <a:pt x="1403" y="16052"/>
                    <a:pt x="2420" y="16693"/>
                    <a:pt x="3395" y="17160"/>
                  </a:cubicBezTo>
                  <a:cubicBezTo>
                    <a:pt x="5256" y="18085"/>
                    <a:pt x="7248" y="18726"/>
                    <a:pt x="9281" y="19102"/>
                  </a:cubicBezTo>
                  <a:cubicBezTo>
                    <a:pt x="9789" y="19193"/>
                    <a:pt x="10338" y="19275"/>
                    <a:pt x="10887" y="19275"/>
                  </a:cubicBezTo>
                  <a:cubicBezTo>
                    <a:pt x="11609" y="19275"/>
                    <a:pt x="12412" y="19142"/>
                    <a:pt x="13053" y="18685"/>
                  </a:cubicBezTo>
                  <a:cubicBezTo>
                    <a:pt x="13601" y="18299"/>
                    <a:pt x="13937" y="17709"/>
                    <a:pt x="14232" y="17109"/>
                  </a:cubicBezTo>
                  <a:cubicBezTo>
                    <a:pt x="14323" y="16987"/>
                    <a:pt x="14364" y="16906"/>
                    <a:pt x="14405" y="16774"/>
                  </a:cubicBezTo>
                  <a:lnTo>
                    <a:pt x="14445" y="16733"/>
                  </a:lnTo>
                  <a:cubicBezTo>
                    <a:pt x="14445" y="16693"/>
                    <a:pt x="14486" y="16652"/>
                    <a:pt x="14486" y="16560"/>
                  </a:cubicBezTo>
                  <a:cubicBezTo>
                    <a:pt x="14527" y="16479"/>
                    <a:pt x="14577" y="16398"/>
                    <a:pt x="14618" y="16306"/>
                  </a:cubicBezTo>
                  <a:cubicBezTo>
                    <a:pt x="15208" y="14873"/>
                    <a:pt x="15757" y="13348"/>
                    <a:pt x="16184" y="11864"/>
                  </a:cubicBezTo>
                  <a:cubicBezTo>
                    <a:pt x="16224" y="11823"/>
                    <a:pt x="16224" y="11732"/>
                    <a:pt x="16265" y="11691"/>
                  </a:cubicBezTo>
                  <a:cubicBezTo>
                    <a:pt x="16610" y="10553"/>
                    <a:pt x="16814" y="9231"/>
                    <a:pt x="16143" y="8265"/>
                  </a:cubicBezTo>
                  <a:cubicBezTo>
                    <a:pt x="15848" y="7879"/>
                    <a:pt x="15502" y="7625"/>
                    <a:pt x="15126" y="7371"/>
                  </a:cubicBezTo>
                  <a:cubicBezTo>
                    <a:pt x="14913" y="7198"/>
                    <a:pt x="14699" y="7035"/>
                    <a:pt x="14486" y="6822"/>
                  </a:cubicBezTo>
                  <a:cubicBezTo>
                    <a:pt x="14191" y="6527"/>
                    <a:pt x="13937" y="6100"/>
                    <a:pt x="13937" y="5724"/>
                  </a:cubicBezTo>
                  <a:lnTo>
                    <a:pt x="13937" y="5724"/>
                  </a:lnTo>
                  <a:cubicBezTo>
                    <a:pt x="14323" y="5765"/>
                    <a:pt x="14659" y="5805"/>
                    <a:pt x="15035" y="5805"/>
                  </a:cubicBezTo>
                  <a:cubicBezTo>
                    <a:pt x="15086" y="5805"/>
                    <a:pt x="15167" y="5805"/>
                    <a:pt x="15167" y="5724"/>
                  </a:cubicBezTo>
                  <a:cubicBezTo>
                    <a:pt x="15248" y="5378"/>
                    <a:pt x="15380" y="5084"/>
                    <a:pt x="15462" y="4789"/>
                  </a:cubicBezTo>
                  <a:cubicBezTo>
                    <a:pt x="15675" y="4067"/>
                    <a:pt x="15848" y="3386"/>
                    <a:pt x="15970" y="2715"/>
                  </a:cubicBezTo>
                  <a:cubicBezTo>
                    <a:pt x="15970" y="2674"/>
                    <a:pt x="15970" y="2624"/>
                    <a:pt x="15929" y="2583"/>
                  </a:cubicBezTo>
                  <a:cubicBezTo>
                    <a:pt x="15421" y="2329"/>
                    <a:pt x="14954" y="2115"/>
                    <a:pt x="14486" y="1912"/>
                  </a:cubicBezTo>
                  <a:lnTo>
                    <a:pt x="14405" y="1912"/>
                  </a:lnTo>
                  <a:cubicBezTo>
                    <a:pt x="13856" y="1658"/>
                    <a:pt x="13307" y="1444"/>
                    <a:pt x="12707" y="1231"/>
                  </a:cubicBezTo>
                  <a:lnTo>
                    <a:pt x="12666" y="1231"/>
                  </a:lnTo>
                  <a:cubicBezTo>
                    <a:pt x="12077" y="1018"/>
                    <a:pt x="11436" y="845"/>
                    <a:pt x="10806" y="723"/>
                  </a:cubicBezTo>
                  <a:lnTo>
                    <a:pt x="10806" y="682"/>
                  </a:lnTo>
                  <a:lnTo>
                    <a:pt x="10765" y="682"/>
                  </a:lnTo>
                  <a:cubicBezTo>
                    <a:pt x="10257" y="550"/>
                    <a:pt x="9749" y="469"/>
                    <a:pt x="9241" y="387"/>
                  </a:cubicBezTo>
                  <a:lnTo>
                    <a:pt x="9190" y="387"/>
                  </a:lnTo>
                  <a:cubicBezTo>
                    <a:pt x="8600" y="255"/>
                    <a:pt x="7970" y="174"/>
                    <a:pt x="7370" y="133"/>
                  </a:cubicBezTo>
                  <a:lnTo>
                    <a:pt x="7329" y="133"/>
                  </a:lnTo>
                  <a:cubicBezTo>
                    <a:pt x="6821" y="42"/>
                    <a:pt x="6313" y="42"/>
                    <a:pt x="5805"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 name="Google Shape;98;p4"/>
            <p:cNvGrpSpPr/>
            <p:nvPr/>
          </p:nvGrpSpPr>
          <p:grpSpPr>
            <a:xfrm rot="-1354407">
              <a:off x="8446357" y="2440445"/>
              <a:ext cx="697678" cy="791539"/>
              <a:chOff x="828975" y="1532300"/>
              <a:chExt cx="424700" cy="481875"/>
            </a:xfrm>
          </p:grpSpPr>
          <p:sp>
            <p:nvSpPr>
              <p:cNvPr id="99" name="Google Shape;99;p4"/>
              <p:cNvSpPr/>
              <p:nvPr/>
            </p:nvSpPr>
            <p:spPr>
              <a:xfrm>
                <a:off x="845000" y="1658350"/>
                <a:ext cx="396975" cy="242475"/>
              </a:xfrm>
              <a:custGeom>
                <a:avLst/>
                <a:gdLst/>
                <a:ahLst/>
                <a:cxnLst/>
                <a:rect l="l" t="t" r="r" b="b"/>
                <a:pathLst>
                  <a:path w="15879" h="9699" extrusionOk="0">
                    <a:moveTo>
                      <a:pt x="4066" y="1"/>
                    </a:moveTo>
                    <a:cubicBezTo>
                      <a:pt x="3761" y="133"/>
                      <a:pt x="3507" y="214"/>
                      <a:pt x="3253" y="336"/>
                    </a:cubicBezTo>
                    <a:cubicBezTo>
                      <a:pt x="2745" y="590"/>
                      <a:pt x="2369" y="977"/>
                      <a:pt x="2033" y="1403"/>
                    </a:cubicBezTo>
                    <a:cubicBezTo>
                      <a:pt x="2450" y="1485"/>
                      <a:pt x="2836" y="1566"/>
                      <a:pt x="3253" y="1658"/>
                    </a:cubicBezTo>
                    <a:cubicBezTo>
                      <a:pt x="3426" y="1525"/>
                      <a:pt x="3599" y="1403"/>
                      <a:pt x="3761" y="1271"/>
                    </a:cubicBezTo>
                    <a:cubicBezTo>
                      <a:pt x="3934" y="1190"/>
                      <a:pt x="4188" y="1099"/>
                      <a:pt x="4442" y="1017"/>
                    </a:cubicBezTo>
                    <a:cubicBezTo>
                      <a:pt x="4442" y="1017"/>
                      <a:pt x="8722" y="1780"/>
                      <a:pt x="14526" y="3986"/>
                    </a:cubicBezTo>
                    <a:cubicBezTo>
                      <a:pt x="14903" y="4148"/>
                      <a:pt x="14903" y="4707"/>
                      <a:pt x="14740" y="5297"/>
                    </a:cubicBezTo>
                    <a:cubicBezTo>
                      <a:pt x="15075" y="5470"/>
                      <a:pt x="15370" y="5592"/>
                      <a:pt x="15706" y="5764"/>
                    </a:cubicBezTo>
                    <a:cubicBezTo>
                      <a:pt x="15878" y="4870"/>
                      <a:pt x="15878" y="4026"/>
                      <a:pt x="15411" y="3386"/>
                    </a:cubicBezTo>
                    <a:cubicBezTo>
                      <a:pt x="15157" y="3050"/>
                      <a:pt x="14821" y="2796"/>
                      <a:pt x="14486" y="2542"/>
                    </a:cubicBezTo>
                    <a:cubicBezTo>
                      <a:pt x="14232" y="2369"/>
                      <a:pt x="14018" y="2166"/>
                      <a:pt x="13805" y="1993"/>
                    </a:cubicBezTo>
                    <a:cubicBezTo>
                      <a:pt x="13764" y="1912"/>
                      <a:pt x="13673" y="1861"/>
                      <a:pt x="13632" y="1780"/>
                    </a:cubicBezTo>
                    <a:lnTo>
                      <a:pt x="13418" y="1780"/>
                    </a:lnTo>
                    <a:cubicBezTo>
                      <a:pt x="10247" y="1780"/>
                      <a:pt x="7065" y="1190"/>
                      <a:pt x="4107" y="1"/>
                    </a:cubicBezTo>
                    <a:close/>
                    <a:moveTo>
                      <a:pt x="41" y="7452"/>
                    </a:moveTo>
                    <a:lnTo>
                      <a:pt x="41" y="7452"/>
                    </a:lnTo>
                    <a:cubicBezTo>
                      <a:pt x="0" y="8052"/>
                      <a:pt x="41" y="8601"/>
                      <a:pt x="163" y="9109"/>
                    </a:cubicBezTo>
                    <a:cubicBezTo>
                      <a:pt x="630" y="9282"/>
                      <a:pt x="1139" y="9485"/>
                      <a:pt x="1687" y="9698"/>
                    </a:cubicBezTo>
                    <a:cubicBezTo>
                      <a:pt x="1606" y="9576"/>
                      <a:pt x="1525" y="9485"/>
                      <a:pt x="1433" y="9363"/>
                    </a:cubicBezTo>
                    <a:cubicBezTo>
                      <a:pt x="1139" y="8855"/>
                      <a:pt x="1057" y="8306"/>
                      <a:pt x="1098" y="7706"/>
                    </a:cubicBezTo>
                    <a:cubicBezTo>
                      <a:pt x="712" y="7625"/>
                      <a:pt x="376" y="7543"/>
                      <a:pt x="41" y="745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a:off x="864050" y="1683775"/>
                <a:ext cx="359875" cy="297025"/>
              </a:xfrm>
              <a:custGeom>
                <a:avLst/>
                <a:gdLst/>
                <a:ahLst/>
                <a:cxnLst/>
                <a:rect l="l" t="t" r="r" b="b"/>
                <a:pathLst>
                  <a:path w="14395" h="11881" extrusionOk="0">
                    <a:moveTo>
                      <a:pt x="3680" y="0"/>
                    </a:moveTo>
                    <a:cubicBezTo>
                      <a:pt x="3426" y="82"/>
                      <a:pt x="3172" y="173"/>
                      <a:pt x="2999" y="254"/>
                    </a:cubicBezTo>
                    <a:cubicBezTo>
                      <a:pt x="1861" y="895"/>
                      <a:pt x="1312" y="2460"/>
                      <a:pt x="844" y="4026"/>
                    </a:cubicBezTo>
                    <a:cubicBezTo>
                      <a:pt x="417" y="5591"/>
                      <a:pt x="0" y="7197"/>
                      <a:pt x="671" y="8346"/>
                    </a:cubicBezTo>
                    <a:cubicBezTo>
                      <a:pt x="1098" y="9027"/>
                      <a:pt x="1942" y="9535"/>
                      <a:pt x="2704" y="9911"/>
                    </a:cubicBezTo>
                    <a:cubicBezTo>
                      <a:pt x="3558" y="10338"/>
                      <a:pt x="4443" y="10674"/>
                      <a:pt x="5378" y="10969"/>
                    </a:cubicBezTo>
                    <a:cubicBezTo>
                      <a:pt x="6303" y="11314"/>
                      <a:pt x="7279" y="11568"/>
                      <a:pt x="8255" y="11731"/>
                    </a:cubicBezTo>
                    <a:cubicBezTo>
                      <a:pt x="8647" y="11811"/>
                      <a:pt x="9115" y="11881"/>
                      <a:pt x="9575" y="11881"/>
                    </a:cubicBezTo>
                    <a:cubicBezTo>
                      <a:pt x="10104" y="11881"/>
                      <a:pt x="10624" y="11789"/>
                      <a:pt x="11010" y="11518"/>
                    </a:cubicBezTo>
                    <a:cubicBezTo>
                      <a:pt x="11477" y="11182"/>
                      <a:pt x="11813" y="10460"/>
                      <a:pt x="12107" y="9739"/>
                    </a:cubicBezTo>
                    <a:cubicBezTo>
                      <a:pt x="12707" y="8346"/>
                      <a:pt x="13215" y="6862"/>
                      <a:pt x="13673" y="5418"/>
                    </a:cubicBezTo>
                    <a:cubicBezTo>
                      <a:pt x="13927" y="4575"/>
                      <a:pt x="14395" y="3223"/>
                      <a:pt x="13764" y="2969"/>
                    </a:cubicBezTo>
                    <a:cubicBezTo>
                      <a:pt x="7960" y="763"/>
                      <a:pt x="3680" y="0"/>
                      <a:pt x="3680" y="0"/>
                    </a:cubicBezTo>
                    <a:close/>
                  </a:path>
                </a:pathLst>
              </a:custGeom>
              <a:solidFill>
                <a:srgbClr val="FF57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a:off x="842700" y="1696475"/>
                <a:ext cx="397250" cy="261525"/>
              </a:xfrm>
              <a:custGeom>
                <a:avLst/>
                <a:gdLst/>
                <a:ahLst/>
                <a:cxnLst/>
                <a:rect l="l" t="t" r="r" b="b"/>
                <a:pathLst>
                  <a:path w="15890" h="10461" extrusionOk="0">
                    <a:moveTo>
                      <a:pt x="1912" y="0"/>
                    </a:moveTo>
                    <a:cubicBezTo>
                      <a:pt x="1231" y="895"/>
                      <a:pt x="895" y="2074"/>
                      <a:pt x="549" y="3182"/>
                    </a:cubicBezTo>
                    <a:cubicBezTo>
                      <a:pt x="295" y="4026"/>
                      <a:pt x="92" y="4910"/>
                      <a:pt x="1" y="5764"/>
                    </a:cubicBezTo>
                    <a:cubicBezTo>
                      <a:pt x="4748" y="6781"/>
                      <a:pt x="9363" y="8346"/>
                      <a:pt x="13724" y="10461"/>
                    </a:cubicBezTo>
                    <a:cubicBezTo>
                      <a:pt x="13856" y="10207"/>
                      <a:pt x="13978" y="9952"/>
                      <a:pt x="14069" y="9698"/>
                    </a:cubicBezTo>
                    <a:cubicBezTo>
                      <a:pt x="14659" y="8265"/>
                      <a:pt x="15208" y="6740"/>
                      <a:pt x="15676" y="5256"/>
                    </a:cubicBezTo>
                    <a:cubicBezTo>
                      <a:pt x="15757" y="4961"/>
                      <a:pt x="15798" y="4707"/>
                      <a:pt x="15889" y="4402"/>
                    </a:cubicBezTo>
                    <a:cubicBezTo>
                      <a:pt x="11528" y="2369"/>
                      <a:pt x="6903" y="895"/>
                      <a:pt x="191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839650" y="1692900"/>
                <a:ext cx="403350" cy="269425"/>
              </a:xfrm>
              <a:custGeom>
                <a:avLst/>
                <a:gdLst/>
                <a:ahLst/>
                <a:cxnLst/>
                <a:rect l="l" t="t" r="r" b="b"/>
                <a:pathLst>
                  <a:path w="16134" h="10777" extrusionOk="0">
                    <a:moveTo>
                      <a:pt x="2074" y="276"/>
                    </a:moveTo>
                    <a:cubicBezTo>
                      <a:pt x="6984" y="1160"/>
                      <a:pt x="11477" y="2604"/>
                      <a:pt x="15838" y="4637"/>
                    </a:cubicBezTo>
                    <a:cubicBezTo>
                      <a:pt x="15798" y="4850"/>
                      <a:pt x="15757" y="5104"/>
                      <a:pt x="15665" y="5358"/>
                    </a:cubicBezTo>
                    <a:cubicBezTo>
                      <a:pt x="15208" y="6832"/>
                      <a:pt x="14649" y="8357"/>
                      <a:pt x="14059" y="9801"/>
                    </a:cubicBezTo>
                    <a:cubicBezTo>
                      <a:pt x="13978" y="10055"/>
                      <a:pt x="13887" y="10268"/>
                      <a:pt x="13765" y="10441"/>
                    </a:cubicBezTo>
                    <a:cubicBezTo>
                      <a:pt x="9485" y="8357"/>
                      <a:pt x="4951" y="6792"/>
                      <a:pt x="255" y="5816"/>
                    </a:cubicBezTo>
                    <a:cubicBezTo>
                      <a:pt x="336" y="4972"/>
                      <a:pt x="590" y="4169"/>
                      <a:pt x="804" y="3366"/>
                    </a:cubicBezTo>
                    <a:cubicBezTo>
                      <a:pt x="1098" y="2349"/>
                      <a:pt x="1485" y="1201"/>
                      <a:pt x="2074" y="276"/>
                    </a:cubicBezTo>
                    <a:close/>
                    <a:moveTo>
                      <a:pt x="1995" y="0"/>
                    </a:moveTo>
                    <a:cubicBezTo>
                      <a:pt x="1963" y="0"/>
                      <a:pt x="1930" y="34"/>
                      <a:pt x="1901" y="62"/>
                    </a:cubicBezTo>
                    <a:cubicBezTo>
                      <a:pt x="1231" y="987"/>
                      <a:pt x="844" y="2217"/>
                      <a:pt x="549" y="3274"/>
                    </a:cubicBezTo>
                    <a:cubicBezTo>
                      <a:pt x="295" y="4128"/>
                      <a:pt x="82" y="5013"/>
                      <a:pt x="1" y="5907"/>
                    </a:cubicBezTo>
                    <a:cubicBezTo>
                      <a:pt x="1" y="5989"/>
                      <a:pt x="41" y="6029"/>
                      <a:pt x="82" y="6029"/>
                    </a:cubicBezTo>
                    <a:cubicBezTo>
                      <a:pt x="4829" y="7046"/>
                      <a:pt x="9444" y="8611"/>
                      <a:pt x="13805" y="10736"/>
                    </a:cubicBezTo>
                    <a:cubicBezTo>
                      <a:pt x="13805" y="10736"/>
                      <a:pt x="13805" y="10776"/>
                      <a:pt x="13846" y="10776"/>
                    </a:cubicBezTo>
                    <a:cubicBezTo>
                      <a:pt x="13887" y="10776"/>
                      <a:pt x="13937" y="10736"/>
                      <a:pt x="13978" y="10695"/>
                    </a:cubicBezTo>
                    <a:cubicBezTo>
                      <a:pt x="14059" y="10441"/>
                      <a:pt x="14191" y="10187"/>
                      <a:pt x="14313" y="9882"/>
                    </a:cubicBezTo>
                    <a:cubicBezTo>
                      <a:pt x="14903" y="8449"/>
                      <a:pt x="15462" y="6924"/>
                      <a:pt x="15920" y="5440"/>
                    </a:cubicBezTo>
                    <a:cubicBezTo>
                      <a:pt x="16011" y="5145"/>
                      <a:pt x="16092" y="4850"/>
                      <a:pt x="16133" y="4596"/>
                    </a:cubicBezTo>
                    <a:cubicBezTo>
                      <a:pt x="16133" y="4504"/>
                      <a:pt x="16133" y="4464"/>
                      <a:pt x="16052" y="4423"/>
                    </a:cubicBezTo>
                    <a:cubicBezTo>
                      <a:pt x="11650" y="2349"/>
                      <a:pt x="7025" y="906"/>
                      <a:pt x="2034" y="21"/>
                    </a:cubicBezTo>
                    <a:cubicBezTo>
                      <a:pt x="2021" y="6"/>
                      <a:pt x="2008" y="0"/>
                      <a:pt x="19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918950" y="1737900"/>
                <a:ext cx="42450" cy="50850"/>
              </a:xfrm>
              <a:custGeom>
                <a:avLst/>
                <a:gdLst/>
                <a:ahLst/>
                <a:cxnLst/>
                <a:rect l="l" t="t" r="r" b="b"/>
                <a:pathLst>
                  <a:path w="1698" h="2034" extrusionOk="0">
                    <a:moveTo>
                      <a:pt x="0" y="0"/>
                    </a:moveTo>
                    <a:cubicBezTo>
                      <a:pt x="92" y="671"/>
                      <a:pt x="173" y="1312"/>
                      <a:pt x="214" y="1983"/>
                    </a:cubicBezTo>
                    <a:cubicBezTo>
                      <a:pt x="295" y="1983"/>
                      <a:pt x="427" y="2034"/>
                      <a:pt x="508" y="2034"/>
                    </a:cubicBezTo>
                    <a:cubicBezTo>
                      <a:pt x="895" y="1474"/>
                      <a:pt x="1271" y="885"/>
                      <a:pt x="1698" y="336"/>
                    </a:cubicBezTo>
                    <a:cubicBezTo>
                      <a:pt x="1616" y="336"/>
                      <a:pt x="1525" y="295"/>
                      <a:pt x="1444" y="295"/>
                    </a:cubicBezTo>
                    <a:cubicBezTo>
                      <a:pt x="1230" y="549"/>
                      <a:pt x="1017" y="844"/>
                      <a:pt x="854" y="1139"/>
                    </a:cubicBezTo>
                    <a:cubicBezTo>
                      <a:pt x="681" y="1352"/>
                      <a:pt x="549" y="1566"/>
                      <a:pt x="427" y="1779"/>
                    </a:cubicBezTo>
                    <a:cubicBezTo>
                      <a:pt x="427" y="1525"/>
                      <a:pt x="427" y="1312"/>
                      <a:pt x="386" y="1017"/>
                    </a:cubicBezTo>
                    <a:cubicBezTo>
                      <a:pt x="386" y="712"/>
                      <a:pt x="346" y="377"/>
                      <a:pt x="295" y="41"/>
                    </a:cubicBezTo>
                    <a:cubicBezTo>
                      <a:pt x="214" y="41"/>
                      <a:pt x="132" y="41"/>
                      <a:pt x="0"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a:off x="946650" y="1749325"/>
                <a:ext cx="40175" cy="52125"/>
              </a:xfrm>
              <a:custGeom>
                <a:avLst/>
                <a:gdLst/>
                <a:ahLst/>
                <a:cxnLst/>
                <a:rect l="l" t="t" r="r" b="b"/>
                <a:pathLst>
                  <a:path w="1607" h="2085" extrusionOk="0">
                    <a:moveTo>
                      <a:pt x="1271" y="255"/>
                    </a:moveTo>
                    <a:lnTo>
                      <a:pt x="1271" y="641"/>
                    </a:lnTo>
                    <a:cubicBezTo>
                      <a:pt x="1271" y="814"/>
                      <a:pt x="1312" y="1017"/>
                      <a:pt x="1312" y="1190"/>
                    </a:cubicBezTo>
                    <a:cubicBezTo>
                      <a:pt x="1098" y="1150"/>
                      <a:pt x="925" y="1109"/>
                      <a:pt x="712" y="1068"/>
                    </a:cubicBezTo>
                    <a:cubicBezTo>
                      <a:pt x="844" y="895"/>
                      <a:pt x="966" y="723"/>
                      <a:pt x="1057" y="560"/>
                    </a:cubicBezTo>
                    <a:cubicBezTo>
                      <a:pt x="1139" y="468"/>
                      <a:pt x="1179" y="387"/>
                      <a:pt x="1271" y="255"/>
                    </a:cubicBezTo>
                    <a:close/>
                    <a:moveTo>
                      <a:pt x="1179" y="1"/>
                    </a:moveTo>
                    <a:cubicBezTo>
                      <a:pt x="763" y="601"/>
                      <a:pt x="376" y="1150"/>
                      <a:pt x="0" y="1698"/>
                    </a:cubicBezTo>
                    <a:cubicBezTo>
                      <a:pt x="82" y="1739"/>
                      <a:pt x="163" y="1739"/>
                      <a:pt x="254" y="1780"/>
                    </a:cubicBezTo>
                    <a:cubicBezTo>
                      <a:pt x="376" y="1577"/>
                      <a:pt x="508" y="1404"/>
                      <a:pt x="630" y="1231"/>
                    </a:cubicBezTo>
                    <a:cubicBezTo>
                      <a:pt x="844" y="1272"/>
                      <a:pt x="1098" y="1363"/>
                      <a:pt x="1312" y="1404"/>
                    </a:cubicBezTo>
                    <a:cubicBezTo>
                      <a:pt x="1312" y="1617"/>
                      <a:pt x="1352" y="1831"/>
                      <a:pt x="1352" y="2034"/>
                    </a:cubicBezTo>
                    <a:cubicBezTo>
                      <a:pt x="1434" y="2034"/>
                      <a:pt x="1525" y="2085"/>
                      <a:pt x="1606" y="2085"/>
                    </a:cubicBezTo>
                    <a:cubicBezTo>
                      <a:pt x="1566" y="1444"/>
                      <a:pt x="1525" y="763"/>
                      <a:pt x="1474" y="92"/>
                    </a:cubicBezTo>
                    <a:cubicBezTo>
                      <a:pt x="1393" y="92"/>
                      <a:pt x="1271" y="52"/>
                      <a:pt x="117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a:off x="992125" y="1761975"/>
                <a:ext cx="48575" cy="48875"/>
              </a:xfrm>
              <a:custGeom>
                <a:avLst/>
                <a:gdLst/>
                <a:ahLst/>
                <a:cxnLst/>
                <a:rect l="l" t="t" r="r" b="b"/>
                <a:pathLst>
                  <a:path w="1943" h="1955" extrusionOk="0">
                    <a:moveTo>
                      <a:pt x="1163" y="1"/>
                    </a:moveTo>
                    <a:cubicBezTo>
                      <a:pt x="715" y="1"/>
                      <a:pt x="343" y="257"/>
                      <a:pt x="214" y="725"/>
                    </a:cubicBezTo>
                    <a:cubicBezTo>
                      <a:pt x="1" y="1325"/>
                      <a:pt x="336" y="1741"/>
                      <a:pt x="845" y="1914"/>
                    </a:cubicBezTo>
                    <a:cubicBezTo>
                      <a:pt x="1099" y="1955"/>
                      <a:pt x="1271" y="1955"/>
                      <a:pt x="1393" y="1955"/>
                    </a:cubicBezTo>
                    <a:lnTo>
                      <a:pt x="1393" y="1741"/>
                    </a:lnTo>
                    <a:cubicBezTo>
                      <a:pt x="1358" y="1753"/>
                      <a:pt x="1318" y="1758"/>
                      <a:pt x="1276" y="1758"/>
                    </a:cubicBezTo>
                    <a:cubicBezTo>
                      <a:pt x="1175" y="1758"/>
                      <a:pt x="1063" y="1730"/>
                      <a:pt x="977" y="1701"/>
                    </a:cubicBezTo>
                    <a:cubicBezTo>
                      <a:pt x="509" y="1579"/>
                      <a:pt x="336" y="1233"/>
                      <a:pt x="468" y="766"/>
                    </a:cubicBezTo>
                    <a:cubicBezTo>
                      <a:pt x="565" y="403"/>
                      <a:pt x="853" y="219"/>
                      <a:pt x="1201" y="219"/>
                    </a:cubicBezTo>
                    <a:cubicBezTo>
                      <a:pt x="1293" y="219"/>
                      <a:pt x="1388" y="232"/>
                      <a:pt x="1485" y="257"/>
                    </a:cubicBezTo>
                    <a:cubicBezTo>
                      <a:pt x="1648" y="308"/>
                      <a:pt x="1739" y="349"/>
                      <a:pt x="1820" y="430"/>
                    </a:cubicBezTo>
                    <a:cubicBezTo>
                      <a:pt x="1861" y="389"/>
                      <a:pt x="1902" y="308"/>
                      <a:pt x="1942" y="257"/>
                    </a:cubicBezTo>
                    <a:cubicBezTo>
                      <a:pt x="1902" y="217"/>
                      <a:pt x="1780" y="135"/>
                      <a:pt x="1526" y="54"/>
                    </a:cubicBezTo>
                    <a:cubicBezTo>
                      <a:pt x="1401" y="18"/>
                      <a:pt x="1280" y="1"/>
                      <a:pt x="11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a:off x="1032275" y="1774125"/>
                <a:ext cx="48825" cy="49450"/>
              </a:xfrm>
              <a:custGeom>
                <a:avLst/>
                <a:gdLst/>
                <a:ahLst/>
                <a:cxnLst/>
                <a:rect l="l" t="t" r="r" b="b"/>
                <a:pathLst>
                  <a:path w="1953" h="1978" extrusionOk="0">
                    <a:moveTo>
                      <a:pt x="1114" y="1"/>
                    </a:moveTo>
                    <a:cubicBezTo>
                      <a:pt x="693" y="1"/>
                      <a:pt x="336" y="248"/>
                      <a:pt x="174" y="666"/>
                    </a:cubicBezTo>
                    <a:cubicBezTo>
                      <a:pt x="1" y="1255"/>
                      <a:pt x="296" y="1723"/>
                      <a:pt x="804" y="1896"/>
                    </a:cubicBezTo>
                    <a:cubicBezTo>
                      <a:pt x="1017" y="1977"/>
                      <a:pt x="1231" y="1977"/>
                      <a:pt x="1312" y="1977"/>
                    </a:cubicBezTo>
                    <a:cubicBezTo>
                      <a:pt x="1312" y="1896"/>
                      <a:pt x="1312" y="1804"/>
                      <a:pt x="1353" y="1764"/>
                    </a:cubicBezTo>
                    <a:cubicBezTo>
                      <a:pt x="1231" y="1764"/>
                      <a:pt x="1058" y="1764"/>
                      <a:pt x="936" y="1723"/>
                    </a:cubicBezTo>
                    <a:cubicBezTo>
                      <a:pt x="469" y="1550"/>
                      <a:pt x="296" y="1215"/>
                      <a:pt x="469" y="747"/>
                    </a:cubicBezTo>
                    <a:cubicBezTo>
                      <a:pt x="565" y="379"/>
                      <a:pt x="850" y="200"/>
                      <a:pt x="1195" y="200"/>
                    </a:cubicBezTo>
                    <a:cubicBezTo>
                      <a:pt x="1288" y="200"/>
                      <a:pt x="1386" y="213"/>
                      <a:pt x="1485" y="239"/>
                    </a:cubicBezTo>
                    <a:cubicBezTo>
                      <a:pt x="1607" y="330"/>
                      <a:pt x="1739" y="371"/>
                      <a:pt x="1821" y="452"/>
                    </a:cubicBezTo>
                    <a:cubicBezTo>
                      <a:pt x="1861" y="412"/>
                      <a:pt x="1912" y="330"/>
                      <a:pt x="1953" y="280"/>
                    </a:cubicBezTo>
                    <a:cubicBezTo>
                      <a:pt x="1912" y="239"/>
                      <a:pt x="1780" y="158"/>
                      <a:pt x="1526" y="76"/>
                    </a:cubicBezTo>
                    <a:cubicBezTo>
                      <a:pt x="1385" y="25"/>
                      <a:pt x="1246" y="1"/>
                      <a:pt x="111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a:off x="1072450" y="1782375"/>
                <a:ext cx="22375" cy="46525"/>
              </a:xfrm>
              <a:custGeom>
                <a:avLst/>
                <a:gdLst/>
                <a:ahLst/>
                <a:cxnLst/>
                <a:rect l="l" t="t" r="r" b="b"/>
                <a:pathLst>
                  <a:path w="895" h="1861" extrusionOk="0">
                    <a:moveTo>
                      <a:pt x="681" y="0"/>
                    </a:moveTo>
                    <a:cubicBezTo>
                      <a:pt x="427" y="590"/>
                      <a:pt x="214" y="1180"/>
                      <a:pt x="0" y="1779"/>
                    </a:cubicBezTo>
                    <a:cubicBezTo>
                      <a:pt x="92" y="1820"/>
                      <a:pt x="132" y="1861"/>
                      <a:pt x="214" y="1861"/>
                    </a:cubicBezTo>
                    <a:cubicBezTo>
                      <a:pt x="427" y="1271"/>
                      <a:pt x="681" y="671"/>
                      <a:pt x="895" y="82"/>
                    </a:cubicBezTo>
                    <a:cubicBezTo>
                      <a:pt x="854" y="82"/>
                      <a:pt x="762" y="41"/>
                      <a:pt x="681"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a:off x="1088450" y="1788725"/>
                <a:ext cx="51875" cy="57200"/>
              </a:xfrm>
              <a:custGeom>
                <a:avLst/>
                <a:gdLst/>
                <a:ahLst/>
                <a:cxnLst/>
                <a:rect l="l" t="t" r="r" b="b"/>
                <a:pathLst>
                  <a:path w="2075" h="2288" extrusionOk="0">
                    <a:moveTo>
                      <a:pt x="682" y="1"/>
                    </a:moveTo>
                    <a:cubicBezTo>
                      <a:pt x="468" y="590"/>
                      <a:pt x="214" y="1180"/>
                      <a:pt x="1" y="1779"/>
                    </a:cubicBezTo>
                    <a:cubicBezTo>
                      <a:pt x="82" y="1779"/>
                      <a:pt x="122" y="1820"/>
                      <a:pt x="214" y="1861"/>
                    </a:cubicBezTo>
                    <a:cubicBezTo>
                      <a:pt x="295" y="1607"/>
                      <a:pt x="427" y="1353"/>
                      <a:pt x="509" y="1098"/>
                    </a:cubicBezTo>
                    <a:cubicBezTo>
                      <a:pt x="631" y="804"/>
                      <a:pt x="722" y="590"/>
                      <a:pt x="804" y="377"/>
                    </a:cubicBezTo>
                    <a:cubicBezTo>
                      <a:pt x="804" y="590"/>
                      <a:pt x="844" y="844"/>
                      <a:pt x="885" y="1098"/>
                    </a:cubicBezTo>
                    <a:cubicBezTo>
                      <a:pt x="976" y="1434"/>
                      <a:pt x="1058" y="1820"/>
                      <a:pt x="1098" y="2196"/>
                    </a:cubicBezTo>
                    <a:cubicBezTo>
                      <a:pt x="1190" y="2237"/>
                      <a:pt x="1271" y="2237"/>
                      <a:pt x="1353" y="2288"/>
                    </a:cubicBezTo>
                    <a:cubicBezTo>
                      <a:pt x="1566" y="1688"/>
                      <a:pt x="1820" y="1139"/>
                      <a:pt x="2074" y="549"/>
                    </a:cubicBezTo>
                    <a:cubicBezTo>
                      <a:pt x="2034" y="509"/>
                      <a:pt x="1952" y="458"/>
                      <a:pt x="1861" y="458"/>
                    </a:cubicBezTo>
                    <a:cubicBezTo>
                      <a:pt x="1779" y="671"/>
                      <a:pt x="1647" y="926"/>
                      <a:pt x="1566" y="1180"/>
                    </a:cubicBezTo>
                    <a:cubicBezTo>
                      <a:pt x="1444" y="1434"/>
                      <a:pt x="1353" y="1647"/>
                      <a:pt x="1271" y="1901"/>
                    </a:cubicBezTo>
                    <a:cubicBezTo>
                      <a:pt x="1271" y="1688"/>
                      <a:pt x="1231" y="1474"/>
                      <a:pt x="1190" y="1220"/>
                    </a:cubicBezTo>
                    <a:cubicBezTo>
                      <a:pt x="1098" y="844"/>
                      <a:pt x="1058" y="458"/>
                      <a:pt x="976" y="82"/>
                    </a:cubicBezTo>
                    <a:cubicBezTo>
                      <a:pt x="885" y="82"/>
                      <a:pt x="804" y="41"/>
                      <a:pt x="68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a:off x="1131900" y="1806525"/>
                <a:ext cx="43500" cy="54150"/>
              </a:xfrm>
              <a:custGeom>
                <a:avLst/>
                <a:gdLst/>
                <a:ahLst/>
                <a:cxnLst/>
                <a:rect l="l" t="t" r="r" b="b"/>
                <a:pathLst>
                  <a:path w="1740" h="2166" extrusionOk="0">
                    <a:moveTo>
                      <a:pt x="763" y="0"/>
                    </a:moveTo>
                    <a:cubicBezTo>
                      <a:pt x="509" y="559"/>
                      <a:pt x="255" y="1149"/>
                      <a:pt x="1" y="1738"/>
                    </a:cubicBezTo>
                    <a:cubicBezTo>
                      <a:pt x="336" y="1871"/>
                      <a:pt x="672" y="1993"/>
                      <a:pt x="977" y="2165"/>
                    </a:cubicBezTo>
                    <a:cubicBezTo>
                      <a:pt x="1017" y="2084"/>
                      <a:pt x="1058" y="2033"/>
                      <a:pt x="1058" y="1952"/>
                    </a:cubicBezTo>
                    <a:cubicBezTo>
                      <a:pt x="804" y="1871"/>
                      <a:pt x="550" y="1738"/>
                      <a:pt x="296" y="1657"/>
                    </a:cubicBezTo>
                    <a:cubicBezTo>
                      <a:pt x="418" y="1444"/>
                      <a:pt x="509" y="1230"/>
                      <a:pt x="590" y="1017"/>
                    </a:cubicBezTo>
                    <a:cubicBezTo>
                      <a:pt x="804" y="1108"/>
                      <a:pt x="1058" y="1230"/>
                      <a:pt x="1271" y="1322"/>
                    </a:cubicBezTo>
                    <a:cubicBezTo>
                      <a:pt x="1312" y="1271"/>
                      <a:pt x="1353" y="1189"/>
                      <a:pt x="1353" y="1149"/>
                    </a:cubicBezTo>
                    <a:cubicBezTo>
                      <a:pt x="1139" y="1017"/>
                      <a:pt x="885" y="935"/>
                      <a:pt x="672" y="854"/>
                    </a:cubicBezTo>
                    <a:cubicBezTo>
                      <a:pt x="763" y="641"/>
                      <a:pt x="845" y="468"/>
                      <a:pt x="926" y="305"/>
                    </a:cubicBezTo>
                    <a:cubicBezTo>
                      <a:pt x="1180" y="386"/>
                      <a:pt x="1393" y="508"/>
                      <a:pt x="1648" y="600"/>
                    </a:cubicBezTo>
                    <a:cubicBezTo>
                      <a:pt x="1688" y="559"/>
                      <a:pt x="1739" y="468"/>
                      <a:pt x="1739" y="427"/>
                    </a:cubicBezTo>
                    <a:cubicBezTo>
                      <a:pt x="1434" y="254"/>
                      <a:pt x="1099" y="132"/>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a:off x="888200" y="1800150"/>
                <a:ext cx="11700" cy="22400"/>
              </a:xfrm>
              <a:custGeom>
                <a:avLst/>
                <a:gdLst/>
                <a:ahLst/>
                <a:cxnLst/>
                <a:rect l="l" t="t" r="r" b="b"/>
                <a:pathLst>
                  <a:path w="468" h="896" extrusionOk="0">
                    <a:moveTo>
                      <a:pt x="173" y="1"/>
                    </a:moveTo>
                    <a:cubicBezTo>
                      <a:pt x="132" y="306"/>
                      <a:pt x="51" y="560"/>
                      <a:pt x="0" y="814"/>
                    </a:cubicBezTo>
                    <a:cubicBezTo>
                      <a:pt x="132" y="855"/>
                      <a:pt x="305" y="896"/>
                      <a:pt x="468" y="896"/>
                    </a:cubicBezTo>
                    <a:lnTo>
                      <a:pt x="468" y="814"/>
                    </a:lnTo>
                    <a:cubicBezTo>
                      <a:pt x="346" y="814"/>
                      <a:pt x="214" y="763"/>
                      <a:pt x="132" y="763"/>
                    </a:cubicBezTo>
                    <a:cubicBezTo>
                      <a:pt x="173" y="509"/>
                      <a:pt x="214" y="255"/>
                      <a:pt x="305" y="52"/>
                    </a:cubicBezTo>
                    <a:cubicBezTo>
                      <a:pt x="254" y="52"/>
                      <a:pt x="214" y="52"/>
                      <a:pt x="17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a:off x="900900" y="1804300"/>
                <a:ext cx="22375" cy="21575"/>
              </a:xfrm>
              <a:custGeom>
                <a:avLst/>
                <a:gdLst/>
                <a:ahLst/>
                <a:cxnLst/>
                <a:rect l="l" t="t" r="r" b="b"/>
                <a:pathLst>
                  <a:path w="895" h="863" extrusionOk="0">
                    <a:moveTo>
                      <a:pt x="498" y="83"/>
                    </a:moveTo>
                    <a:cubicBezTo>
                      <a:pt x="518" y="83"/>
                      <a:pt x="538" y="85"/>
                      <a:pt x="560" y="89"/>
                    </a:cubicBezTo>
                    <a:cubicBezTo>
                      <a:pt x="722" y="140"/>
                      <a:pt x="763" y="343"/>
                      <a:pt x="722" y="475"/>
                    </a:cubicBezTo>
                    <a:cubicBezTo>
                      <a:pt x="687" y="661"/>
                      <a:pt x="590" y="778"/>
                      <a:pt x="451" y="778"/>
                    </a:cubicBezTo>
                    <a:cubicBezTo>
                      <a:pt x="430" y="778"/>
                      <a:pt x="409" y="775"/>
                      <a:pt x="387" y="770"/>
                    </a:cubicBezTo>
                    <a:cubicBezTo>
                      <a:pt x="214" y="730"/>
                      <a:pt x="133" y="557"/>
                      <a:pt x="173" y="394"/>
                    </a:cubicBezTo>
                    <a:cubicBezTo>
                      <a:pt x="210" y="239"/>
                      <a:pt x="320" y="83"/>
                      <a:pt x="498" y="83"/>
                    </a:cubicBezTo>
                    <a:close/>
                    <a:moveTo>
                      <a:pt x="479" y="0"/>
                    </a:moveTo>
                    <a:cubicBezTo>
                      <a:pt x="295" y="0"/>
                      <a:pt x="127" y="121"/>
                      <a:pt x="92" y="343"/>
                    </a:cubicBezTo>
                    <a:cubicBezTo>
                      <a:pt x="0" y="597"/>
                      <a:pt x="133" y="811"/>
                      <a:pt x="346" y="851"/>
                    </a:cubicBezTo>
                    <a:cubicBezTo>
                      <a:pt x="376" y="859"/>
                      <a:pt x="407" y="862"/>
                      <a:pt x="436" y="862"/>
                    </a:cubicBezTo>
                    <a:cubicBezTo>
                      <a:pt x="615" y="862"/>
                      <a:pt x="776" y="734"/>
                      <a:pt x="854" y="516"/>
                    </a:cubicBezTo>
                    <a:cubicBezTo>
                      <a:pt x="895" y="262"/>
                      <a:pt x="814" y="89"/>
                      <a:pt x="560" y="8"/>
                    </a:cubicBezTo>
                    <a:cubicBezTo>
                      <a:pt x="533" y="3"/>
                      <a:pt x="506" y="0"/>
                      <a:pt x="479"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923250" y="1808800"/>
                <a:ext cx="17075" cy="22125"/>
              </a:xfrm>
              <a:custGeom>
                <a:avLst/>
                <a:gdLst/>
                <a:ahLst/>
                <a:cxnLst/>
                <a:rect l="l" t="t" r="r" b="b"/>
                <a:pathLst>
                  <a:path w="683" h="885" extrusionOk="0">
                    <a:moveTo>
                      <a:pt x="377" y="82"/>
                    </a:moveTo>
                    <a:cubicBezTo>
                      <a:pt x="509" y="123"/>
                      <a:pt x="591" y="163"/>
                      <a:pt x="550" y="295"/>
                    </a:cubicBezTo>
                    <a:cubicBezTo>
                      <a:pt x="520" y="355"/>
                      <a:pt x="469" y="393"/>
                      <a:pt x="407" y="393"/>
                    </a:cubicBezTo>
                    <a:cubicBezTo>
                      <a:pt x="385" y="393"/>
                      <a:pt x="361" y="388"/>
                      <a:pt x="336" y="377"/>
                    </a:cubicBezTo>
                    <a:lnTo>
                      <a:pt x="214" y="377"/>
                    </a:lnTo>
                    <a:cubicBezTo>
                      <a:pt x="255" y="295"/>
                      <a:pt x="255" y="163"/>
                      <a:pt x="296" y="82"/>
                    </a:cubicBezTo>
                    <a:close/>
                    <a:moveTo>
                      <a:pt x="214" y="1"/>
                    </a:moveTo>
                    <a:cubicBezTo>
                      <a:pt x="123" y="255"/>
                      <a:pt x="42" y="509"/>
                      <a:pt x="1" y="763"/>
                    </a:cubicBezTo>
                    <a:cubicBezTo>
                      <a:pt x="42" y="763"/>
                      <a:pt x="42" y="763"/>
                      <a:pt x="82" y="804"/>
                    </a:cubicBezTo>
                    <a:cubicBezTo>
                      <a:pt x="123" y="671"/>
                      <a:pt x="174" y="550"/>
                      <a:pt x="174" y="468"/>
                    </a:cubicBezTo>
                    <a:lnTo>
                      <a:pt x="296" y="468"/>
                    </a:lnTo>
                    <a:cubicBezTo>
                      <a:pt x="377" y="509"/>
                      <a:pt x="428" y="550"/>
                      <a:pt x="428" y="671"/>
                    </a:cubicBezTo>
                    <a:lnTo>
                      <a:pt x="428" y="844"/>
                    </a:lnTo>
                    <a:cubicBezTo>
                      <a:pt x="469" y="885"/>
                      <a:pt x="509" y="885"/>
                      <a:pt x="550" y="885"/>
                    </a:cubicBezTo>
                    <a:cubicBezTo>
                      <a:pt x="509" y="844"/>
                      <a:pt x="509" y="763"/>
                      <a:pt x="509" y="671"/>
                    </a:cubicBezTo>
                    <a:cubicBezTo>
                      <a:pt x="509" y="590"/>
                      <a:pt x="509" y="509"/>
                      <a:pt x="469" y="468"/>
                    </a:cubicBezTo>
                    <a:cubicBezTo>
                      <a:pt x="550" y="468"/>
                      <a:pt x="631" y="417"/>
                      <a:pt x="682" y="295"/>
                    </a:cubicBezTo>
                    <a:cubicBezTo>
                      <a:pt x="682" y="255"/>
                      <a:pt x="682" y="163"/>
                      <a:pt x="631" y="123"/>
                    </a:cubicBezTo>
                    <a:cubicBezTo>
                      <a:pt x="591" y="82"/>
                      <a:pt x="550" y="41"/>
                      <a:pt x="42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a:off x="939025" y="1811850"/>
                <a:ext cx="17050" cy="22400"/>
              </a:xfrm>
              <a:custGeom>
                <a:avLst/>
                <a:gdLst/>
                <a:ahLst/>
                <a:cxnLst/>
                <a:rect l="l" t="t" r="r" b="b"/>
                <a:pathLst>
                  <a:path w="682" h="896" extrusionOk="0">
                    <a:moveTo>
                      <a:pt x="254" y="1"/>
                    </a:moveTo>
                    <a:cubicBezTo>
                      <a:pt x="173" y="255"/>
                      <a:pt x="92" y="549"/>
                      <a:pt x="0" y="804"/>
                    </a:cubicBezTo>
                    <a:cubicBezTo>
                      <a:pt x="173" y="854"/>
                      <a:pt x="346" y="895"/>
                      <a:pt x="468" y="895"/>
                    </a:cubicBezTo>
                    <a:cubicBezTo>
                      <a:pt x="509" y="895"/>
                      <a:pt x="509" y="854"/>
                      <a:pt x="509" y="804"/>
                    </a:cubicBezTo>
                    <a:cubicBezTo>
                      <a:pt x="387" y="804"/>
                      <a:pt x="254" y="763"/>
                      <a:pt x="173" y="722"/>
                    </a:cubicBezTo>
                    <a:cubicBezTo>
                      <a:pt x="173" y="641"/>
                      <a:pt x="214" y="549"/>
                      <a:pt x="214" y="468"/>
                    </a:cubicBezTo>
                    <a:cubicBezTo>
                      <a:pt x="346" y="468"/>
                      <a:pt x="468" y="509"/>
                      <a:pt x="559" y="549"/>
                    </a:cubicBezTo>
                    <a:cubicBezTo>
                      <a:pt x="559" y="509"/>
                      <a:pt x="559" y="468"/>
                      <a:pt x="600" y="468"/>
                    </a:cubicBezTo>
                    <a:cubicBezTo>
                      <a:pt x="468" y="428"/>
                      <a:pt x="387" y="387"/>
                      <a:pt x="254" y="387"/>
                    </a:cubicBezTo>
                    <a:cubicBezTo>
                      <a:pt x="305" y="295"/>
                      <a:pt x="305" y="214"/>
                      <a:pt x="346" y="133"/>
                    </a:cubicBezTo>
                    <a:cubicBezTo>
                      <a:pt x="427" y="133"/>
                      <a:pt x="559" y="173"/>
                      <a:pt x="681" y="214"/>
                    </a:cubicBezTo>
                    <a:lnTo>
                      <a:pt x="681" y="133"/>
                    </a:lnTo>
                    <a:cubicBezTo>
                      <a:pt x="559" y="92"/>
                      <a:pt x="387" y="4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954000" y="1816175"/>
                <a:ext cx="25450" cy="24425"/>
              </a:xfrm>
              <a:custGeom>
                <a:avLst/>
                <a:gdLst/>
                <a:ahLst/>
                <a:cxnLst/>
                <a:rect l="l" t="t" r="r" b="b"/>
                <a:pathLst>
                  <a:path w="1018" h="977" extrusionOk="0">
                    <a:moveTo>
                      <a:pt x="296" y="0"/>
                    </a:moveTo>
                    <a:cubicBezTo>
                      <a:pt x="214" y="255"/>
                      <a:pt x="82" y="509"/>
                      <a:pt x="1" y="763"/>
                    </a:cubicBezTo>
                    <a:cubicBezTo>
                      <a:pt x="42" y="763"/>
                      <a:pt x="82" y="803"/>
                      <a:pt x="123" y="803"/>
                    </a:cubicBezTo>
                    <a:cubicBezTo>
                      <a:pt x="164" y="681"/>
                      <a:pt x="164" y="590"/>
                      <a:pt x="214" y="468"/>
                    </a:cubicBezTo>
                    <a:cubicBezTo>
                      <a:pt x="255" y="336"/>
                      <a:pt x="336" y="214"/>
                      <a:pt x="336" y="122"/>
                    </a:cubicBezTo>
                    <a:lnTo>
                      <a:pt x="336" y="468"/>
                    </a:lnTo>
                    <a:cubicBezTo>
                      <a:pt x="377" y="590"/>
                      <a:pt x="377" y="722"/>
                      <a:pt x="377" y="844"/>
                    </a:cubicBezTo>
                    <a:cubicBezTo>
                      <a:pt x="418" y="844"/>
                      <a:pt x="418" y="885"/>
                      <a:pt x="469" y="885"/>
                    </a:cubicBezTo>
                    <a:cubicBezTo>
                      <a:pt x="550" y="763"/>
                      <a:pt x="631" y="631"/>
                      <a:pt x="723" y="549"/>
                    </a:cubicBezTo>
                    <a:cubicBezTo>
                      <a:pt x="804" y="427"/>
                      <a:pt x="845" y="336"/>
                      <a:pt x="926" y="255"/>
                    </a:cubicBezTo>
                    <a:lnTo>
                      <a:pt x="926" y="255"/>
                    </a:lnTo>
                    <a:cubicBezTo>
                      <a:pt x="885" y="376"/>
                      <a:pt x="845" y="509"/>
                      <a:pt x="845" y="590"/>
                    </a:cubicBezTo>
                    <a:cubicBezTo>
                      <a:pt x="804" y="722"/>
                      <a:pt x="763" y="844"/>
                      <a:pt x="763" y="976"/>
                    </a:cubicBezTo>
                    <a:lnTo>
                      <a:pt x="845" y="976"/>
                    </a:lnTo>
                    <a:cubicBezTo>
                      <a:pt x="885" y="722"/>
                      <a:pt x="977" y="468"/>
                      <a:pt x="1018" y="214"/>
                    </a:cubicBezTo>
                    <a:cubicBezTo>
                      <a:pt x="977" y="173"/>
                      <a:pt x="926" y="173"/>
                      <a:pt x="885" y="173"/>
                    </a:cubicBezTo>
                    <a:cubicBezTo>
                      <a:pt x="804" y="255"/>
                      <a:pt x="723" y="376"/>
                      <a:pt x="631" y="509"/>
                    </a:cubicBezTo>
                    <a:cubicBezTo>
                      <a:pt x="550" y="590"/>
                      <a:pt x="509" y="681"/>
                      <a:pt x="469" y="722"/>
                    </a:cubicBezTo>
                    <a:lnTo>
                      <a:pt x="469" y="468"/>
                    </a:lnTo>
                    <a:cubicBezTo>
                      <a:pt x="469" y="295"/>
                      <a:pt x="418" y="173"/>
                      <a:pt x="418" y="41"/>
                    </a:cubicBezTo>
                    <a:cubicBezTo>
                      <a:pt x="377" y="41"/>
                      <a:pt x="336" y="0"/>
                      <a:pt x="29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985775" y="1824550"/>
                <a:ext cx="8425" cy="20100"/>
              </a:xfrm>
              <a:custGeom>
                <a:avLst/>
                <a:gdLst/>
                <a:ahLst/>
                <a:cxnLst/>
                <a:rect l="l" t="t" r="r" b="b"/>
                <a:pathLst>
                  <a:path w="337" h="804" extrusionOk="0">
                    <a:moveTo>
                      <a:pt x="255" y="1"/>
                    </a:moveTo>
                    <a:cubicBezTo>
                      <a:pt x="163" y="255"/>
                      <a:pt x="82" y="509"/>
                      <a:pt x="1" y="763"/>
                    </a:cubicBezTo>
                    <a:cubicBezTo>
                      <a:pt x="41" y="763"/>
                      <a:pt x="82" y="804"/>
                      <a:pt x="82" y="804"/>
                    </a:cubicBezTo>
                    <a:cubicBezTo>
                      <a:pt x="163" y="550"/>
                      <a:pt x="255" y="296"/>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a:off x="993150" y="1826850"/>
                <a:ext cx="17050" cy="20100"/>
              </a:xfrm>
              <a:custGeom>
                <a:avLst/>
                <a:gdLst/>
                <a:ahLst/>
                <a:cxnLst/>
                <a:rect l="l" t="t" r="r" b="b"/>
                <a:pathLst>
                  <a:path w="682" h="804" extrusionOk="0">
                    <a:moveTo>
                      <a:pt x="336" y="82"/>
                    </a:moveTo>
                    <a:cubicBezTo>
                      <a:pt x="336" y="82"/>
                      <a:pt x="377" y="122"/>
                      <a:pt x="427" y="122"/>
                    </a:cubicBezTo>
                    <a:cubicBezTo>
                      <a:pt x="549" y="163"/>
                      <a:pt x="590" y="204"/>
                      <a:pt x="549" y="336"/>
                    </a:cubicBezTo>
                    <a:cubicBezTo>
                      <a:pt x="520" y="395"/>
                      <a:pt x="468" y="433"/>
                      <a:pt x="391" y="433"/>
                    </a:cubicBezTo>
                    <a:cubicBezTo>
                      <a:pt x="362" y="433"/>
                      <a:pt x="331" y="428"/>
                      <a:pt x="295" y="417"/>
                    </a:cubicBezTo>
                    <a:cubicBezTo>
                      <a:pt x="255" y="417"/>
                      <a:pt x="255" y="417"/>
                      <a:pt x="214" y="376"/>
                    </a:cubicBezTo>
                    <a:cubicBezTo>
                      <a:pt x="255" y="295"/>
                      <a:pt x="295" y="204"/>
                      <a:pt x="336" y="82"/>
                    </a:cubicBezTo>
                    <a:close/>
                    <a:moveTo>
                      <a:pt x="255" y="0"/>
                    </a:moveTo>
                    <a:cubicBezTo>
                      <a:pt x="173" y="254"/>
                      <a:pt x="82" y="509"/>
                      <a:pt x="0" y="763"/>
                    </a:cubicBezTo>
                    <a:cubicBezTo>
                      <a:pt x="41" y="763"/>
                      <a:pt x="41" y="763"/>
                      <a:pt x="82" y="803"/>
                    </a:cubicBezTo>
                    <a:cubicBezTo>
                      <a:pt x="122" y="671"/>
                      <a:pt x="173" y="590"/>
                      <a:pt x="214" y="458"/>
                    </a:cubicBezTo>
                    <a:cubicBezTo>
                      <a:pt x="214" y="509"/>
                      <a:pt x="255" y="509"/>
                      <a:pt x="255" y="509"/>
                    </a:cubicBezTo>
                    <a:cubicBezTo>
                      <a:pt x="316" y="529"/>
                      <a:pt x="369" y="539"/>
                      <a:pt x="417" y="539"/>
                    </a:cubicBezTo>
                    <a:cubicBezTo>
                      <a:pt x="466" y="539"/>
                      <a:pt x="509" y="529"/>
                      <a:pt x="549" y="509"/>
                    </a:cubicBezTo>
                    <a:cubicBezTo>
                      <a:pt x="590" y="458"/>
                      <a:pt x="631" y="417"/>
                      <a:pt x="682" y="336"/>
                    </a:cubicBezTo>
                    <a:cubicBezTo>
                      <a:pt x="682" y="295"/>
                      <a:pt x="682" y="204"/>
                      <a:pt x="631" y="163"/>
                    </a:cubicBezTo>
                    <a:cubicBezTo>
                      <a:pt x="631" y="122"/>
                      <a:pt x="549" y="82"/>
                      <a:pt x="427" y="41"/>
                    </a:cubicBezTo>
                    <a:cubicBezTo>
                      <a:pt x="336" y="0"/>
                      <a:pt x="295" y="0"/>
                      <a:pt x="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a:off x="1007900" y="1832700"/>
                <a:ext cx="18050" cy="19950"/>
              </a:xfrm>
              <a:custGeom>
                <a:avLst/>
                <a:gdLst/>
                <a:ahLst/>
                <a:cxnLst/>
                <a:rect l="l" t="t" r="r" b="b"/>
                <a:pathLst>
                  <a:path w="722" h="798" extrusionOk="0">
                    <a:moveTo>
                      <a:pt x="429" y="1"/>
                    </a:moveTo>
                    <a:cubicBezTo>
                      <a:pt x="324" y="1"/>
                      <a:pt x="244" y="52"/>
                      <a:pt x="214" y="142"/>
                    </a:cubicBezTo>
                    <a:cubicBezTo>
                      <a:pt x="173" y="224"/>
                      <a:pt x="214" y="315"/>
                      <a:pt x="346" y="397"/>
                    </a:cubicBezTo>
                    <a:cubicBezTo>
                      <a:pt x="427" y="478"/>
                      <a:pt x="468" y="529"/>
                      <a:pt x="427" y="610"/>
                    </a:cubicBezTo>
                    <a:cubicBezTo>
                      <a:pt x="427" y="670"/>
                      <a:pt x="383" y="707"/>
                      <a:pt x="308" y="707"/>
                    </a:cubicBezTo>
                    <a:cubicBezTo>
                      <a:pt x="281" y="707"/>
                      <a:pt x="249" y="702"/>
                      <a:pt x="214" y="691"/>
                    </a:cubicBezTo>
                    <a:cubicBezTo>
                      <a:pt x="173" y="691"/>
                      <a:pt x="92" y="610"/>
                      <a:pt x="41" y="610"/>
                    </a:cubicBezTo>
                    <a:cubicBezTo>
                      <a:pt x="41" y="610"/>
                      <a:pt x="41" y="651"/>
                      <a:pt x="0" y="651"/>
                    </a:cubicBezTo>
                    <a:cubicBezTo>
                      <a:pt x="41" y="691"/>
                      <a:pt x="132" y="732"/>
                      <a:pt x="214" y="783"/>
                    </a:cubicBezTo>
                    <a:cubicBezTo>
                      <a:pt x="256" y="793"/>
                      <a:pt x="296" y="798"/>
                      <a:pt x="331" y="798"/>
                    </a:cubicBezTo>
                    <a:cubicBezTo>
                      <a:pt x="441" y="798"/>
                      <a:pt x="518" y="750"/>
                      <a:pt x="549" y="651"/>
                    </a:cubicBezTo>
                    <a:cubicBezTo>
                      <a:pt x="600" y="529"/>
                      <a:pt x="549" y="437"/>
                      <a:pt x="427" y="356"/>
                    </a:cubicBezTo>
                    <a:cubicBezTo>
                      <a:pt x="346" y="275"/>
                      <a:pt x="295" y="224"/>
                      <a:pt x="295" y="142"/>
                    </a:cubicBezTo>
                    <a:cubicBezTo>
                      <a:pt x="331" y="114"/>
                      <a:pt x="362" y="85"/>
                      <a:pt x="420" y="85"/>
                    </a:cubicBezTo>
                    <a:cubicBezTo>
                      <a:pt x="444" y="85"/>
                      <a:pt x="473" y="90"/>
                      <a:pt x="508" y="102"/>
                    </a:cubicBezTo>
                    <a:cubicBezTo>
                      <a:pt x="600" y="102"/>
                      <a:pt x="640" y="142"/>
                      <a:pt x="640" y="183"/>
                    </a:cubicBezTo>
                    <a:cubicBezTo>
                      <a:pt x="681" y="142"/>
                      <a:pt x="681" y="102"/>
                      <a:pt x="722" y="102"/>
                    </a:cubicBezTo>
                    <a:cubicBezTo>
                      <a:pt x="681" y="61"/>
                      <a:pt x="640" y="20"/>
                      <a:pt x="549" y="20"/>
                    </a:cubicBezTo>
                    <a:cubicBezTo>
                      <a:pt x="507" y="7"/>
                      <a:pt x="466" y="1"/>
                      <a:pt x="42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a:off x="1023900" y="1836250"/>
                <a:ext cx="21125" cy="22000"/>
              </a:xfrm>
              <a:custGeom>
                <a:avLst/>
                <a:gdLst/>
                <a:ahLst/>
                <a:cxnLst/>
                <a:rect l="l" t="t" r="r" b="b"/>
                <a:pathLst>
                  <a:path w="845" h="880" extrusionOk="0">
                    <a:moveTo>
                      <a:pt x="255" y="0"/>
                    </a:moveTo>
                    <a:cubicBezTo>
                      <a:pt x="214" y="133"/>
                      <a:pt x="122" y="295"/>
                      <a:pt x="82" y="427"/>
                    </a:cubicBezTo>
                    <a:cubicBezTo>
                      <a:pt x="0" y="682"/>
                      <a:pt x="82" y="804"/>
                      <a:pt x="255" y="844"/>
                    </a:cubicBezTo>
                    <a:cubicBezTo>
                      <a:pt x="297" y="868"/>
                      <a:pt x="341" y="880"/>
                      <a:pt x="383" y="880"/>
                    </a:cubicBezTo>
                    <a:cubicBezTo>
                      <a:pt x="502" y="880"/>
                      <a:pt x="612" y="791"/>
                      <a:pt x="671" y="641"/>
                    </a:cubicBezTo>
                    <a:cubicBezTo>
                      <a:pt x="722" y="468"/>
                      <a:pt x="804" y="336"/>
                      <a:pt x="844" y="173"/>
                    </a:cubicBezTo>
                    <a:cubicBezTo>
                      <a:pt x="804" y="173"/>
                      <a:pt x="763" y="173"/>
                      <a:pt x="722" y="133"/>
                    </a:cubicBezTo>
                    <a:cubicBezTo>
                      <a:pt x="671" y="295"/>
                      <a:pt x="631" y="468"/>
                      <a:pt x="590" y="590"/>
                    </a:cubicBezTo>
                    <a:cubicBezTo>
                      <a:pt x="528" y="723"/>
                      <a:pt x="459" y="777"/>
                      <a:pt x="376" y="777"/>
                    </a:cubicBezTo>
                    <a:cubicBezTo>
                      <a:pt x="350" y="777"/>
                      <a:pt x="324" y="772"/>
                      <a:pt x="295" y="763"/>
                    </a:cubicBezTo>
                    <a:cubicBezTo>
                      <a:pt x="163" y="763"/>
                      <a:pt x="122" y="641"/>
                      <a:pt x="214" y="468"/>
                    </a:cubicBezTo>
                    <a:cubicBezTo>
                      <a:pt x="255" y="336"/>
                      <a:pt x="295" y="173"/>
                      <a:pt x="33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1041950" y="1842600"/>
                <a:ext cx="26450" cy="25450"/>
              </a:xfrm>
              <a:custGeom>
                <a:avLst/>
                <a:gdLst/>
                <a:ahLst/>
                <a:cxnLst/>
                <a:rect l="l" t="t" r="r" b="b"/>
                <a:pathLst>
                  <a:path w="1058" h="1018" extrusionOk="0">
                    <a:moveTo>
                      <a:pt x="336" y="1"/>
                    </a:moveTo>
                    <a:cubicBezTo>
                      <a:pt x="204" y="255"/>
                      <a:pt x="122" y="509"/>
                      <a:pt x="0" y="763"/>
                    </a:cubicBezTo>
                    <a:lnTo>
                      <a:pt x="82" y="763"/>
                    </a:lnTo>
                    <a:cubicBezTo>
                      <a:pt x="163" y="682"/>
                      <a:pt x="204" y="550"/>
                      <a:pt x="254" y="468"/>
                    </a:cubicBezTo>
                    <a:cubicBezTo>
                      <a:pt x="295" y="336"/>
                      <a:pt x="336" y="214"/>
                      <a:pt x="376" y="133"/>
                    </a:cubicBezTo>
                    <a:lnTo>
                      <a:pt x="376" y="468"/>
                    </a:lnTo>
                    <a:lnTo>
                      <a:pt x="376" y="844"/>
                    </a:lnTo>
                    <a:cubicBezTo>
                      <a:pt x="376" y="895"/>
                      <a:pt x="417" y="895"/>
                      <a:pt x="417" y="895"/>
                    </a:cubicBezTo>
                    <a:cubicBezTo>
                      <a:pt x="549" y="763"/>
                      <a:pt x="630" y="682"/>
                      <a:pt x="712" y="550"/>
                    </a:cubicBezTo>
                    <a:cubicBezTo>
                      <a:pt x="803" y="468"/>
                      <a:pt x="844" y="387"/>
                      <a:pt x="925" y="295"/>
                    </a:cubicBezTo>
                    <a:lnTo>
                      <a:pt x="925" y="295"/>
                    </a:lnTo>
                    <a:cubicBezTo>
                      <a:pt x="885" y="428"/>
                      <a:pt x="844" y="550"/>
                      <a:pt x="803" y="641"/>
                    </a:cubicBezTo>
                    <a:cubicBezTo>
                      <a:pt x="763" y="763"/>
                      <a:pt x="763" y="895"/>
                      <a:pt x="712" y="976"/>
                    </a:cubicBezTo>
                    <a:cubicBezTo>
                      <a:pt x="763" y="1017"/>
                      <a:pt x="763" y="1017"/>
                      <a:pt x="803" y="1017"/>
                    </a:cubicBezTo>
                    <a:cubicBezTo>
                      <a:pt x="885" y="763"/>
                      <a:pt x="966" y="509"/>
                      <a:pt x="1057" y="255"/>
                    </a:cubicBezTo>
                    <a:cubicBezTo>
                      <a:pt x="1017" y="214"/>
                      <a:pt x="966" y="214"/>
                      <a:pt x="925" y="214"/>
                    </a:cubicBezTo>
                    <a:cubicBezTo>
                      <a:pt x="803" y="295"/>
                      <a:pt x="712" y="428"/>
                      <a:pt x="630" y="509"/>
                    </a:cubicBezTo>
                    <a:cubicBezTo>
                      <a:pt x="549" y="590"/>
                      <a:pt x="509" y="682"/>
                      <a:pt x="458" y="763"/>
                    </a:cubicBezTo>
                    <a:lnTo>
                      <a:pt x="458" y="468"/>
                    </a:lnTo>
                    <a:lnTo>
                      <a:pt x="458" y="41"/>
                    </a:lnTo>
                    <a:cubicBezTo>
                      <a:pt x="417" y="41"/>
                      <a:pt x="376" y="1"/>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1072450" y="1853275"/>
                <a:ext cx="20350" cy="21775"/>
              </a:xfrm>
              <a:custGeom>
                <a:avLst/>
                <a:gdLst/>
                <a:ahLst/>
                <a:cxnLst/>
                <a:rect l="l" t="t" r="r" b="b"/>
                <a:pathLst>
                  <a:path w="814" h="871" extrusionOk="0">
                    <a:moveTo>
                      <a:pt x="346" y="82"/>
                    </a:moveTo>
                    <a:cubicBezTo>
                      <a:pt x="386" y="123"/>
                      <a:pt x="427" y="123"/>
                      <a:pt x="468" y="123"/>
                    </a:cubicBezTo>
                    <a:cubicBezTo>
                      <a:pt x="681" y="214"/>
                      <a:pt x="762" y="377"/>
                      <a:pt x="681" y="549"/>
                    </a:cubicBezTo>
                    <a:cubicBezTo>
                      <a:pt x="618" y="715"/>
                      <a:pt x="499" y="777"/>
                      <a:pt x="349" y="777"/>
                    </a:cubicBezTo>
                    <a:cubicBezTo>
                      <a:pt x="306" y="777"/>
                      <a:pt x="261" y="772"/>
                      <a:pt x="214" y="763"/>
                    </a:cubicBezTo>
                    <a:cubicBezTo>
                      <a:pt x="173" y="722"/>
                      <a:pt x="132" y="722"/>
                      <a:pt x="132" y="722"/>
                    </a:cubicBezTo>
                    <a:cubicBezTo>
                      <a:pt x="173" y="509"/>
                      <a:pt x="254" y="295"/>
                      <a:pt x="346" y="82"/>
                    </a:cubicBezTo>
                    <a:close/>
                    <a:moveTo>
                      <a:pt x="254" y="1"/>
                    </a:moveTo>
                    <a:cubicBezTo>
                      <a:pt x="173" y="255"/>
                      <a:pt x="92" y="509"/>
                      <a:pt x="0" y="722"/>
                    </a:cubicBezTo>
                    <a:cubicBezTo>
                      <a:pt x="51" y="763"/>
                      <a:pt x="92" y="804"/>
                      <a:pt x="173" y="804"/>
                    </a:cubicBezTo>
                    <a:cubicBezTo>
                      <a:pt x="250" y="851"/>
                      <a:pt x="338" y="871"/>
                      <a:pt x="416" y="871"/>
                    </a:cubicBezTo>
                    <a:cubicBezTo>
                      <a:pt x="471" y="871"/>
                      <a:pt x="521" y="861"/>
                      <a:pt x="559" y="844"/>
                    </a:cubicBezTo>
                    <a:cubicBezTo>
                      <a:pt x="641" y="804"/>
                      <a:pt x="722" y="722"/>
                      <a:pt x="762" y="590"/>
                    </a:cubicBezTo>
                    <a:cubicBezTo>
                      <a:pt x="813" y="468"/>
                      <a:pt x="813" y="377"/>
                      <a:pt x="762" y="255"/>
                    </a:cubicBezTo>
                    <a:cubicBezTo>
                      <a:pt x="722" y="163"/>
                      <a:pt x="641" y="123"/>
                      <a:pt x="508" y="41"/>
                    </a:cubicBezTo>
                    <a:cubicBezTo>
                      <a:pt x="427" y="41"/>
                      <a:pt x="346" y="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1091500" y="1862050"/>
                <a:ext cx="22400" cy="20750"/>
              </a:xfrm>
              <a:custGeom>
                <a:avLst/>
                <a:gdLst/>
                <a:ahLst/>
                <a:cxnLst/>
                <a:rect l="l" t="t" r="r" b="b"/>
                <a:pathLst>
                  <a:path w="896" h="830" extrusionOk="0">
                    <a:moveTo>
                      <a:pt x="484" y="87"/>
                    </a:moveTo>
                    <a:cubicBezTo>
                      <a:pt x="522" y="87"/>
                      <a:pt x="561" y="96"/>
                      <a:pt x="600" y="117"/>
                    </a:cubicBezTo>
                    <a:cubicBezTo>
                      <a:pt x="722" y="198"/>
                      <a:pt x="763" y="371"/>
                      <a:pt x="682" y="534"/>
                    </a:cubicBezTo>
                    <a:cubicBezTo>
                      <a:pt x="648" y="677"/>
                      <a:pt x="523" y="758"/>
                      <a:pt x="389" y="758"/>
                    </a:cubicBezTo>
                    <a:cubicBezTo>
                      <a:pt x="361" y="758"/>
                      <a:pt x="333" y="754"/>
                      <a:pt x="305" y="747"/>
                    </a:cubicBezTo>
                    <a:cubicBezTo>
                      <a:pt x="173" y="666"/>
                      <a:pt x="133" y="493"/>
                      <a:pt x="214" y="320"/>
                    </a:cubicBezTo>
                    <a:cubicBezTo>
                      <a:pt x="245" y="195"/>
                      <a:pt x="356" y="87"/>
                      <a:pt x="484" y="87"/>
                    </a:cubicBezTo>
                    <a:close/>
                    <a:moveTo>
                      <a:pt x="465" y="0"/>
                    </a:moveTo>
                    <a:cubicBezTo>
                      <a:pt x="302" y="0"/>
                      <a:pt x="156" y="112"/>
                      <a:pt x="92" y="280"/>
                    </a:cubicBezTo>
                    <a:cubicBezTo>
                      <a:pt x="0" y="534"/>
                      <a:pt x="92" y="747"/>
                      <a:pt x="305" y="788"/>
                    </a:cubicBezTo>
                    <a:cubicBezTo>
                      <a:pt x="353" y="815"/>
                      <a:pt x="404" y="829"/>
                      <a:pt x="457" y="829"/>
                    </a:cubicBezTo>
                    <a:cubicBezTo>
                      <a:pt x="586" y="829"/>
                      <a:pt x="720" y="743"/>
                      <a:pt x="814" y="534"/>
                    </a:cubicBezTo>
                    <a:cubicBezTo>
                      <a:pt x="895" y="320"/>
                      <a:pt x="814" y="117"/>
                      <a:pt x="600" y="26"/>
                    </a:cubicBezTo>
                    <a:cubicBezTo>
                      <a:pt x="555" y="8"/>
                      <a:pt x="510" y="0"/>
                      <a:pt x="46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a:off x="1110550" y="1868025"/>
                <a:ext cx="11725" cy="23400"/>
              </a:xfrm>
              <a:custGeom>
                <a:avLst/>
                <a:gdLst/>
                <a:ahLst/>
                <a:cxnLst/>
                <a:rect l="l" t="t" r="r" b="b"/>
                <a:pathLst>
                  <a:path w="469" h="936" extrusionOk="0">
                    <a:moveTo>
                      <a:pt x="347" y="0"/>
                    </a:moveTo>
                    <a:cubicBezTo>
                      <a:pt x="214" y="254"/>
                      <a:pt x="133" y="508"/>
                      <a:pt x="1" y="763"/>
                    </a:cubicBezTo>
                    <a:cubicBezTo>
                      <a:pt x="133" y="803"/>
                      <a:pt x="306" y="844"/>
                      <a:pt x="428" y="935"/>
                    </a:cubicBezTo>
                    <a:cubicBezTo>
                      <a:pt x="428" y="895"/>
                      <a:pt x="469" y="895"/>
                      <a:pt x="469" y="844"/>
                    </a:cubicBezTo>
                    <a:cubicBezTo>
                      <a:pt x="347" y="803"/>
                      <a:pt x="255" y="763"/>
                      <a:pt x="133" y="722"/>
                    </a:cubicBezTo>
                    <a:cubicBezTo>
                      <a:pt x="214" y="468"/>
                      <a:pt x="347" y="254"/>
                      <a:pt x="428" y="41"/>
                    </a:cubicBezTo>
                    <a:cubicBezTo>
                      <a:pt x="387" y="41"/>
                      <a:pt x="347" y="0"/>
                      <a:pt x="347"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a:off x="1123275" y="1875625"/>
                <a:ext cx="22375" cy="20725"/>
              </a:xfrm>
              <a:custGeom>
                <a:avLst/>
                <a:gdLst/>
                <a:ahLst/>
                <a:cxnLst/>
                <a:rect l="l" t="t" r="r" b="b"/>
                <a:pathLst>
                  <a:path w="895" h="829" extrusionOk="0">
                    <a:moveTo>
                      <a:pt x="504" y="68"/>
                    </a:moveTo>
                    <a:cubicBezTo>
                      <a:pt x="535" y="68"/>
                      <a:pt x="568" y="73"/>
                      <a:pt x="600" y="82"/>
                    </a:cubicBezTo>
                    <a:cubicBezTo>
                      <a:pt x="763" y="164"/>
                      <a:pt x="763" y="377"/>
                      <a:pt x="681" y="499"/>
                    </a:cubicBezTo>
                    <a:cubicBezTo>
                      <a:pt x="614" y="643"/>
                      <a:pt x="511" y="723"/>
                      <a:pt x="385" y="723"/>
                    </a:cubicBezTo>
                    <a:cubicBezTo>
                      <a:pt x="360" y="723"/>
                      <a:pt x="333" y="720"/>
                      <a:pt x="305" y="713"/>
                    </a:cubicBezTo>
                    <a:cubicBezTo>
                      <a:pt x="173" y="631"/>
                      <a:pt x="132" y="459"/>
                      <a:pt x="214" y="286"/>
                    </a:cubicBezTo>
                    <a:cubicBezTo>
                      <a:pt x="247" y="154"/>
                      <a:pt x="367" y="68"/>
                      <a:pt x="504" y="68"/>
                    </a:cubicBezTo>
                    <a:close/>
                    <a:moveTo>
                      <a:pt x="478" y="1"/>
                    </a:moveTo>
                    <a:cubicBezTo>
                      <a:pt x="324" y="1"/>
                      <a:pt x="182" y="86"/>
                      <a:pt x="92" y="245"/>
                    </a:cubicBezTo>
                    <a:cubicBezTo>
                      <a:pt x="0" y="499"/>
                      <a:pt x="92" y="713"/>
                      <a:pt x="254" y="794"/>
                    </a:cubicBezTo>
                    <a:cubicBezTo>
                      <a:pt x="308" y="817"/>
                      <a:pt x="363" y="829"/>
                      <a:pt x="415" y="829"/>
                    </a:cubicBezTo>
                    <a:cubicBezTo>
                      <a:pt x="571" y="829"/>
                      <a:pt x="715" y="730"/>
                      <a:pt x="813" y="540"/>
                    </a:cubicBezTo>
                    <a:cubicBezTo>
                      <a:pt x="895" y="337"/>
                      <a:pt x="854" y="123"/>
                      <a:pt x="641" y="32"/>
                    </a:cubicBezTo>
                    <a:cubicBezTo>
                      <a:pt x="586" y="11"/>
                      <a:pt x="531" y="1"/>
                      <a:pt x="47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a:off x="1142325" y="1881750"/>
                <a:ext cx="18075" cy="23400"/>
              </a:xfrm>
              <a:custGeom>
                <a:avLst/>
                <a:gdLst/>
                <a:ahLst/>
                <a:cxnLst/>
                <a:rect l="l" t="t" r="r" b="b"/>
                <a:pathLst>
                  <a:path w="723" h="936" extrusionOk="0">
                    <a:moveTo>
                      <a:pt x="468" y="132"/>
                    </a:moveTo>
                    <a:cubicBezTo>
                      <a:pt x="600" y="214"/>
                      <a:pt x="641" y="254"/>
                      <a:pt x="600" y="386"/>
                    </a:cubicBezTo>
                    <a:cubicBezTo>
                      <a:pt x="577" y="434"/>
                      <a:pt x="535" y="454"/>
                      <a:pt x="481" y="454"/>
                    </a:cubicBezTo>
                    <a:cubicBezTo>
                      <a:pt x="442" y="454"/>
                      <a:pt x="397" y="444"/>
                      <a:pt x="346" y="427"/>
                    </a:cubicBezTo>
                    <a:cubicBezTo>
                      <a:pt x="346" y="427"/>
                      <a:pt x="306" y="386"/>
                      <a:pt x="255" y="386"/>
                    </a:cubicBezTo>
                    <a:cubicBezTo>
                      <a:pt x="306" y="295"/>
                      <a:pt x="346" y="214"/>
                      <a:pt x="387" y="132"/>
                    </a:cubicBezTo>
                    <a:close/>
                    <a:moveTo>
                      <a:pt x="306" y="0"/>
                    </a:moveTo>
                    <a:cubicBezTo>
                      <a:pt x="214" y="254"/>
                      <a:pt x="92" y="508"/>
                      <a:pt x="1" y="722"/>
                    </a:cubicBezTo>
                    <a:cubicBezTo>
                      <a:pt x="1" y="762"/>
                      <a:pt x="51" y="762"/>
                      <a:pt x="92" y="762"/>
                    </a:cubicBezTo>
                    <a:cubicBezTo>
                      <a:pt x="133" y="681"/>
                      <a:pt x="173" y="549"/>
                      <a:pt x="214" y="468"/>
                    </a:cubicBezTo>
                    <a:cubicBezTo>
                      <a:pt x="255" y="468"/>
                      <a:pt x="306" y="468"/>
                      <a:pt x="306" y="508"/>
                    </a:cubicBezTo>
                    <a:cubicBezTo>
                      <a:pt x="428" y="549"/>
                      <a:pt x="428" y="600"/>
                      <a:pt x="387" y="722"/>
                    </a:cubicBezTo>
                    <a:lnTo>
                      <a:pt x="387" y="895"/>
                    </a:lnTo>
                    <a:cubicBezTo>
                      <a:pt x="428" y="935"/>
                      <a:pt x="428" y="935"/>
                      <a:pt x="468" y="935"/>
                    </a:cubicBezTo>
                    <a:cubicBezTo>
                      <a:pt x="468" y="935"/>
                      <a:pt x="468" y="854"/>
                      <a:pt x="509" y="722"/>
                    </a:cubicBezTo>
                    <a:cubicBezTo>
                      <a:pt x="509" y="640"/>
                      <a:pt x="509" y="549"/>
                      <a:pt x="468" y="508"/>
                    </a:cubicBezTo>
                    <a:cubicBezTo>
                      <a:pt x="560" y="508"/>
                      <a:pt x="641" y="508"/>
                      <a:pt x="682" y="386"/>
                    </a:cubicBezTo>
                    <a:cubicBezTo>
                      <a:pt x="722" y="346"/>
                      <a:pt x="722" y="295"/>
                      <a:pt x="722" y="214"/>
                    </a:cubicBezTo>
                    <a:cubicBezTo>
                      <a:pt x="682" y="173"/>
                      <a:pt x="600" y="132"/>
                      <a:pt x="509" y="92"/>
                    </a:cubicBezTo>
                    <a:cubicBezTo>
                      <a:pt x="428" y="41"/>
                      <a:pt x="387" y="0"/>
                      <a:pt x="30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a:off x="947650" y="1625575"/>
                <a:ext cx="238150" cy="77275"/>
              </a:xfrm>
              <a:custGeom>
                <a:avLst/>
                <a:gdLst/>
                <a:ahLst/>
                <a:cxnLst/>
                <a:rect l="l" t="t" r="r" b="b"/>
                <a:pathLst>
                  <a:path w="9526" h="3091" extrusionOk="0">
                    <a:moveTo>
                      <a:pt x="1739" y="0"/>
                    </a:moveTo>
                    <a:cubicBezTo>
                      <a:pt x="1566" y="376"/>
                      <a:pt x="1231" y="722"/>
                      <a:pt x="885" y="936"/>
                    </a:cubicBezTo>
                    <a:cubicBezTo>
                      <a:pt x="590" y="1098"/>
                      <a:pt x="296" y="1190"/>
                      <a:pt x="1" y="1312"/>
                    </a:cubicBezTo>
                    <a:cubicBezTo>
                      <a:pt x="2959" y="2501"/>
                      <a:pt x="6141" y="3091"/>
                      <a:pt x="9312" y="3091"/>
                    </a:cubicBezTo>
                    <a:lnTo>
                      <a:pt x="9526" y="3091"/>
                    </a:lnTo>
                    <a:cubicBezTo>
                      <a:pt x="9231" y="2714"/>
                      <a:pt x="9018" y="2247"/>
                      <a:pt x="9058" y="1820"/>
                    </a:cubicBezTo>
                    <a:cubicBezTo>
                      <a:pt x="6690" y="1484"/>
                      <a:pt x="4362" y="936"/>
                      <a:pt x="2034" y="122"/>
                    </a:cubicBezTo>
                    <a:cubicBezTo>
                      <a:pt x="1902" y="82"/>
                      <a:pt x="1820" y="41"/>
                      <a:pt x="17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a:off x="849050" y="1886050"/>
                <a:ext cx="332700" cy="121775"/>
              </a:xfrm>
              <a:custGeom>
                <a:avLst/>
                <a:gdLst/>
                <a:ahLst/>
                <a:cxnLst/>
                <a:rect l="l" t="t" r="r" b="b"/>
                <a:pathLst>
                  <a:path w="13308" h="4871" extrusionOk="0">
                    <a:moveTo>
                      <a:pt x="1" y="1"/>
                    </a:moveTo>
                    <a:lnTo>
                      <a:pt x="1" y="1"/>
                    </a:lnTo>
                    <a:cubicBezTo>
                      <a:pt x="92" y="296"/>
                      <a:pt x="214" y="550"/>
                      <a:pt x="346" y="804"/>
                    </a:cubicBezTo>
                    <a:cubicBezTo>
                      <a:pt x="936" y="1739"/>
                      <a:pt x="1912" y="2329"/>
                      <a:pt x="2837" y="2756"/>
                    </a:cubicBezTo>
                    <a:cubicBezTo>
                      <a:pt x="4667" y="3681"/>
                      <a:pt x="6649" y="4321"/>
                      <a:pt x="8682" y="4697"/>
                    </a:cubicBezTo>
                    <a:cubicBezTo>
                      <a:pt x="9150" y="4789"/>
                      <a:pt x="9658" y="4870"/>
                      <a:pt x="10207" y="4870"/>
                    </a:cubicBezTo>
                    <a:cubicBezTo>
                      <a:pt x="10929" y="4870"/>
                      <a:pt x="11610" y="4748"/>
                      <a:pt x="12199" y="4321"/>
                    </a:cubicBezTo>
                    <a:cubicBezTo>
                      <a:pt x="12667" y="3986"/>
                      <a:pt x="13002" y="3477"/>
                      <a:pt x="13307" y="2969"/>
                    </a:cubicBezTo>
                    <a:cubicBezTo>
                      <a:pt x="12962" y="2796"/>
                      <a:pt x="12667" y="2664"/>
                      <a:pt x="12331" y="2502"/>
                    </a:cubicBezTo>
                    <a:cubicBezTo>
                      <a:pt x="12118" y="2878"/>
                      <a:pt x="11904" y="3223"/>
                      <a:pt x="11610" y="3427"/>
                    </a:cubicBezTo>
                    <a:cubicBezTo>
                      <a:pt x="11223" y="3681"/>
                      <a:pt x="10715" y="3772"/>
                      <a:pt x="10207" y="3772"/>
                    </a:cubicBezTo>
                    <a:cubicBezTo>
                      <a:pt x="9749" y="3772"/>
                      <a:pt x="9282" y="3732"/>
                      <a:pt x="8855" y="3640"/>
                    </a:cubicBezTo>
                    <a:cubicBezTo>
                      <a:pt x="7879" y="3477"/>
                      <a:pt x="6903" y="3223"/>
                      <a:pt x="5978" y="2878"/>
                    </a:cubicBezTo>
                    <a:cubicBezTo>
                      <a:pt x="5043" y="2583"/>
                      <a:pt x="4158" y="2247"/>
                      <a:pt x="3304" y="1820"/>
                    </a:cubicBezTo>
                    <a:cubicBezTo>
                      <a:pt x="2674" y="1485"/>
                      <a:pt x="1993" y="1099"/>
                      <a:pt x="1525" y="590"/>
                    </a:cubicBezTo>
                    <a:cubicBezTo>
                      <a:pt x="977" y="377"/>
                      <a:pt x="468" y="174"/>
                      <a:pt x="1"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887175" y="1900800"/>
                <a:ext cx="270175" cy="79575"/>
              </a:xfrm>
              <a:custGeom>
                <a:avLst/>
                <a:gdLst/>
                <a:ahLst/>
                <a:cxnLst/>
                <a:rect l="l" t="t" r="r" b="b"/>
                <a:pathLst>
                  <a:path w="10807" h="3183" extrusionOk="0">
                    <a:moveTo>
                      <a:pt x="0" y="0"/>
                    </a:moveTo>
                    <a:lnTo>
                      <a:pt x="0" y="0"/>
                    </a:lnTo>
                    <a:cubicBezTo>
                      <a:pt x="468" y="509"/>
                      <a:pt x="1149" y="895"/>
                      <a:pt x="1779" y="1230"/>
                    </a:cubicBezTo>
                    <a:cubicBezTo>
                      <a:pt x="2633" y="1657"/>
                      <a:pt x="3518" y="1993"/>
                      <a:pt x="4453" y="2288"/>
                    </a:cubicBezTo>
                    <a:cubicBezTo>
                      <a:pt x="5378" y="2633"/>
                      <a:pt x="6354" y="2887"/>
                      <a:pt x="7330" y="3050"/>
                    </a:cubicBezTo>
                    <a:cubicBezTo>
                      <a:pt x="7757" y="3142"/>
                      <a:pt x="8224" y="3182"/>
                      <a:pt x="8682" y="3182"/>
                    </a:cubicBezTo>
                    <a:cubicBezTo>
                      <a:pt x="9190" y="3182"/>
                      <a:pt x="9698" y="3091"/>
                      <a:pt x="10085" y="2837"/>
                    </a:cubicBezTo>
                    <a:cubicBezTo>
                      <a:pt x="10379" y="2633"/>
                      <a:pt x="10593" y="2288"/>
                      <a:pt x="10806" y="1912"/>
                    </a:cubicBezTo>
                    <a:cubicBezTo>
                      <a:pt x="10298" y="1657"/>
                      <a:pt x="9749" y="1444"/>
                      <a:pt x="9241" y="1230"/>
                    </a:cubicBezTo>
                    <a:cubicBezTo>
                      <a:pt x="8773" y="1363"/>
                      <a:pt x="8265" y="1444"/>
                      <a:pt x="7716" y="1485"/>
                    </a:cubicBezTo>
                    <a:lnTo>
                      <a:pt x="7330" y="1485"/>
                    </a:lnTo>
                    <a:cubicBezTo>
                      <a:pt x="4748" y="1485"/>
                      <a:pt x="1993" y="722"/>
                      <a:pt x="0"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1127575" y="1837275"/>
                <a:ext cx="100675" cy="116650"/>
              </a:xfrm>
              <a:custGeom>
                <a:avLst/>
                <a:gdLst/>
                <a:ahLst/>
                <a:cxnLst/>
                <a:rect l="l" t="t" r="r" b="b"/>
                <a:pathLst>
                  <a:path w="4027" h="4666" extrusionOk="0">
                    <a:moveTo>
                      <a:pt x="4026" y="0"/>
                    </a:moveTo>
                    <a:lnTo>
                      <a:pt x="4026" y="0"/>
                    </a:lnTo>
                    <a:cubicBezTo>
                      <a:pt x="3183" y="1311"/>
                      <a:pt x="1861" y="2928"/>
                      <a:pt x="1" y="3649"/>
                    </a:cubicBezTo>
                    <a:cubicBezTo>
                      <a:pt x="763" y="3944"/>
                      <a:pt x="1526" y="4320"/>
                      <a:pt x="2248" y="4666"/>
                    </a:cubicBezTo>
                    <a:cubicBezTo>
                      <a:pt x="2370" y="4493"/>
                      <a:pt x="2461" y="4280"/>
                      <a:pt x="2542" y="4026"/>
                    </a:cubicBezTo>
                    <a:cubicBezTo>
                      <a:pt x="3091" y="2714"/>
                      <a:pt x="3600" y="1362"/>
                      <a:pt x="4026"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1118175" y="1928500"/>
                <a:ext cx="72975" cy="31800"/>
              </a:xfrm>
              <a:custGeom>
                <a:avLst/>
                <a:gdLst/>
                <a:ahLst/>
                <a:cxnLst/>
                <a:rect l="l" t="t" r="r" b="b"/>
                <a:pathLst>
                  <a:path w="2919" h="1272" extrusionOk="0">
                    <a:moveTo>
                      <a:pt x="2918" y="377"/>
                    </a:moveTo>
                    <a:lnTo>
                      <a:pt x="2918" y="377"/>
                    </a:lnTo>
                    <a:cubicBezTo>
                      <a:pt x="2845" y="554"/>
                      <a:pt x="2767" y="732"/>
                      <a:pt x="2691" y="912"/>
                    </a:cubicBezTo>
                    <a:lnTo>
                      <a:pt x="2691" y="912"/>
                    </a:lnTo>
                    <a:cubicBezTo>
                      <a:pt x="2780" y="760"/>
                      <a:pt x="2853" y="582"/>
                      <a:pt x="2918" y="377"/>
                    </a:cubicBezTo>
                    <a:close/>
                    <a:moveTo>
                      <a:pt x="377" y="0"/>
                    </a:moveTo>
                    <a:cubicBezTo>
                      <a:pt x="255" y="41"/>
                      <a:pt x="123" y="82"/>
                      <a:pt x="1" y="122"/>
                    </a:cubicBezTo>
                    <a:cubicBezTo>
                      <a:pt x="509" y="336"/>
                      <a:pt x="1058" y="549"/>
                      <a:pt x="1566" y="804"/>
                    </a:cubicBezTo>
                    <a:cubicBezTo>
                      <a:pt x="1902" y="966"/>
                      <a:pt x="2197" y="1098"/>
                      <a:pt x="2542" y="1271"/>
                    </a:cubicBezTo>
                    <a:cubicBezTo>
                      <a:pt x="2591" y="1150"/>
                      <a:pt x="2641" y="1031"/>
                      <a:pt x="2691" y="912"/>
                    </a:cubicBezTo>
                    <a:lnTo>
                      <a:pt x="2691" y="912"/>
                    </a:lnTo>
                    <a:cubicBezTo>
                      <a:pt x="2669" y="949"/>
                      <a:pt x="2647" y="984"/>
                      <a:pt x="2624" y="1017"/>
                    </a:cubicBezTo>
                    <a:cubicBezTo>
                      <a:pt x="1902" y="671"/>
                      <a:pt x="1139" y="295"/>
                      <a:pt x="377" y="0"/>
                    </a:cubicBez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a:off x="828975" y="1604475"/>
                <a:ext cx="424700" cy="409700"/>
              </a:xfrm>
              <a:custGeom>
                <a:avLst/>
                <a:gdLst/>
                <a:ahLst/>
                <a:cxnLst/>
                <a:rect l="l" t="t" r="r" b="b"/>
                <a:pathLst>
                  <a:path w="16988" h="16388" extrusionOk="0">
                    <a:moveTo>
                      <a:pt x="6395" y="1"/>
                    </a:moveTo>
                    <a:cubicBezTo>
                      <a:pt x="6354" y="1"/>
                      <a:pt x="6273" y="82"/>
                      <a:pt x="6313" y="163"/>
                    </a:cubicBezTo>
                    <a:cubicBezTo>
                      <a:pt x="6395" y="712"/>
                      <a:pt x="5978" y="1220"/>
                      <a:pt x="5510" y="1525"/>
                    </a:cubicBezTo>
                    <a:cubicBezTo>
                      <a:pt x="5215" y="1688"/>
                      <a:pt x="4911" y="1820"/>
                      <a:pt x="4575" y="1902"/>
                    </a:cubicBezTo>
                    <a:cubicBezTo>
                      <a:pt x="4321" y="2034"/>
                      <a:pt x="4026" y="2115"/>
                      <a:pt x="3772" y="2288"/>
                    </a:cubicBezTo>
                    <a:cubicBezTo>
                      <a:pt x="2166" y="3132"/>
                      <a:pt x="1525" y="4992"/>
                      <a:pt x="976" y="6811"/>
                    </a:cubicBezTo>
                    <a:cubicBezTo>
                      <a:pt x="428" y="8682"/>
                      <a:pt x="1" y="10623"/>
                      <a:pt x="936" y="12199"/>
                    </a:cubicBezTo>
                    <a:cubicBezTo>
                      <a:pt x="1525" y="13165"/>
                      <a:pt x="2583" y="13805"/>
                      <a:pt x="3518" y="14273"/>
                    </a:cubicBezTo>
                    <a:cubicBezTo>
                      <a:pt x="5378" y="15198"/>
                      <a:pt x="7371" y="15838"/>
                      <a:pt x="9444" y="16214"/>
                    </a:cubicBezTo>
                    <a:cubicBezTo>
                      <a:pt x="9912" y="16306"/>
                      <a:pt x="10461" y="16387"/>
                      <a:pt x="11010" y="16387"/>
                    </a:cubicBezTo>
                    <a:cubicBezTo>
                      <a:pt x="11772" y="16387"/>
                      <a:pt x="12535" y="16265"/>
                      <a:pt x="13175" y="15798"/>
                    </a:cubicBezTo>
                    <a:cubicBezTo>
                      <a:pt x="13978" y="15249"/>
                      <a:pt x="14364" y="14313"/>
                      <a:pt x="14740" y="13419"/>
                    </a:cubicBezTo>
                    <a:cubicBezTo>
                      <a:pt x="15330" y="11986"/>
                      <a:pt x="15889" y="10461"/>
                      <a:pt x="16347" y="8977"/>
                    </a:cubicBezTo>
                    <a:cubicBezTo>
                      <a:pt x="16692" y="7747"/>
                      <a:pt x="16987" y="6395"/>
                      <a:pt x="16265" y="5378"/>
                    </a:cubicBezTo>
                    <a:cubicBezTo>
                      <a:pt x="16011" y="4992"/>
                      <a:pt x="15635" y="4738"/>
                      <a:pt x="15289" y="4443"/>
                    </a:cubicBezTo>
                    <a:cubicBezTo>
                      <a:pt x="15035" y="4321"/>
                      <a:pt x="14822" y="4148"/>
                      <a:pt x="14618" y="3935"/>
                    </a:cubicBezTo>
                    <a:cubicBezTo>
                      <a:pt x="14151" y="3467"/>
                      <a:pt x="13856" y="2664"/>
                      <a:pt x="14273" y="2237"/>
                    </a:cubicBezTo>
                    <a:cubicBezTo>
                      <a:pt x="14314" y="2156"/>
                      <a:pt x="14314" y="2074"/>
                      <a:pt x="14232" y="2034"/>
                    </a:cubicBezTo>
                    <a:cubicBezTo>
                      <a:pt x="14212" y="2008"/>
                      <a:pt x="14181" y="1996"/>
                      <a:pt x="14150" y="1996"/>
                    </a:cubicBezTo>
                    <a:cubicBezTo>
                      <a:pt x="14118" y="1996"/>
                      <a:pt x="14085" y="2008"/>
                      <a:pt x="14059" y="2034"/>
                    </a:cubicBezTo>
                    <a:cubicBezTo>
                      <a:pt x="13551" y="2623"/>
                      <a:pt x="13856" y="3558"/>
                      <a:pt x="14446" y="4148"/>
                    </a:cubicBezTo>
                    <a:cubicBezTo>
                      <a:pt x="14659" y="4321"/>
                      <a:pt x="14873" y="4524"/>
                      <a:pt x="15127" y="4697"/>
                    </a:cubicBezTo>
                    <a:cubicBezTo>
                      <a:pt x="15462" y="4951"/>
                      <a:pt x="15798" y="5205"/>
                      <a:pt x="16052" y="5541"/>
                    </a:cubicBezTo>
                    <a:cubicBezTo>
                      <a:pt x="16692" y="6476"/>
                      <a:pt x="16438" y="7747"/>
                      <a:pt x="16092" y="8895"/>
                    </a:cubicBezTo>
                    <a:cubicBezTo>
                      <a:pt x="15635" y="10369"/>
                      <a:pt x="15076" y="11853"/>
                      <a:pt x="14486" y="13338"/>
                    </a:cubicBezTo>
                    <a:cubicBezTo>
                      <a:pt x="14151" y="14181"/>
                      <a:pt x="13765" y="15035"/>
                      <a:pt x="13002" y="15584"/>
                    </a:cubicBezTo>
                    <a:cubicBezTo>
                      <a:pt x="12424" y="15995"/>
                      <a:pt x="11723" y="16129"/>
                      <a:pt x="11023" y="16129"/>
                    </a:cubicBezTo>
                    <a:cubicBezTo>
                      <a:pt x="10493" y="16129"/>
                      <a:pt x="9962" y="16052"/>
                      <a:pt x="9485" y="15960"/>
                    </a:cubicBezTo>
                    <a:cubicBezTo>
                      <a:pt x="7452" y="15584"/>
                      <a:pt x="5470" y="14944"/>
                      <a:pt x="3640" y="14019"/>
                    </a:cubicBezTo>
                    <a:cubicBezTo>
                      <a:pt x="2715" y="13592"/>
                      <a:pt x="1739" y="13002"/>
                      <a:pt x="1149" y="12067"/>
                    </a:cubicBezTo>
                    <a:cubicBezTo>
                      <a:pt x="255" y="10542"/>
                      <a:pt x="722" y="8682"/>
                      <a:pt x="1231" y="6903"/>
                    </a:cubicBezTo>
                    <a:cubicBezTo>
                      <a:pt x="1739" y="5124"/>
                      <a:pt x="2369" y="3304"/>
                      <a:pt x="3894" y="2491"/>
                    </a:cubicBezTo>
                    <a:cubicBezTo>
                      <a:pt x="4148" y="2369"/>
                      <a:pt x="4402" y="2288"/>
                      <a:pt x="4707" y="2156"/>
                    </a:cubicBezTo>
                    <a:cubicBezTo>
                      <a:pt x="5002" y="2074"/>
                      <a:pt x="5337" y="1942"/>
                      <a:pt x="5632" y="1780"/>
                    </a:cubicBezTo>
                    <a:cubicBezTo>
                      <a:pt x="6181" y="1434"/>
                      <a:pt x="6689" y="804"/>
                      <a:pt x="6567" y="123"/>
                    </a:cubicBezTo>
                    <a:cubicBezTo>
                      <a:pt x="6567" y="41"/>
                      <a:pt x="6486" y="1"/>
                      <a:pt x="639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962400" y="1535600"/>
                <a:ext cx="265850" cy="138800"/>
              </a:xfrm>
              <a:custGeom>
                <a:avLst/>
                <a:gdLst/>
                <a:ahLst/>
                <a:cxnLst/>
                <a:rect l="l" t="t" r="r" b="b"/>
                <a:pathLst>
                  <a:path w="10634" h="5552" extrusionOk="0">
                    <a:moveTo>
                      <a:pt x="590" y="1"/>
                    </a:moveTo>
                    <a:cubicBezTo>
                      <a:pt x="336" y="1099"/>
                      <a:pt x="82" y="2115"/>
                      <a:pt x="0" y="3172"/>
                    </a:cubicBezTo>
                    <a:cubicBezTo>
                      <a:pt x="3223" y="4443"/>
                      <a:pt x="6527" y="5246"/>
                      <a:pt x="9830" y="5551"/>
                    </a:cubicBezTo>
                    <a:cubicBezTo>
                      <a:pt x="10166" y="4443"/>
                      <a:pt x="10501" y="3518"/>
                      <a:pt x="10633" y="2583"/>
                    </a:cubicBezTo>
                    <a:cubicBezTo>
                      <a:pt x="7543" y="977"/>
                      <a:pt x="4067" y="123"/>
                      <a:pt x="590"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962400" y="1613875"/>
                <a:ext cx="25" cy="1050"/>
              </a:xfrm>
              <a:custGeom>
                <a:avLst/>
                <a:gdLst/>
                <a:ahLst/>
                <a:cxnLst/>
                <a:rect l="l" t="t" r="r" b="b"/>
                <a:pathLst>
                  <a:path w="1" h="42" extrusionOk="0">
                    <a:moveTo>
                      <a:pt x="0" y="41"/>
                    </a:moveTo>
                    <a:lnTo>
                      <a:pt x="0" y="41"/>
                    </a:lnTo>
                    <a:lnTo>
                      <a:pt x="0" y="41"/>
                    </a:lnTo>
                    <a:lnTo>
                      <a:pt x="0" y="41"/>
                    </a:lnTo>
                    <a:close/>
                    <a:moveTo>
                      <a:pt x="0" y="1"/>
                    </a:moveTo>
                    <a:lnTo>
                      <a:pt x="0" y="41"/>
                    </a:ln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998475" y="1628625"/>
                <a:ext cx="175650" cy="42450"/>
              </a:xfrm>
              <a:custGeom>
                <a:avLst/>
                <a:gdLst/>
                <a:ahLst/>
                <a:cxnLst/>
                <a:rect l="l" t="t" r="r" b="b"/>
                <a:pathLst>
                  <a:path w="7026" h="1698" extrusionOk="0">
                    <a:moveTo>
                      <a:pt x="1" y="0"/>
                    </a:moveTo>
                    <a:cubicBezTo>
                      <a:pt x="2329" y="814"/>
                      <a:pt x="4657" y="1362"/>
                      <a:pt x="7025" y="1698"/>
                    </a:cubicBezTo>
                    <a:lnTo>
                      <a:pt x="7025" y="1698"/>
                    </a:lnTo>
                    <a:cubicBezTo>
                      <a:pt x="4657" y="1362"/>
                      <a:pt x="2329" y="814"/>
                      <a:pt x="1" y="0"/>
                    </a:cubicBezTo>
                    <a:close/>
                  </a:path>
                </a:pathLst>
              </a:custGeom>
              <a:solidFill>
                <a:srgbClr val="A0B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a:off x="1180450" y="1671050"/>
                <a:ext cx="27725" cy="3350"/>
              </a:xfrm>
              <a:custGeom>
                <a:avLst/>
                <a:gdLst/>
                <a:ahLst/>
                <a:cxnLst/>
                <a:rect l="l" t="t" r="r" b="b"/>
                <a:pathLst>
                  <a:path w="1109" h="134" extrusionOk="0">
                    <a:moveTo>
                      <a:pt x="0" y="1"/>
                    </a:moveTo>
                    <a:lnTo>
                      <a:pt x="0" y="1"/>
                    </a:lnTo>
                    <a:cubicBezTo>
                      <a:pt x="387" y="42"/>
                      <a:pt x="763" y="82"/>
                      <a:pt x="1108" y="133"/>
                    </a:cubicBezTo>
                    <a:lnTo>
                      <a:pt x="1108" y="133"/>
                    </a:lnTo>
                    <a:cubicBezTo>
                      <a:pt x="763" y="82"/>
                      <a:pt x="387" y="42"/>
                      <a:pt x="0" y="1"/>
                    </a:cubicBez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a:off x="1174100" y="1671050"/>
                <a:ext cx="6375" cy="25"/>
              </a:xfrm>
              <a:custGeom>
                <a:avLst/>
                <a:gdLst/>
                <a:ahLst/>
                <a:cxnLst/>
                <a:rect l="l" t="t" r="r" b="b"/>
                <a:pathLst>
                  <a:path w="255" h="1" extrusionOk="0">
                    <a:moveTo>
                      <a:pt x="0" y="1"/>
                    </a:moveTo>
                    <a:lnTo>
                      <a:pt x="0" y="1"/>
                    </a:lnTo>
                    <a:lnTo>
                      <a:pt x="254" y="1"/>
                    </a:lnTo>
                    <a:lnTo>
                      <a:pt x="254" y="1"/>
                    </a:ln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962400" y="1591775"/>
                <a:ext cx="253150" cy="82625"/>
              </a:xfrm>
              <a:custGeom>
                <a:avLst/>
                <a:gdLst/>
                <a:ahLst/>
                <a:cxnLst/>
                <a:rect l="l" t="t" r="r" b="b"/>
                <a:pathLst>
                  <a:path w="10126" h="3305" extrusionOk="0">
                    <a:moveTo>
                      <a:pt x="133" y="0"/>
                    </a:moveTo>
                    <a:cubicBezTo>
                      <a:pt x="41" y="295"/>
                      <a:pt x="0" y="590"/>
                      <a:pt x="0" y="885"/>
                    </a:cubicBezTo>
                    <a:lnTo>
                      <a:pt x="0" y="925"/>
                    </a:lnTo>
                    <a:cubicBezTo>
                      <a:pt x="468" y="1139"/>
                      <a:pt x="936" y="1312"/>
                      <a:pt x="1444" y="1474"/>
                    </a:cubicBezTo>
                    <a:cubicBezTo>
                      <a:pt x="3772" y="2288"/>
                      <a:pt x="6100" y="2836"/>
                      <a:pt x="8468" y="3172"/>
                    </a:cubicBezTo>
                    <a:lnTo>
                      <a:pt x="8722" y="3172"/>
                    </a:lnTo>
                    <a:cubicBezTo>
                      <a:pt x="9109" y="3213"/>
                      <a:pt x="9485" y="3253"/>
                      <a:pt x="9830" y="3304"/>
                    </a:cubicBezTo>
                    <a:cubicBezTo>
                      <a:pt x="9952" y="2958"/>
                      <a:pt x="10044" y="2664"/>
                      <a:pt x="10125" y="2369"/>
                    </a:cubicBezTo>
                    <a:lnTo>
                      <a:pt x="9993" y="2369"/>
                    </a:lnTo>
                    <a:cubicBezTo>
                      <a:pt x="5846" y="2369"/>
                      <a:pt x="1485" y="631"/>
                      <a:pt x="133"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975100" y="1535600"/>
                <a:ext cx="253150" cy="73975"/>
              </a:xfrm>
              <a:custGeom>
                <a:avLst/>
                <a:gdLst/>
                <a:ahLst/>
                <a:cxnLst/>
                <a:rect l="l" t="t" r="r" b="b"/>
                <a:pathLst>
                  <a:path w="10126" h="2959" extrusionOk="0">
                    <a:moveTo>
                      <a:pt x="82" y="1"/>
                    </a:moveTo>
                    <a:cubicBezTo>
                      <a:pt x="41" y="163"/>
                      <a:pt x="41" y="296"/>
                      <a:pt x="1" y="418"/>
                    </a:cubicBezTo>
                    <a:cubicBezTo>
                      <a:pt x="1607" y="590"/>
                      <a:pt x="6354" y="1139"/>
                      <a:pt x="10044" y="2959"/>
                    </a:cubicBezTo>
                    <a:cubicBezTo>
                      <a:pt x="10085" y="2837"/>
                      <a:pt x="10125" y="2705"/>
                      <a:pt x="10125" y="2583"/>
                    </a:cubicBezTo>
                    <a:cubicBezTo>
                      <a:pt x="7035" y="977"/>
                      <a:pt x="3559" y="123"/>
                      <a:pt x="82" y="1"/>
                    </a:cubicBezTo>
                    <a:close/>
                  </a:path>
                </a:pathLst>
              </a:custGeom>
              <a:solidFill>
                <a:srgbClr val="FFFFFF">
                  <a:alpha val="698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997475" y="1534600"/>
                <a:ext cx="22125" cy="98375"/>
              </a:xfrm>
              <a:custGeom>
                <a:avLst/>
                <a:gdLst/>
                <a:ahLst/>
                <a:cxnLst/>
                <a:rect l="l" t="t" r="r" b="b"/>
                <a:pathLst>
                  <a:path w="885" h="3935" extrusionOk="0">
                    <a:moveTo>
                      <a:pt x="763" y="0"/>
                    </a:moveTo>
                    <a:cubicBezTo>
                      <a:pt x="671" y="0"/>
                      <a:pt x="590" y="41"/>
                      <a:pt x="590" y="122"/>
                    </a:cubicBezTo>
                    <a:cubicBezTo>
                      <a:pt x="590" y="254"/>
                      <a:pt x="41" y="2836"/>
                      <a:pt x="0" y="3812"/>
                    </a:cubicBezTo>
                    <a:cubicBezTo>
                      <a:pt x="0" y="3853"/>
                      <a:pt x="41" y="3934"/>
                      <a:pt x="122" y="3934"/>
                    </a:cubicBezTo>
                    <a:cubicBezTo>
                      <a:pt x="204" y="3934"/>
                      <a:pt x="254" y="3853"/>
                      <a:pt x="254" y="3812"/>
                    </a:cubicBezTo>
                    <a:cubicBezTo>
                      <a:pt x="295" y="2877"/>
                      <a:pt x="844" y="203"/>
                      <a:pt x="844" y="163"/>
                    </a:cubicBezTo>
                    <a:cubicBezTo>
                      <a:pt x="885" y="81"/>
                      <a:pt x="844" y="41"/>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1026950" y="1540950"/>
                <a:ext cx="38150" cy="101675"/>
              </a:xfrm>
              <a:custGeom>
                <a:avLst/>
                <a:gdLst/>
                <a:ahLst/>
                <a:cxnLst/>
                <a:rect l="l" t="t" r="r" b="b"/>
                <a:pathLst>
                  <a:path w="1526" h="4067" extrusionOk="0">
                    <a:moveTo>
                      <a:pt x="1444" y="0"/>
                    </a:moveTo>
                    <a:cubicBezTo>
                      <a:pt x="1363" y="0"/>
                      <a:pt x="1271" y="41"/>
                      <a:pt x="1271" y="82"/>
                    </a:cubicBezTo>
                    <a:cubicBezTo>
                      <a:pt x="1271" y="122"/>
                      <a:pt x="468" y="2664"/>
                      <a:pt x="0" y="3894"/>
                    </a:cubicBezTo>
                    <a:cubicBezTo>
                      <a:pt x="0" y="3934"/>
                      <a:pt x="41" y="4016"/>
                      <a:pt x="92" y="4066"/>
                    </a:cubicBezTo>
                    <a:lnTo>
                      <a:pt x="133" y="4066"/>
                    </a:lnTo>
                    <a:cubicBezTo>
                      <a:pt x="214" y="4066"/>
                      <a:pt x="255" y="4016"/>
                      <a:pt x="255" y="3975"/>
                    </a:cubicBezTo>
                    <a:cubicBezTo>
                      <a:pt x="722" y="2745"/>
                      <a:pt x="1525" y="204"/>
                      <a:pt x="1525" y="163"/>
                    </a:cubicBezTo>
                    <a:cubicBezTo>
                      <a:pt x="1525" y="122"/>
                      <a:pt x="1525" y="41"/>
                      <a:pt x="1444"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1069400" y="1549325"/>
                <a:ext cx="36100" cy="104725"/>
              </a:xfrm>
              <a:custGeom>
                <a:avLst/>
                <a:gdLst/>
                <a:ahLst/>
                <a:cxnLst/>
                <a:rect l="l" t="t" r="r" b="b"/>
                <a:pathLst>
                  <a:path w="1444" h="4189" extrusionOk="0">
                    <a:moveTo>
                      <a:pt x="1311" y="1"/>
                    </a:moveTo>
                    <a:cubicBezTo>
                      <a:pt x="1271" y="1"/>
                      <a:pt x="1189" y="41"/>
                      <a:pt x="1139" y="82"/>
                    </a:cubicBezTo>
                    <a:cubicBezTo>
                      <a:pt x="1139" y="123"/>
                      <a:pt x="508" y="2583"/>
                      <a:pt x="0" y="4026"/>
                    </a:cubicBezTo>
                    <a:cubicBezTo>
                      <a:pt x="0" y="4108"/>
                      <a:pt x="41" y="4189"/>
                      <a:pt x="81" y="4189"/>
                    </a:cubicBezTo>
                    <a:lnTo>
                      <a:pt x="122" y="4189"/>
                    </a:lnTo>
                    <a:cubicBezTo>
                      <a:pt x="214" y="4189"/>
                      <a:pt x="254" y="4148"/>
                      <a:pt x="254" y="4108"/>
                    </a:cubicBezTo>
                    <a:cubicBezTo>
                      <a:pt x="763" y="2664"/>
                      <a:pt x="1393" y="214"/>
                      <a:pt x="1444" y="174"/>
                    </a:cubicBezTo>
                    <a:cubicBezTo>
                      <a:pt x="1444" y="82"/>
                      <a:pt x="1393" y="41"/>
                      <a:pt x="131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1118175" y="1563050"/>
                <a:ext cx="33825" cy="102700"/>
              </a:xfrm>
              <a:custGeom>
                <a:avLst/>
                <a:gdLst/>
                <a:ahLst/>
                <a:cxnLst/>
                <a:rect l="l" t="t" r="r" b="b"/>
                <a:pathLst>
                  <a:path w="1353" h="4108" extrusionOk="0">
                    <a:moveTo>
                      <a:pt x="1272" y="1"/>
                    </a:moveTo>
                    <a:cubicBezTo>
                      <a:pt x="1180" y="1"/>
                      <a:pt x="1099" y="41"/>
                      <a:pt x="1099" y="82"/>
                    </a:cubicBezTo>
                    <a:cubicBezTo>
                      <a:pt x="1099" y="133"/>
                      <a:pt x="509" y="2623"/>
                      <a:pt x="42" y="3894"/>
                    </a:cubicBezTo>
                    <a:cubicBezTo>
                      <a:pt x="1" y="3985"/>
                      <a:pt x="42" y="4067"/>
                      <a:pt x="123" y="4107"/>
                    </a:cubicBezTo>
                    <a:lnTo>
                      <a:pt x="164" y="4107"/>
                    </a:lnTo>
                    <a:cubicBezTo>
                      <a:pt x="204" y="4107"/>
                      <a:pt x="255" y="4067"/>
                      <a:pt x="296" y="4026"/>
                    </a:cubicBezTo>
                    <a:cubicBezTo>
                      <a:pt x="763" y="2715"/>
                      <a:pt x="1353" y="173"/>
                      <a:pt x="1353" y="173"/>
                    </a:cubicBezTo>
                    <a:cubicBezTo>
                      <a:pt x="1353" y="82"/>
                      <a:pt x="1312" y="1"/>
                      <a:pt x="127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1164700" y="1579675"/>
                <a:ext cx="31775" cy="93450"/>
              </a:xfrm>
              <a:custGeom>
                <a:avLst/>
                <a:gdLst/>
                <a:ahLst/>
                <a:cxnLst/>
                <a:rect l="l" t="t" r="r" b="b"/>
                <a:pathLst>
                  <a:path w="1271" h="3738" extrusionOk="0">
                    <a:moveTo>
                      <a:pt x="1075" y="1"/>
                    </a:moveTo>
                    <a:cubicBezTo>
                      <a:pt x="1020" y="1"/>
                      <a:pt x="976" y="39"/>
                      <a:pt x="976" y="98"/>
                    </a:cubicBezTo>
                    <a:cubicBezTo>
                      <a:pt x="976" y="98"/>
                      <a:pt x="549" y="2263"/>
                      <a:pt x="41" y="3575"/>
                    </a:cubicBezTo>
                    <a:cubicBezTo>
                      <a:pt x="0" y="3615"/>
                      <a:pt x="41" y="3697"/>
                      <a:pt x="122" y="3737"/>
                    </a:cubicBezTo>
                    <a:lnTo>
                      <a:pt x="173" y="3737"/>
                    </a:lnTo>
                    <a:cubicBezTo>
                      <a:pt x="214" y="3737"/>
                      <a:pt x="254" y="3697"/>
                      <a:pt x="295" y="3656"/>
                    </a:cubicBezTo>
                    <a:cubicBezTo>
                      <a:pt x="803" y="2345"/>
                      <a:pt x="1230" y="179"/>
                      <a:pt x="1230" y="139"/>
                    </a:cubicBezTo>
                    <a:cubicBezTo>
                      <a:pt x="1271" y="98"/>
                      <a:pt x="1230" y="17"/>
                      <a:pt x="1139" y="17"/>
                    </a:cubicBezTo>
                    <a:cubicBezTo>
                      <a:pt x="1117" y="6"/>
                      <a:pt x="1095" y="1"/>
                      <a:pt x="107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958075" y="1532300"/>
                <a:ext cx="274500" cy="145150"/>
              </a:xfrm>
              <a:custGeom>
                <a:avLst/>
                <a:gdLst/>
                <a:ahLst/>
                <a:cxnLst/>
                <a:rect l="l" t="t" r="r" b="b"/>
                <a:pathLst>
                  <a:path w="10980" h="5806" extrusionOk="0">
                    <a:moveTo>
                      <a:pt x="895" y="255"/>
                    </a:moveTo>
                    <a:cubicBezTo>
                      <a:pt x="4321" y="428"/>
                      <a:pt x="7716" y="1271"/>
                      <a:pt x="10674" y="2755"/>
                    </a:cubicBezTo>
                    <a:cubicBezTo>
                      <a:pt x="10552" y="3396"/>
                      <a:pt x="10380" y="4026"/>
                      <a:pt x="10166" y="4707"/>
                    </a:cubicBezTo>
                    <a:cubicBezTo>
                      <a:pt x="10085" y="4961"/>
                      <a:pt x="10003" y="5256"/>
                      <a:pt x="9912" y="5551"/>
                    </a:cubicBezTo>
                    <a:cubicBezTo>
                      <a:pt x="6740" y="5256"/>
                      <a:pt x="3518" y="4494"/>
                      <a:pt x="306" y="3223"/>
                    </a:cubicBezTo>
                    <a:cubicBezTo>
                      <a:pt x="387" y="2207"/>
                      <a:pt x="641" y="1231"/>
                      <a:pt x="895" y="255"/>
                    </a:cubicBezTo>
                    <a:close/>
                    <a:moveTo>
                      <a:pt x="763" y="1"/>
                    </a:moveTo>
                    <a:cubicBezTo>
                      <a:pt x="722" y="1"/>
                      <a:pt x="682" y="41"/>
                      <a:pt x="641" y="92"/>
                    </a:cubicBezTo>
                    <a:cubicBezTo>
                      <a:pt x="387" y="1109"/>
                      <a:pt x="133" y="2207"/>
                      <a:pt x="51" y="3304"/>
                    </a:cubicBezTo>
                    <a:cubicBezTo>
                      <a:pt x="1" y="3345"/>
                      <a:pt x="51" y="3437"/>
                      <a:pt x="133" y="3437"/>
                    </a:cubicBezTo>
                    <a:cubicBezTo>
                      <a:pt x="3437" y="4748"/>
                      <a:pt x="6740" y="5551"/>
                      <a:pt x="10003" y="5805"/>
                    </a:cubicBezTo>
                    <a:cubicBezTo>
                      <a:pt x="10085" y="5805"/>
                      <a:pt x="10125" y="5764"/>
                      <a:pt x="10125" y="5724"/>
                    </a:cubicBezTo>
                    <a:cubicBezTo>
                      <a:pt x="10258" y="5378"/>
                      <a:pt x="10339" y="5083"/>
                      <a:pt x="10420" y="4748"/>
                    </a:cubicBezTo>
                    <a:cubicBezTo>
                      <a:pt x="10634" y="4067"/>
                      <a:pt x="10847" y="3396"/>
                      <a:pt x="10979" y="2715"/>
                    </a:cubicBezTo>
                    <a:cubicBezTo>
                      <a:pt x="10979" y="2674"/>
                      <a:pt x="10928" y="2583"/>
                      <a:pt x="10888" y="2583"/>
                    </a:cubicBezTo>
                    <a:cubicBezTo>
                      <a:pt x="7838" y="1017"/>
                      <a:pt x="4321" y="133"/>
                      <a:pt x="7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44" name="Google Shape;144;p4"/>
          <p:cNvGrpSpPr/>
          <p:nvPr/>
        </p:nvGrpSpPr>
        <p:grpSpPr>
          <a:xfrm>
            <a:off x="-26038" y="2444932"/>
            <a:ext cx="630531" cy="675066"/>
            <a:chOff x="-26038" y="2444932"/>
            <a:chExt cx="630531" cy="675066"/>
          </a:xfrm>
        </p:grpSpPr>
        <p:sp>
          <p:nvSpPr>
            <p:cNvPr id="145" name="Google Shape;145;p4"/>
            <p:cNvSpPr/>
            <p:nvPr/>
          </p:nvSpPr>
          <p:spPr>
            <a:xfrm>
              <a:off x="5975" y="2477175"/>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 name="Google Shape;146;p4"/>
            <p:cNvGrpSpPr/>
            <p:nvPr/>
          </p:nvGrpSpPr>
          <p:grpSpPr>
            <a:xfrm>
              <a:off x="-26038" y="2444932"/>
              <a:ext cx="598056" cy="642817"/>
              <a:chOff x="235150" y="261875"/>
              <a:chExt cx="2362925" cy="2539775"/>
            </a:xfrm>
          </p:grpSpPr>
          <p:sp>
            <p:nvSpPr>
              <p:cNvPr id="147" name="Google Shape;147;p4"/>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4"/>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4"/>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4"/>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4"/>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4"/>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71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ext 1">
  <p:cSld name="CUSTOM_1">
    <p:spTree>
      <p:nvGrpSpPr>
        <p:cNvPr id="1" name="Shape 914"/>
        <p:cNvGrpSpPr/>
        <p:nvPr/>
      </p:nvGrpSpPr>
      <p:grpSpPr>
        <a:xfrm>
          <a:off x="0" y="0"/>
          <a:ext cx="0" cy="0"/>
          <a:chOff x="0" y="0"/>
          <a:chExt cx="0" cy="0"/>
        </a:xfrm>
      </p:grpSpPr>
      <p:sp>
        <p:nvSpPr>
          <p:cNvPr id="915" name="Google Shape;915;p16"/>
          <p:cNvSpPr/>
          <p:nvPr/>
        </p:nvSpPr>
        <p:spPr>
          <a:xfrm>
            <a:off x="457200" y="1200025"/>
            <a:ext cx="8229600" cy="36576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16"/>
          <p:cNvSpPr/>
          <p:nvPr/>
        </p:nvSpPr>
        <p:spPr>
          <a:xfrm>
            <a:off x="457200" y="285750"/>
            <a:ext cx="8229600" cy="7497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7" name="Google Shape;917;p16"/>
          <p:cNvGrpSpPr/>
          <p:nvPr/>
        </p:nvGrpSpPr>
        <p:grpSpPr>
          <a:xfrm>
            <a:off x="8321171" y="2336853"/>
            <a:ext cx="1053753" cy="1015226"/>
            <a:chOff x="8321171" y="2336853"/>
            <a:chExt cx="1053753" cy="1015226"/>
          </a:xfrm>
        </p:grpSpPr>
        <p:sp>
          <p:nvSpPr>
            <p:cNvPr id="918" name="Google Shape;918;p16"/>
            <p:cNvSpPr/>
            <p:nvPr/>
          </p:nvSpPr>
          <p:spPr>
            <a:xfrm rot="-1354407">
              <a:off x="8558933" y="2458319"/>
              <a:ext cx="690532" cy="791539"/>
            </a:xfrm>
            <a:custGeom>
              <a:avLst/>
              <a:gdLst/>
              <a:ahLst/>
              <a:cxnLst/>
              <a:rect l="l" t="t" r="r" b="b"/>
              <a:pathLst>
                <a:path w="16814" h="19275" extrusionOk="0">
                  <a:moveTo>
                    <a:pt x="5805" y="1"/>
                  </a:moveTo>
                  <a:cubicBezTo>
                    <a:pt x="5764" y="1"/>
                    <a:pt x="5683" y="42"/>
                    <a:pt x="5683" y="133"/>
                  </a:cubicBezTo>
                  <a:cubicBezTo>
                    <a:pt x="5428" y="1099"/>
                    <a:pt x="5124" y="2207"/>
                    <a:pt x="5042" y="3305"/>
                  </a:cubicBezTo>
                  <a:cubicBezTo>
                    <a:pt x="5042" y="3386"/>
                    <a:pt x="5083" y="3437"/>
                    <a:pt x="5124" y="3437"/>
                  </a:cubicBezTo>
                  <a:cubicBezTo>
                    <a:pt x="5428" y="3559"/>
                    <a:pt x="5723" y="3691"/>
                    <a:pt x="6018" y="3772"/>
                  </a:cubicBezTo>
                  <a:cubicBezTo>
                    <a:pt x="5845" y="4026"/>
                    <a:pt x="5591" y="4281"/>
                    <a:pt x="5337" y="4403"/>
                  </a:cubicBezTo>
                  <a:cubicBezTo>
                    <a:pt x="5083" y="4575"/>
                    <a:pt x="4788" y="4708"/>
                    <a:pt x="4453" y="4830"/>
                  </a:cubicBezTo>
                  <a:cubicBezTo>
                    <a:pt x="4198" y="4911"/>
                    <a:pt x="3904" y="5002"/>
                    <a:pt x="3650" y="5165"/>
                  </a:cubicBezTo>
                  <a:cubicBezTo>
                    <a:pt x="2501" y="5765"/>
                    <a:pt x="1871" y="6822"/>
                    <a:pt x="1403" y="8052"/>
                  </a:cubicBezTo>
                  <a:lnTo>
                    <a:pt x="1362" y="8052"/>
                  </a:lnTo>
                  <a:cubicBezTo>
                    <a:pt x="1312" y="8174"/>
                    <a:pt x="1271" y="8306"/>
                    <a:pt x="1230" y="8428"/>
                  </a:cubicBezTo>
                  <a:cubicBezTo>
                    <a:pt x="1230" y="8469"/>
                    <a:pt x="1230" y="8520"/>
                    <a:pt x="1190" y="8560"/>
                  </a:cubicBezTo>
                  <a:cubicBezTo>
                    <a:pt x="1190" y="8642"/>
                    <a:pt x="1149" y="8723"/>
                    <a:pt x="1108" y="8814"/>
                  </a:cubicBezTo>
                  <a:cubicBezTo>
                    <a:pt x="1108" y="8855"/>
                    <a:pt x="1057" y="8896"/>
                    <a:pt x="1057" y="8977"/>
                  </a:cubicBezTo>
                  <a:cubicBezTo>
                    <a:pt x="1017" y="9069"/>
                    <a:pt x="1017" y="9109"/>
                    <a:pt x="976" y="9191"/>
                  </a:cubicBezTo>
                  <a:cubicBezTo>
                    <a:pt x="976" y="9231"/>
                    <a:pt x="976" y="9282"/>
                    <a:pt x="935" y="9363"/>
                  </a:cubicBezTo>
                  <a:cubicBezTo>
                    <a:pt x="895" y="9485"/>
                    <a:pt x="854" y="9577"/>
                    <a:pt x="854" y="9699"/>
                  </a:cubicBezTo>
                  <a:cubicBezTo>
                    <a:pt x="803" y="9831"/>
                    <a:pt x="763" y="9912"/>
                    <a:pt x="722" y="10044"/>
                  </a:cubicBezTo>
                  <a:cubicBezTo>
                    <a:pt x="722" y="10126"/>
                    <a:pt x="722" y="10166"/>
                    <a:pt x="681" y="10248"/>
                  </a:cubicBezTo>
                  <a:cubicBezTo>
                    <a:pt x="681" y="10299"/>
                    <a:pt x="681" y="10339"/>
                    <a:pt x="641" y="10380"/>
                  </a:cubicBezTo>
                  <a:cubicBezTo>
                    <a:pt x="641" y="10461"/>
                    <a:pt x="600" y="10553"/>
                    <a:pt x="600" y="10675"/>
                  </a:cubicBezTo>
                  <a:lnTo>
                    <a:pt x="549" y="10675"/>
                  </a:lnTo>
                  <a:cubicBezTo>
                    <a:pt x="173" y="12240"/>
                    <a:pt x="0" y="13765"/>
                    <a:pt x="803" y="15076"/>
                  </a:cubicBezTo>
                  <a:cubicBezTo>
                    <a:pt x="1403" y="16052"/>
                    <a:pt x="2420" y="16693"/>
                    <a:pt x="3395" y="17160"/>
                  </a:cubicBezTo>
                  <a:cubicBezTo>
                    <a:pt x="5256" y="18085"/>
                    <a:pt x="7248" y="18726"/>
                    <a:pt x="9281" y="19102"/>
                  </a:cubicBezTo>
                  <a:cubicBezTo>
                    <a:pt x="9789" y="19193"/>
                    <a:pt x="10338" y="19275"/>
                    <a:pt x="10887" y="19275"/>
                  </a:cubicBezTo>
                  <a:cubicBezTo>
                    <a:pt x="11609" y="19275"/>
                    <a:pt x="12412" y="19142"/>
                    <a:pt x="13053" y="18685"/>
                  </a:cubicBezTo>
                  <a:cubicBezTo>
                    <a:pt x="13601" y="18299"/>
                    <a:pt x="13937" y="17709"/>
                    <a:pt x="14232" y="17109"/>
                  </a:cubicBezTo>
                  <a:cubicBezTo>
                    <a:pt x="14323" y="16987"/>
                    <a:pt x="14364" y="16906"/>
                    <a:pt x="14405" y="16774"/>
                  </a:cubicBezTo>
                  <a:lnTo>
                    <a:pt x="14445" y="16733"/>
                  </a:lnTo>
                  <a:cubicBezTo>
                    <a:pt x="14445" y="16693"/>
                    <a:pt x="14486" y="16652"/>
                    <a:pt x="14486" y="16560"/>
                  </a:cubicBezTo>
                  <a:cubicBezTo>
                    <a:pt x="14527" y="16479"/>
                    <a:pt x="14577" y="16398"/>
                    <a:pt x="14618" y="16306"/>
                  </a:cubicBezTo>
                  <a:cubicBezTo>
                    <a:pt x="15208" y="14873"/>
                    <a:pt x="15757" y="13348"/>
                    <a:pt x="16184" y="11864"/>
                  </a:cubicBezTo>
                  <a:cubicBezTo>
                    <a:pt x="16224" y="11823"/>
                    <a:pt x="16224" y="11732"/>
                    <a:pt x="16265" y="11691"/>
                  </a:cubicBezTo>
                  <a:cubicBezTo>
                    <a:pt x="16610" y="10553"/>
                    <a:pt x="16814" y="9231"/>
                    <a:pt x="16143" y="8265"/>
                  </a:cubicBezTo>
                  <a:cubicBezTo>
                    <a:pt x="15848" y="7879"/>
                    <a:pt x="15502" y="7625"/>
                    <a:pt x="15126" y="7371"/>
                  </a:cubicBezTo>
                  <a:cubicBezTo>
                    <a:pt x="14913" y="7198"/>
                    <a:pt x="14699" y="7035"/>
                    <a:pt x="14486" y="6822"/>
                  </a:cubicBezTo>
                  <a:cubicBezTo>
                    <a:pt x="14191" y="6527"/>
                    <a:pt x="13937" y="6100"/>
                    <a:pt x="13937" y="5724"/>
                  </a:cubicBezTo>
                  <a:lnTo>
                    <a:pt x="13937" y="5724"/>
                  </a:lnTo>
                  <a:cubicBezTo>
                    <a:pt x="14323" y="5765"/>
                    <a:pt x="14659" y="5805"/>
                    <a:pt x="15035" y="5805"/>
                  </a:cubicBezTo>
                  <a:cubicBezTo>
                    <a:pt x="15086" y="5805"/>
                    <a:pt x="15167" y="5805"/>
                    <a:pt x="15167" y="5724"/>
                  </a:cubicBezTo>
                  <a:cubicBezTo>
                    <a:pt x="15248" y="5378"/>
                    <a:pt x="15380" y="5084"/>
                    <a:pt x="15462" y="4789"/>
                  </a:cubicBezTo>
                  <a:cubicBezTo>
                    <a:pt x="15675" y="4067"/>
                    <a:pt x="15848" y="3386"/>
                    <a:pt x="15970" y="2715"/>
                  </a:cubicBezTo>
                  <a:cubicBezTo>
                    <a:pt x="15970" y="2674"/>
                    <a:pt x="15970" y="2624"/>
                    <a:pt x="15929" y="2583"/>
                  </a:cubicBezTo>
                  <a:cubicBezTo>
                    <a:pt x="15421" y="2329"/>
                    <a:pt x="14954" y="2115"/>
                    <a:pt x="14486" y="1912"/>
                  </a:cubicBezTo>
                  <a:lnTo>
                    <a:pt x="14405" y="1912"/>
                  </a:lnTo>
                  <a:cubicBezTo>
                    <a:pt x="13856" y="1658"/>
                    <a:pt x="13307" y="1444"/>
                    <a:pt x="12707" y="1231"/>
                  </a:cubicBezTo>
                  <a:lnTo>
                    <a:pt x="12666" y="1231"/>
                  </a:lnTo>
                  <a:cubicBezTo>
                    <a:pt x="12077" y="1018"/>
                    <a:pt x="11436" y="845"/>
                    <a:pt x="10806" y="723"/>
                  </a:cubicBezTo>
                  <a:lnTo>
                    <a:pt x="10806" y="682"/>
                  </a:lnTo>
                  <a:lnTo>
                    <a:pt x="10765" y="682"/>
                  </a:lnTo>
                  <a:cubicBezTo>
                    <a:pt x="10257" y="550"/>
                    <a:pt x="9749" y="469"/>
                    <a:pt x="9241" y="387"/>
                  </a:cubicBezTo>
                  <a:lnTo>
                    <a:pt x="9190" y="387"/>
                  </a:lnTo>
                  <a:cubicBezTo>
                    <a:pt x="8600" y="255"/>
                    <a:pt x="7970" y="174"/>
                    <a:pt x="7370" y="133"/>
                  </a:cubicBezTo>
                  <a:lnTo>
                    <a:pt x="7329" y="133"/>
                  </a:lnTo>
                  <a:cubicBezTo>
                    <a:pt x="6821" y="42"/>
                    <a:pt x="6313" y="42"/>
                    <a:pt x="5805"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9" name="Google Shape;919;p16"/>
            <p:cNvGrpSpPr/>
            <p:nvPr/>
          </p:nvGrpSpPr>
          <p:grpSpPr>
            <a:xfrm rot="-1354407">
              <a:off x="8446357" y="2440445"/>
              <a:ext cx="697678" cy="791539"/>
              <a:chOff x="828975" y="1532300"/>
              <a:chExt cx="424700" cy="481875"/>
            </a:xfrm>
          </p:grpSpPr>
          <p:sp>
            <p:nvSpPr>
              <p:cNvPr id="920" name="Google Shape;920;p16"/>
              <p:cNvSpPr/>
              <p:nvPr/>
            </p:nvSpPr>
            <p:spPr>
              <a:xfrm>
                <a:off x="845000" y="1658350"/>
                <a:ext cx="396975" cy="242475"/>
              </a:xfrm>
              <a:custGeom>
                <a:avLst/>
                <a:gdLst/>
                <a:ahLst/>
                <a:cxnLst/>
                <a:rect l="l" t="t" r="r" b="b"/>
                <a:pathLst>
                  <a:path w="15879" h="9699" extrusionOk="0">
                    <a:moveTo>
                      <a:pt x="4066" y="1"/>
                    </a:moveTo>
                    <a:cubicBezTo>
                      <a:pt x="3761" y="133"/>
                      <a:pt x="3507" y="214"/>
                      <a:pt x="3253" y="336"/>
                    </a:cubicBezTo>
                    <a:cubicBezTo>
                      <a:pt x="2745" y="590"/>
                      <a:pt x="2369" y="977"/>
                      <a:pt x="2033" y="1403"/>
                    </a:cubicBezTo>
                    <a:cubicBezTo>
                      <a:pt x="2450" y="1485"/>
                      <a:pt x="2836" y="1566"/>
                      <a:pt x="3253" y="1658"/>
                    </a:cubicBezTo>
                    <a:cubicBezTo>
                      <a:pt x="3426" y="1525"/>
                      <a:pt x="3599" y="1403"/>
                      <a:pt x="3761" y="1271"/>
                    </a:cubicBezTo>
                    <a:cubicBezTo>
                      <a:pt x="3934" y="1190"/>
                      <a:pt x="4188" y="1099"/>
                      <a:pt x="4442" y="1017"/>
                    </a:cubicBezTo>
                    <a:cubicBezTo>
                      <a:pt x="4442" y="1017"/>
                      <a:pt x="8722" y="1780"/>
                      <a:pt x="14526" y="3986"/>
                    </a:cubicBezTo>
                    <a:cubicBezTo>
                      <a:pt x="14903" y="4148"/>
                      <a:pt x="14903" y="4707"/>
                      <a:pt x="14740" y="5297"/>
                    </a:cubicBezTo>
                    <a:cubicBezTo>
                      <a:pt x="15075" y="5470"/>
                      <a:pt x="15370" y="5592"/>
                      <a:pt x="15706" y="5764"/>
                    </a:cubicBezTo>
                    <a:cubicBezTo>
                      <a:pt x="15878" y="4870"/>
                      <a:pt x="15878" y="4026"/>
                      <a:pt x="15411" y="3386"/>
                    </a:cubicBezTo>
                    <a:cubicBezTo>
                      <a:pt x="15157" y="3050"/>
                      <a:pt x="14821" y="2796"/>
                      <a:pt x="14486" y="2542"/>
                    </a:cubicBezTo>
                    <a:cubicBezTo>
                      <a:pt x="14232" y="2369"/>
                      <a:pt x="14018" y="2166"/>
                      <a:pt x="13805" y="1993"/>
                    </a:cubicBezTo>
                    <a:cubicBezTo>
                      <a:pt x="13764" y="1912"/>
                      <a:pt x="13673" y="1861"/>
                      <a:pt x="13632" y="1780"/>
                    </a:cubicBezTo>
                    <a:lnTo>
                      <a:pt x="13418" y="1780"/>
                    </a:lnTo>
                    <a:cubicBezTo>
                      <a:pt x="10247" y="1780"/>
                      <a:pt x="7065" y="1190"/>
                      <a:pt x="4107" y="1"/>
                    </a:cubicBezTo>
                    <a:close/>
                    <a:moveTo>
                      <a:pt x="41" y="7452"/>
                    </a:moveTo>
                    <a:lnTo>
                      <a:pt x="41" y="7452"/>
                    </a:lnTo>
                    <a:cubicBezTo>
                      <a:pt x="0" y="8052"/>
                      <a:pt x="41" y="8601"/>
                      <a:pt x="163" y="9109"/>
                    </a:cubicBezTo>
                    <a:cubicBezTo>
                      <a:pt x="630" y="9282"/>
                      <a:pt x="1139" y="9485"/>
                      <a:pt x="1687" y="9698"/>
                    </a:cubicBezTo>
                    <a:cubicBezTo>
                      <a:pt x="1606" y="9576"/>
                      <a:pt x="1525" y="9485"/>
                      <a:pt x="1433" y="9363"/>
                    </a:cubicBezTo>
                    <a:cubicBezTo>
                      <a:pt x="1139" y="8855"/>
                      <a:pt x="1057" y="8306"/>
                      <a:pt x="1098" y="7706"/>
                    </a:cubicBezTo>
                    <a:cubicBezTo>
                      <a:pt x="712" y="7625"/>
                      <a:pt x="376" y="7543"/>
                      <a:pt x="41" y="745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16"/>
              <p:cNvSpPr/>
              <p:nvPr/>
            </p:nvSpPr>
            <p:spPr>
              <a:xfrm>
                <a:off x="864050" y="1683775"/>
                <a:ext cx="359875" cy="297025"/>
              </a:xfrm>
              <a:custGeom>
                <a:avLst/>
                <a:gdLst/>
                <a:ahLst/>
                <a:cxnLst/>
                <a:rect l="l" t="t" r="r" b="b"/>
                <a:pathLst>
                  <a:path w="14395" h="11881" extrusionOk="0">
                    <a:moveTo>
                      <a:pt x="3680" y="0"/>
                    </a:moveTo>
                    <a:cubicBezTo>
                      <a:pt x="3426" y="82"/>
                      <a:pt x="3172" y="173"/>
                      <a:pt x="2999" y="254"/>
                    </a:cubicBezTo>
                    <a:cubicBezTo>
                      <a:pt x="1861" y="895"/>
                      <a:pt x="1312" y="2460"/>
                      <a:pt x="844" y="4026"/>
                    </a:cubicBezTo>
                    <a:cubicBezTo>
                      <a:pt x="417" y="5591"/>
                      <a:pt x="0" y="7197"/>
                      <a:pt x="671" y="8346"/>
                    </a:cubicBezTo>
                    <a:cubicBezTo>
                      <a:pt x="1098" y="9027"/>
                      <a:pt x="1942" y="9535"/>
                      <a:pt x="2704" y="9911"/>
                    </a:cubicBezTo>
                    <a:cubicBezTo>
                      <a:pt x="3558" y="10338"/>
                      <a:pt x="4443" y="10674"/>
                      <a:pt x="5378" y="10969"/>
                    </a:cubicBezTo>
                    <a:cubicBezTo>
                      <a:pt x="6303" y="11314"/>
                      <a:pt x="7279" y="11568"/>
                      <a:pt x="8255" y="11731"/>
                    </a:cubicBezTo>
                    <a:cubicBezTo>
                      <a:pt x="8647" y="11811"/>
                      <a:pt x="9115" y="11881"/>
                      <a:pt x="9575" y="11881"/>
                    </a:cubicBezTo>
                    <a:cubicBezTo>
                      <a:pt x="10104" y="11881"/>
                      <a:pt x="10624" y="11789"/>
                      <a:pt x="11010" y="11518"/>
                    </a:cubicBezTo>
                    <a:cubicBezTo>
                      <a:pt x="11477" y="11182"/>
                      <a:pt x="11813" y="10460"/>
                      <a:pt x="12107" y="9739"/>
                    </a:cubicBezTo>
                    <a:cubicBezTo>
                      <a:pt x="12707" y="8346"/>
                      <a:pt x="13215" y="6862"/>
                      <a:pt x="13673" y="5418"/>
                    </a:cubicBezTo>
                    <a:cubicBezTo>
                      <a:pt x="13927" y="4575"/>
                      <a:pt x="14395" y="3223"/>
                      <a:pt x="13764" y="2969"/>
                    </a:cubicBezTo>
                    <a:cubicBezTo>
                      <a:pt x="7960" y="763"/>
                      <a:pt x="3680" y="0"/>
                      <a:pt x="3680" y="0"/>
                    </a:cubicBezTo>
                    <a:close/>
                  </a:path>
                </a:pathLst>
              </a:custGeom>
              <a:solidFill>
                <a:srgbClr val="FF57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16"/>
              <p:cNvSpPr/>
              <p:nvPr/>
            </p:nvSpPr>
            <p:spPr>
              <a:xfrm>
                <a:off x="842700" y="1696475"/>
                <a:ext cx="397250" cy="261525"/>
              </a:xfrm>
              <a:custGeom>
                <a:avLst/>
                <a:gdLst/>
                <a:ahLst/>
                <a:cxnLst/>
                <a:rect l="l" t="t" r="r" b="b"/>
                <a:pathLst>
                  <a:path w="15890" h="10461" extrusionOk="0">
                    <a:moveTo>
                      <a:pt x="1912" y="0"/>
                    </a:moveTo>
                    <a:cubicBezTo>
                      <a:pt x="1231" y="895"/>
                      <a:pt x="895" y="2074"/>
                      <a:pt x="549" y="3182"/>
                    </a:cubicBezTo>
                    <a:cubicBezTo>
                      <a:pt x="295" y="4026"/>
                      <a:pt x="92" y="4910"/>
                      <a:pt x="1" y="5764"/>
                    </a:cubicBezTo>
                    <a:cubicBezTo>
                      <a:pt x="4748" y="6781"/>
                      <a:pt x="9363" y="8346"/>
                      <a:pt x="13724" y="10461"/>
                    </a:cubicBezTo>
                    <a:cubicBezTo>
                      <a:pt x="13856" y="10207"/>
                      <a:pt x="13978" y="9952"/>
                      <a:pt x="14069" y="9698"/>
                    </a:cubicBezTo>
                    <a:cubicBezTo>
                      <a:pt x="14659" y="8265"/>
                      <a:pt x="15208" y="6740"/>
                      <a:pt x="15676" y="5256"/>
                    </a:cubicBezTo>
                    <a:cubicBezTo>
                      <a:pt x="15757" y="4961"/>
                      <a:pt x="15798" y="4707"/>
                      <a:pt x="15889" y="4402"/>
                    </a:cubicBezTo>
                    <a:cubicBezTo>
                      <a:pt x="11528" y="2369"/>
                      <a:pt x="6903" y="895"/>
                      <a:pt x="191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16"/>
              <p:cNvSpPr/>
              <p:nvPr/>
            </p:nvSpPr>
            <p:spPr>
              <a:xfrm>
                <a:off x="839650" y="1692900"/>
                <a:ext cx="403350" cy="269425"/>
              </a:xfrm>
              <a:custGeom>
                <a:avLst/>
                <a:gdLst/>
                <a:ahLst/>
                <a:cxnLst/>
                <a:rect l="l" t="t" r="r" b="b"/>
                <a:pathLst>
                  <a:path w="16134" h="10777" extrusionOk="0">
                    <a:moveTo>
                      <a:pt x="2074" y="276"/>
                    </a:moveTo>
                    <a:cubicBezTo>
                      <a:pt x="6984" y="1160"/>
                      <a:pt x="11477" y="2604"/>
                      <a:pt x="15838" y="4637"/>
                    </a:cubicBezTo>
                    <a:cubicBezTo>
                      <a:pt x="15798" y="4850"/>
                      <a:pt x="15757" y="5104"/>
                      <a:pt x="15665" y="5358"/>
                    </a:cubicBezTo>
                    <a:cubicBezTo>
                      <a:pt x="15208" y="6832"/>
                      <a:pt x="14649" y="8357"/>
                      <a:pt x="14059" y="9801"/>
                    </a:cubicBezTo>
                    <a:cubicBezTo>
                      <a:pt x="13978" y="10055"/>
                      <a:pt x="13887" y="10268"/>
                      <a:pt x="13765" y="10441"/>
                    </a:cubicBezTo>
                    <a:cubicBezTo>
                      <a:pt x="9485" y="8357"/>
                      <a:pt x="4951" y="6792"/>
                      <a:pt x="255" y="5816"/>
                    </a:cubicBezTo>
                    <a:cubicBezTo>
                      <a:pt x="336" y="4972"/>
                      <a:pt x="590" y="4169"/>
                      <a:pt x="804" y="3366"/>
                    </a:cubicBezTo>
                    <a:cubicBezTo>
                      <a:pt x="1098" y="2349"/>
                      <a:pt x="1485" y="1201"/>
                      <a:pt x="2074" y="276"/>
                    </a:cubicBezTo>
                    <a:close/>
                    <a:moveTo>
                      <a:pt x="1995" y="0"/>
                    </a:moveTo>
                    <a:cubicBezTo>
                      <a:pt x="1963" y="0"/>
                      <a:pt x="1930" y="34"/>
                      <a:pt x="1901" y="62"/>
                    </a:cubicBezTo>
                    <a:cubicBezTo>
                      <a:pt x="1231" y="987"/>
                      <a:pt x="844" y="2217"/>
                      <a:pt x="549" y="3274"/>
                    </a:cubicBezTo>
                    <a:cubicBezTo>
                      <a:pt x="295" y="4128"/>
                      <a:pt x="82" y="5013"/>
                      <a:pt x="1" y="5907"/>
                    </a:cubicBezTo>
                    <a:cubicBezTo>
                      <a:pt x="1" y="5989"/>
                      <a:pt x="41" y="6029"/>
                      <a:pt x="82" y="6029"/>
                    </a:cubicBezTo>
                    <a:cubicBezTo>
                      <a:pt x="4829" y="7046"/>
                      <a:pt x="9444" y="8611"/>
                      <a:pt x="13805" y="10736"/>
                    </a:cubicBezTo>
                    <a:cubicBezTo>
                      <a:pt x="13805" y="10736"/>
                      <a:pt x="13805" y="10776"/>
                      <a:pt x="13846" y="10776"/>
                    </a:cubicBezTo>
                    <a:cubicBezTo>
                      <a:pt x="13887" y="10776"/>
                      <a:pt x="13937" y="10736"/>
                      <a:pt x="13978" y="10695"/>
                    </a:cubicBezTo>
                    <a:cubicBezTo>
                      <a:pt x="14059" y="10441"/>
                      <a:pt x="14191" y="10187"/>
                      <a:pt x="14313" y="9882"/>
                    </a:cubicBezTo>
                    <a:cubicBezTo>
                      <a:pt x="14903" y="8449"/>
                      <a:pt x="15462" y="6924"/>
                      <a:pt x="15920" y="5440"/>
                    </a:cubicBezTo>
                    <a:cubicBezTo>
                      <a:pt x="16011" y="5145"/>
                      <a:pt x="16092" y="4850"/>
                      <a:pt x="16133" y="4596"/>
                    </a:cubicBezTo>
                    <a:cubicBezTo>
                      <a:pt x="16133" y="4504"/>
                      <a:pt x="16133" y="4464"/>
                      <a:pt x="16052" y="4423"/>
                    </a:cubicBezTo>
                    <a:cubicBezTo>
                      <a:pt x="11650" y="2349"/>
                      <a:pt x="7025" y="906"/>
                      <a:pt x="2034" y="21"/>
                    </a:cubicBezTo>
                    <a:cubicBezTo>
                      <a:pt x="2021" y="6"/>
                      <a:pt x="2008" y="0"/>
                      <a:pt x="19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16"/>
              <p:cNvSpPr/>
              <p:nvPr/>
            </p:nvSpPr>
            <p:spPr>
              <a:xfrm>
                <a:off x="918950" y="1737900"/>
                <a:ext cx="42450" cy="50850"/>
              </a:xfrm>
              <a:custGeom>
                <a:avLst/>
                <a:gdLst/>
                <a:ahLst/>
                <a:cxnLst/>
                <a:rect l="l" t="t" r="r" b="b"/>
                <a:pathLst>
                  <a:path w="1698" h="2034" extrusionOk="0">
                    <a:moveTo>
                      <a:pt x="0" y="0"/>
                    </a:moveTo>
                    <a:cubicBezTo>
                      <a:pt x="92" y="671"/>
                      <a:pt x="173" y="1312"/>
                      <a:pt x="214" y="1983"/>
                    </a:cubicBezTo>
                    <a:cubicBezTo>
                      <a:pt x="295" y="1983"/>
                      <a:pt x="427" y="2034"/>
                      <a:pt x="508" y="2034"/>
                    </a:cubicBezTo>
                    <a:cubicBezTo>
                      <a:pt x="895" y="1474"/>
                      <a:pt x="1271" y="885"/>
                      <a:pt x="1698" y="336"/>
                    </a:cubicBezTo>
                    <a:cubicBezTo>
                      <a:pt x="1616" y="336"/>
                      <a:pt x="1525" y="295"/>
                      <a:pt x="1444" y="295"/>
                    </a:cubicBezTo>
                    <a:cubicBezTo>
                      <a:pt x="1230" y="549"/>
                      <a:pt x="1017" y="844"/>
                      <a:pt x="854" y="1139"/>
                    </a:cubicBezTo>
                    <a:cubicBezTo>
                      <a:pt x="681" y="1352"/>
                      <a:pt x="549" y="1566"/>
                      <a:pt x="427" y="1779"/>
                    </a:cubicBezTo>
                    <a:cubicBezTo>
                      <a:pt x="427" y="1525"/>
                      <a:pt x="427" y="1312"/>
                      <a:pt x="386" y="1017"/>
                    </a:cubicBezTo>
                    <a:cubicBezTo>
                      <a:pt x="386" y="712"/>
                      <a:pt x="346" y="377"/>
                      <a:pt x="295" y="41"/>
                    </a:cubicBezTo>
                    <a:cubicBezTo>
                      <a:pt x="214" y="41"/>
                      <a:pt x="132" y="41"/>
                      <a:pt x="0"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16"/>
              <p:cNvSpPr/>
              <p:nvPr/>
            </p:nvSpPr>
            <p:spPr>
              <a:xfrm>
                <a:off x="946650" y="1749325"/>
                <a:ext cx="40175" cy="52125"/>
              </a:xfrm>
              <a:custGeom>
                <a:avLst/>
                <a:gdLst/>
                <a:ahLst/>
                <a:cxnLst/>
                <a:rect l="l" t="t" r="r" b="b"/>
                <a:pathLst>
                  <a:path w="1607" h="2085" extrusionOk="0">
                    <a:moveTo>
                      <a:pt x="1271" y="255"/>
                    </a:moveTo>
                    <a:lnTo>
                      <a:pt x="1271" y="641"/>
                    </a:lnTo>
                    <a:cubicBezTo>
                      <a:pt x="1271" y="814"/>
                      <a:pt x="1312" y="1017"/>
                      <a:pt x="1312" y="1190"/>
                    </a:cubicBezTo>
                    <a:cubicBezTo>
                      <a:pt x="1098" y="1150"/>
                      <a:pt x="925" y="1109"/>
                      <a:pt x="712" y="1068"/>
                    </a:cubicBezTo>
                    <a:cubicBezTo>
                      <a:pt x="844" y="895"/>
                      <a:pt x="966" y="723"/>
                      <a:pt x="1057" y="560"/>
                    </a:cubicBezTo>
                    <a:cubicBezTo>
                      <a:pt x="1139" y="468"/>
                      <a:pt x="1179" y="387"/>
                      <a:pt x="1271" y="255"/>
                    </a:cubicBezTo>
                    <a:close/>
                    <a:moveTo>
                      <a:pt x="1179" y="1"/>
                    </a:moveTo>
                    <a:cubicBezTo>
                      <a:pt x="763" y="601"/>
                      <a:pt x="376" y="1150"/>
                      <a:pt x="0" y="1698"/>
                    </a:cubicBezTo>
                    <a:cubicBezTo>
                      <a:pt x="82" y="1739"/>
                      <a:pt x="163" y="1739"/>
                      <a:pt x="254" y="1780"/>
                    </a:cubicBezTo>
                    <a:cubicBezTo>
                      <a:pt x="376" y="1577"/>
                      <a:pt x="508" y="1404"/>
                      <a:pt x="630" y="1231"/>
                    </a:cubicBezTo>
                    <a:cubicBezTo>
                      <a:pt x="844" y="1272"/>
                      <a:pt x="1098" y="1363"/>
                      <a:pt x="1312" y="1404"/>
                    </a:cubicBezTo>
                    <a:cubicBezTo>
                      <a:pt x="1312" y="1617"/>
                      <a:pt x="1352" y="1831"/>
                      <a:pt x="1352" y="2034"/>
                    </a:cubicBezTo>
                    <a:cubicBezTo>
                      <a:pt x="1434" y="2034"/>
                      <a:pt x="1525" y="2085"/>
                      <a:pt x="1606" y="2085"/>
                    </a:cubicBezTo>
                    <a:cubicBezTo>
                      <a:pt x="1566" y="1444"/>
                      <a:pt x="1525" y="763"/>
                      <a:pt x="1474" y="92"/>
                    </a:cubicBezTo>
                    <a:cubicBezTo>
                      <a:pt x="1393" y="92"/>
                      <a:pt x="1271" y="52"/>
                      <a:pt x="117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16"/>
              <p:cNvSpPr/>
              <p:nvPr/>
            </p:nvSpPr>
            <p:spPr>
              <a:xfrm>
                <a:off x="992125" y="1761975"/>
                <a:ext cx="48575" cy="48875"/>
              </a:xfrm>
              <a:custGeom>
                <a:avLst/>
                <a:gdLst/>
                <a:ahLst/>
                <a:cxnLst/>
                <a:rect l="l" t="t" r="r" b="b"/>
                <a:pathLst>
                  <a:path w="1943" h="1955" extrusionOk="0">
                    <a:moveTo>
                      <a:pt x="1163" y="1"/>
                    </a:moveTo>
                    <a:cubicBezTo>
                      <a:pt x="715" y="1"/>
                      <a:pt x="343" y="257"/>
                      <a:pt x="214" y="725"/>
                    </a:cubicBezTo>
                    <a:cubicBezTo>
                      <a:pt x="1" y="1325"/>
                      <a:pt x="336" y="1741"/>
                      <a:pt x="845" y="1914"/>
                    </a:cubicBezTo>
                    <a:cubicBezTo>
                      <a:pt x="1099" y="1955"/>
                      <a:pt x="1271" y="1955"/>
                      <a:pt x="1393" y="1955"/>
                    </a:cubicBezTo>
                    <a:lnTo>
                      <a:pt x="1393" y="1741"/>
                    </a:lnTo>
                    <a:cubicBezTo>
                      <a:pt x="1358" y="1753"/>
                      <a:pt x="1318" y="1758"/>
                      <a:pt x="1276" y="1758"/>
                    </a:cubicBezTo>
                    <a:cubicBezTo>
                      <a:pt x="1175" y="1758"/>
                      <a:pt x="1063" y="1730"/>
                      <a:pt x="977" y="1701"/>
                    </a:cubicBezTo>
                    <a:cubicBezTo>
                      <a:pt x="509" y="1579"/>
                      <a:pt x="336" y="1233"/>
                      <a:pt x="468" y="766"/>
                    </a:cubicBezTo>
                    <a:cubicBezTo>
                      <a:pt x="565" y="403"/>
                      <a:pt x="853" y="219"/>
                      <a:pt x="1201" y="219"/>
                    </a:cubicBezTo>
                    <a:cubicBezTo>
                      <a:pt x="1293" y="219"/>
                      <a:pt x="1388" y="232"/>
                      <a:pt x="1485" y="257"/>
                    </a:cubicBezTo>
                    <a:cubicBezTo>
                      <a:pt x="1648" y="308"/>
                      <a:pt x="1739" y="349"/>
                      <a:pt x="1820" y="430"/>
                    </a:cubicBezTo>
                    <a:cubicBezTo>
                      <a:pt x="1861" y="389"/>
                      <a:pt x="1902" y="308"/>
                      <a:pt x="1942" y="257"/>
                    </a:cubicBezTo>
                    <a:cubicBezTo>
                      <a:pt x="1902" y="217"/>
                      <a:pt x="1780" y="135"/>
                      <a:pt x="1526" y="54"/>
                    </a:cubicBezTo>
                    <a:cubicBezTo>
                      <a:pt x="1401" y="18"/>
                      <a:pt x="1280" y="1"/>
                      <a:pt x="11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16"/>
              <p:cNvSpPr/>
              <p:nvPr/>
            </p:nvSpPr>
            <p:spPr>
              <a:xfrm>
                <a:off x="1032275" y="1774125"/>
                <a:ext cx="48825" cy="49450"/>
              </a:xfrm>
              <a:custGeom>
                <a:avLst/>
                <a:gdLst/>
                <a:ahLst/>
                <a:cxnLst/>
                <a:rect l="l" t="t" r="r" b="b"/>
                <a:pathLst>
                  <a:path w="1953" h="1978" extrusionOk="0">
                    <a:moveTo>
                      <a:pt x="1114" y="1"/>
                    </a:moveTo>
                    <a:cubicBezTo>
                      <a:pt x="693" y="1"/>
                      <a:pt x="336" y="248"/>
                      <a:pt x="174" y="666"/>
                    </a:cubicBezTo>
                    <a:cubicBezTo>
                      <a:pt x="1" y="1255"/>
                      <a:pt x="296" y="1723"/>
                      <a:pt x="804" y="1896"/>
                    </a:cubicBezTo>
                    <a:cubicBezTo>
                      <a:pt x="1017" y="1977"/>
                      <a:pt x="1231" y="1977"/>
                      <a:pt x="1312" y="1977"/>
                    </a:cubicBezTo>
                    <a:cubicBezTo>
                      <a:pt x="1312" y="1896"/>
                      <a:pt x="1312" y="1804"/>
                      <a:pt x="1353" y="1764"/>
                    </a:cubicBezTo>
                    <a:cubicBezTo>
                      <a:pt x="1231" y="1764"/>
                      <a:pt x="1058" y="1764"/>
                      <a:pt x="936" y="1723"/>
                    </a:cubicBezTo>
                    <a:cubicBezTo>
                      <a:pt x="469" y="1550"/>
                      <a:pt x="296" y="1215"/>
                      <a:pt x="469" y="747"/>
                    </a:cubicBezTo>
                    <a:cubicBezTo>
                      <a:pt x="565" y="379"/>
                      <a:pt x="850" y="200"/>
                      <a:pt x="1195" y="200"/>
                    </a:cubicBezTo>
                    <a:cubicBezTo>
                      <a:pt x="1288" y="200"/>
                      <a:pt x="1386" y="213"/>
                      <a:pt x="1485" y="239"/>
                    </a:cubicBezTo>
                    <a:cubicBezTo>
                      <a:pt x="1607" y="330"/>
                      <a:pt x="1739" y="371"/>
                      <a:pt x="1821" y="452"/>
                    </a:cubicBezTo>
                    <a:cubicBezTo>
                      <a:pt x="1861" y="412"/>
                      <a:pt x="1912" y="330"/>
                      <a:pt x="1953" y="280"/>
                    </a:cubicBezTo>
                    <a:cubicBezTo>
                      <a:pt x="1912" y="239"/>
                      <a:pt x="1780" y="158"/>
                      <a:pt x="1526" y="76"/>
                    </a:cubicBezTo>
                    <a:cubicBezTo>
                      <a:pt x="1385" y="25"/>
                      <a:pt x="1246" y="1"/>
                      <a:pt x="111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16"/>
              <p:cNvSpPr/>
              <p:nvPr/>
            </p:nvSpPr>
            <p:spPr>
              <a:xfrm>
                <a:off x="1072450" y="1782375"/>
                <a:ext cx="22375" cy="46525"/>
              </a:xfrm>
              <a:custGeom>
                <a:avLst/>
                <a:gdLst/>
                <a:ahLst/>
                <a:cxnLst/>
                <a:rect l="l" t="t" r="r" b="b"/>
                <a:pathLst>
                  <a:path w="895" h="1861" extrusionOk="0">
                    <a:moveTo>
                      <a:pt x="681" y="0"/>
                    </a:moveTo>
                    <a:cubicBezTo>
                      <a:pt x="427" y="590"/>
                      <a:pt x="214" y="1180"/>
                      <a:pt x="0" y="1779"/>
                    </a:cubicBezTo>
                    <a:cubicBezTo>
                      <a:pt x="92" y="1820"/>
                      <a:pt x="132" y="1861"/>
                      <a:pt x="214" y="1861"/>
                    </a:cubicBezTo>
                    <a:cubicBezTo>
                      <a:pt x="427" y="1271"/>
                      <a:pt x="681" y="671"/>
                      <a:pt x="895" y="82"/>
                    </a:cubicBezTo>
                    <a:cubicBezTo>
                      <a:pt x="854" y="82"/>
                      <a:pt x="762" y="41"/>
                      <a:pt x="681"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16"/>
              <p:cNvSpPr/>
              <p:nvPr/>
            </p:nvSpPr>
            <p:spPr>
              <a:xfrm>
                <a:off x="1088450" y="1788725"/>
                <a:ext cx="51875" cy="57200"/>
              </a:xfrm>
              <a:custGeom>
                <a:avLst/>
                <a:gdLst/>
                <a:ahLst/>
                <a:cxnLst/>
                <a:rect l="l" t="t" r="r" b="b"/>
                <a:pathLst>
                  <a:path w="2075" h="2288" extrusionOk="0">
                    <a:moveTo>
                      <a:pt x="682" y="1"/>
                    </a:moveTo>
                    <a:cubicBezTo>
                      <a:pt x="468" y="590"/>
                      <a:pt x="214" y="1180"/>
                      <a:pt x="1" y="1779"/>
                    </a:cubicBezTo>
                    <a:cubicBezTo>
                      <a:pt x="82" y="1779"/>
                      <a:pt x="122" y="1820"/>
                      <a:pt x="214" y="1861"/>
                    </a:cubicBezTo>
                    <a:cubicBezTo>
                      <a:pt x="295" y="1607"/>
                      <a:pt x="427" y="1353"/>
                      <a:pt x="509" y="1098"/>
                    </a:cubicBezTo>
                    <a:cubicBezTo>
                      <a:pt x="631" y="804"/>
                      <a:pt x="722" y="590"/>
                      <a:pt x="804" y="377"/>
                    </a:cubicBezTo>
                    <a:cubicBezTo>
                      <a:pt x="804" y="590"/>
                      <a:pt x="844" y="844"/>
                      <a:pt x="885" y="1098"/>
                    </a:cubicBezTo>
                    <a:cubicBezTo>
                      <a:pt x="976" y="1434"/>
                      <a:pt x="1058" y="1820"/>
                      <a:pt x="1098" y="2196"/>
                    </a:cubicBezTo>
                    <a:cubicBezTo>
                      <a:pt x="1190" y="2237"/>
                      <a:pt x="1271" y="2237"/>
                      <a:pt x="1353" y="2288"/>
                    </a:cubicBezTo>
                    <a:cubicBezTo>
                      <a:pt x="1566" y="1688"/>
                      <a:pt x="1820" y="1139"/>
                      <a:pt x="2074" y="549"/>
                    </a:cubicBezTo>
                    <a:cubicBezTo>
                      <a:pt x="2034" y="509"/>
                      <a:pt x="1952" y="458"/>
                      <a:pt x="1861" y="458"/>
                    </a:cubicBezTo>
                    <a:cubicBezTo>
                      <a:pt x="1779" y="671"/>
                      <a:pt x="1647" y="926"/>
                      <a:pt x="1566" y="1180"/>
                    </a:cubicBezTo>
                    <a:cubicBezTo>
                      <a:pt x="1444" y="1434"/>
                      <a:pt x="1353" y="1647"/>
                      <a:pt x="1271" y="1901"/>
                    </a:cubicBezTo>
                    <a:cubicBezTo>
                      <a:pt x="1271" y="1688"/>
                      <a:pt x="1231" y="1474"/>
                      <a:pt x="1190" y="1220"/>
                    </a:cubicBezTo>
                    <a:cubicBezTo>
                      <a:pt x="1098" y="844"/>
                      <a:pt x="1058" y="458"/>
                      <a:pt x="976" y="82"/>
                    </a:cubicBezTo>
                    <a:cubicBezTo>
                      <a:pt x="885" y="82"/>
                      <a:pt x="804" y="41"/>
                      <a:pt x="68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16"/>
              <p:cNvSpPr/>
              <p:nvPr/>
            </p:nvSpPr>
            <p:spPr>
              <a:xfrm>
                <a:off x="1131900" y="1806525"/>
                <a:ext cx="43500" cy="54150"/>
              </a:xfrm>
              <a:custGeom>
                <a:avLst/>
                <a:gdLst/>
                <a:ahLst/>
                <a:cxnLst/>
                <a:rect l="l" t="t" r="r" b="b"/>
                <a:pathLst>
                  <a:path w="1740" h="2166" extrusionOk="0">
                    <a:moveTo>
                      <a:pt x="763" y="0"/>
                    </a:moveTo>
                    <a:cubicBezTo>
                      <a:pt x="509" y="559"/>
                      <a:pt x="255" y="1149"/>
                      <a:pt x="1" y="1738"/>
                    </a:cubicBezTo>
                    <a:cubicBezTo>
                      <a:pt x="336" y="1871"/>
                      <a:pt x="672" y="1993"/>
                      <a:pt x="977" y="2165"/>
                    </a:cubicBezTo>
                    <a:cubicBezTo>
                      <a:pt x="1017" y="2084"/>
                      <a:pt x="1058" y="2033"/>
                      <a:pt x="1058" y="1952"/>
                    </a:cubicBezTo>
                    <a:cubicBezTo>
                      <a:pt x="804" y="1871"/>
                      <a:pt x="550" y="1738"/>
                      <a:pt x="296" y="1657"/>
                    </a:cubicBezTo>
                    <a:cubicBezTo>
                      <a:pt x="418" y="1444"/>
                      <a:pt x="509" y="1230"/>
                      <a:pt x="590" y="1017"/>
                    </a:cubicBezTo>
                    <a:cubicBezTo>
                      <a:pt x="804" y="1108"/>
                      <a:pt x="1058" y="1230"/>
                      <a:pt x="1271" y="1322"/>
                    </a:cubicBezTo>
                    <a:cubicBezTo>
                      <a:pt x="1312" y="1271"/>
                      <a:pt x="1353" y="1189"/>
                      <a:pt x="1353" y="1149"/>
                    </a:cubicBezTo>
                    <a:cubicBezTo>
                      <a:pt x="1139" y="1017"/>
                      <a:pt x="885" y="935"/>
                      <a:pt x="672" y="854"/>
                    </a:cubicBezTo>
                    <a:cubicBezTo>
                      <a:pt x="763" y="641"/>
                      <a:pt x="845" y="468"/>
                      <a:pt x="926" y="305"/>
                    </a:cubicBezTo>
                    <a:cubicBezTo>
                      <a:pt x="1180" y="386"/>
                      <a:pt x="1393" y="508"/>
                      <a:pt x="1648" y="600"/>
                    </a:cubicBezTo>
                    <a:cubicBezTo>
                      <a:pt x="1688" y="559"/>
                      <a:pt x="1739" y="468"/>
                      <a:pt x="1739" y="427"/>
                    </a:cubicBezTo>
                    <a:cubicBezTo>
                      <a:pt x="1434" y="254"/>
                      <a:pt x="1099" y="132"/>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16"/>
              <p:cNvSpPr/>
              <p:nvPr/>
            </p:nvSpPr>
            <p:spPr>
              <a:xfrm>
                <a:off x="888200" y="1800150"/>
                <a:ext cx="11700" cy="22400"/>
              </a:xfrm>
              <a:custGeom>
                <a:avLst/>
                <a:gdLst/>
                <a:ahLst/>
                <a:cxnLst/>
                <a:rect l="l" t="t" r="r" b="b"/>
                <a:pathLst>
                  <a:path w="468" h="896" extrusionOk="0">
                    <a:moveTo>
                      <a:pt x="173" y="1"/>
                    </a:moveTo>
                    <a:cubicBezTo>
                      <a:pt x="132" y="306"/>
                      <a:pt x="51" y="560"/>
                      <a:pt x="0" y="814"/>
                    </a:cubicBezTo>
                    <a:cubicBezTo>
                      <a:pt x="132" y="855"/>
                      <a:pt x="305" y="896"/>
                      <a:pt x="468" y="896"/>
                    </a:cubicBezTo>
                    <a:lnTo>
                      <a:pt x="468" y="814"/>
                    </a:lnTo>
                    <a:cubicBezTo>
                      <a:pt x="346" y="814"/>
                      <a:pt x="214" y="763"/>
                      <a:pt x="132" y="763"/>
                    </a:cubicBezTo>
                    <a:cubicBezTo>
                      <a:pt x="173" y="509"/>
                      <a:pt x="214" y="255"/>
                      <a:pt x="305" y="52"/>
                    </a:cubicBezTo>
                    <a:cubicBezTo>
                      <a:pt x="254" y="52"/>
                      <a:pt x="214" y="52"/>
                      <a:pt x="17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16"/>
              <p:cNvSpPr/>
              <p:nvPr/>
            </p:nvSpPr>
            <p:spPr>
              <a:xfrm>
                <a:off x="900900" y="1804300"/>
                <a:ext cx="22375" cy="21575"/>
              </a:xfrm>
              <a:custGeom>
                <a:avLst/>
                <a:gdLst/>
                <a:ahLst/>
                <a:cxnLst/>
                <a:rect l="l" t="t" r="r" b="b"/>
                <a:pathLst>
                  <a:path w="895" h="863" extrusionOk="0">
                    <a:moveTo>
                      <a:pt x="498" y="83"/>
                    </a:moveTo>
                    <a:cubicBezTo>
                      <a:pt x="518" y="83"/>
                      <a:pt x="538" y="85"/>
                      <a:pt x="560" y="89"/>
                    </a:cubicBezTo>
                    <a:cubicBezTo>
                      <a:pt x="722" y="140"/>
                      <a:pt x="763" y="343"/>
                      <a:pt x="722" y="475"/>
                    </a:cubicBezTo>
                    <a:cubicBezTo>
                      <a:pt x="687" y="661"/>
                      <a:pt x="590" y="778"/>
                      <a:pt x="451" y="778"/>
                    </a:cubicBezTo>
                    <a:cubicBezTo>
                      <a:pt x="430" y="778"/>
                      <a:pt x="409" y="775"/>
                      <a:pt x="387" y="770"/>
                    </a:cubicBezTo>
                    <a:cubicBezTo>
                      <a:pt x="214" y="730"/>
                      <a:pt x="133" y="557"/>
                      <a:pt x="173" y="394"/>
                    </a:cubicBezTo>
                    <a:cubicBezTo>
                      <a:pt x="210" y="239"/>
                      <a:pt x="320" y="83"/>
                      <a:pt x="498" y="83"/>
                    </a:cubicBezTo>
                    <a:close/>
                    <a:moveTo>
                      <a:pt x="479" y="0"/>
                    </a:moveTo>
                    <a:cubicBezTo>
                      <a:pt x="295" y="0"/>
                      <a:pt x="127" y="121"/>
                      <a:pt x="92" y="343"/>
                    </a:cubicBezTo>
                    <a:cubicBezTo>
                      <a:pt x="0" y="597"/>
                      <a:pt x="133" y="811"/>
                      <a:pt x="346" y="851"/>
                    </a:cubicBezTo>
                    <a:cubicBezTo>
                      <a:pt x="376" y="859"/>
                      <a:pt x="407" y="862"/>
                      <a:pt x="436" y="862"/>
                    </a:cubicBezTo>
                    <a:cubicBezTo>
                      <a:pt x="615" y="862"/>
                      <a:pt x="776" y="734"/>
                      <a:pt x="854" y="516"/>
                    </a:cubicBezTo>
                    <a:cubicBezTo>
                      <a:pt x="895" y="262"/>
                      <a:pt x="814" y="89"/>
                      <a:pt x="560" y="8"/>
                    </a:cubicBezTo>
                    <a:cubicBezTo>
                      <a:pt x="533" y="3"/>
                      <a:pt x="506" y="0"/>
                      <a:pt x="479"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16"/>
              <p:cNvSpPr/>
              <p:nvPr/>
            </p:nvSpPr>
            <p:spPr>
              <a:xfrm>
                <a:off x="923250" y="1808800"/>
                <a:ext cx="17075" cy="22125"/>
              </a:xfrm>
              <a:custGeom>
                <a:avLst/>
                <a:gdLst/>
                <a:ahLst/>
                <a:cxnLst/>
                <a:rect l="l" t="t" r="r" b="b"/>
                <a:pathLst>
                  <a:path w="683" h="885" extrusionOk="0">
                    <a:moveTo>
                      <a:pt x="377" y="82"/>
                    </a:moveTo>
                    <a:cubicBezTo>
                      <a:pt x="509" y="123"/>
                      <a:pt x="591" y="163"/>
                      <a:pt x="550" y="295"/>
                    </a:cubicBezTo>
                    <a:cubicBezTo>
                      <a:pt x="520" y="355"/>
                      <a:pt x="469" y="393"/>
                      <a:pt x="407" y="393"/>
                    </a:cubicBezTo>
                    <a:cubicBezTo>
                      <a:pt x="385" y="393"/>
                      <a:pt x="361" y="388"/>
                      <a:pt x="336" y="377"/>
                    </a:cubicBezTo>
                    <a:lnTo>
                      <a:pt x="214" y="377"/>
                    </a:lnTo>
                    <a:cubicBezTo>
                      <a:pt x="255" y="295"/>
                      <a:pt x="255" y="163"/>
                      <a:pt x="296" y="82"/>
                    </a:cubicBezTo>
                    <a:close/>
                    <a:moveTo>
                      <a:pt x="214" y="1"/>
                    </a:moveTo>
                    <a:cubicBezTo>
                      <a:pt x="123" y="255"/>
                      <a:pt x="42" y="509"/>
                      <a:pt x="1" y="763"/>
                    </a:cubicBezTo>
                    <a:cubicBezTo>
                      <a:pt x="42" y="763"/>
                      <a:pt x="42" y="763"/>
                      <a:pt x="82" y="804"/>
                    </a:cubicBezTo>
                    <a:cubicBezTo>
                      <a:pt x="123" y="671"/>
                      <a:pt x="174" y="550"/>
                      <a:pt x="174" y="468"/>
                    </a:cubicBezTo>
                    <a:lnTo>
                      <a:pt x="296" y="468"/>
                    </a:lnTo>
                    <a:cubicBezTo>
                      <a:pt x="377" y="509"/>
                      <a:pt x="428" y="550"/>
                      <a:pt x="428" y="671"/>
                    </a:cubicBezTo>
                    <a:lnTo>
                      <a:pt x="428" y="844"/>
                    </a:lnTo>
                    <a:cubicBezTo>
                      <a:pt x="469" y="885"/>
                      <a:pt x="509" y="885"/>
                      <a:pt x="550" y="885"/>
                    </a:cubicBezTo>
                    <a:cubicBezTo>
                      <a:pt x="509" y="844"/>
                      <a:pt x="509" y="763"/>
                      <a:pt x="509" y="671"/>
                    </a:cubicBezTo>
                    <a:cubicBezTo>
                      <a:pt x="509" y="590"/>
                      <a:pt x="509" y="509"/>
                      <a:pt x="469" y="468"/>
                    </a:cubicBezTo>
                    <a:cubicBezTo>
                      <a:pt x="550" y="468"/>
                      <a:pt x="631" y="417"/>
                      <a:pt x="682" y="295"/>
                    </a:cubicBezTo>
                    <a:cubicBezTo>
                      <a:pt x="682" y="255"/>
                      <a:pt x="682" y="163"/>
                      <a:pt x="631" y="123"/>
                    </a:cubicBezTo>
                    <a:cubicBezTo>
                      <a:pt x="591" y="82"/>
                      <a:pt x="550" y="41"/>
                      <a:pt x="42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16"/>
              <p:cNvSpPr/>
              <p:nvPr/>
            </p:nvSpPr>
            <p:spPr>
              <a:xfrm>
                <a:off x="939025" y="1811850"/>
                <a:ext cx="17050" cy="22400"/>
              </a:xfrm>
              <a:custGeom>
                <a:avLst/>
                <a:gdLst/>
                <a:ahLst/>
                <a:cxnLst/>
                <a:rect l="l" t="t" r="r" b="b"/>
                <a:pathLst>
                  <a:path w="682" h="896" extrusionOk="0">
                    <a:moveTo>
                      <a:pt x="254" y="1"/>
                    </a:moveTo>
                    <a:cubicBezTo>
                      <a:pt x="173" y="255"/>
                      <a:pt x="92" y="549"/>
                      <a:pt x="0" y="804"/>
                    </a:cubicBezTo>
                    <a:cubicBezTo>
                      <a:pt x="173" y="854"/>
                      <a:pt x="346" y="895"/>
                      <a:pt x="468" y="895"/>
                    </a:cubicBezTo>
                    <a:cubicBezTo>
                      <a:pt x="509" y="895"/>
                      <a:pt x="509" y="854"/>
                      <a:pt x="509" y="804"/>
                    </a:cubicBezTo>
                    <a:cubicBezTo>
                      <a:pt x="387" y="804"/>
                      <a:pt x="254" y="763"/>
                      <a:pt x="173" y="722"/>
                    </a:cubicBezTo>
                    <a:cubicBezTo>
                      <a:pt x="173" y="641"/>
                      <a:pt x="214" y="549"/>
                      <a:pt x="214" y="468"/>
                    </a:cubicBezTo>
                    <a:cubicBezTo>
                      <a:pt x="346" y="468"/>
                      <a:pt x="468" y="509"/>
                      <a:pt x="559" y="549"/>
                    </a:cubicBezTo>
                    <a:cubicBezTo>
                      <a:pt x="559" y="509"/>
                      <a:pt x="559" y="468"/>
                      <a:pt x="600" y="468"/>
                    </a:cubicBezTo>
                    <a:cubicBezTo>
                      <a:pt x="468" y="428"/>
                      <a:pt x="387" y="387"/>
                      <a:pt x="254" y="387"/>
                    </a:cubicBezTo>
                    <a:cubicBezTo>
                      <a:pt x="305" y="295"/>
                      <a:pt x="305" y="214"/>
                      <a:pt x="346" y="133"/>
                    </a:cubicBezTo>
                    <a:cubicBezTo>
                      <a:pt x="427" y="133"/>
                      <a:pt x="559" y="173"/>
                      <a:pt x="681" y="214"/>
                    </a:cubicBezTo>
                    <a:lnTo>
                      <a:pt x="681" y="133"/>
                    </a:lnTo>
                    <a:cubicBezTo>
                      <a:pt x="559" y="92"/>
                      <a:pt x="387" y="4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16"/>
              <p:cNvSpPr/>
              <p:nvPr/>
            </p:nvSpPr>
            <p:spPr>
              <a:xfrm>
                <a:off x="954000" y="1816175"/>
                <a:ext cx="25450" cy="24425"/>
              </a:xfrm>
              <a:custGeom>
                <a:avLst/>
                <a:gdLst/>
                <a:ahLst/>
                <a:cxnLst/>
                <a:rect l="l" t="t" r="r" b="b"/>
                <a:pathLst>
                  <a:path w="1018" h="977" extrusionOk="0">
                    <a:moveTo>
                      <a:pt x="296" y="0"/>
                    </a:moveTo>
                    <a:cubicBezTo>
                      <a:pt x="214" y="255"/>
                      <a:pt x="82" y="509"/>
                      <a:pt x="1" y="763"/>
                    </a:cubicBezTo>
                    <a:cubicBezTo>
                      <a:pt x="42" y="763"/>
                      <a:pt x="82" y="803"/>
                      <a:pt x="123" y="803"/>
                    </a:cubicBezTo>
                    <a:cubicBezTo>
                      <a:pt x="164" y="681"/>
                      <a:pt x="164" y="590"/>
                      <a:pt x="214" y="468"/>
                    </a:cubicBezTo>
                    <a:cubicBezTo>
                      <a:pt x="255" y="336"/>
                      <a:pt x="336" y="214"/>
                      <a:pt x="336" y="122"/>
                    </a:cubicBezTo>
                    <a:lnTo>
                      <a:pt x="336" y="468"/>
                    </a:lnTo>
                    <a:cubicBezTo>
                      <a:pt x="377" y="590"/>
                      <a:pt x="377" y="722"/>
                      <a:pt x="377" y="844"/>
                    </a:cubicBezTo>
                    <a:cubicBezTo>
                      <a:pt x="418" y="844"/>
                      <a:pt x="418" y="885"/>
                      <a:pt x="469" y="885"/>
                    </a:cubicBezTo>
                    <a:cubicBezTo>
                      <a:pt x="550" y="763"/>
                      <a:pt x="631" y="631"/>
                      <a:pt x="723" y="549"/>
                    </a:cubicBezTo>
                    <a:cubicBezTo>
                      <a:pt x="804" y="427"/>
                      <a:pt x="845" y="336"/>
                      <a:pt x="926" y="255"/>
                    </a:cubicBezTo>
                    <a:lnTo>
                      <a:pt x="926" y="255"/>
                    </a:lnTo>
                    <a:cubicBezTo>
                      <a:pt x="885" y="376"/>
                      <a:pt x="845" y="509"/>
                      <a:pt x="845" y="590"/>
                    </a:cubicBezTo>
                    <a:cubicBezTo>
                      <a:pt x="804" y="722"/>
                      <a:pt x="763" y="844"/>
                      <a:pt x="763" y="976"/>
                    </a:cubicBezTo>
                    <a:lnTo>
                      <a:pt x="845" y="976"/>
                    </a:lnTo>
                    <a:cubicBezTo>
                      <a:pt x="885" y="722"/>
                      <a:pt x="977" y="468"/>
                      <a:pt x="1018" y="214"/>
                    </a:cubicBezTo>
                    <a:cubicBezTo>
                      <a:pt x="977" y="173"/>
                      <a:pt x="926" y="173"/>
                      <a:pt x="885" y="173"/>
                    </a:cubicBezTo>
                    <a:cubicBezTo>
                      <a:pt x="804" y="255"/>
                      <a:pt x="723" y="376"/>
                      <a:pt x="631" y="509"/>
                    </a:cubicBezTo>
                    <a:cubicBezTo>
                      <a:pt x="550" y="590"/>
                      <a:pt x="509" y="681"/>
                      <a:pt x="469" y="722"/>
                    </a:cubicBezTo>
                    <a:lnTo>
                      <a:pt x="469" y="468"/>
                    </a:lnTo>
                    <a:cubicBezTo>
                      <a:pt x="469" y="295"/>
                      <a:pt x="418" y="173"/>
                      <a:pt x="418" y="41"/>
                    </a:cubicBezTo>
                    <a:cubicBezTo>
                      <a:pt x="377" y="41"/>
                      <a:pt x="336" y="0"/>
                      <a:pt x="29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16"/>
              <p:cNvSpPr/>
              <p:nvPr/>
            </p:nvSpPr>
            <p:spPr>
              <a:xfrm>
                <a:off x="985775" y="1824550"/>
                <a:ext cx="8425" cy="20100"/>
              </a:xfrm>
              <a:custGeom>
                <a:avLst/>
                <a:gdLst/>
                <a:ahLst/>
                <a:cxnLst/>
                <a:rect l="l" t="t" r="r" b="b"/>
                <a:pathLst>
                  <a:path w="337" h="804" extrusionOk="0">
                    <a:moveTo>
                      <a:pt x="255" y="1"/>
                    </a:moveTo>
                    <a:cubicBezTo>
                      <a:pt x="163" y="255"/>
                      <a:pt x="82" y="509"/>
                      <a:pt x="1" y="763"/>
                    </a:cubicBezTo>
                    <a:cubicBezTo>
                      <a:pt x="41" y="763"/>
                      <a:pt x="82" y="804"/>
                      <a:pt x="82" y="804"/>
                    </a:cubicBezTo>
                    <a:cubicBezTo>
                      <a:pt x="163" y="550"/>
                      <a:pt x="255" y="296"/>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16"/>
              <p:cNvSpPr/>
              <p:nvPr/>
            </p:nvSpPr>
            <p:spPr>
              <a:xfrm>
                <a:off x="993150" y="1826850"/>
                <a:ext cx="17050" cy="20100"/>
              </a:xfrm>
              <a:custGeom>
                <a:avLst/>
                <a:gdLst/>
                <a:ahLst/>
                <a:cxnLst/>
                <a:rect l="l" t="t" r="r" b="b"/>
                <a:pathLst>
                  <a:path w="682" h="804" extrusionOk="0">
                    <a:moveTo>
                      <a:pt x="336" y="82"/>
                    </a:moveTo>
                    <a:cubicBezTo>
                      <a:pt x="336" y="82"/>
                      <a:pt x="377" y="122"/>
                      <a:pt x="427" y="122"/>
                    </a:cubicBezTo>
                    <a:cubicBezTo>
                      <a:pt x="549" y="163"/>
                      <a:pt x="590" y="204"/>
                      <a:pt x="549" y="336"/>
                    </a:cubicBezTo>
                    <a:cubicBezTo>
                      <a:pt x="520" y="395"/>
                      <a:pt x="468" y="433"/>
                      <a:pt x="391" y="433"/>
                    </a:cubicBezTo>
                    <a:cubicBezTo>
                      <a:pt x="362" y="433"/>
                      <a:pt x="331" y="428"/>
                      <a:pt x="295" y="417"/>
                    </a:cubicBezTo>
                    <a:cubicBezTo>
                      <a:pt x="255" y="417"/>
                      <a:pt x="255" y="417"/>
                      <a:pt x="214" y="376"/>
                    </a:cubicBezTo>
                    <a:cubicBezTo>
                      <a:pt x="255" y="295"/>
                      <a:pt x="295" y="204"/>
                      <a:pt x="336" y="82"/>
                    </a:cubicBezTo>
                    <a:close/>
                    <a:moveTo>
                      <a:pt x="255" y="0"/>
                    </a:moveTo>
                    <a:cubicBezTo>
                      <a:pt x="173" y="254"/>
                      <a:pt x="82" y="509"/>
                      <a:pt x="0" y="763"/>
                    </a:cubicBezTo>
                    <a:cubicBezTo>
                      <a:pt x="41" y="763"/>
                      <a:pt x="41" y="763"/>
                      <a:pt x="82" y="803"/>
                    </a:cubicBezTo>
                    <a:cubicBezTo>
                      <a:pt x="122" y="671"/>
                      <a:pt x="173" y="590"/>
                      <a:pt x="214" y="458"/>
                    </a:cubicBezTo>
                    <a:cubicBezTo>
                      <a:pt x="214" y="509"/>
                      <a:pt x="255" y="509"/>
                      <a:pt x="255" y="509"/>
                    </a:cubicBezTo>
                    <a:cubicBezTo>
                      <a:pt x="316" y="529"/>
                      <a:pt x="369" y="539"/>
                      <a:pt x="417" y="539"/>
                    </a:cubicBezTo>
                    <a:cubicBezTo>
                      <a:pt x="466" y="539"/>
                      <a:pt x="509" y="529"/>
                      <a:pt x="549" y="509"/>
                    </a:cubicBezTo>
                    <a:cubicBezTo>
                      <a:pt x="590" y="458"/>
                      <a:pt x="631" y="417"/>
                      <a:pt x="682" y="336"/>
                    </a:cubicBezTo>
                    <a:cubicBezTo>
                      <a:pt x="682" y="295"/>
                      <a:pt x="682" y="204"/>
                      <a:pt x="631" y="163"/>
                    </a:cubicBezTo>
                    <a:cubicBezTo>
                      <a:pt x="631" y="122"/>
                      <a:pt x="549" y="82"/>
                      <a:pt x="427" y="41"/>
                    </a:cubicBezTo>
                    <a:cubicBezTo>
                      <a:pt x="336" y="0"/>
                      <a:pt x="295" y="0"/>
                      <a:pt x="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16"/>
              <p:cNvSpPr/>
              <p:nvPr/>
            </p:nvSpPr>
            <p:spPr>
              <a:xfrm>
                <a:off x="1007900" y="1832700"/>
                <a:ext cx="18050" cy="19950"/>
              </a:xfrm>
              <a:custGeom>
                <a:avLst/>
                <a:gdLst/>
                <a:ahLst/>
                <a:cxnLst/>
                <a:rect l="l" t="t" r="r" b="b"/>
                <a:pathLst>
                  <a:path w="722" h="798" extrusionOk="0">
                    <a:moveTo>
                      <a:pt x="429" y="1"/>
                    </a:moveTo>
                    <a:cubicBezTo>
                      <a:pt x="324" y="1"/>
                      <a:pt x="244" y="52"/>
                      <a:pt x="214" y="142"/>
                    </a:cubicBezTo>
                    <a:cubicBezTo>
                      <a:pt x="173" y="224"/>
                      <a:pt x="214" y="315"/>
                      <a:pt x="346" y="397"/>
                    </a:cubicBezTo>
                    <a:cubicBezTo>
                      <a:pt x="427" y="478"/>
                      <a:pt x="468" y="529"/>
                      <a:pt x="427" y="610"/>
                    </a:cubicBezTo>
                    <a:cubicBezTo>
                      <a:pt x="427" y="670"/>
                      <a:pt x="383" y="707"/>
                      <a:pt x="308" y="707"/>
                    </a:cubicBezTo>
                    <a:cubicBezTo>
                      <a:pt x="281" y="707"/>
                      <a:pt x="249" y="702"/>
                      <a:pt x="214" y="691"/>
                    </a:cubicBezTo>
                    <a:cubicBezTo>
                      <a:pt x="173" y="691"/>
                      <a:pt x="92" y="610"/>
                      <a:pt x="41" y="610"/>
                    </a:cubicBezTo>
                    <a:cubicBezTo>
                      <a:pt x="41" y="610"/>
                      <a:pt x="41" y="651"/>
                      <a:pt x="0" y="651"/>
                    </a:cubicBezTo>
                    <a:cubicBezTo>
                      <a:pt x="41" y="691"/>
                      <a:pt x="132" y="732"/>
                      <a:pt x="214" y="783"/>
                    </a:cubicBezTo>
                    <a:cubicBezTo>
                      <a:pt x="256" y="793"/>
                      <a:pt x="296" y="798"/>
                      <a:pt x="331" y="798"/>
                    </a:cubicBezTo>
                    <a:cubicBezTo>
                      <a:pt x="441" y="798"/>
                      <a:pt x="518" y="750"/>
                      <a:pt x="549" y="651"/>
                    </a:cubicBezTo>
                    <a:cubicBezTo>
                      <a:pt x="600" y="529"/>
                      <a:pt x="549" y="437"/>
                      <a:pt x="427" y="356"/>
                    </a:cubicBezTo>
                    <a:cubicBezTo>
                      <a:pt x="346" y="275"/>
                      <a:pt x="295" y="224"/>
                      <a:pt x="295" y="142"/>
                    </a:cubicBezTo>
                    <a:cubicBezTo>
                      <a:pt x="331" y="114"/>
                      <a:pt x="362" y="85"/>
                      <a:pt x="420" y="85"/>
                    </a:cubicBezTo>
                    <a:cubicBezTo>
                      <a:pt x="444" y="85"/>
                      <a:pt x="473" y="90"/>
                      <a:pt x="508" y="102"/>
                    </a:cubicBezTo>
                    <a:cubicBezTo>
                      <a:pt x="600" y="102"/>
                      <a:pt x="640" y="142"/>
                      <a:pt x="640" y="183"/>
                    </a:cubicBezTo>
                    <a:cubicBezTo>
                      <a:pt x="681" y="142"/>
                      <a:pt x="681" y="102"/>
                      <a:pt x="722" y="102"/>
                    </a:cubicBezTo>
                    <a:cubicBezTo>
                      <a:pt x="681" y="61"/>
                      <a:pt x="640" y="20"/>
                      <a:pt x="549" y="20"/>
                    </a:cubicBezTo>
                    <a:cubicBezTo>
                      <a:pt x="507" y="7"/>
                      <a:pt x="466" y="1"/>
                      <a:pt x="42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16"/>
              <p:cNvSpPr/>
              <p:nvPr/>
            </p:nvSpPr>
            <p:spPr>
              <a:xfrm>
                <a:off x="1023900" y="1836250"/>
                <a:ext cx="21125" cy="22000"/>
              </a:xfrm>
              <a:custGeom>
                <a:avLst/>
                <a:gdLst/>
                <a:ahLst/>
                <a:cxnLst/>
                <a:rect l="l" t="t" r="r" b="b"/>
                <a:pathLst>
                  <a:path w="845" h="880" extrusionOk="0">
                    <a:moveTo>
                      <a:pt x="255" y="0"/>
                    </a:moveTo>
                    <a:cubicBezTo>
                      <a:pt x="214" y="133"/>
                      <a:pt x="122" y="295"/>
                      <a:pt x="82" y="427"/>
                    </a:cubicBezTo>
                    <a:cubicBezTo>
                      <a:pt x="0" y="682"/>
                      <a:pt x="82" y="804"/>
                      <a:pt x="255" y="844"/>
                    </a:cubicBezTo>
                    <a:cubicBezTo>
                      <a:pt x="297" y="868"/>
                      <a:pt x="341" y="880"/>
                      <a:pt x="383" y="880"/>
                    </a:cubicBezTo>
                    <a:cubicBezTo>
                      <a:pt x="502" y="880"/>
                      <a:pt x="612" y="791"/>
                      <a:pt x="671" y="641"/>
                    </a:cubicBezTo>
                    <a:cubicBezTo>
                      <a:pt x="722" y="468"/>
                      <a:pt x="804" y="336"/>
                      <a:pt x="844" y="173"/>
                    </a:cubicBezTo>
                    <a:cubicBezTo>
                      <a:pt x="804" y="173"/>
                      <a:pt x="763" y="173"/>
                      <a:pt x="722" y="133"/>
                    </a:cubicBezTo>
                    <a:cubicBezTo>
                      <a:pt x="671" y="295"/>
                      <a:pt x="631" y="468"/>
                      <a:pt x="590" y="590"/>
                    </a:cubicBezTo>
                    <a:cubicBezTo>
                      <a:pt x="528" y="723"/>
                      <a:pt x="459" y="777"/>
                      <a:pt x="376" y="777"/>
                    </a:cubicBezTo>
                    <a:cubicBezTo>
                      <a:pt x="350" y="777"/>
                      <a:pt x="324" y="772"/>
                      <a:pt x="295" y="763"/>
                    </a:cubicBezTo>
                    <a:cubicBezTo>
                      <a:pt x="163" y="763"/>
                      <a:pt x="122" y="641"/>
                      <a:pt x="214" y="468"/>
                    </a:cubicBezTo>
                    <a:cubicBezTo>
                      <a:pt x="255" y="336"/>
                      <a:pt x="295" y="173"/>
                      <a:pt x="33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16"/>
              <p:cNvSpPr/>
              <p:nvPr/>
            </p:nvSpPr>
            <p:spPr>
              <a:xfrm>
                <a:off x="1041950" y="1842600"/>
                <a:ext cx="26450" cy="25450"/>
              </a:xfrm>
              <a:custGeom>
                <a:avLst/>
                <a:gdLst/>
                <a:ahLst/>
                <a:cxnLst/>
                <a:rect l="l" t="t" r="r" b="b"/>
                <a:pathLst>
                  <a:path w="1058" h="1018" extrusionOk="0">
                    <a:moveTo>
                      <a:pt x="336" y="1"/>
                    </a:moveTo>
                    <a:cubicBezTo>
                      <a:pt x="204" y="255"/>
                      <a:pt x="122" y="509"/>
                      <a:pt x="0" y="763"/>
                    </a:cubicBezTo>
                    <a:lnTo>
                      <a:pt x="82" y="763"/>
                    </a:lnTo>
                    <a:cubicBezTo>
                      <a:pt x="163" y="682"/>
                      <a:pt x="204" y="550"/>
                      <a:pt x="254" y="468"/>
                    </a:cubicBezTo>
                    <a:cubicBezTo>
                      <a:pt x="295" y="336"/>
                      <a:pt x="336" y="214"/>
                      <a:pt x="376" y="133"/>
                    </a:cubicBezTo>
                    <a:lnTo>
                      <a:pt x="376" y="468"/>
                    </a:lnTo>
                    <a:lnTo>
                      <a:pt x="376" y="844"/>
                    </a:lnTo>
                    <a:cubicBezTo>
                      <a:pt x="376" y="895"/>
                      <a:pt x="417" y="895"/>
                      <a:pt x="417" y="895"/>
                    </a:cubicBezTo>
                    <a:cubicBezTo>
                      <a:pt x="549" y="763"/>
                      <a:pt x="630" y="682"/>
                      <a:pt x="712" y="550"/>
                    </a:cubicBezTo>
                    <a:cubicBezTo>
                      <a:pt x="803" y="468"/>
                      <a:pt x="844" y="387"/>
                      <a:pt x="925" y="295"/>
                    </a:cubicBezTo>
                    <a:lnTo>
                      <a:pt x="925" y="295"/>
                    </a:lnTo>
                    <a:cubicBezTo>
                      <a:pt x="885" y="428"/>
                      <a:pt x="844" y="550"/>
                      <a:pt x="803" y="641"/>
                    </a:cubicBezTo>
                    <a:cubicBezTo>
                      <a:pt x="763" y="763"/>
                      <a:pt x="763" y="895"/>
                      <a:pt x="712" y="976"/>
                    </a:cubicBezTo>
                    <a:cubicBezTo>
                      <a:pt x="763" y="1017"/>
                      <a:pt x="763" y="1017"/>
                      <a:pt x="803" y="1017"/>
                    </a:cubicBezTo>
                    <a:cubicBezTo>
                      <a:pt x="885" y="763"/>
                      <a:pt x="966" y="509"/>
                      <a:pt x="1057" y="255"/>
                    </a:cubicBezTo>
                    <a:cubicBezTo>
                      <a:pt x="1017" y="214"/>
                      <a:pt x="966" y="214"/>
                      <a:pt x="925" y="214"/>
                    </a:cubicBezTo>
                    <a:cubicBezTo>
                      <a:pt x="803" y="295"/>
                      <a:pt x="712" y="428"/>
                      <a:pt x="630" y="509"/>
                    </a:cubicBezTo>
                    <a:cubicBezTo>
                      <a:pt x="549" y="590"/>
                      <a:pt x="509" y="682"/>
                      <a:pt x="458" y="763"/>
                    </a:cubicBezTo>
                    <a:lnTo>
                      <a:pt x="458" y="468"/>
                    </a:lnTo>
                    <a:lnTo>
                      <a:pt x="458" y="41"/>
                    </a:lnTo>
                    <a:cubicBezTo>
                      <a:pt x="417" y="41"/>
                      <a:pt x="376" y="1"/>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16"/>
              <p:cNvSpPr/>
              <p:nvPr/>
            </p:nvSpPr>
            <p:spPr>
              <a:xfrm>
                <a:off x="1072450" y="1853275"/>
                <a:ext cx="20350" cy="21775"/>
              </a:xfrm>
              <a:custGeom>
                <a:avLst/>
                <a:gdLst/>
                <a:ahLst/>
                <a:cxnLst/>
                <a:rect l="l" t="t" r="r" b="b"/>
                <a:pathLst>
                  <a:path w="814" h="871" extrusionOk="0">
                    <a:moveTo>
                      <a:pt x="346" y="82"/>
                    </a:moveTo>
                    <a:cubicBezTo>
                      <a:pt x="386" y="123"/>
                      <a:pt x="427" y="123"/>
                      <a:pt x="468" y="123"/>
                    </a:cubicBezTo>
                    <a:cubicBezTo>
                      <a:pt x="681" y="214"/>
                      <a:pt x="762" y="377"/>
                      <a:pt x="681" y="549"/>
                    </a:cubicBezTo>
                    <a:cubicBezTo>
                      <a:pt x="618" y="715"/>
                      <a:pt x="499" y="777"/>
                      <a:pt x="349" y="777"/>
                    </a:cubicBezTo>
                    <a:cubicBezTo>
                      <a:pt x="306" y="777"/>
                      <a:pt x="261" y="772"/>
                      <a:pt x="214" y="763"/>
                    </a:cubicBezTo>
                    <a:cubicBezTo>
                      <a:pt x="173" y="722"/>
                      <a:pt x="132" y="722"/>
                      <a:pt x="132" y="722"/>
                    </a:cubicBezTo>
                    <a:cubicBezTo>
                      <a:pt x="173" y="509"/>
                      <a:pt x="254" y="295"/>
                      <a:pt x="346" y="82"/>
                    </a:cubicBezTo>
                    <a:close/>
                    <a:moveTo>
                      <a:pt x="254" y="1"/>
                    </a:moveTo>
                    <a:cubicBezTo>
                      <a:pt x="173" y="255"/>
                      <a:pt x="92" y="509"/>
                      <a:pt x="0" y="722"/>
                    </a:cubicBezTo>
                    <a:cubicBezTo>
                      <a:pt x="51" y="763"/>
                      <a:pt x="92" y="804"/>
                      <a:pt x="173" y="804"/>
                    </a:cubicBezTo>
                    <a:cubicBezTo>
                      <a:pt x="250" y="851"/>
                      <a:pt x="338" y="871"/>
                      <a:pt x="416" y="871"/>
                    </a:cubicBezTo>
                    <a:cubicBezTo>
                      <a:pt x="471" y="871"/>
                      <a:pt x="521" y="861"/>
                      <a:pt x="559" y="844"/>
                    </a:cubicBezTo>
                    <a:cubicBezTo>
                      <a:pt x="641" y="804"/>
                      <a:pt x="722" y="722"/>
                      <a:pt x="762" y="590"/>
                    </a:cubicBezTo>
                    <a:cubicBezTo>
                      <a:pt x="813" y="468"/>
                      <a:pt x="813" y="377"/>
                      <a:pt x="762" y="255"/>
                    </a:cubicBezTo>
                    <a:cubicBezTo>
                      <a:pt x="722" y="163"/>
                      <a:pt x="641" y="123"/>
                      <a:pt x="508" y="41"/>
                    </a:cubicBezTo>
                    <a:cubicBezTo>
                      <a:pt x="427" y="41"/>
                      <a:pt x="346" y="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16"/>
              <p:cNvSpPr/>
              <p:nvPr/>
            </p:nvSpPr>
            <p:spPr>
              <a:xfrm>
                <a:off x="1091500" y="1862050"/>
                <a:ext cx="22400" cy="20750"/>
              </a:xfrm>
              <a:custGeom>
                <a:avLst/>
                <a:gdLst/>
                <a:ahLst/>
                <a:cxnLst/>
                <a:rect l="l" t="t" r="r" b="b"/>
                <a:pathLst>
                  <a:path w="896" h="830" extrusionOk="0">
                    <a:moveTo>
                      <a:pt x="484" y="87"/>
                    </a:moveTo>
                    <a:cubicBezTo>
                      <a:pt x="522" y="87"/>
                      <a:pt x="561" y="96"/>
                      <a:pt x="600" y="117"/>
                    </a:cubicBezTo>
                    <a:cubicBezTo>
                      <a:pt x="722" y="198"/>
                      <a:pt x="763" y="371"/>
                      <a:pt x="682" y="534"/>
                    </a:cubicBezTo>
                    <a:cubicBezTo>
                      <a:pt x="648" y="677"/>
                      <a:pt x="523" y="758"/>
                      <a:pt x="389" y="758"/>
                    </a:cubicBezTo>
                    <a:cubicBezTo>
                      <a:pt x="361" y="758"/>
                      <a:pt x="333" y="754"/>
                      <a:pt x="305" y="747"/>
                    </a:cubicBezTo>
                    <a:cubicBezTo>
                      <a:pt x="173" y="666"/>
                      <a:pt x="133" y="493"/>
                      <a:pt x="214" y="320"/>
                    </a:cubicBezTo>
                    <a:cubicBezTo>
                      <a:pt x="245" y="195"/>
                      <a:pt x="356" y="87"/>
                      <a:pt x="484" y="87"/>
                    </a:cubicBezTo>
                    <a:close/>
                    <a:moveTo>
                      <a:pt x="465" y="0"/>
                    </a:moveTo>
                    <a:cubicBezTo>
                      <a:pt x="302" y="0"/>
                      <a:pt x="156" y="112"/>
                      <a:pt x="92" y="280"/>
                    </a:cubicBezTo>
                    <a:cubicBezTo>
                      <a:pt x="0" y="534"/>
                      <a:pt x="92" y="747"/>
                      <a:pt x="305" y="788"/>
                    </a:cubicBezTo>
                    <a:cubicBezTo>
                      <a:pt x="353" y="815"/>
                      <a:pt x="404" y="829"/>
                      <a:pt x="457" y="829"/>
                    </a:cubicBezTo>
                    <a:cubicBezTo>
                      <a:pt x="586" y="829"/>
                      <a:pt x="720" y="743"/>
                      <a:pt x="814" y="534"/>
                    </a:cubicBezTo>
                    <a:cubicBezTo>
                      <a:pt x="895" y="320"/>
                      <a:pt x="814" y="117"/>
                      <a:pt x="600" y="26"/>
                    </a:cubicBezTo>
                    <a:cubicBezTo>
                      <a:pt x="555" y="8"/>
                      <a:pt x="510" y="0"/>
                      <a:pt x="46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16"/>
              <p:cNvSpPr/>
              <p:nvPr/>
            </p:nvSpPr>
            <p:spPr>
              <a:xfrm>
                <a:off x="1110550" y="1868025"/>
                <a:ext cx="11725" cy="23400"/>
              </a:xfrm>
              <a:custGeom>
                <a:avLst/>
                <a:gdLst/>
                <a:ahLst/>
                <a:cxnLst/>
                <a:rect l="l" t="t" r="r" b="b"/>
                <a:pathLst>
                  <a:path w="469" h="936" extrusionOk="0">
                    <a:moveTo>
                      <a:pt x="347" y="0"/>
                    </a:moveTo>
                    <a:cubicBezTo>
                      <a:pt x="214" y="254"/>
                      <a:pt x="133" y="508"/>
                      <a:pt x="1" y="763"/>
                    </a:cubicBezTo>
                    <a:cubicBezTo>
                      <a:pt x="133" y="803"/>
                      <a:pt x="306" y="844"/>
                      <a:pt x="428" y="935"/>
                    </a:cubicBezTo>
                    <a:cubicBezTo>
                      <a:pt x="428" y="895"/>
                      <a:pt x="469" y="895"/>
                      <a:pt x="469" y="844"/>
                    </a:cubicBezTo>
                    <a:cubicBezTo>
                      <a:pt x="347" y="803"/>
                      <a:pt x="255" y="763"/>
                      <a:pt x="133" y="722"/>
                    </a:cubicBezTo>
                    <a:cubicBezTo>
                      <a:pt x="214" y="468"/>
                      <a:pt x="347" y="254"/>
                      <a:pt x="428" y="41"/>
                    </a:cubicBezTo>
                    <a:cubicBezTo>
                      <a:pt x="387" y="41"/>
                      <a:pt x="347" y="0"/>
                      <a:pt x="347"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16"/>
              <p:cNvSpPr/>
              <p:nvPr/>
            </p:nvSpPr>
            <p:spPr>
              <a:xfrm>
                <a:off x="1123275" y="1875625"/>
                <a:ext cx="22375" cy="20725"/>
              </a:xfrm>
              <a:custGeom>
                <a:avLst/>
                <a:gdLst/>
                <a:ahLst/>
                <a:cxnLst/>
                <a:rect l="l" t="t" r="r" b="b"/>
                <a:pathLst>
                  <a:path w="895" h="829" extrusionOk="0">
                    <a:moveTo>
                      <a:pt x="504" y="68"/>
                    </a:moveTo>
                    <a:cubicBezTo>
                      <a:pt x="535" y="68"/>
                      <a:pt x="568" y="73"/>
                      <a:pt x="600" y="82"/>
                    </a:cubicBezTo>
                    <a:cubicBezTo>
                      <a:pt x="763" y="164"/>
                      <a:pt x="763" y="377"/>
                      <a:pt x="681" y="499"/>
                    </a:cubicBezTo>
                    <a:cubicBezTo>
                      <a:pt x="614" y="643"/>
                      <a:pt x="511" y="723"/>
                      <a:pt x="385" y="723"/>
                    </a:cubicBezTo>
                    <a:cubicBezTo>
                      <a:pt x="360" y="723"/>
                      <a:pt x="333" y="720"/>
                      <a:pt x="305" y="713"/>
                    </a:cubicBezTo>
                    <a:cubicBezTo>
                      <a:pt x="173" y="631"/>
                      <a:pt x="132" y="459"/>
                      <a:pt x="214" y="286"/>
                    </a:cubicBezTo>
                    <a:cubicBezTo>
                      <a:pt x="247" y="154"/>
                      <a:pt x="367" y="68"/>
                      <a:pt x="504" y="68"/>
                    </a:cubicBezTo>
                    <a:close/>
                    <a:moveTo>
                      <a:pt x="478" y="1"/>
                    </a:moveTo>
                    <a:cubicBezTo>
                      <a:pt x="324" y="1"/>
                      <a:pt x="182" y="86"/>
                      <a:pt x="92" y="245"/>
                    </a:cubicBezTo>
                    <a:cubicBezTo>
                      <a:pt x="0" y="499"/>
                      <a:pt x="92" y="713"/>
                      <a:pt x="254" y="794"/>
                    </a:cubicBezTo>
                    <a:cubicBezTo>
                      <a:pt x="308" y="817"/>
                      <a:pt x="363" y="829"/>
                      <a:pt x="415" y="829"/>
                    </a:cubicBezTo>
                    <a:cubicBezTo>
                      <a:pt x="571" y="829"/>
                      <a:pt x="715" y="730"/>
                      <a:pt x="813" y="540"/>
                    </a:cubicBezTo>
                    <a:cubicBezTo>
                      <a:pt x="895" y="337"/>
                      <a:pt x="854" y="123"/>
                      <a:pt x="641" y="32"/>
                    </a:cubicBezTo>
                    <a:cubicBezTo>
                      <a:pt x="586" y="11"/>
                      <a:pt x="531" y="1"/>
                      <a:pt x="47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16"/>
              <p:cNvSpPr/>
              <p:nvPr/>
            </p:nvSpPr>
            <p:spPr>
              <a:xfrm>
                <a:off x="1142325" y="1881750"/>
                <a:ext cx="18075" cy="23400"/>
              </a:xfrm>
              <a:custGeom>
                <a:avLst/>
                <a:gdLst/>
                <a:ahLst/>
                <a:cxnLst/>
                <a:rect l="l" t="t" r="r" b="b"/>
                <a:pathLst>
                  <a:path w="723" h="936" extrusionOk="0">
                    <a:moveTo>
                      <a:pt x="468" y="132"/>
                    </a:moveTo>
                    <a:cubicBezTo>
                      <a:pt x="600" y="214"/>
                      <a:pt x="641" y="254"/>
                      <a:pt x="600" y="386"/>
                    </a:cubicBezTo>
                    <a:cubicBezTo>
                      <a:pt x="577" y="434"/>
                      <a:pt x="535" y="454"/>
                      <a:pt x="481" y="454"/>
                    </a:cubicBezTo>
                    <a:cubicBezTo>
                      <a:pt x="442" y="454"/>
                      <a:pt x="397" y="444"/>
                      <a:pt x="346" y="427"/>
                    </a:cubicBezTo>
                    <a:cubicBezTo>
                      <a:pt x="346" y="427"/>
                      <a:pt x="306" y="386"/>
                      <a:pt x="255" y="386"/>
                    </a:cubicBezTo>
                    <a:cubicBezTo>
                      <a:pt x="306" y="295"/>
                      <a:pt x="346" y="214"/>
                      <a:pt x="387" y="132"/>
                    </a:cubicBezTo>
                    <a:close/>
                    <a:moveTo>
                      <a:pt x="306" y="0"/>
                    </a:moveTo>
                    <a:cubicBezTo>
                      <a:pt x="214" y="254"/>
                      <a:pt x="92" y="508"/>
                      <a:pt x="1" y="722"/>
                    </a:cubicBezTo>
                    <a:cubicBezTo>
                      <a:pt x="1" y="762"/>
                      <a:pt x="51" y="762"/>
                      <a:pt x="92" y="762"/>
                    </a:cubicBezTo>
                    <a:cubicBezTo>
                      <a:pt x="133" y="681"/>
                      <a:pt x="173" y="549"/>
                      <a:pt x="214" y="468"/>
                    </a:cubicBezTo>
                    <a:cubicBezTo>
                      <a:pt x="255" y="468"/>
                      <a:pt x="306" y="468"/>
                      <a:pt x="306" y="508"/>
                    </a:cubicBezTo>
                    <a:cubicBezTo>
                      <a:pt x="428" y="549"/>
                      <a:pt x="428" y="600"/>
                      <a:pt x="387" y="722"/>
                    </a:cubicBezTo>
                    <a:lnTo>
                      <a:pt x="387" y="895"/>
                    </a:lnTo>
                    <a:cubicBezTo>
                      <a:pt x="428" y="935"/>
                      <a:pt x="428" y="935"/>
                      <a:pt x="468" y="935"/>
                    </a:cubicBezTo>
                    <a:cubicBezTo>
                      <a:pt x="468" y="935"/>
                      <a:pt x="468" y="854"/>
                      <a:pt x="509" y="722"/>
                    </a:cubicBezTo>
                    <a:cubicBezTo>
                      <a:pt x="509" y="640"/>
                      <a:pt x="509" y="549"/>
                      <a:pt x="468" y="508"/>
                    </a:cubicBezTo>
                    <a:cubicBezTo>
                      <a:pt x="560" y="508"/>
                      <a:pt x="641" y="508"/>
                      <a:pt x="682" y="386"/>
                    </a:cubicBezTo>
                    <a:cubicBezTo>
                      <a:pt x="722" y="346"/>
                      <a:pt x="722" y="295"/>
                      <a:pt x="722" y="214"/>
                    </a:cubicBezTo>
                    <a:cubicBezTo>
                      <a:pt x="682" y="173"/>
                      <a:pt x="600" y="132"/>
                      <a:pt x="509" y="92"/>
                    </a:cubicBezTo>
                    <a:cubicBezTo>
                      <a:pt x="428" y="41"/>
                      <a:pt x="387" y="0"/>
                      <a:pt x="30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16"/>
              <p:cNvSpPr/>
              <p:nvPr/>
            </p:nvSpPr>
            <p:spPr>
              <a:xfrm>
                <a:off x="947650" y="1625575"/>
                <a:ext cx="238150" cy="77275"/>
              </a:xfrm>
              <a:custGeom>
                <a:avLst/>
                <a:gdLst/>
                <a:ahLst/>
                <a:cxnLst/>
                <a:rect l="l" t="t" r="r" b="b"/>
                <a:pathLst>
                  <a:path w="9526" h="3091" extrusionOk="0">
                    <a:moveTo>
                      <a:pt x="1739" y="0"/>
                    </a:moveTo>
                    <a:cubicBezTo>
                      <a:pt x="1566" y="376"/>
                      <a:pt x="1231" y="722"/>
                      <a:pt x="885" y="936"/>
                    </a:cubicBezTo>
                    <a:cubicBezTo>
                      <a:pt x="590" y="1098"/>
                      <a:pt x="296" y="1190"/>
                      <a:pt x="1" y="1312"/>
                    </a:cubicBezTo>
                    <a:cubicBezTo>
                      <a:pt x="2959" y="2501"/>
                      <a:pt x="6141" y="3091"/>
                      <a:pt x="9312" y="3091"/>
                    </a:cubicBezTo>
                    <a:lnTo>
                      <a:pt x="9526" y="3091"/>
                    </a:lnTo>
                    <a:cubicBezTo>
                      <a:pt x="9231" y="2714"/>
                      <a:pt x="9018" y="2247"/>
                      <a:pt x="9058" y="1820"/>
                    </a:cubicBezTo>
                    <a:cubicBezTo>
                      <a:pt x="6690" y="1484"/>
                      <a:pt x="4362" y="936"/>
                      <a:pt x="2034" y="122"/>
                    </a:cubicBezTo>
                    <a:cubicBezTo>
                      <a:pt x="1902" y="82"/>
                      <a:pt x="1820" y="41"/>
                      <a:pt x="17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16"/>
              <p:cNvSpPr/>
              <p:nvPr/>
            </p:nvSpPr>
            <p:spPr>
              <a:xfrm>
                <a:off x="849050" y="1886050"/>
                <a:ext cx="332700" cy="121775"/>
              </a:xfrm>
              <a:custGeom>
                <a:avLst/>
                <a:gdLst/>
                <a:ahLst/>
                <a:cxnLst/>
                <a:rect l="l" t="t" r="r" b="b"/>
                <a:pathLst>
                  <a:path w="13308" h="4871" extrusionOk="0">
                    <a:moveTo>
                      <a:pt x="1" y="1"/>
                    </a:moveTo>
                    <a:lnTo>
                      <a:pt x="1" y="1"/>
                    </a:lnTo>
                    <a:cubicBezTo>
                      <a:pt x="92" y="296"/>
                      <a:pt x="214" y="550"/>
                      <a:pt x="346" y="804"/>
                    </a:cubicBezTo>
                    <a:cubicBezTo>
                      <a:pt x="936" y="1739"/>
                      <a:pt x="1912" y="2329"/>
                      <a:pt x="2837" y="2756"/>
                    </a:cubicBezTo>
                    <a:cubicBezTo>
                      <a:pt x="4667" y="3681"/>
                      <a:pt x="6649" y="4321"/>
                      <a:pt x="8682" y="4697"/>
                    </a:cubicBezTo>
                    <a:cubicBezTo>
                      <a:pt x="9150" y="4789"/>
                      <a:pt x="9658" y="4870"/>
                      <a:pt x="10207" y="4870"/>
                    </a:cubicBezTo>
                    <a:cubicBezTo>
                      <a:pt x="10929" y="4870"/>
                      <a:pt x="11610" y="4748"/>
                      <a:pt x="12199" y="4321"/>
                    </a:cubicBezTo>
                    <a:cubicBezTo>
                      <a:pt x="12667" y="3986"/>
                      <a:pt x="13002" y="3477"/>
                      <a:pt x="13307" y="2969"/>
                    </a:cubicBezTo>
                    <a:cubicBezTo>
                      <a:pt x="12962" y="2796"/>
                      <a:pt x="12667" y="2664"/>
                      <a:pt x="12331" y="2502"/>
                    </a:cubicBezTo>
                    <a:cubicBezTo>
                      <a:pt x="12118" y="2878"/>
                      <a:pt x="11904" y="3223"/>
                      <a:pt x="11610" y="3427"/>
                    </a:cubicBezTo>
                    <a:cubicBezTo>
                      <a:pt x="11223" y="3681"/>
                      <a:pt x="10715" y="3772"/>
                      <a:pt x="10207" y="3772"/>
                    </a:cubicBezTo>
                    <a:cubicBezTo>
                      <a:pt x="9749" y="3772"/>
                      <a:pt x="9282" y="3732"/>
                      <a:pt x="8855" y="3640"/>
                    </a:cubicBezTo>
                    <a:cubicBezTo>
                      <a:pt x="7879" y="3477"/>
                      <a:pt x="6903" y="3223"/>
                      <a:pt x="5978" y="2878"/>
                    </a:cubicBezTo>
                    <a:cubicBezTo>
                      <a:pt x="5043" y="2583"/>
                      <a:pt x="4158" y="2247"/>
                      <a:pt x="3304" y="1820"/>
                    </a:cubicBezTo>
                    <a:cubicBezTo>
                      <a:pt x="2674" y="1485"/>
                      <a:pt x="1993" y="1099"/>
                      <a:pt x="1525" y="590"/>
                    </a:cubicBezTo>
                    <a:cubicBezTo>
                      <a:pt x="977" y="377"/>
                      <a:pt x="468" y="174"/>
                      <a:pt x="1"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16"/>
              <p:cNvSpPr/>
              <p:nvPr/>
            </p:nvSpPr>
            <p:spPr>
              <a:xfrm>
                <a:off x="887175" y="1900800"/>
                <a:ext cx="270175" cy="79575"/>
              </a:xfrm>
              <a:custGeom>
                <a:avLst/>
                <a:gdLst/>
                <a:ahLst/>
                <a:cxnLst/>
                <a:rect l="l" t="t" r="r" b="b"/>
                <a:pathLst>
                  <a:path w="10807" h="3183" extrusionOk="0">
                    <a:moveTo>
                      <a:pt x="0" y="0"/>
                    </a:moveTo>
                    <a:lnTo>
                      <a:pt x="0" y="0"/>
                    </a:lnTo>
                    <a:cubicBezTo>
                      <a:pt x="468" y="509"/>
                      <a:pt x="1149" y="895"/>
                      <a:pt x="1779" y="1230"/>
                    </a:cubicBezTo>
                    <a:cubicBezTo>
                      <a:pt x="2633" y="1657"/>
                      <a:pt x="3518" y="1993"/>
                      <a:pt x="4453" y="2288"/>
                    </a:cubicBezTo>
                    <a:cubicBezTo>
                      <a:pt x="5378" y="2633"/>
                      <a:pt x="6354" y="2887"/>
                      <a:pt x="7330" y="3050"/>
                    </a:cubicBezTo>
                    <a:cubicBezTo>
                      <a:pt x="7757" y="3142"/>
                      <a:pt x="8224" y="3182"/>
                      <a:pt x="8682" y="3182"/>
                    </a:cubicBezTo>
                    <a:cubicBezTo>
                      <a:pt x="9190" y="3182"/>
                      <a:pt x="9698" y="3091"/>
                      <a:pt x="10085" y="2837"/>
                    </a:cubicBezTo>
                    <a:cubicBezTo>
                      <a:pt x="10379" y="2633"/>
                      <a:pt x="10593" y="2288"/>
                      <a:pt x="10806" y="1912"/>
                    </a:cubicBezTo>
                    <a:cubicBezTo>
                      <a:pt x="10298" y="1657"/>
                      <a:pt x="9749" y="1444"/>
                      <a:pt x="9241" y="1230"/>
                    </a:cubicBezTo>
                    <a:cubicBezTo>
                      <a:pt x="8773" y="1363"/>
                      <a:pt x="8265" y="1444"/>
                      <a:pt x="7716" y="1485"/>
                    </a:cubicBezTo>
                    <a:lnTo>
                      <a:pt x="7330" y="1485"/>
                    </a:lnTo>
                    <a:cubicBezTo>
                      <a:pt x="4748" y="1485"/>
                      <a:pt x="1993" y="722"/>
                      <a:pt x="0"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16"/>
              <p:cNvSpPr/>
              <p:nvPr/>
            </p:nvSpPr>
            <p:spPr>
              <a:xfrm>
                <a:off x="1127575" y="1837275"/>
                <a:ext cx="100675" cy="116650"/>
              </a:xfrm>
              <a:custGeom>
                <a:avLst/>
                <a:gdLst/>
                <a:ahLst/>
                <a:cxnLst/>
                <a:rect l="l" t="t" r="r" b="b"/>
                <a:pathLst>
                  <a:path w="4027" h="4666" extrusionOk="0">
                    <a:moveTo>
                      <a:pt x="4026" y="0"/>
                    </a:moveTo>
                    <a:lnTo>
                      <a:pt x="4026" y="0"/>
                    </a:lnTo>
                    <a:cubicBezTo>
                      <a:pt x="3183" y="1311"/>
                      <a:pt x="1861" y="2928"/>
                      <a:pt x="1" y="3649"/>
                    </a:cubicBezTo>
                    <a:cubicBezTo>
                      <a:pt x="763" y="3944"/>
                      <a:pt x="1526" y="4320"/>
                      <a:pt x="2248" y="4666"/>
                    </a:cubicBezTo>
                    <a:cubicBezTo>
                      <a:pt x="2370" y="4493"/>
                      <a:pt x="2461" y="4280"/>
                      <a:pt x="2542" y="4026"/>
                    </a:cubicBezTo>
                    <a:cubicBezTo>
                      <a:pt x="3091" y="2714"/>
                      <a:pt x="3600" y="1362"/>
                      <a:pt x="4026"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16"/>
              <p:cNvSpPr/>
              <p:nvPr/>
            </p:nvSpPr>
            <p:spPr>
              <a:xfrm>
                <a:off x="1118175" y="1928500"/>
                <a:ext cx="72975" cy="31800"/>
              </a:xfrm>
              <a:custGeom>
                <a:avLst/>
                <a:gdLst/>
                <a:ahLst/>
                <a:cxnLst/>
                <a:rect l="l" t="t" r="r" b="b"/>
                <a:pathLst>
                  <a:path w="2919" h="1272" extrusionOk="0">
                    <a:moveTo>
                      <a:pt x="2918" y="377"/>
                    </a:moveTo>
                    <a:lnTo>
                      <a:pt x="2918" y="377"/>
                    </a:lnTo>
                    <a:cubicBezTo>
                      <a:pt x="2845" y="554"/>
                      <a:pt x="2767" y="732"/>
                      <a:pt x="2691" y="912"/>
                    </a:cubicBezTo>
                    <a:lnTo>
                      <a:pt x="2691" y="912"/>
                    </a:lnTo>
                    <a:cubicBezTo>
                      <a:pt x="2780" y="760"/>
                      <a:pt x="2853" y="582"/>
                      <a:pt x="2918" y="377"/>
                    </a:cubicBezTo>
                    <a:close/>
                    <a:moveTo>
                      <a:pt x="377" y="0"/>
                    </a:moveTo>
                    <a:cubicBezTo>
                      <a:pt x="255" y="41"/>
                      <a:pt x="123" y="82"/>
                      <a:pt x="1" y="122"/>
                    </a:cubicBezTo>
                    <a:cubicBezTo>
                      <a:pt x="509" y="336"/>
                      <a:pt x="1058" y="549"/>
                      <a:pt x="1566" y="804"/>
                    </a:cubicBezTo>
                    <a:cubicBezTo>
                      <a:pt x="1902" y="966"/>
                      <a:pt x="2197" y="1098"/>
                      <a:pt x="2542" y="1271"/>
                    </a:cubicBezTo>
                    <a:cubicBezTo>
                      <a:pt x="2591" y="1150"/>
                      <a:pt x="2641" y="1031"/>
                      <a:pt x="2691" y="912"/>
                    </a:cubicBezTo>
                    <a:lnTo>
                      <a:pt x="2691" y="912"/>
                    </a:lnTo>
                    <a:cubicBezTo>
                      <a:pt x="2669" y="949"/>
                      <a:pt x="2647" y="984"/>
                      <a:pt x="2624" y="1017"/>
                    </a:cubicBezTo>
                    <a:cubicBezTo>
                      <a:pt x="1902" y="671"/>
                      <a:pt x="1139" y="295"/>
                      <a:pt x="377" y="0"/>
                    </a:cubicBez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16"/>
              <p:cNvSpPr/>
              <p:nvPr/>
            </p:nvSpPr>
            <p:spPr>
              <a:xfrm>
                <a:off x="828975" y="1604475"/>
                <a:ext cx="424700" cy="409700"/>
              </a:xfrm>
              <a:custGeom>
                <a:avLst/>
                <a:gdLst/>
                <a:ahLst/>
                <a:cxnLst/>
                <a:rect l="l" t="t" r="r" b="b"/>
                <a:pathLst>
                  <a:path w="16988" h="16388" extrusionOk="0">
                    <a:moveTo>
                      <a:pt x="6395" y="1"/>
                    </a:moveTo>
                    <a:cubicBezTo>
                      <a:pt x="6354" y="1"/>
                      <a:pt x="6273" y="82"/>
                      <a:pt x="6313" y="163"/>
                    </a:cubicBezTo>
                    <a:cubicBezTo>
                      <a:pt x="6395" y="712"/>
                      <a:pt x="5978" y="1220"/>
                      <a:pt x="5510" y="1525"/>
                    </a:cubicBezTo>
                    <a:cubicBezTo>
                      <a:pt x="5215" y="1688"/>
                      <a:pt x="4911" y="1820"/>
                      <a:pt x="4575" y="1902"/>
                    </a:cubicBezTo>
                    <a:cubicBezTo>
                      <a:pt x="4321" y="2034"/>
                      <a:pt x="4026" y="2115"/>
                      <a:pt x="3772" y="2288"/>
                    </a:cubicBezTo>
                    <a:cubicBezTo>
                      <a:pt x="2166" y="3132"/>
                      <a:pt x="1525" y="4992"/>
                      <a:pt x="976" y="6811"/>
                    </a:cubicBezTo>
                    <a:cubicBezTo>
                      <a:pt x="428" y="8682"/>
                      <a:pt x="1" y="10623"/>
                      <a:pt x="936" y="12199"/>
                    </a:cubicBezTo>
                    <a:cubicBezTo>
                      <a:pt x="1525" y="13165"/>
                      <a:pt x="2583" y="13805"/>
                      <a:pt x="3518" y="14273"/>
                    </a:cubicBezTo>
                    <a:cubicBezTo>
                      <a:pt x="5378" y="15198"/>
                      <a:pt x="7371" y="15838"/>
                      <a:pt x="9444" y="16214"/>
                    </a:cubicBezTo>
                    <a:cubicBezTo>
                      <a:pt x="9912" y="16306"/>
                      <a:pt x="10461" y="16387"/>
                      <a:pt x="11010" y="16387"/>
                    </a:cubicBezTo>
                    <a:cubicBezTo>
                      <a:pt x="11772" y="16387"/>
                      <a:pt x="12535" y="16265"/>
                      <a:pt x="13175" y="15798"/>
                    </a:cubicBezTo>
                    <a:cubicBezTo>
                      <a:pt x="13978" y="15249"/>
                      <a:pt x="14364" y="14313"/>
                      <a:pt x="14740" y="13419"/>
                    </a:cubicBezTo>
                    <a:cubicBezTo>
                      <a:pt x="15330" y="11986"/>
                      <a:pt x="15889" y="10461"/>
                      <a:pt x="16347" y="8977"/>
                    </a:cubicBezTo>
                    <a:cubicBezTo>
                      <a:pt x="16692" y="7747"/>
                      <a:pt x="16987" y="6395"/>
                      <a:pt x="16265" y="5378"/>
                    </a:cubicBezTo>
                    <a:cubicBezTo>
                      <a:pt x="16011" y="4992"/>
                      <a:pt x="15635" y="4738"/>
                      <a:pt x="15289" y="4443"/>
                    </a:cubicBezTo>
                    <a:cubicBezTo>
                      <a:pt x="15035" y="4321"/>
                      <a:pt x="14822" y="4148"/>
                      <a:pt x="14618" y="3935"/>
                    </a:cubicBezTo>
                    <a:cubicBezTo>
                      <a:pt x="14151" y="3467"/>
                      <a:pt x="13856" y="2664"/>
                      <a:pt x="14273" y="2237"/>
                    </a:cubicBezTo>
                    <a:cubicBezTo>
                      <a:pt x="14314" y="2156"/>
                      <a:pt x="14314" y="2074"/>
                      <a:pt x="14232" y="2034"/>
                    </a:cubicBezTo>
                    <a:cubicBezTo>
                      <a:pt x="14212" y="2008"/>
                      <a:pt x="14181" y="1996"/>
                      <a:pt x="14150" y="1996"/>
                    </a:cubicBezTo>
                    <a:cubicBezTo>
                      <a:pt x="14118" y="1996"/>
                      <a:pt x="14085" y="2008"/>
                      <a:pt x="14059" y="2034"/>
                    </a:cubicBezTo>
                    <a:cubicBezTo>
                      <a:pt x="13551" y="2623"/>
                      <a:pt x="13856" y="3558"/>
                      <a:pt x="14446" y="4148"/>
                    </a:cubicBezTo>
                    <a:cubicBezTo>
                      <a:pt x="14659" y="4321"/>
                      <a:pt x="14873" y="4524"/>
                      <a:pt x="15127" y="4697"/>
                    </a:cubicBezTo>
                    <a:cubicBezTo>
                      <a:pt x="15462" y="4951"/>
                      <a:pt x="15798" y="5205"/>
                      <a:pt x="16052" y="5541"/>
                    </a:cubicBezTo>
                    <a:cubicBezTo>
                      <a:pt x="16692" y="6476"/>
                      <a:pt x="16438" y="7747"/>
                      <a:pt x="16092" y="8895"/>
                    </a:cubicBezTo>
                    <a:cubicBezTo>
                      <a:pt x="15635" y="10369"/>
                      <a:pt x="15076" y="11853"/>
                      <a:pt x="14486" y="13338"/>
                    </a:cubicBezTo>
                    <a:cubicBezTo>
                      <a:pt x="14151" y="14181"/>
                      <a:pt x="13765" y="15035"/>
                      <a:pt x="13002" y="15584"/>
                    </a:cubicBezTo>
                    <a:cubicBezTo>
                      <a:pt x="12424" y="15995"/>
                      <a:pt x="11723" y="16129"/>
                      <a:pt x="11023" y="16129"/>
                    </a:cubicBezTo>
                    <a:cubicBezTo>
                      <a:pt x="10493" y="16129"/>
                      <a:pt x="9962" y="16052"/>
                      <a:pt x="9485" y="15960"/>
                    </a:cubicBezTo>
                    <a:cubicBezTo>
                      <a:pt x="7452" y="15584"/>
                      <a:pt x="5470" y="14944"/>
                      <a:pt x="3640" y="14019"/>
                    </a:cubicBezTo>
                    <a:cubicBezTo>
                      <a:pt x="2715" y="13592"/>
                      <a:pt x="1739" y="13002"/>
                      <a:pt x="1149" y="12067"/>
                    </a:cubicBezTo>
                    <a:cubicBezTo>
                      <a:pt x="255" y="10542"/>
                      <a:pt x="722" y="8682"/>
                      <a:pt x="1231" y="6903"/>
                    </a:cubicBezTo>
                    <a:cubicBezTo>
                      <a:pt x="1739" y="5124"/>
                      <a:pt x="2369" y="3304"/>
                      <a:pt x="3894" y="2491"/>
                    </a:cubicBezTo>
                    <a:cubicBezTo>
                      <a:pt x="4148" y="2369"/>
                      <a:pt x="4402" y="2288"/>
                      <a:pt x="4707" y="2156"/>
                    </a:cubicBezTo>
                    <a:cubicBezTo>
                      <a:pt x="5002" y="2074"/>
                      <a:pt x="5337" y="1942"/>
                      <a:pt x="5632" y="1780"/>
                    </a:cubicBezTo>
                    <a:cubicBezTo>
                      <a:pt x="6181" y="1434"/>
                      <a:pt x="6689" y="804"/>
                      <a:pt x="6567" y="123"/>
                    </a:cubicBezTo>
                    <a:cubicBezTo>
                      <a:pt x="6567" y="41"/>
                      <a:pt x="6486" y="1"/>
                      <a:pt x="639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16"/>
              <p:cNvSpPr/>
              <p:nvPr/>
            </p:nvSpPr>
            <p:spPr>
              <a:xfrm>
                <a:off x="962400" y="1535600"/>
                <a:ext cx="265850" cy="138800"/>
              </a:xfrm>
              <a:custGeom>
                <a:avLst/>
                <a:gdLst/>
                <a:ahLst/>
                <a:cxnLst/>
                <a:rect l="l" t="t" r="r" b="b"/>
                <a:pathLst>
                  <a:path w="10634" h="5552" extrusionOk="0">
                    <a:moveTo>
                      <a:pt x="590" y="1"/>
                    </a:moveTo>
                    <a:cubicBezTo>
                      <a:pt x="336" y="1099"/>
                      <a:pt x="82" y="2115"/>
                      <a:pt x="0" y="3172"/>
                    </a:cubicBezTo>
                    <a:cubicBezTo>
                      <a:pt x="3223" y="4443"/>
                      <a:pt x="6527" y="5246"/>
                      <a:pt x="9830" y="5551"/>
                    </a:cubicBezTo>
                    <a:cubicBezTo>
                      <a:pt x="10166" y="4443"/>
                      <a:pt x="10501" y="3518"/>
                      <a:pt x="10633" y="2583"/>
                    </a:cubicBezTo>
                    <a:cubicBezTo>
                      <a:pt x="7543" y="977"/>
                      <a:pt x="4067" y="123"/>
                      <a:pt x="590"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16"/>
              <p:cNvSpPr/>
              <p:nvPr/>
            </p:nvSpPr>
            <p:spPr>
              <a:xfrm>
                <a:off x="962400" y="1613875"/>
                <a:ext cx="25" cy="1050"/>
              </a:xfrm>
              <a:custGeom>
                <a:avLst/>
                <a:gdLst/>
                <a:ahLst/>
                <a:cxnLst/>
                <a:rect l="l" t="t" r="r" b="b"/>
                <a:pathLst>
                  <a:path w="1" h="42" extrusionOk="0">
                    <a:moveTo>
                      <a:pt x="0" y="41"/>
                    </a:moveTo>
                    <a:lnTo>
                      <a:pt x="0" y="41"/>
                    </a:lnTo>
                    <a:lnTo>
                      <a:pt x="0" y="41"/>
                    </a:lnTo>
                    <a:lnTo>
                      <a:pt x="0" y="41"/>
                    </a:lnTo>
                    <a:close/>
                    <a:moveTo>
                      <a:pt x="0" y="1"/>
                    </a:moveTo>
                    <a:lnTo>
                      <a:pt x="0" y="41"/>
                    </a:ln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16"/>
              <p:cNvSpPr/>
              <p:nvPr/>
            </p:nvSpPr>
            <p:spPr>
              <a:xfrm>
                <a:off x="998475" y="1628625"/>
                <a:ext cx="175650" cy="42450"/>
              </a:xfrm>
              <a:custGeom>
                <a:avLst/>
                <a:gdLst/>
                <a:ahLst/>
                <a:cxnLst/>
                <a:rect l="l" t="t" r="r" b="b"/>
                <a:pathLst>
                  <a:path w="7026" h="1698" extrusionOk="0">
                    <a:moveTo>
                      <a:pt x="1" y="0"/>
                    </a:moveTo>
                    <a:cubicBezTo>
                      <a:pt x="2329" y="814"/>
                      <a:pt x="4657" y="1362"/>
                      <a:pt x="7025" y="1698"/>
                    </a:cubicBezTo>
                    <a:lnTo>
                      <a:pt x="7025" y="1698"/>
                    </a:lnTo>
                    <a:cubicBezTo>
                      <a:pt x="4657" y="1362"/>
                      <a:pt x="2329" y="814"/>
                      <a:pt x="1" y="0"/>
                    </a:cubicBezTo>
                    <a:close/>
                  </a:path>
                </a:pathLst>
              </a:custGeom>
              <a:solidFill>
                <a:srgbClr val="A0B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16"/>
              <p:cNvSpPr/>
              <p:nvPr/>
            </p:nvSpPr>
            <p:spPr>
              <a:xfrm>
                <a:off x="1180450" y="1671050"/>
                <a:ext cx="27725" cy="3350"/>
              </a:xfrm>
              <a:custGeom>
                <a:avLst/>
                <a:gdLst/>
                <a:ahLst/>
                <a:cxnLst/>
                <a:rect l="l" t="t" r="r" b="b"/>
                <a:pathLst>
                  <a:path w="1109" h="134" extrusionOk="0">
                    <a:moveTo>
                      <a:pt x="0" y="1"/>
                    </a:moveTo>
                    <a:lnTo>
                      <a:pt x="0" y="1"/>
                    </a:lnTo>
                    <a:cubicBezTo>
                      <a:pt x="387" y="42"/>
                      <a:pt x="763" y="82"/>
                      <a:pt x="1108" y="133"/>
                    </a:cubicBezTo>
                    <a:lnTo>
                      <a:pt x="1108" y="133"/>
                    </a:lnTo>
                    <a:cubicBezTo>
                      <a:pt x="763" y="82"/>
                      <a:pt x="387" y="42"/>
                      <a:pt x="0" y="1"/>
                    </a:cubicBez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16"/>
              <p:cNvSpPr/>
              <p:nvPr/>
            </p:nvSpPr>
            <p:spPr>
              <a:xfrm>
                <a:off x="1174100" y="1671050"/>
                <a:ext cx="6375" cy="25"/>
              </a:xfrm>
              <a:custGeom>
                <a:avLst/>
                <a:gdLst/>
                <a:ahLst/>
                <a:cxnLst/>
                <a:rect l="l" t="t" r="r" b="b"/>
                <a:pathLst>
                  <a:path w="255" h="1" extrusionOk="0">
                    <a:moveTo>
                      <a:pt x="0" y="1"/>
                    </a:moveTo>
                    <a:lnTo>
                      <a:pt x="0" y="1"/>
                    </a:lnTo>
                    <a:lnTo>
                      <a:pt x="254" y="1"/>
                    </a:lnTo>
                    <a:lnTo>
                      <a:pt x="254" y="1"/>
                    </a:ln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16"/>
              <p:cNvSpPr/>
              <p:nvPr/>
            </p:nvSpPr>
            <p:spPr>
              <a:xfrm>
                <a:off x="962400" y="1591775"/>
                <a:ext cx="253150" cy="82625"/>
              </a:xfrm>
              <a:custGeom>
                <a:avLst/>
                <a:gdLst/>
                <a:ahLst/>
                <a:cxnLst/>
                <a:rect l="l" t="t" r="r" b="b"/>
                <a:pathLst>
                  <a:path w="10126" h="3305" extrusionOk="0">
                    <a:moveTo>
                      <a:pt x="133" y="0"/>
                    </a:moveTo>
                    <a:cubicBezTo>
                      <a:pt x="41" y="295"/>
                      <a:pt x="0" y="590"/>
                      <a:pt x="0" y="885"/>
                    </a:cubicBezTo>
                    <a:lnTo>
                      <a:pt x="0" y="925"/>
                    </a:lnTo>
                    <a:cubicBezTo>
                      <a:pt x="468" y="1139"/>
                      <a:pt x="936" y="1312"/>
                      <a:pt x="1444" y="1474"/>
                    </a:cubicBezTo>
                    <a:cubicBezTo>
                      <a:pt x="3772" y="2288"/>
                      <a:pt x="6100" y="2836"/>
                      <a:pt x="8468" y="3172"/>
                    </a:cubicBezTo>
                    <a:lnTo>
                      <a:pt x="8722" y="3172"/>
                    </a:lnTo>
                    <a:cubicBezTo>
                      <a:pt x="9109" y="3213"/>
                      <a:pt x="9485" y="3253"/>
                      <a:pt x="9830" y="3304"/>
                    </a:cubicBezTo>
                    <a:cubicBezTo>
                      <a:pt x="9952" y="2958"/>
                      <a:pt x="10044" y="2664"/>
                      <a:pt x="10125" y="2369"/>
                    </a:cubicBezTo>
                    <a:lnTo>
                      <a:pt x="9993" y="2369"/>
                    </a:lnTo>
                    <a:cubicBezTo>
                      <a:pt x="5846" y="2369"/>
                      <a:pt x="1485" y="631"/>
                      <a:pt x="133"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16"/>
              <p:cNvSpPr/>
              <p:nvPr/>
            </p:nvSpPr>
            <p:spPr>
              <a:xfrm>
                <a:off x="975100" y="1535600"/>
                <a:ext cx="253150" cy="73975"/>
              </a:xfrm>
              <a:custGeom>
                <a:avLst/>
                <a:gdLst/>
                <a:ahLst/>
                <a:cxnLst/>
                <a:rect l="l" t="t" r="r" b="b"/>
                <a:pathLst>
                  <a:path w="10126" h="2959" extrusionOk="0">
                    <a:moveTo>
                      <a:pt x="82" y="1"/>
                    </a:moveTo>
                    <a:cubicBezTo>
                      <a:pt x="41" y="163"/>
                      <a:pt x="41" y="296"/>
                      <a:pt x="1" y="418"/>
                    </a:cubicBezTo>
                    <a:cubicBezTo>
                      <a:pt x="1607" y="590"/>
                      <a:pt x="6354" y="1139"/>
                      <a:pt x="10044" y="2959"/>
                    </a:cubicBezTo>
                    <a:cubicBezTo>
                      <a:pt x="10085" y="2837"/>
                      <a:pt x="10125" y="2705"/>
                      <a:pt x="10125" y="2583"/>
                    </a:cubicBezTo>
                    <a:cubicBezTo>
                      <a:pt x="7035" y="977"/>
                      <a:pt x="3559" y="123"/>
                      <a:pt x="82" y="1"/>
                    </a:cubicBezTo>
                    <a:close/>
                  </a:path>
                </a:pathLst>
              </a:custGeom>
              <a:solidFill>
                <a:srgbClr val="FFFFFF">
                  <a:alpha val="698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16"/>
              <p:cNvSpPr/>
              <p:nvPr/>
            </p:nvSpPr>
            <p:spPr>
              <a:xfrm>
                <a:off x="997475" y="1534600"/>
                <a:ext cx="22125" cy="98375"/>
              </a:xfrm>
              <a:custGeom>
                <a:avLst/>
                <a:gdLst/>
                <a:ahLst/>
                <a:cxnLst/>
                <a:rect l="l" t="t" r="r" b="b"/>
                <a:pathLst>
                  <a:path w="885" h="3935" extrusionOk="0">
                    <a:moveTo>
                      <a:pt x="763" y="0"/>
                    </a:moveTo>
                    <a:cubicBezTo>
                      <a:pt x="671" y="0"/>
                      <a:pt x="590" y="41"/>
                      <a:pt x="590" y="122"/>
                    </a:cubicBezTo>
                    <a:cubicBezTo>
                      <a:pt x="590" y="254"/>
                      <a:pt x="41" y="2836"/>
                      <a:pt x="0" y="3812"/>
                    </a:cubicBezTo>
                    <a:cubicBezTo>
                      <a:pt x="0" y="3853"/>
                      <a:pt x="41" y="3934"/>
                      <a:pt x="122" y="3934"/>
                    </a:cubicBezTo>
                    <a:cubicBezTo>
                      <a:pt x="204" y="3934"/>
                      <a:pt x="254" y="3853"/>
                      <a:pt x="254" y="3812"/>
                    </a:cubicBezTo>
                    <a:cubicBezTo>
                      <a:pt x="295" y="2877"/>
                      <a:pt x="844" y="203"/>
                      <a:pt x="844" y="163"/>
                    </a:cubicBezTo>
                    <a:cubicBezTo>
                      <a:pt x="885" y="81"/>
                      <a:pt x="844" y="41"/>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16"/>
              <p:cNvSpPr/>
              <p:nvPr/>
            </p:nvSpPr>
            <p:spPr>
              <a:xfrm>
                <a:off x="1026950" y="1540950"/>
                <a:ext cx="38150" cy="101675"/>
              </a:xfrm>
              <a:custGeom>
                <a:avLst/>
                <a:gdLst/>
                <a:ahLst/>
                <a:cxnLst/>
                <a:rect l="l" t="t" r="r" b="b"/>
                <a:pathLst>
                  <a:path w="1526" h="4067" extrusionOk="0">
                    <a:moveTo>
                      <a:pt x="1444" y="0"/>
                    </a:moveTo>
                    <a:cubicBezTo>
                      <a:pt x="1363" y="0"/>
                      <a:pt x="1271" y="41"/>
                      <a:pt x="1271" y="82"/>
                    </a:cubicBezTo>
                    <a:cubicBezTo>
                      <a:pt x="1271" y="122"/>
                      <a:pt x="468" y="2664"/>
                      <a:pt x="0" y="3894"/>
                    </a:cubicBezTo>
                    <a:cubicBezTo>
                      <a:pt x="0" y="3934"/>
                      <a:pt x="41" y="4016"/>
                      <a:pt x="92" y="4066"/>
                    </a:cubicBezTo>
                    <a:lnTo>
                      <a:pt x="133" y="4066"/>
                    </a:lnTo>
                    <a:cubicBezTo>
                      <a:pt x="214" y="4066"/>
                      <a:pt x="255" y="4016"/>
                      <a:pt x="255" y="3975"/>
                    </a:cubicBezTo>
                    <a:cubicBezTo>
                      <a:pt x="722" y="2745"/>
                      <a:pt x="1525" y="204"/>
                      <a:pt x="1525" y="163"/>
                    </a:cubicBezTo>
                    <a:cubicBezTo>
                      <a:pt x="1525" y="122"/>
                      <a:pt x="1525" y="41"/>
                      <a:pt x="1444"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16"/>
              <p:cNvSpPr/>
              <p:nvPr/>
            </p:nvSpPr>
            <p:spPr>
              <a:xfrm>
                <a:off x="1069400" y="1549325"/>
                <a:ext cx="36100" cy="104725"/>
              </a:xfrm>
              <a:custGeom>
                <a:avLst/>
                <a:gdLst/>
                <a:ahLst/>
                <a:cxnLst/>
                <a:rect l="l" t="t" r="r" b="b"/>
                <a:pathLst>
                  <a:path w="1444" h="4189" extrusionOk="0">
                    <a:moveTo>
                      <a:pt x="1311" y="1"/>
                    </a:moveTo>
                    <a:cubicBezTo>
                      <a:pt x="1271" y="1"/>
                      <a:pt x="1189" y="41"/>
                      <a:pt x="1139" y="82"/>
                    </a:cubicBezTo>
                    <a:cubicBezTo>
                      <a:pt x="1139" y="123"/>
                      <a:pt x="508" y="2583"/>
                      <a:pt x="0" y="4026"/>
                    </a:cubicBezTo>
                    <a:cubicBezTo>
                      <a:pt x="0" y="4108"/>
                      <a:pt x="41" y="4189"/>
                      <a:pt x="81" y="4189"/>
                    </a:cubicBezTo>
                    <a:lnTo>
                      <a:pt x="122" y="4189"/>
                    </a:lnTo>
                    <a:cubicBezTo>
                      <a:pt x="214" y="4189"/>
                      <a:pt x="254" y="4148"/>
                      <a:pt x="254" y="4108"/>
                    </a:cubicBezTo>
                    <a:cubicBezTo>
                      <a:pt x="763" y="2664"/>
                      <a:pt x="1393" y="214"/>
                      <a:pt x="1444" y="174"/>
                    </a:cubicBezTo>
                    <a:cubicBezTo>
                      <a:pt x="1444" y="82"/>
                      <a:pt x="1393" y="41"/>
                      <a:pt x="131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16"/>
              <p:cNvSpPr/>
              <p:nvPr/>
            </p:nvSpPr>
            <p:spPr>
              <a:xfrm>
                <a:off x="1118175" y="1563050"/>
                <a:ext cx="33825" cy="102700"/>
              </a:xfrm>
              <a:custGeom>
                <a:avLst/>
                <a:gdLst/>
                <a:ahLst/>
                <a:cxnLst/>
                <a:rect l="l" t="t" r="r" b="b"/>
                <a:pathLst>
                  <a:path w="1353" h="4108" extrusionOk="0">
                    <a:moveTo>
                      <a:pt x="1272" y="1"/>
                    </a:moveTo>
                    <a:cubicBezTo>
                      <a:pt x="1180" y="1"/>
                      <a:pt x="1099" y="41"/>
                      <a:pt x="1099" y="82"/>
                    </a:cubicBezTo>
                    <a:cubicBezTo>
                      <a:pt x="1099" y="133"/>
                      <a:pt x="509" y="2623"/>
                      <a:pt x="42" y="3894"/>
                    </a:cubicBezTo>
                    <a:cubicBezTo>
                      <a:pt x="1" y="3985"/>
                      <a:pt x="42" y="4067"/>
                      <a:pt x="123" y="4107"/>
                    </a:cubicBezTo>
                    <a:lnTo>
                      <a:pt x="164" y="4107"/>
                    </a:lnTo>
                    <a:cubicBezTo>
                      <a:pt x="204" y="4107"/>
                      <a:pt x="255" y="4067"/>
                      <a:pt x="296" y="4026"/>
                    </a:cubicBezTo>
                    <a:cubicBezTo>
                      <a:pt x="763" y="2715"/>
                      <a:pt x="1353" y="173"/>
                      <a:pt x="1353" y="173"/>
                    </a:cubicBezTo>
                    <a:cubicBezTo>
                      <a:pt x="1353" y="82"/>
                      <a:pt x="1312" y="1"/>
                      <a:pt x="127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16"/>
              <p:cNvSpPr/>
              <p:nvPr/>
            </p:nvSpPr>
            <p:spPr>
              <a:xfrm>
                <a:off x="1164700" y="1579675"/>
                <a:ext cx="31775" cy="93450"/>
              </a:xfrm>
              <a:custGeom>
                <a:avLst/>
                <a:gdLst/>
                <a:ahLst/>
                <a:cxnLst/>
                <a:rect l="l" t="t" r="r" b="b"/>
                <a:pathLst>
                  <a:path w="1271" h="3738" extrusionOk="0">
                    <a:moveTo>
                      <a:pt x="1075" y="1"/>
                    </a:moveTo>
                    <a:cubicBezTo>
                      <a:pt x="1020" y="1"/>
                      <a:pt x="976" y="39"/>
                      <a:pt x="976" y="98"/>
                    </a:cubicBezTo>
                    <a:cubicBezTo>
                      <a:pt x="976" y="98"/>
                      <a:pt x="549" y="2263"/>
                      <a:pt x="41" y="3575"/>
                    </a:cubicBezTo>
                    <a:cubicBezTo>
                      <a:pt x="0" y="3615"/>
                      <a:pt x="41" y="3697"/>
                      <a:pt x="122" y="3737"/>
                    </a:cubicBezTo>
                    <a:lnTo>
                      <a:pt x="173" y="3737"/>
                    </a:lnTo>
                    <a:cubicBezTo>
                      <a:pt x="214" y="3737"/>
                      <a:pt x="254" y="3697"/>
                      <a:pt x="295" y="3656"/>
                    </a:cubicBezTo>
                    <a:cubicBezTo>
                      <a:pt x="803" y="2345"/>
                      <a:pt x="1230" y="179"/>
                      <a:pt x="1230" y="139"/>
                    </a:cubicBezTo>
                    <a:cubicBezTo>
                      <a:pt x="1271" y="98"/>
                      <a:pt x="1230" y="17"/>
                      <a:pt x="1139" y="17"/>
                    </a:cubicBezTo>
                    <a:cubicBezTo>
                      <a:pt x="1117" y="6"/>
                      <a:pt x="1095" y="1"/>
                      <a:pt x="107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16"/>
              <p:cNvSpPr/>
              <p:nvPr/>
            </p:nvSpPr>
            <p:spPr>
              <a:xfrm>
                <a:off x="958075" y="1532300"/>
                <a:ext cx="274500" cy="145150"/>
              </a:xfrm>
              <a:custGeom>
                <a:avLst/>
                <a:gdLst/>
                <a:ahLst/>
                <a:cxnLst/>
                <a:rect l="l" t="t" r="r" b="b"/>
                <a:pathLst>
                  <a:path w="10980" h="5806" extrusionOk="0">
                    <a:moveTo>
                      <a:pt x="895" y="255"/>
                    </a:moveTo>
                    <a:cubicBezTo>
                      <a:pt x="4321" y="428"/>
                      <a:pt x="7716" y="1271"/>
                      <a:pt x="10674" y="2755"/>
                    </a:cubicBezTo>
                    <a:cubicBezTo>
                      <a:pt x="10552" y="3396"/>
                      <a:pt x="10380" y="4026"/>
                      <a:pt x="10166" y="4707"/>
                    </a:cubicBezTo>
                    <a:cubicBezTo>
                      <a:pt x="10085" y="4961"/>
                      <a:pt x="10003" y="5256"/>
                      <a:pt x="9912" y="5551"/>
                    </a:cubicBezTo>
                    <a:cubicBezTo>
                      <a:pt x="6740" y="5256"/>
                      <a:pt x="3518" y="4494"/>
                      <a:pt x="306" y="3223"/>
                    </a:cubicBezTo>
                    <a:cubicBezTo>
                      <a:pt x="387" y="2207"/>
                      <a:pt x="641" y="1231"/>
                      <a:pt x="895" y="255"/>
                    </a:cubicBezTo>
                    <a:close/>
                    <a:moveTo>
                      <a:pt x="763" y="1"/>
                    </a:moveTo>
                    <a:cubicBezTo>
                      <a:pt x="722" y="1"/>
                      <a:pt x="682" y="41"/>
                      <a:pt x="641" y="92"/>
                    </a:cubicBezTo>
                    <a:cubicBezTo>
                      <a:pt x="387" y="1109"/>
                      <a:pt x="133" y="2207"/>
                      <a:pt x="51" y="3304"/>
                    </a:cubicBezTo>
                    <a:cubicBezTo>
                      <a:pt x="1" y="3345"/>
                      <a:pt x="51" y="3437"/>
                      <a:pt x="133" y="3437"/>
                    </a:cubicBezTo>
                    <a:cubicBezTo>
                      <a:pt x="3437" y="4748"/>
                      <a:pt x="6740" y="5551"/>
                      <a:pt x="10003" y="5805"/>
                    </a:cubicBezTo>
                    <a:cubicBezTo>
                      <a:pt x="10085" y="5805"/>
                      <a:pt x="10125" y="5764"/>
                      <a:pt x="10125" y="5724"/>
                    </a:cubicBezTo>
                    <a:cubicBezTo>
                      <a:pt x="10258" y="5378"/>
                      <a:pt x="10339" y="5083"/>
                      <a:pt x="10420" y="4748"/>
                    </a:cubicBezTo>
                    <a:cubicBezTo>
                      <a:pt x="10634" y="4067"/>
                      <a:pt x="10847" y="3396"/>
                      <a:pt x="10979" y="2715"/>
                    </a:cubicBezTo>
                    <a:cubicBezTo>
                      <a:pt x="10979" y="2674"/>
                      <a:pt x="10928" y="2583"/>
                      <a:pt x="10888" y="2583"/>
                    </a:cubicBezTo>
                    <a:cubicBezTo>
                      <a:pt x="7838" y="1017"/>
                      <a:pt x="4321" y="133"/>
                      <a:pt x="7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65" name="Google Shape;965;p16"/>
          <p:cNvGrpSpPr/>
          <p:nvPr/>
        </p:nvGrpSpPr>
        <p:grpSpPr>
          <a:xfrm>
            <a:off x="-26038" y="2444932"/>
            <a:ext cx="630531" cy="675066"/>
            <a:chOff x="-26038" y="2444932"/>
            <a:chExt cx="630531" cy="675066"/>
          </a:xfrm>
        </p:grpSpPr>
        <p:sp>
          <p:nvSpPr>
            <p:cNvPr id="966" name="Google Shape;966;p16"/>
            <p:cNvSpPr/>
            <p:nvPr/>
          </p:nvSpPr>
          <p:spPr>
            <a:xfrm>
              <a:off x="5975" y="2477175"/>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67" name="Google Shape;967;p16"/>
            <p:cNvGrpSpPr/>
            <p:nvPr/>
          </p:nvGrpSpPr>
          <p:grpSpPr>
            <a:xfrm>
              <a:off x="-26038" y="2444932"/>
              <a:ext cx="598056" cy="642817"/>
              <a:chOff x="235150" y="261875"/>
              <a:chExt cx="2362925" cy="2539775"/>
            </a:xfrm>
          </p:grpSpPr>
          <p:sp>
            <p:nvSpPr>
              <p:cNvPr id="968" name="Google Shape;968;p16"/>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16"/>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16"/>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16"/>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16"/>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16"/>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6"/>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16"/>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16"/>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6"/>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6"/>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6"/>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6"/>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6"/>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16"/>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16"/>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6"/>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6"/>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16"/>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16"/>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16"/>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16"/>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990" name="Google Shape;990;p16"/>
          <p:cNvSpPr txBox="1">
            <a:spLocks noGrp="1"/>
          </p:cNvSpPr>
          <p:nvPr>
            <p:ph type="subTitle" idx="1"/>
          </p:nvPr>
        </p:nvSpPr>
        <p:spPr>
          <a:xfrm>
            <a:off x="2152150" y="4237800"/>
            <a:ext cx="4755000" cy="365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991" name="Google Shape;991;p16"/>
          <p:cNvSpPr txBox="1">
            <a:spLocks noGrp="1"/>
          </p:cNvSpPr>
          <p:nvPr>
            <p:ph type="title"/>
          </p:nvPr>
        </p:nvSpPr>
        <p:spPr>
          <a:xfrm>
            <a:off x="720000" y="472823"/>
            <a:ext cx="7704000" cy="365700"/>
          </a:xfrm>
          <a:prstGeom prst="rect">
            <a:avLst/>
          </a:prstGeom>
        </p:spPr>
        <p:txBody>
          <a:bodyPr spcFirstLastPara="1" wrap="square" lIns="0" tIns="0" rIns="0" bIns="0" anchor="ctr" anchorCtr="0">
            <a:noAutofit/>
          </a:bodyPr>
          <a:lstStyle>
            <a:lvl1pPr lvl="0" rtl="0">
              <a:lnSpc>
                <a:spcPct val="100000"/>
              </a:lnSpc>
              <a:spcBef>
                <a:spcPts val="0"/>
              </a:spcBef>
              <a:spcAft>
                <a:spcPts val="0"/>
              </a:spcAft>
              <a:buSzPts val="3000"/>
              <a:buNone/>
              <a:defRPr/>
            </a:lvl1pPr>
            <a:lvl2pPr lvl="1" rtl="0">
              <a:lnSpc>
                <a:spcPct val="100000"/>
              </a:lnSpc>
              <a:spcBef>
                <a:spcPts val="0"/>
              </a:spcBef>
              <a:spcAft>
                <a:spcPts val="0"/>
              </a:spcAft>
              <a:buSzPts val="3000"/>
              <a:buNone/>
              <a:defRPr/>
            </a:lvl2pPr>
            <a:lvl3pPr lvl="2" rtl="0">
              <a:lnSpc>
                <a:spcPct val="100000"/>
              </a:lnSpc>
              <a:spcBef>
                <a:spcPts val="0"/>
              </a:spcBef>
              <a:spcAft>
                <a:spcPts val="0"/>
              </a:spcAft>
              <a:buSzPts val="3000"/>
              <a:buNone/>
              <a:defRPr/>
            </a:lvl3pPr>
            <a:lvl4pPr lvl="3" rtl="0">
              <a:lnSpc>
                <a:spcPct val="100000"/>
              </a:lnSpc>
              <a:spcBef>
                <a:spcPts val="0"/>
              </a:spcBef>
              <a:spcAft>
                <a:spcPts val="0"/>
              </a:spcAft>
              <a:buSzPts val="3000"/>
              <a:buNone/>
              <a:defRPr/>
            </a:lvl4pPr>
            <a:lvl5pPr lvl="4" rtl="0">
              <a:lnSpc>
                <a:spcPct val="100000"/>
              </a:lnSpc>
              <a:spcBef>
                <a:spcPts val="0"/>
              </a:spcBef>
              <a:spcAft>
                <a:spcPts val="0"/>
              </a:spcAft>
              <a:buSzPts val="3000"/>
              <a:buNone/>
              <a:defRPr/>
            </a:lvl5pPr>
            <a:lvl6pPr lvl="5" rtl="0">
              <a:lnSpc>
                <a:spcPct val="100000"/>
              </a:lnSpc>
              <a:spcBef>
                <a:spcPts val="0"/>
              </a:spcBef>
              <a:spcAft>
                <a:spcPts val="0"/>
              </a:spcAft>
              <a:buSzPts val="3000"/>
              <a:buNone/>
              <a:defRPr/>
            </a:lvl6pPr>
            <a:lvl7pPr lvl="6" rtl="0">
              <a:lnSpc>
                <a:spcPct val="100000"/>
              </a:lnSpc>
              <a:spcBef>
                <a:spcPts val="0"/>
              </a:spcBef>
              <a:spcAft>
                <a:spcPts val="0"/>
              </a:spcAft>
              <a:buSzPts val="3000"/>
              <a:buNone/>
              <a:defRPr/>
            </a:lvl7pPr>
            <a:lvl8pPr lvl="7" rtl="0">
              <a:lnSpc>
                <a:spcPct val="100000"/>
              </a:lnSpc>
              <a:spcBef>
                <a:spcPts val="0"/>
              </a:spcBef>
              <a:spcAft>
                <a:spcPts val="0"/>
              </a:spcAft>
              <a:buSzPts val="3000"/>
              <a:buNone/>
              <a:defRPr/>
            </a:lvl8pPr>
            <a:lvl9pPr lvl="8" rtl="0">
              <a:lnSpc>
                <a:spcPct val="100000"/>
              </a:lnSpc>
              <a:spcBef>
                <a:spcPts val="0"/>
              </a:spcBef>
              <a:spcAft>
                <a:spcPts val="0"/>
              </a:spcAft>
              <a:buSzPts val="30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3">
  <p:cSld name="CUSTOM_1_1_1">
    <p:spTree>
      <p:nvGrpSpPr>
        <p:cNvPr id="1" name="Shape 1070"/>
        <p:cNvGrpSpPr/>
        <p:nvPr/>
      </p:nvGrpSpPr>
      <p:grpSpPr>
        <a:xfrm>
          <a:off x="0" y="0"/>
          <a:ext cx="0" cy="0"/>
          <a:chOff x="0" y="0"/>
          <a:chExt cx="0" cy="0"/>
        </a:xfrm>
      </p:grpSpPr>
      <p:sp>
        <p:nvSpPr>
          <p:cNvPr id="1071" name="Google Shape;1071;p18"/>
          <p:cNvSpPr/>
          <p:nvPr/>
        </p:nvSpPr>
        <p:spPr>
          <a:xfrm>
            <a:off x="457200" y="1200025"/>
            <a:ext cx="8229600" cy="36576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18"/>
          <p:cNvSpPr/>
          <p:nvPr/>
        </p:nvSpPr>
        <p:spPr>
          <a:xfrm>
            <a:off x="4572000" y="285750"/>
            <a:ext cx="4114800" cy="749700"/>
          </a:xfrm>
          <a:prstGeom prst="rect">
            <a:avLst/>
          </a:prstGeom>
          <a:solidFill>
            <a:schemeClr val="accent6"/>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3" name="Google Shape;1073;p18"/>
          <p:cNvGrpSpPr/>
          <p:nvPr/>
        </p:nvGrpSpPr>
        <p:grpSpPr>
          <a:xfrm>
            <a:off x="8321171" y="2336853"/>
            <a:ext cx="1053753" cy="1015226"/>
            <a:chOff x="8321171" y="2336853"/>
            <a:chExt cx="1053753" cy="1015226"/>
          </a:xfrm>
        </p:grpSpPr>
        <p:sp>
          <p:nvSpPr>
            <p:cNvPr id="1074" name="Google Shape;1074;p18"/>
            <p:cNvSpPr/>
            <p:nvPr/>
          </p:nvSpPr>
          <p:spPr>
            <a:xfrm rot="-1354407">
              <a:off x="8558933" y="2458319"/>
              <a:ext cx="690532" cy="791539"/>
            </a:xfrm>
            <a:custGeom>
              <a:avLst/>
              <a:gdLst/>
              <a:ahLst/>
              <a:cxnLst/>
              <a:rect l="l" t="t" r="r" b="b"/>
              <a:pathLst>
                <a:path w="16814" h="19275" extrusionOk="0">
                  <a:moveTo>
                    <a:pt x="5805" y="1"/>
                  </a:moveTo>
                  <a:cubicBezTo>
                    <a:pt x="5764" y="1"/>
                    <a:pt x="5683" y="42"/>
                    <a:pt x="5683" y="133"/>
                  </a:cubicBezTo>
                  <a:cubicBezTo>
                    <a:pt x="5428" y="1099"/>
                    <a:pt x="5124" y="2207"/>
                    <a:pt x="5042" y="3305"/>
                  </a:cubicBezTo>
                  <a:cubicBezTo>
                    <a:pt x="5042" y="3386"/>
                    <a:pt x="5083" y="3437"/>
                    <a:pt x="5124" y="3437"/>
                  </a:cubicBezTo>
                  <a:cubicBezTo>
                    <a:pt x="5428" y="3559"/>
                    <a:pt x="5723" y="3691"/>
                    <a:pt x="6018" y="3772"/>
                  </a:cubicBezTo>
                  <a:cubicBezTo>
                    <a:pt x="5845" y="4026"/>
                    <a:pt x="5591" y="4281"/>
                    <a:pt x="5337" y="4403"/>
                  </a:cubicBezTo>
                  <a:cubicBezTo>
                    <a:pt x="5083" y="4575"/>
                    <a:pt x="4788" y="4708"/>
                    <a:pt x="4453" y="4830"/>
                  </a:cubicBezTo>
                  <a:cubicBezTo>
                    <a:pt x="4198" y="4911"/>
                    <a:pt x="3904" y="5002"/>
                    <a:pt x="3650" y="5165"/>
                  </a:cubicBezTo>
                  <a:cubicBezTo>
                    <a:pt x="2501" y="5765"/>
                    <a:pt x="1871" y="6822"/>
                    <a:pt x="1403" y="8052"/>
                  </a:cubicBezTo>
                  <a:lnTo>
                    <a:pt x="1362" y="8052"/>
                  </a:lnTo>
                  <a:cubicBezTo>
                    <a:pt x="1312" y="8174"/>
                    <a:pt x="1271" y="8306"/>
                    <a:pt x="1230" y="8428"/>
                  </a:cubicBezTo>
                  <a:cubicBezTo>
                    <a:pt x="1230" y="8469"/>
                    <a:pt x="1230" y="8520"/>
                    <a:pt x="1190" y="8560"/>
                  </a:cubicBezTo>
                  <a:cubicBezTo>
                    <a:pt x="1190" y="8642"/>
                    <a:pt x="1149" y="8723"/>
                    <a:pt x="1108" y="8814"/>
                  </a:cubicBezTo>
                  <a:cubicBezTo>
                    <a:pt x="1108" y="8855"/>
                    <a:pt x="1057" y="8896"/>
                    <a:pt x="1057" y="8977"/>
                  </a:cubicBezTo>
                  <a:cubicBezTo>
                    <a:pt x="1017" y="9069"/>
                    <a:pt x="1017" y="9109"/>
                    <a:pt x="976" y="9191"/>
                  </a:cubicBezTo>
                  <a:cubicBezTo>
                    <a:pt x="976" y="9231"/>
                    <a:pt x="976" y="9282"/>
                    <a:pt x="935" y="9363"/>
                  </a:cubicBezTo>
                  <a:cubicBezTo>
                    <a:pt x="895" y="9485"/>
                    <a:pt x="854" y="9577"/>
                    <a:pt x="854" y="9699"/>
                  </a:cubicBezTo>
                  <a:cubicBezTo>
                    <a:pt x="803" y="9831"/>
                    <a:pt x="763" y="9912"/>
                    <a:pt x="722" y="10044"/>
                  </a:cubicBezTo>
                  <a:cubicBezTo>
                    <a:pt x="722" y="10126"/>
                    <a:pt x="722" y="10166"/>
                    <a:pt x="681" y="10248"/>
                  </a:cubicBezTo>
                  <a:cubicBezTo>
                    <a:pt x="681" y="10299"/>
                    <a:pt x="681" y="10339"/>
                    <a:pt x="641" y="10380"/>
                  </a:cubicBezTo>
                  <a:cubicBezTo>
                    <a:pt x="641" y="10461"/>
                    <a:pt x="600" y="10553"/>
                    <a:pt x="600" y="10675"/>
                  </a:cubicBezTo>
                  <a:lnTo>
                    <a:pt x="549" y="10675"/>
                  </a:lnTo>
                  <a:cubicBezTo>
                    <a:pt x="173" y="12240"/>
                    <a:pt x="0" y="13765"/>
                    <a:pt x="803" y="15076"/>
                  </a:cubicBezTo>
                  <a:cubicBezTo>
                    <a:pt x="1403" y="16052"/>
                    <a:pt x="2420" y="16693"/>
                    <a:pt x="3395" y="17160"/>
                  </a:cubicBezTo>
                  <a:cubicBezTo>
                    <a:pt x="5256" y="18085"/>
                    <a:pt x="7248" y="18726"/>
                    <a:pt x="9281" y="19102"/>
                  </a:cubicBezTo>
                  <a:cubicBezTo>
                    <a:pt x="9789" y="19193"/>
                    <a:pt x="10338" y="19275"/>
                    <a:pt x="10887" y="19275"/>
                  </a:cubicBezTo>
                  <a:cubicBezTo>
                    <a:pt x="11609" y="19275"/>
                    <a:pt x="12412" y="19142"/>
                    <a:pt x="13053" y="18685"/>
                  </a:cubicBezTo>
                  <a:cubicBezTo>
                    <a:pt x="13601" y="18299"/>
                    <a:pt x="13937" y="17709"/>
                    <a:pt x="14232" y="17109"/>
                  </a:cubicBezTo>
                  <a:cubicBezTo>
                    <a:pt x="14323" y="16987"/>
                    <a:pt x="14364" y="16906"/>
                    <a:pt x="14405" y="16774"/>
                  </a:cubicBezTo>
                  <a:lnTo>
                    <a:pt x="14445" y="16733"/>
                  </a:lnTo>
                  <a:cubicBezTo>
                    <a:pt x="14445" y="16693"/>
                    <a:pt x="14486" y="16652"/>
                    <a:pt x="14486" y="16560"/>
                  </a:cubicBezTo>
                  <a:cubicBezTo>
                    <a:pt x="14527" y="16479"/>
                    <a:pt x="14577" y="16398"/>
                    <a:pt x="14618" y="16306"/>
                  </a:cubicBezTo>
                  <a:cubicBezTo>
                    <a:pt x="15208" y="14873"/>
                    <a:pt x="15757" y="13348"/>
                    <a:pt x="16184" y="11864"/>
                  </a:cubicBezTo>
                  <a:cubicBezTo>
                    <a:pt x="16224" y="11823"/>
                    <a:pt x="16224" y="11732"/>
                    <a:pt x="16265" y="11691"/>
                  </a:cubicBezTo>
                  <a:cubicBezTo>
                    <a:pt x="16610" y="10553"/>
                    <a:pt x="16814" y="9231"/>
                    <a:pt x="16143" y="8265"/>
                  </a:cubicBezTo>
                  <a:cubicBezTo>
                    <a:pt x="15848" y="7879"/>
                    <a:pt x="15502" y="7625"/>
                    <a:pt x="15126" y="7371"/>
                  </a:cubicBezTo>
                  <a:cubicBezTo>
                    <a:pt x="14913" y="7198"/>
                    <a:pt x="14699" y="7035"/>
                    <a:pt x="14486" y="6822"/>
                  </a:cubicBezTo>
                  <a:cubicBezTo>
                    <a:pt x="14191" y="6527"/>
                    <a:pt x="13937" y="6100"/>
                    <a:pt x="13937" y="5724"/>
                  </a:cubicBezTo>
                  <a:lnTo>
                    <a:pt x="13937" y="5724"/>
                  </a:lnTo>
                  <a:cubicBezTo>
                    <a:pt x="14323" y="5765"/>
                    <a:pt x="14659" y="5805"/>
                    <a:pt x="15035" y="5805"/>
                  </a:cubicBezTo>
                  <a:cubicBezTo>
                    <a:pt x="15086" y="5805"/>
                    <a:pt x="15167" y="5805"/>
                    <a:pt x="15167" y="5724"/>
                  </a:cubicBezTo>
                  <a:cubicBezTo>
                    <a:pt x="15248" y="5378"/>
                    <a:pt x="15380" y="5084"/>
                    <a:pt x="15462" y="4789"/>
                  </a:cubicBezTo>
                  <a:cubicBezTo>
                    <a:pt x="15675" y="4067"/>
                    <a:pt x="15848" y="3386"/>
                    <a:pt x="15970" y="2715"/>
                  </a:cubicBezTo>
                  <a:cubicBezTo>
                    <a:pt x="15970" y="2674"/>
                    <a:pt x="15970" y="2624"/>
                    <a:pt x="15929" y="2583"/>
                  </a:cubicBezTo>
                  <a:cubicBezTo>
                    <a:pt x="15421" y="2329"/>
                    <a:pt x="14954" y="2115"/>
                    <a:pt x="14486" y="1912"/>
                  </a:cubicBezTo>
                  <a:lnTo>
                    <a:pt x="14405" y="1912"/>
                  </a:lnTo>
                  <a:cubicBezTo>
                    <a:pt x="13856" y="1658"/>
                    <a:pt x="13307" y="1444"/>
                    <a:pt x="12707" y="1231"/>
                  </a:cubicBezTo>
                  <a:lnTo>
                    <a:pt x="12666" y="1231"/>
                  </a:lnTo>
                  <a:cubicBezTo>
                    <a:pt x="12077" y="1018"/>
                    <a:pt x="11436" y="845"/>
                    <a:pt x="10806" y="723"/>
                  </a:cubicBezTo>
                  <a:lnTo>
                    <a:pt x="10806" y="682"/>
                  </a:lnTo>
                  <a:lnTo>
                    <a:pt x="10765" y="682"/>
                  </a:lnTo>
                  <a:cubicBezTo>
                    <a:pt x="10257" y="550"/>
                    <a:pt x="9749" y="469"/>
                    <a:pt x="9241" y="387"/>
                  </a:cubicBezTo>
                  <a:lnTo>
                    <a:pt x="9190" y="387"/>
                  </a:lnTo>
                  <a:cubicBezTo>
                    <a:pt x="8600" y="255"/>
                    <a:pt x="7970" y="174"/>
                    <a:pt x="7370" y="133"/>
                  </a:cubicBezTo>
                  <a:lnTo>
                    <a:pt x="7329" y="133"/>
                  </a:lnTo>
                  <a:cubicBezTo>
                    <a:pt x="6821" y="42"/>
                    <a:pt x="6313" y="42"/>
                    <a:pt x="5805"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5" name="Google Shape;1075;p18"/>
            <p:cNvGrpSpPr/>
            <p:nvPr/>
          </p:nvGrpSpPr>
          <p:grpSpPr>
            <a:xfrm rot="-1354407">
              <a:off x="8446357" y="2440445"/>
              <a:ext cx="697678" cy="791539"/>
              <a:chOff x="828975" y="1532300"/>
              <a:chExt cx="424700" cy="481875"/>
            </a:xfrm>
          </p:grpSpPr>
          <p:sp>
            <p:nvSpPr>
              <p:cNvPr id="1076" name="Google Shape;1076;p18"/>
              <p:cNvSpPr/>
              <p:nvPr/>
            </p:nvSpPr>
            <p:spPr>
              <a:xfrm>
                <a:off x="845000" y="1658350"/>
                <a:ext cx="396975" cy="242475"/>
              </a:xfrm>
              <a:custGeom>
                <a:avLst/>
                <a:gdLst/>
                <a:ahLst/>
                <a:cxnLst/>
                <a:rect l="l" t="t" r="r" b="b"/>
                <a:pathLst>
                  <a:path w="15879" h="9699" extrusionOk="0">
                    <a:moveTo>
                      <a:pt x="4066" y="1"/>
                    </a:moveTo>
                    <a:cubicBezTo>
                      <a:pt x="3761" y="133"/>
                      <a:pt x="3507" y="214"/>
                      <a:pt x="3253" y="336"/>
                    </a:cubicBezTo>
                    <a:cubicBezTo>
                      <a:pt x="2745" y="590"/>
                      <a:pt x="2369" y="977"/>
                      <a:pt x="2033" y="1403"/>
                    </a:cubicBezTo>
                    <a:cubicBezTo>
                      <a:pt x="2450" y="1485"/>
                      <a:pt x="2836" y="1566"/>
                      <a:pt x="3253" y="1658"/>
                    </a:cubicBezTo>
                    <a:cubicBezTo>
                      <a:pt x="3426" y="1525"/>
                      <a:pt x="3599" y="1403"/>
                      <a:pt x="3761" y="1271"/>
                    </a:cubicBezTo>
                    <a:cubicBezTo>
                      <a:pt x="3934" y="1190"/>
                      <a:pt x="4188" y="1099"/>
                      <a:pt x="4442" y="1017"/>
                    </a:cubicBezTo>
                    <a:cubicBezTo>
                      <a:pt x="4442" y="1017"/>
                      <a:pt x="8722" y="1780"/>
                      <a:pt x="14526" y="3986"/>
                    </a:cubicBezTo>
                    <a:cubicBezTo>
                      <a:pt x="14903" y="4148"/>
                      <a:pt x="14903" y="4707"/>
                      <a:pt x="14740" y="5297"/>
                    </a:cubicBezTo>
                    <a:cubicBezTo>
                      <a:pt x="15075" y="5470"/>
                      <a:pt x="15370" y="5592"/>
                      <a:pt x="15706" y="5764"/>
                    </a:cubicBezTo>
                    <a:cubicBezTo>
                      <a:pt x="15878" y="4870"/>
                      <a:pt x="15878" y="4026"/>
                      <a:pt x="15411" y="3386"/>
                    </a:cubicBezTo>
                    <a:cubicBezTo>
                      <a:pt x="15157" y="3050"/>
                      <a:pt x="14821" y="2796"/>
                      <a:pt x="14486" y="2542"/>
                    </a:cubicBezTo>
                    <a:cubicBezTo>
                      <a:pt x="14232" y="2369"/>
                      <a:pt x="14018" y="2166"/>
                      <a:pt x="13805" y="1993"/>
                    </a:cubicBezTo>
                    <a:cubicBezTo>
                      <a:pt x="13764" y="1912"/>
                      <a:pt x="13673" y="1861"/>
                      <a:pt x="13632" y="1780"/>
                    </a:cubicBezTo>
                    <a:lnTo>
                      <a:pt x="13418" y="1780"/>
                    </a:lnTo>
                    <a:cubicBezTo>
                      <a:pt x="10247" y="1780"/>
                      <a:pt x="7065" y="1190"/>
                      <a:pt x="4107" y="1"/>
                    </a:cubicBezTo>
                    <a:close/>
                    <a:moveTo>
                      <a:pt x="41" y="7452"/>
                    </a:moveTo>
                    <a:lnTo>
                      <a:pt x="41" y="7452"/>
                    </a:lnTo>
                    <a:cubicBezTo>
                      <a:pt x="0" y="8052"/>
                      <a:pt x="41" y="8601"/>
                      <a:pt x="163" y="9109"/>
                    </a:cubicBezTo>
                    <a:cubicBezTo>
                      <a:pt x="630" y="9282"/>
                      <a:pt x="1139" y="9485"/>
                      <a:pt x="1687" y="9698"/>
                    </a:cubicBezTo>
                    <a:cubicBezTo>
                      <a:pt x="1606" y="9576"/>
                      <a:pt x="1525" y="9485"/>
                      <a:pt x="1433" y="9363"/>
                    </a:cubicBezTo>
                    <a:cubicBezTo>
                      <a:pt x="1139" y="8855"/>
                      <a:pt x="1057" y="8306"/>
                      <a:pt x="1098" y="7706"/>
                    </a:cubicBezTo>
                    <a:cubicBezTo>
                      <a:pt x="712" y="7625"/>
                      <a:pt x="376" y="7543"/>
                      <a:pt x="41" y="745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18"/>
              <p:cNvSpPr/>
              <p:nvPr/>
            </p:nvSpPr>
            <p:spPr>
              <a:xfrm>
                <a:off x="864050" y="1683775"/>
                <a:ext cx="359875" cy="297025"/>
              </a:xfrm>
              <a:custGeom>
                <a:avLst/>
                <a:gdLst/>
                <a:ahLst/>
                <a:cxnLst/>
                <a:rect l="l" t="t" r="r" b="b"/>
                <a:pathLst>
                  <a:path w="14395" h="11881" extrusionOk="0">
                    <a:moveTo>
                      <a:pt x="3680" y="0"/>
                    </a:moveTo>
                    <a:cubicBezTo>
                      <a:pt x="3426" y="82"/>
                      <a:pt x="3172" y="173"/>
                      <a:pt x="2999" y="254"/>
                    </a:cubicBezTo>
                    <a:cubicBezTo>
                      <a:pt x="1861" y="895"/>
                      <a:pt x="1312" y="2460"/>
                      <a:pt x="844" y="4026"/>
                    </a:cubicBezTo>
                    <a:cubicBezTo>
                      <a:pt x="417" y="5591"/>
                      <a:pt x="0" y="7197"/>
                      <a:pt x="671" y="8346"/>
                    </a:cubicBezTo>
                    <a:cubicBezTo>
                      <a:pt x="1098" y="9027"/>
                      <a:pt x="1942" y="9535"/>
                      <a:pt x="2704" y="9911"/>
                    </a:cubicBezTo>
                    <a:cubicBezTo>
                      <a:pt x="3558" y="10338"/>
                      <a:pt x="4443" y="10674"/>
                      <a:pt x="5378" y="10969"/>
                    </a:cubicBezTo>
                    <a:cubicBezTo>
                      <a:pt x="6303" y="11314"/>
                      <a:pt x="7279" y="11568"/>
                      <a:pt x="8255" y="11731"/>
                    </a:cubicBezTo>
                    <a:cubicBezTo>
                      <a:pt x="8647" y="11811"/>
                      <a:pt x="9115" y="11881"/>
                      <a:pt x="9575" y="11881"/>
                    </a:cubicBezTo>
                    <a:cubicBezTo>
                      <a:pt x="10104" y="11881"/>
                      <a:pt x="10624" y="11789"/>
                      <a:pt x="11010" y="11518"/>
                    </a:cubicBezTo>
                    <a:cubicBezTo>
                      <a:pt x="11477" y="11182"/>
                      <a:pt x="11813" y="10460"/>
                      <a:pt x="12107" y="9739"/>
                    </a:cubicBezTo>
                    <a:cubicBezTo>
                      <a:pt x="12707" y="8346"/>
                      <a:pt x="13215" y="6862"/>
                      <a:pt x="13673" y="5418"/>
                    </a:cubicBezTo>
                    <a:cubicBezTo>
                      <a:pt x="13927" y="4575"/>
                      <a:pt x="14395" y="3223"/>
                      <a:pt x="13764" y="2969"/>
                    </a:cubicBezTo>
                    <a:cubicBezTo>
                      <a:pt x="7960" y="763"/>
                      <a:pt x="3680" y="0"/>
                      <a:pt x="3680" y="0"/>
                    </a:cubicBezTo>
                    <a:close/>
                  </a:path>
                </a:pathLst>
              </a:custGeom>
              <a:solidFill>
                <a:srgbClr val="FF57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18"/>
              <p:cNvSpPr/>
              <p:nvPr/>
            </p:nvSpPr>
            <p:spPr>
              <a:xfrm>
                <a:off x="842700" y="1696475"/>
                <a:ext cx="397250" cy="261525"/>
              </a:xfrm>
              <a:custGeom>
                <a:avLst/>
                <a:gdLst/>
                <a:ahLst/>
                <a:cxnLst/>
                <a:rect l="l" t="t" r="r" b="b"/>
                <a:pathLst>
                  <a:path w="15890" h="10461" extrusionOk="0">
                    <a:moveTo>
                      <a:pt x="1912" y="0"/>
                    </a:moveTo>
                    <a:cubicBezTo>
                      <a:pt x="1231" y="895"/>
                      <a:pt x="895" y="2074"/>
                      <a:pt x="549" y="3182"/>
                    </a:cubicBezTo>
                    <a:cubicBezTo>
                      <a:pt x="295" y="4026"/>
                      <a:pt x="92" y="4910"/>
                      <a:pt x="1" y="5764"/>
                    </a:cubicBezTo>
                    <a:cubicBezTo>
                      <a:pt x="4748" y="6781"/>
                      <a:pt x="9363" y="8346"/>
                      <a:pt x="13724" y="10461"/>
                    </a:cubicBezTo>
                    <a:cubicBezTo>
                      <a:pt x="13856" y="10207"/>
                      <a:pt x="13978" y="9952"/>
                      <a:pt x="14069" y="9698"/>
                    </a:cubicBezTo>
                    <a:cubicBezTo>
                      <a:pt x="14659" y="8265"/>
                      <a:pt x="15208" y="6740"/>
                      <a:pt x="15676" y="5256"/>
                    </a:cubicBezTo>
                    <a:cubicBezTo>
                      <a:pt x="15757" y="4961"/>
                      <a:pt x="15798" y="4707"/>
                      <a:pt x="15889" y="4402"/>
                    </a:cubicBezTo>
                    <a:cubicBezTo>
                      <a:pt x="11528" y="2369"/>
                      <a:pt x="6903" y="895"/>
                      <a:pt x="191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18"/>
              <p:cNvSpPr/>
              <p:nvPr/>
            </p:nvSpPr>
            <p:spPr>
              <a:xfrm>
                <a:off x="839650" y="1692900"/>
                <a:ext cx="403350" cy="269425"/>
              </a:xfrm>
              <a:custGeom>
                <a:avLst/>
                <a:gdLst/>
                <a:ahLst/>
                <a:cxnLst/>
                <a:rect l="l" t="t" r="r" b="b"/>
                <a:pathLst>
                  <a:path w="16134" h="10777" extrusionOk="0">
                    <a:moveTo>
                      <a:pt x="2074" y="276"/>
                    </a:moveTo>
                    <a:cubicBezTo>
                      <a:pt x="6984" y="1160"/>
                      <a:pt x="11477" y="2604"/>
                      <a:pt x="15838" y="4637"/>
                    </a:cubicBezTo>
                    <a:cubicBezTo>
                      <a:pt x="15798" y="4850"/>
                      <a:pt x="15757" y="5104"/>
                      <a:pt x="15665" y="5358"/>
                    </a:cubicBezTo>
                    <a:cubicBezTo>
                      <a:pt x="15208" y="6832"/>
                      <a:pt x="14649" y="8357"/>
                      <a:pt x="14059" y="9801"/>
                    </a:cubicBezTo>
                    <a:cubicBezTo>
                      <a:pt x="13978" y="10055"/>
                      <a:pt x="13887" y="10268"/>
                      <a:pt x="13765" y="10441"/>
                    </a:cubicBezTo>
                    <a:cubicBezTo>
                      <a:pt x="9485" y="8357"/>
                      <a:pt x="4951" y="6792"/>
                      <a:pt x="255" y="5816"/>
                    </a:cubicBezTo>
                    <a:cubicBezTo>
                      <a:pt x="336" y="4972"/>
                      <a:pt x="590" y="4169"/>
                      <a:pt x="804" y="3366"/>
                    </a:cubicBezTo>
                    <a:cubicBezTo>
                      <a:pt x="1098" y="2349"/>
                      <a:pt x="1485" y="1201"/>
                      <a:pt x="2074" y="276"/>
                    </a:cubicBezTo>
                    <a:close/>
                    <a:moveTo>
                      <a:pt x="1995" y="0"/>
                    </a:moveTo>
                    <a:cubicBezTo>
                      <a:pt x="1963" y="0"/>
                      <a:pt x="1930" y="34"/>
                      <a:pt x="1901" y="62"/>
                    </a:cubicBezTo>
                    <a:cubicBezTo>
                      <a:pt x="1231" y="987"/>
                      <a:pt x="844" y="2217"/>
                      <a:pt x="549" y="3274"/>
                    </a:cubicBezTo>
                    <a:cubicBezTo>
                      <a:pt x="295" y="4128"/>
                      <a:pt x="82" y="5013"/>
                      <a:pt x="1" y="5907"/>
                    </a:cubicBezTo>
                    <a:cubicBezTo>
                      <a:pt x="1" y="5989"/>
                      <a:pt x="41" y="6029"/>
                      <a:pt x="82" y="6029"/>
                    </a:cubicBezTo>
                    <a:cubicBezTo>
                      <a:pt x="4829" y="7046"/>
                      <a:pt x="9444" y="8611"/>
                      <a:pt x="13805" y="10736"/>
                    </a:cubicBezTo>
                    <a:cubicBezTo>
                      <a:pt x="13805" y="10736"/>
                      <a:pt x="13805" y="10776"/>
                      <a:pt x="13846" y="10776"/>
                    </a:cubicBezTo>
                    <a:cubicBezTo>
                      <a:pt x="13887" y="10776"/>
                      <a:pt x="13937" y="10736"/>
                      <a:pt x="13978" y="10695"/>
                    </a:cubicBezTo>
                    <a:cubicBezTo>
                      <a:pt x="14059" y="10441"/>
                      <a:pt x="14191" y="10187"/>
                      <a:pt x="14313" y="9882"/>
                    </a:cubicBezTo>
                    <a:cubicBezTo>
                      <a:pt x="14903" y="8449"/>
                      <a:pt x="15462" y="6924"/>
                      <a:pt x="15920" y="5440"/>
                    </a:cubicBezTo>
                    <a:cubicBezTo>
                      <a:pt x="16011" y="5145"/>
                      <a:pt x="16092" y="4850"/>
                      <a:pt x="16133" y="4596"/>
                    </a:cubicBezTo>
                    <a:cubicBezTo>
                      <a:pt x="16133" y="4504"/>
                      <a:pt x="16133" y="4464"/>
                      <a:pt x="16052" y="4423"/>
                    </a:cubicBezTo>
                    <a:cubicBezTo>
                      <a:pt x="11650" y="2349"/>
                      <a:pt x="7025" y="906"/>
                      <a:pt x="2034" y="21"/>
                    </a:cubicBezTo>
                    <a:cubicBezTo>
                      <a:pt x="2021" y="6"/>
                      <a:pt x="2008" y="0"/>
                      <a:pt x="19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18"/>
              <p:cNvSpPr/>
              <p:nvPr/>
            </p:nvSpPr>
            <p:spPr>
              <a:xfrm>
                <a:off x="918950" y="1737900"/>
                <a:ext cx="42450" cy="50850"/>
              </a:xfrm>
              <a:custGeom>
                <a:avLst/>
                <a:gdLst/>
                <a:ahLst/>
                <a:cxnLst/>
                <a:rect l="l" t="t" r="r" b="b"/>
                <a:pathLst>
                  <a:path w="1698" h="2034" extrusionOk="0">
                    <a:moveTo>
                      <a:pt x="0" y="0"/>
                    </a:moveTo>
                    <a:cubicBezTo>
                      <a:pt x="92" y="671"/>
                      <a:pt x="173" y="1312"/>
                      <a:pt x="214" y="1983"/>
                    </a:cubicBezTo>
                    <a:cubicBezTo>
                      <a:pt x="295" y="1983"/>
                      <a:pt x="427" y="2034"/>
                      <a:pt x="508" y="2034"/>
                    </a:cubicBezTo>
                    <a:cubicBezTo>
                      <a:pt x="895" y="1474"/>
                      <a:pt x="1271" y="885"/>
                      <a:pt x="1698" y="336"/>
                    </a:cubicBezTo>
                    <a:cubicBezTo>
                      <a:pt x="1616" y="336"/>
                      <a:pt x="1525" y="295"/>
                      <a:pt x="1444" y="295"/>
                    </a:cubicBezTo>
                    <a:cubicBezTo>
                      <a:pt x="1230" y="549"/>
                      <a:pt x="1017" y="844"/>
                      <a:pt x="854" y="1139"/>
                    </a:cubicBezTo>
                    <a:cubicBezTo>
                      <a:pt x="681" y="1352"/>
                      <a:pt x="549" y="1566"/>
                      <a:pt x="427" y="1779"/>
                    </a:cubicBezTo>
                    <a:cubicBezTo>
                      <a:pt x="427" y="1525"/>
                      <a:pt x="427" y="1312"/>
                      <a:pt x="386" y="1017"/>
                    </a:cubicBezTo>
                    <a:cubicBezTo>
                      <a:pt x="386" y="712"/>
                      <a:pt x="346" y="377"/>
                      <a:pt x="295" y="41"/>
                    </a:cubicBezTo>
                    <a:cubicBezTo>
                      <a:pt x="214" y="41"/>
                      <a:pt x="132" y="41"/>
                      <a:pt x="0"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18"/>
              <p:cNvSpPr/>
              <p:nvPr/>
            </p:nvSpPr>
            <p:spPr>
              <a:xfrm>
                <a:off x="946650" y="1749325"/>
                <a:ext cx="40175" cy="52125"/>
              </a:xfrm>
              <a:custGeom>
                <a:avLst/>
                <a:gdLst/>
                <a:ahLst/>
                <a:cxnLst/>
                <a:rect l="l" t="t" r="r" b="b"/>
                <a:pathLst>
                  <a:path w="1607" h="2085" extrusionOk="0">
                    <a:moveTo>
                      <a:pt x="1271" y="255"/>
                    </a:moveTo>
                    <a:lnTo>
                      <a:pt x="1271" y="641"/>
                    </a:lnTo>
                    <a:cubicBezTo>
                      <a:pt x="1271" y="814"/>
                      <a:pt x="1312" y="1017"/>
                      <a:pt x="1312" y="1190"/>
                    </a:cubicBezTo>
                    <a:cubicBezTo>
                      <a:pt x="1098" y="1150"/>
                      <a:pt x="925" y="1109"/>
                      <a:pt x="712" y="1068"/>
                    </a:cubicBezTo>
                    <a:cubicBezTo>
                      <a:pt x="844" y="895"/>
                      <a:pt x="966" y="723"/>
                      <a:pt x="1057" y="560"/>
                    </a:cubicBezTo>
                    <a:cubicBezTo>
                      <a:pt x="1139" y="468"/>
                      <a:pt x="1179" y="387"/>
                      <a:pt x="1271" y="255"/>
                    </a:cubicBezTo>
                    <a:close/>
                    <a:moveTo>
                      <a:pt x="1179" y="1"/>
                    </a:moveTo>
                    <a:cubicBezTo>
                      <a:pt x="763" y="601"/>
                      <a:pt x="376" y="1150"/>
                      <a:pt x="0" y="1698"/>
                    </a:cubicBezTo>
                    <a:cubicBezTo>
                      <a:pt x="82" y="1739"/>
                      <a:pt x="163" y="1739"/>
                      <a:pt x="254" y="1780"/>
                    </a:cubicBezTo>
                    <a:cubicBezTo>
                      <a:pt x="376" y="1577"/>
                      <a:pt x="508" y="1404"/>
                      <a:pt x="630" y="1231"/>
                    </a:cubicBezTo>
                    <a:cubicBezTo>
                      <a:pt x="844" y="1272"/>
                      <a:pt x="1098" y="1363"/>
                      <a:pt x="1312" y="1404"/>
                    </a:cubicBezTo>
                    <a:cubicBezTo>
                      <a:pt x="1312" y="1617"/>
                      <a:pt x="1352" y="1831"/>
                      <a:pt x="1352" y="2034"/>
                    </a:cubicBezTo>
                    <a:cubicBezTo>
                      <a:pt x="1434" y="2034"/>
                      <a:pt x="1525" y="2085"/>
                      <a:pt x="1606" y="2085"/>
                    </a:cubicBezTo>
                    <a:cubicBezTo>
                      <a:pt x="1566" y="1444"/>
                      <a:pt x="1525" y="763"/>
                      <a:pt x="1474" y="92"/>
                    </a:cubicBezTo>
                    <a:cubicBezTo>
                      <a:pt x="1393" y="92"/>
                      <a:pt x="1271" y="52"/>
                      <a:pt x="117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18"/>
              <p:cNvSpPr/>
              <p:nvPr/>
            </p:nvSpPr>
            <p:spPr>
              <a:xfrm>
                <a:off x="992125" y="1761975"/>
                <a:ext cx="48575" cy="48875"/>
              </a:xfrm>
              <a:custGeom>
                <a:avLst/>
                <a:gdLst/>
                <a:ahLst/>
                <a:cxnLst/>
                <a:rect l="l" t="t" r="r" b="b"/>
                <a:pathLst>
                  <a:path w="1943" h="1955" extrusionOk="0">
                    <a:moveTo>
                      <a:pt x="1163" y="1"/>
                    </a:moveTo>
                    <a:cubicBezTo>
                      <a:pt x="715" y="1"/>
                      <a:pt x="343" y="257"/>
                      <a:pt x="214" y="725"/>
                    </a:cubicBezTo>
                    <a:cubicBezTo>
                      <a:pt x="1" y="1325"/>
                      <a:pt x="336" y="1741"/>
                      <a:pt x="845" y="1914"/>
                    </a:cubicBezTo>
                    <a:cubicBezTo>
                      <a:pt x="1099" y="1955"/>
                      <a:pt x="1271" y="1955"/>
                      <a:pt x="1393" y="1955"/>
                    </a:cubicBezTo>
                    <a:lnTo>
                      <a:pt x="1393" y="1741"/>
                    </a:lnTo>
                    <a:cubicBezTo>
                      <a:pt x="1358" y="1753"/>
                      <a:pt x="1318" y="1758"/>
                      <a:pt x="1276" y="1758"/>
                    </a:cubicBezTo>
                    <a:cubicBezTo>
                      <a:pt x="1175" y="1758"/>
                      <a:pt x="1063" y="1730"/>
                      <a:pt x="977" y="1701"/>
                    </a:cubicBezTo>
                    <a:cubicBezTo>
                      <a:pt x="509" y="1579"/>
                      <a:pt x="336" y="1233"/>
                      <a:pt x="468" y="766"/>
                    </a:cubicBezTo>
                    <a:cubicBezTo>
                      <a:pt x="565" y="403"/>
                      <a:pt x="853" y="219"/>
                      <a:pt x="1201" y="219"/>
                    </a:cubicBezTo>
                    <a:cubicBezTo>
                      <a:pt x="1293" y="219"/>
                      <a:pt x="1388" y="232"/>
                      <a:pt x="1485" y="257"/>
                    </a:cubicBezTo>
                    <a:cubicBezTo>
                      <a:pt x="1648" y="308"/>
                      <a:pt x="1739" y="349"/>
                      <a:pt x="1820" y="430"/>
                    </a:cubicBezTo>
                    <a:cubicBezTo>
                      <a:pt x="1861" y="389"/>
                      <a:pt x="1902" y="308"/>
                      <a:pt x="1942" y="257"/>
                    </a:cubicBezTo>
                    <a:cubicBezTo>
                      <a:pt x="1902" y="217"/>
                      <a:pt x="1780" y="135"/>
                      <a:pt x="1526" y="54"/>
                    </a:cubicBezTo>
                    <a:cubicBezTo>
                      <a:pt x="1401" y="18"/>
                      <a:pt x="1280" y="1"/>
                      <a:pt x="11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18"/>
              <p:cNvSpPr/>
              <p:nvPr/>
            </p:nvSpPr>
            <p:spPr>
              <a:xfrm>
                <a:off x="1032275" y="1774125"/>
                <a:ext cx="48825" cy="49450"/>
              </a:xfrm>
              <a:custGeom>
                <a:avLst/>
                <a:gdLst/>
                <a:ahLst/>
                <a:cxnLst/>
                <a:rect l="l" t="t" r="r" b="b"/>
                <a:pathLst>
                  <a:path w="1953" h="1978" extrusionOk="0">
                    <a:moveTo>
                      <a:pt x="1114" y="1"/>
                    </a:moveTo>
                    <a:cubicBezTo>
                      <a:pt x="693" y="1"/>
                      <a:pt x="336" y="248"/>
                      <a:pt x="174" y="666"/>
                    </a:cubicBezTo>
                    <a:cubicBezTo>
                      <a:pt x="1" y="1255"/>
                      <a:pt x="296" y="1723"/>
                      <a:pt x="804" y="1896"/>
                    </a:cubicBezTo>
                    <a:cubicBezTo>
                      <a:pt x="1017" y="1977"/>
                      <a:pt x="1231" y="1977"/>
                      <a:pt x="1312" y="1977"/>
                    </a:cubicBezTo>
                    <a:cubicBezTo>
                      <a:pt x="1312" y="1896"/>
                      <a:pt x="1312" y="1804"/>
                      <a:pt x="1353" y="1764"/>
                    </a:cubicBezTo>
                    <a:cubicBezTo>
                      <a:pt x="1231" y="1764"/>
                      <a:pt x="1058" y="1764"/>
                      <a:pt x="936" y="1723"/>
                    </a:cubicBezTo>
                    <a:cubicBezTo>
                      <a:pt x="469" y="1550"/>
                      <a:pt x="296" y="1215"/>
                      <a:pt x="469" y="747"/>
                    </a:cubicBezTo>
                    <a:cubicBezTo>
                      <a:pt x="565" y="379"/>
                      <a:pt x="850" y="200"/>
                      <a:pt x="1195" y="200"/>
                    </a:cubicBezTo>
                    <a:cubicBezTo>
                      <a:pt x="1288" y="200"/>
                      <a:pt x="1386" y="213"/>
                      <a:pt x="1485" y="239"/>
                    </a:cubicBezTo>
                    <a:cubicBezTo>
                      <a:pt x="1607" y="330"/>
                      <a:pt x="1739" y="371"/>
                      <a:pt x="1821" y="452"/>
                    </a:cubicBezTo>
                    <a:cubicBezTo>
                      <a:pt x="1861" y="412"/>
                      <a:pt x="1912" y="330"/>
                      <a:pt x="1953" y="280"/>
                    </a:cubicBezTo>
                    <a:cubicBezTo>
                      <a:pt x="1912" y="239"/>
                      <a:pt x="1780" y="158"/>
                      <a:pt x="1526" y="76"/>
                    </a:cubicBezTo>
                    <a:cubicBezTo>
                      <a:pt x="1385" y="25"/>
                      <a:pt x="1246" y="1"/>
                      <a:pt x="111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18"/>
              <p:cNvSpPr/>
              <p:nvPr/>
            </p:nvSpPr>
            <p:spPr>
              <a:xfrm>
                <a:off x="1072450" y="1782375"/>
                <a:ext cx="22375" cy="46525"/>
              </a:xfrm>
              <a:custGeom>
                <a:avLst/>
                <a:gdLst/>
                <a:ahLst/>
                <a:cxnLst/>
                <a:rect l="l" t="t" r="r" b="b"/>
                <a:pathLst>
                  <a:path w="895" h="1861" extrusionOk="0">
                    <a:moveTo>
                      <a:pt x="681" y="0"/>
                    </a:moveTo>
                    <a:cubicBezTo>
                      <a:pt x="427" y="590"/>
                      <a:pt x="214" y="1180"/>
                      <a:pt x="0" y="1779"/>
                    </a:cubicBezTo>
                    <a:cubicBezTo>
                      <a:pt x="92" y="1820"/>
                      <a:pt x="132" y="1861"/>
                      <a:pt x="214" y="1861"/>
                    </a:cubicBezTo>
                    <a:cubicBezTo>
                      <a:pt x="427" y="1271"/>
                      <a:pt x="681" y="671"/>
                      <a:pt x="895" y="82"/>
                    </a:cubicBezTo>
                    <a:cubicBezTo>
                      <a:pt x="854" y="82"/>
                      <a:pt x="762" y="41"/>
                      <a:pt x="681"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18"/>
              <p:cNvSpPr/>
              <p:nvPr/>
            </p:nvSpPr>
            <p:spPr>
              <a:xfrm>
                <a:off x="1088450" y="1788725"/>
                <a:ext cx="51875" cy="57200"/>
              </a:xfrm>
              <a:custGeom>
                <a:avLst/>
                <a:gdLst/>
                <a:ahLst/>
                <a:cxnLst/>
                <a:rect l="l" t="t" r="r" b="b"/>
                <a:pathLst>
                  <a:path w="2075" h="2288" extrusionOk="0">
                    <a:moveTo>
                      <a:pt x="682" y="1"/>
                    </a:moveTo>
                    <a:cubicBezTo>
                      <a:pt x="468" y="590"/>
                      <a:pt x="214" y="1180"/>
                      <a:pt x="1" y="1779"/>
                    </a:cubicBezTo>
                    <a:cubicBezTo>
                      <a:pt x="82" y="1779"/>
                      <a:pt x="122" y="1820"/>
                      <a:pt x="214" y="1861"/>
                    </a:cubicBezTo>
                    <a:cubicBezTo>
                      <a:pt x="295" y="1607"/>
                      <a:pt x="427" y="1353"/>
                      <a:pt x="509" y="1098"/>
                    </a:cubicBezTo>
                    <a:cubicBezTo>
                      <a:pt x="631" y="804"/>
                      <a:pt x="722" y="590"/>
                      <a:pt x="804" y="377"/>
                    </a:cubicBezTo>
                    <a:cubicBezTo>
                      <a:pt x="804" y="590"/>
                      <a:pt x="844" y="844"/>
                      <a:pt x="885" y="1098"/>
                    </a:cubicBezTo>
                    <a:cubicBezTo>
                      <a:pt x="976" y="1434"/>
                      <a:pt x="1058" y="1820"/>
                      <a:pt x="1098" y="2196"/>
                    </a:cubicBezTo>
                    <a:cubicBezTo>
                      <a:pt x="1190" y="2237"/>
                      <a:pt x="1271" y="2237"/>
                      <a:pt x="1353" y="2288"/>
                    </a:cubicBezTo>
                    <a:cubicBezTo>
                      <a:pt x="1566" y="1688"/>
                      <a:pt x="1820" y="1139"/>
                      <a:pt x="2074" y="549"/>
                    </a:cubicBezTo>
                    <a:cubicBezTo>
                      <a:pt x="2034" y="509"/>
                      <a:pt x="1952" y="458"/>
                      <a:pt x="1861" y="458"/>
                    </a:cubicBezTo>
                    <a:cubicBezTo>
                      <a:pt x="1779" y="671"/>
                      <a:pt x="1647" y="926"/>
                      <a:pt x="1566" y="1180"/>
                    </a:cubicBezTo>
                    <a:cubicBezTo>
                      <a:pt x="1444" y="1434"/>
                      <a:pt x="1353" y="1647"/>
                      <a:pt x="1271" y="1901"/>
                    </a:cubicBezTo>
                    <a:cubicBezTo>
                      <a:pt x="1271" y="1688"/>
                      <a:pt x="1231" y="1474"/>
                      <a:pt x="1190" y="1220"/>
                    </a:cubicBezTo>
                    <a:cubicBezTo>
                      <a:pt x="1098" y="844"/>
                      <a:pt x="1058" y="458"/>
                      <a:pt x="976" y="82"/>
                    </a:cubicBezTo>
                    <a:cubicBezTo>
                      <a:pt x="885" y="82"/>
                      <a:pt x="804" y="41"/>
                      <a:pt x="68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18"/>
              <p:cNvSpPr/>
              <p:nvPr/>
            </p:nvSpPr>
            <p:spPr>
              <a:xfrm>
                <a:off x="1131900" y="1806525"/>
                <a:ext cx="43500" cy="54150"/>
              </a:xfrm>
              <a:custGeom>
                <a:avLst/>
                <a:gdLst/>
                <a:ahLst/>
                <a:cxnLst/>
                <a:rect l="l" t="t" r="r" b="b"/>
                <a:pathLst>
                  <a:path w="1740" h="2166" extrusionOk="0">
                    <a:moveTo>
                      <a:pt x="763" y="0"/>
                    </a:moveTo>
                    <a:cubicBezTo>
                      <a:pt x="509" y="559"/>
                      <a:pt x="255" y="1149"/>
                      <a:pt x="1" y="1738"/>
                    </a:cubicBezTo>
                    <a:cubicBezTo>
                      <a:pt x="336" y="1871"/>
                      <a:pt x="672" y="1993"/>
                      <a:pt x="977" y="2165"/>
                    </a:cubicBezTo>
                    <a:cubicBezTo>
                      <a:pt x="1017" y="2084"/>
                      <a:pt x="1058" y="2033"/>
                      <a:pt x="1058" y="1952"/>
                    </a:cubicBezTo>
                    <a:cubicBezTo>
                      <a:pt x="804" y="1871"/>
                      <a:pt x="550" y="1738"/>
                      <a:pt x="296" y="1657"/>
                    </a:cubicBezTo>
                    <a:cubicBezTo>
                      <a:pt x="418" y="1444"/>
                      <a:pt x="509" y="1230"/>
                      <a:pt x="590" y="1017"/>
                    </a:cubicBezTo>
                    <a:cubicBezTo>
                      <a:pt x="804" y="1108"/>
                      <a:pt x="1058" y="1230"/>
                      <a:pt x="1271" y="1322"/>
                    </a:cubicBezTo>
                    <a:cubicBezTo>
                      <a:pt x="1312" y="1271"/>
                      <a:pt x="1353" y="1189"/>
                      <a:pt x="1353" y="1149"/>
                    </a:cubicBezTo>
                    <a:cubicBezTo>
                      <a:pt x="1139" y="1017"/>
                      <a:pt x="885" y="935"/>
                      <a:pt x="672" y="854"/>
                    </a:cubicBezTo>
                    <a:cubicBezTo>
                      <a:pt x="763" y="641"/>
                      <a:pt x="845" y="468"/>
                      <a:pt x="926" y="305"/>
                    </a:cubicBezTo>
                    <a:cubicBezTo>
                      <a:pt x="1180" y="386"/>
                      <a:pt x="1393" y="508"/>
                      <a:pt x="1648" y="600"/>
                    </a:cubicBezTo>
                    <a:cubicBezTo>
                      <a:pt x="1688" y="559"/>
                      <a:pt x="1739" y="468"/>
                      <a:pt x="1739" y="427"/>
                    </a:cubicBezTo>
                    <a:cubicBezTo>
                      <a:pt x="1434" y="254"/>
                      <a:pt x="1099" y="132"/>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18"/>
              <p:cNvSpPr/>
              <p:nvPr/>
            </p:nvSpPr>
            <p:spPr>
              <a:xfrm>
                <a:off x="888200" y="1800150"/>
                <a:ext cx="11700" cy="22400"/>
              </a:xfrm>
              <a:custGeom>
                <a:avLst/>
                <a:gdLst/>
                <a:ahLst/>
                <a:cxnLst/>
                <a:rect l="l" t="t" r="r" b="b"/>
                <a:pathLst>
                  <a:path w="468" h="896" extrusionOk="0">
                    <a:moveTo>
                      <a:pt x="173" y="1"/>
                    </a:moveTo>
                    <a:cubicBezTo>
                      <a:pt x="132" y="306"/>
                      <a:pt x="51" y="560"/>
                      <a:pt x="0" y="814"/>
                    </a:cubicBezTo>
                    <a:cubicBezTo>
                      <a:pt x="132" y="855"/>
                      <a:pt x="305" y="896"/>
                      <a:pt x="468" y="896"/>
                    </a:cubicBezTo>
                    <a:lnTo>
                      <a:pt x="468" y="814"/>
                    </a:lnTo>
                    <a:cubicBezTo>
                      <a:pt x="346" y="814"/>
                      <a:pt x="214" y="763"/>
                      <a:pt x="132" y="763"/>
                    </a:cubicBezTo>
                    <a:cubicBezTo>
                      <a:pt x="173" y="509"/>
                      <a:pt x="214" y="255"/>
                      <a:pt x="305" y="52"/>
                    </a:cubicBezTo>
                    <a:cubicBezTo>
                      <a:pt x="254" y="52"/>
                      <a:pt x="214" y="52"/>
                      <a:pt x="17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18"/>
              <p:cNvSpPr/>
              <p:nvPr/>
            </p:nvSpPr>
            <p:spPr>
              <a:xfrm>
                <a:off x="900900" y="1804300"/>
                <a:ext cx="22375" cy="21575"/>
              </a:xfrm>
              <a:custGeom>
                <a:avLst/>
                <a:gdLst/>
                <a:ahLst/>
                <a:cxnLst/>
                <a:rect l="l" t="t" r="r" b="b"/>
                <a:pathLst>
                  <a:path w="895" h="863" extrusionOk="0">
                    <a:moveTo>
                      <a:pt x="498" y="83"/>
                    </a:moveTo>
                    <a:cubicBezTo>
                      <a:pt x="518" y="83"/>
                      <a:pt x="538" y="85"/>
                      <a:pt x="560" y="89"/>
                    </a:cubicBezTo>
                    <a:cubicBezTo>
                      <a:pt x="722" y="140"/>
                      <a:pt x="763" y="343"/>
                      <a:pt x="722" y="475"/>
                    </a:cubicBezTo>
                    <a:cubicBezTo>
                      <a:pt x="687" y="661"/>
                      <a:pt x="590" y="778"/>
                      <a:pt x="451" y="778"/>
                    </a:cubicBezTo>
                    <a:cubicBezTo>
                      <a:pt x="430" y="778"/>
                      <a:pt x="409" y="775"/>
                      <a:pt x="387" y="770"/>
                    </a:cubicBezTo>
                    <a:cubicBezTo>
                      <a:pt x="214" y="730"/>
                      <a:pt x="133" y="557"/>
                      <a:pt x="173" y="394"/>
                    </a:cubicBezTo>
                    <a:cubicBezTo>
                      <a:pt x="210" y="239"/>
                      <a:pt x="320" y="83"/>
                      <a:pt x="498" y="83"/>
                    </a:cubicBezTo>
                    <a:close/>
                    <a:moveTo>
                      <a:pt x="479" y="0"/>
                    </a:moveTo>
                    <a:cubicBezTo>
                      <a:pt x="295" y="0"/>
                      <a:pt x="127" y="121"/>
                      <a:pt x="92" y="343"/>
                    </a:cubicBezTo>
                    <a:cubicBezTo>
                      <a:pt x="0" y="597"/>
                      <a:pt x="133" y="811"/>
                      <a:pt x="346" y="851"/>
                    </a:cubicBezTo>
                    <a:cubicBezTo>
                      <a:pt x="376" y="859"/>
                      <a:pt x="407" y="862"/>
                      <a:pt x="436" y="862"/>
                    </a:cubicBezTo>
                    <a:cubicBezTo>
                      <a:pt x="615" y="862"/>
                      <a:pt x="776" y="734"/>
                      <a:pt x="854" y="516"/>
                    </a:cubicBezTo>
                    <a:cubicBezTo>
                      <a:pt x="895" y="262"/>
                      <a:pt x="814" y="89"/>
                      <a:pt x="560" y="8"/>
                    </a:cubicBezTo>
                    <a:cubicBezTo>
                      <a:pt x="533" y="3"/>
                      <a:pt x="506" y="0"/>
                      <a:pt x="479"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18"/>
              <p:cNvSpPr/>
              <p:nvPr/>
            </p:nvSpPr>
            <p:spPr>
              <a:xfrm>
                <a:off x="923250" y="1808800"/>
                <a:ext cx="17075" cy="22125"/>
              </a:xfrm>
              <a:custGeom>
                <a:avLst/>
                <a:gdLst/>
                <a:ahLst/>
                <a:cxnLst/>
                <a:rect l="l" t="t" r="r" b="b"/>
                <a:pathLst>
                  <a:path w="683" h="885" extrusionOk="0">
                    <a:moveTo>
                      <a:pt x="377" y="82"/>
                    </a:moveTo>
                    <a:cubicBezTo>
                      <a:pt x="509" y="123"/>
                      <a:pt x="591" y="163"/>
                      <a:pt x="550" y="295"/>
                    </a:cubicBezTo>
                    <a:cubicBezTo>
                      <a:pt x="520" y="355"/>
                      <a:pt x="469" y="393"/>
                      <a:pt x="407" y="393"/>
                    </a:cubicBezTo>
                    <a:cubicBezTo>
                      <a:pt x="385" y="393"/>
                      <a:pt x="361" y="388"/>
                      <a:pt x="336" y="377"/>
                    </a:cubicBezTo>
                    <a:lnTo>
                      <a:pt x="214" y="377"/>
                    </a:lnTo>
                    <a:cubicBezTo>
                      <a:pt x="255" y="295"/>
                      <a:pt x="255" y="163"/>
                      <a:pt x="296" y="82"/>
                    </a:cubicBezTo>
                    <a:close/>
                    <a:moveTo>
                      <a:pt x="214" y="1"/>
                    </a:moveTo>
                    <a:cubicBezTo>
                      <a:pt x="123" y="255"/>
                      <a:pt x="42" y="509"/>
                      <a:pt x="1" y="763"/>
                    </a:cubicBezTo>
                    <a:cubicBezTo>
                      <a:pt x="42" y="763"/>
                      <a:pt x="42" y="763"/>
                      <a:pt x="82" y="804"/>
                    </a:cubicBezTo>
                    <a:cubicBezTo>
                      <a:pt x="123" y="671"/>
                      <a:pt x="174" y="550"/>
                      <a:pt x="174" y="468"/>
                    </a:cubicBezTo>
                    <a:lnTo>
                      <a:pt x="296" y="468"/>
                    </a:lnTo>
                    <a:cubicBezTo>
                      <a:pt x="377" y="509"/>
                      <a:pt x="428" y="550"/>
                      <a:pt x="428" y="671"/>
                    </a:cubicBezTo>
                    <a:lnTo>
                      <a:pt x="428" y="844"/>
                    </a:lnTo>
                    <a:cubicBezTo>
                      <a:pt x="469" y="885"/>
                      <a:pt x="509" y="885"/>
                      <a:pt x="550" y="885"/>
                    </a:cubicBezTo>
                    <a:cubicBezTo>
                      <a:pt x="509" y="844"/>
                      <a:pt x="509" y="763"/>
                      <a:pt x="509" y="671"/>
                    </a:cubicBezTo>
                    <a:cubicBezTo>
                      <a:pt x="509" y="590"/>
                      <a:pt x="509" y="509"/>
                      <a:pt x="469" y="468"/>
                    </a:cubicBezTo>
                    <a:cubicBezTo>
                      <a:pt x="550" y="468"/>
                      <a:pt x="631" y="417"/>
                      <a:pt x="682" y="295"/>
                    </a:cubicBezTo>
                    <a:cubicBezTo>
                      <a:pt x="682" y="255"/>
                      <a:pt x="682" y="163"/>
                      <a:pt x="631" y="123"/>
                    </a:cubicBezTo>
                    <a:cubicBezTo>
                      <a:pt x="591" y="82"/>
                      <a:pt x="550" y="41"/>
                      <a:pt x="42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18"/>
              <p:cNvSpPr/>
              <p:nvPr/>
            </p:nvSpPr>
            <p:spPr>
              <a:xfrm>
                <a:off x="939025" y="1811850"/>
                <a:ext cx="17050" cy="22400"/>
              </a:xfrm>
              <a:custGeom>
                <a:avLst/>
                <a:gdLst/>
                <a:ahLst/>
                <a:cxnLst/>
                <a:rect l="l" t="t" r="r" b="b"/>
                <a:pathLst>
                  <a:path w="682" h="896" extrusionOk="0">
                    <a:moveTo>
                      <a:pt x="254" y="1"/>
                    </a:moveTo>
                    <a:cubicBezTo>
                      <a:pt x="173" y="255"/>
                      <a:pt x="92" y="549"/>
                      <a:pt x="0" y="804"/>
                    </a:cubicBezTo>
                    <a:cubicBezTo>
                      <a:pt x="173" y="854"/>
                      <a:pt x="346" y="895"/>
                      <a:pt x="468" y="895"/>
                    </a:cubicBezTo>
                    <a:cubicBezTo>
                      <a:pt x="509" y="895"/>
                      <a:pt x="509" y="854"/>
                      <a:pt x="509" y="804"/>
                    </a:cubicBezTo>
                    <a:cubicBezTo>
                      <a:pt x="387" y="804"/>
                      <a:pt x="254" y="763"/>
                      <a:pt x="173" y="722"/>
                    </a:cubicBezTo>
                    <a:cubicBezTo>
                      <a:pt x="173" y="641"/>
                      <a:pt x="214" y="549"/>
                      <a:pt x="214" y="468"/>
                    </a:cubicBezTo>
                    <a:cubicBezTo>
                      <a:pt x="346" y="468"/>
                      <a:pt x="468" y="509"/>
                      <a:pt x="559" y="549"/>
                    </a:cubicBezTo>
                    <a:cubicBezTo>
                      <a:pt x="559" y="509"/>
                      <a:pt x="559" y="468"/>
                      <a:pt x="600" y="468"/>
                    </a:cubicBezTo>
                    <a:cubicBezTo>
                      <a:pt x="468" y="428"/>
                      <a:pt x="387" y="387"/>
                      <a:pt x="254" y="387"/>
                    </a:cubicBezTo>
                    <a:cubicBezTo>
                      <a:pt x="305" y="295"/>
                      <a:pt x="305" y="214"/>
                      <a:pt x="346" y="133"/>
                    </a:cubicBezTo>
                    <a:cubicBezTo>
                      <a:pt x="427" y="133"/>
                      <a:pt x="559" y="173"/>
                      <a:pt x="681" y="214"/>
                    </a:cubicBezTo>
                    <a:lnTo>
                      <a:pt x="681" y="133"/>
                    </a:lnTo>
                    <a:cubicBezTo>
                      <a:pt x="559" y="92"/>
                      <a:pt x="387" y="4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18"/>
              <p:cNvSpPr/>
              <p:nvPr/>
            </p:nvSpPr>
            <p:spPr>
              <a:xfrm>
                <a:off x="954000" y="1816175"/>
                <a:ext cx="25450" cy="24425"/>
              </a:xfrm>
              <a:custGeom>
                <a:avLst/>
                <a:gdLst/>
                <a:ahLst/>
                <a:cxnLst/>
                <a:rect l="l" t="t" r="r" b="b"/>
                <a:pathLst>
                  <a:path w="1018" h="977" extrusionOk="0">
                    <a:moveTo>
                      <a:pt x="296" y="0"/>
                    </a:moveTo>
                    <a:cubicBezTo>
                      <a:pt x="214" y="255"/>
                      <a:pt x="82" y="509"/>
                      <a:pt x="1" y="763"/>
                    </a:cubicBezTo>
                    <a:cubicBezTo>
                      <a:pt x="42" y="763"/>
                      <a:pt x="82" y="803"/>
                      <a:pt x="123" y="803"/>
                    </a:cubicBezTo>
                    <a:cubicBezTo>
                      <a:pt x="164" y="681"/>
                      <a:pt x="164" y="590"/>
                      <a:pt x="214" y="468"/>
                    </a:cubicBezTo>
                    <a:cubicBezTo>
                      <a:pt x="255" y="336"/>
                      <a:pt x="336" y="214"/>
                      <a:pt x="336" y="122"/>
                    </a:cubicBezTo>
                    <a:lnTo>
                      <a:pt x="336" y="468"/>
                    </a:lnTo>
                    <a:cubicBezTo>
                      <a:pt x="377" y="590"/>
                      <a:pt x="377" y="722"/>
                      <a:pt x="377" y="844"/>
                    </a:cubicBezTo>
                    <a:cubicBezTo>
                      <a:pt x="418" y="844"/>
                      <a:pt x="418" y="885"/>
                      <a:pt x="469" y="885"/>
                    </a:cubicBezTo>
                    <a:cubicBezTo>
                      <a:pt x="550" y="763"/>
                      <a:pt x="631" y="631"/>
                      <a:pt x="723" y="549"/>
                    </a:cubicBezTo>
                    <a:cubicBezTo>
                      <a:pt x="804" y="427"/>
                      <a:pt x="845" y="336"/>
                      <a:pt x="926" y="255"/>
                    </a:cubicBezTo>
                    <a:lnTo>
                      <a:pt x="926" y="255"/>
                    </a:lnTo>
                    <a:cubicBezTo>
                      <a:pt x="885" y="376"/>
                      <a:pt x="845" y="509"/>
                      <a:pt x="845" y="590"/>
                    </a:cubicBezTo>
                    <a:cubicBezTo>
                      <a:pt x="804" y="722"/>
                      <a:pt x="763" y="844"/>
                      <a:pt x="763" y="976"/>
                    </a:cubicBezTo>
                    <a:lnTo>
                      <a:pt x="845" y="976"/>
                    </a:lnTo>
                    <a:cubicBezTo>
                      <a:pt x="885" y="722"/>
                      <a:pt x="977" y="468"/>
                      <a:pt x="1018" y="214"/>
                    </a:cubicBezTo>
                    <a:cubicBezTo>
                      <a:pt x="977" y="173"/>
                      <a:pt x="926" y="173"/>
                      <a:pt x="885" y="173"/>
                    </a:cubicBezTo>
                    <a:cubicBezTo>
                      <a:pt x="804" y="255"/>
                      <a:pt x="723" y="376"/>
                      <a:pt x="631" y="509"/>
                    </a:cubicBezTo>
                    <a:cubicBezTo>
                      <a:pt x="550" y="590"/>
                      <a:pt x="509" y="681"/>
                      <a:pt x="469" y="722"/>
                    </a:cubicBezTo>
                    <a:lnTo>
                      <a:pt x="469" y="468"/>
                    </a:lnTo>
                    <a:cubicBezTo>
                      <a:pt x="469" y="295"/>
                      <a:pt x="418" y="173"/>
                      <a:pt x="418" y="41"/>
                    </a:cubicBezTo>
                    <a:cubicBezTo>
                      <a:pt x="377" y="41"/>
                      <a:pt x="336" y="0"/>
                      <a:pt x="29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18"/>
              <p:cNvSpPr/>
              <p:nvPr/>
            </p:nvSpPr>
            <p:spPr>
              <a:xfrm>
                <a:off x="985775" y="1824550"/>
                <a:ext cx="8425" cy="20100"/>
              </a:xfrm>
              <a:custGeom>
                <a:avLst/>
                <a:gdLst/>
                <a:ahLst/>
                <a:cxnLst/>
                <a:rect l="l" t="t" r="r" b="b"/>
                <a:pathLst>
                  <a:path w="337" h="804" extrusionOk="0">
                    <a:moveTo>
                      <a:pt x="255" y="1"/>
                    </a:moveTo>
                    <a:cubicBezTo>
                      <a:pt x="163" y="255"/>
                      <a:pt x="82" y="509"/>
                      <a:pt x="1" y="763"/>
                    </a:cubicBezTo>
                    <a:cubicBezTo>
                      <a:pt x="41" y="763"/>
                      <a:pt x="82" y="804"/>
                      <a:pt x="82" y="804"/>
                    </a:cubicBezTo>
                    <a:cubicBezTo>
                      <a:pt x="163" y="550"/>
                      <a:pt x="255" y="296"/>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18"/>
              <p:cNvSpPr/>
              <p:nvPr/>
            </p:nvSpPr>
            <p:spPr>
              <a:xfrm>
                <a:off x="993150" y="1826850"/>
                <a:ext cx="17050" cy="20100"/>
              </a:xfrm>
              <a:custGeom>
                <a:avLst/>
                <a:gdLst/>
                <a:ahLst/>
                <a:cxnLst/>
                <a:rect l="l" t="t" r="r" b="b"/>
                <a:pathLst>
                  <a:path w="682" h="804" extrusionOk="0">
                    <a:moveTo>
                      <a:pt x="336" y="82"/>
                    </a:moveTo>
                    <a:cubicBezTo>
                      <a:pt x="336" y="82"/>
                      <a:pt x="377" y="122"/>
                      <a:pt x="427" y="122"/>
                    </a:cubicBezTo>
                    <a:cubicBezTo>
                      <a:pt x="549" y="163"/>
                      <a:pt x="590" y="204"/>
                      <a:pt x="549" y="336"/>
                    </a:cubicBezTo>
                    <a:cubicBezTo>
                      <a:pt x="520" y="395"/>
                      <a:pt x="468" y="433"/>
                      <a:pt x="391" y="433"/>
                    </a:cubicBezTo>
                    <a:cubicBezTo>
                      <a:pt x="362" y="433"/>
                      <a:pt x="331" y="428"/>
                      <a:pt x="295" y="417"/>
                    </a:cubicBezTo>
                    <a:cubicBezTo>
                      <a:pt x="255" y="417"/>
                      <a:pt x="255" y="417"/>
                      <a:pt x="214" y="376"/>
                    </a:cubicBezTo>
                    <a:cubicBezTo>
                      <a:pt x="255" y="295"/>
                      <a:pt x="295" y="204"/>
                      <a:pt x="336" y="82"/>
                    </a:cubicBezTo>
                    <a:close/>
                    <a:moveTo>
                      <a:pt x="255" y="0"/>
                    </a:moveTo>
                    <a:cubicBezTo>
                      <a:pt x="173" y="254"/>
                      <a:pt x="82" y="509"/>
                      <a:pt x="0" y="763"/>
                    </a:cubicBezTo>
                    <a:cubicBezTo>
                      <a:pt x="41" y="763"/>
                      <a:pt x="41" y="763"/>
                      <a:pt x="82" y="803"/>
                    </a:cubicBezTo>
                    <a:cubicBezTo>
                      <a:pt x="122" y="671"/>
                      <a:pt x="173" y="590"/>
                      <a:pt x="214" y="458"/>
                    </a:cubicBezTo>
                    <a:cubicBezTo>
                      <a:pt x="214" y="509"/>
                      <a:pt x="255" y="509"/>
                      <a:pt x="255" y="509"/>
                    </a:cubicBezTo>
                    <a:cubicBezTo>
                      <a:pt x="316" y="529"/>
                      <a:pt x="369" y="539"/>
                      <a:pt x="417" y="539"/>
                    </a:cubicBezTo>
                    <a:cubicBezTo>
                      <a:pt x="466" y="539"/>
                      <a:pt x="509" y="529"/>
                      <a:pt x="549" y="509"/>
                    </a:cubicBezTo>
                    <a:cubicBezTo>
                      <a:pt x="590" y="458"/>
                      <a:pt x="631" y="417"/>
                      <a:pt x="682" y="336"/>
                    </a:cubicBezTo>
                    <a:cubicBezTo>
                      <a:pt x="682" y="295"/>
                      <a:pt x="682" y="204"/>
                      <a:pt x="631" y="163"/>
                    </a:cubicBezTo>
                    <a:cubicBezTo>
                      <a:pt x="631" y="122"/>
                      <a:pt x="549" y="82"/>
                      <a:pt x="427" y="41"/>
                    </a:cubicBezTo>
                    <a:cubicBezTo>
                      <a:pt x="336" y="0"/>
                      <a:pt x="295" y="0"/>
                      <a:pt x="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18"/>
              <p:cNvSpPr/>
              <p:nvPr/>
            </p:nvSpPr>
            <p:spPr>
              <a:xfrm>
                <a:off x="1007900" y="1832700"/>
                <a:ext cx="18050" cy="19950"/>
              </a:xfrm>
              <a:custGeom>
                <a:avLst/>
                <a:gdLst/>
                <a:ahLst/>
                <a:cxnLst/>
                <a:rect l="l" t="t" r="r" b="b"/>
                <a:pathLst>
                  <a:path w="722" h="798" extrusionOk="0">
                    <a:moveTo>
                      <a:pt x="429" y="1"/>
                    </a:moveTo>
                    <a:cubicBezTo>
                      <a:pt x="324" y="1"/>
                      <a:pt x="244" y="52"/>
                      <a:pt x="214" y="142"/>
                    </a:cubicBezTo>
                    <a:cubicBezTo>
                      <a:pt x="173" y="224"/>
                      <a:pt x="214" y="315"/>
                      <a:pt x="346" y="397"/>
                    </a:cubicBezTo>
                    <a:cubicBezTo>
                      <a:pt x="427" y="478"/>
                      <a:pt x="468" y="529"/>
                      <a:pt x="427" y="610"/>
                    </a:cubicBezTo>
                    <a:cubicBezTo>
                      <a:pt x="427" y="670"/>
                      <a:pt x="383" y="707"/>
                      <a:pt x="308" y="707"/>
                    </a:cubicBezTo>
                    <a:cubicBezTo>
                      <a:pt x="281" y="707"/>
                      <a:pt x="249" y="702"/>
                      <a:pt x="214" y="691"/>
                    </a:cubicBezTo>
                    <a:cubicBezTo>
                      <a:pt x="173" y="691"/>
                      <a:pt x="92" y="610"/>
                      <a:pt x="41" y="610"/>
                    </a:cubicBezTo>
                    <a:cubicBezTo>
                      <a:pt x="41" y="610"/>
                      <a:pt x="41" y="651"/>
                      <a:pt x="0" y="651"/>
                    </a:cubicBezTo>
                    <a:cubicBezTo>
                      <a:pt x="41" y="691"/>
                      <a:pt x="132" y="732"/>
                      <a:pt x="214" y="783"/>
                    </a:cubicBezTo>
                    <a:cubicBezTo>
                      <a:pt x="256" y="793"/>
                      <a:pt x="296" y="798"/>
                      <a:pt x="331" y="798"/>
                    </a:cubicBezTo>
                    <a:cubicBezTo>
                      <a:pt x="441" y="798"/>
                      <a:pt x="518" y="750"/>
                      <a:pt x="549" y="651"/>
                    </a:cubicBezTo>
                    <a:cubicBezTo>
                      <a:pt x="600" y="529"/>
                      <a:pt x="549" y="437"/>
                      <a:pt x="427" y="356"/>
                    </a:cubicBezTo>
                    <a:cubicBezTo>
                      <a:pt x="346" y="275"/>
                      <a:pt x="295" y="224"/>
                      <a:pt x="295" y="142"/>
                    </a:cubicBezTo>
                    <a:cubicBezTo>
                      <a:pt x="331" y="114"/>
                      <a:pt x="362" y="85"/>
                      <a:pt x="420" y="85"/>
                    </a:cubicBezTo>
                    <a:cubicBezTo>
                      <a:pt x="444" y="85"/>
                      <a:pt x="473" y="90"/>
                      <a:pt x="508" y="102"/>
                    </a:cubicBezTo>
                    <a:cubicBezTo>
                      <a:pt x="600" y="102"/>
                      <a:pt x="640" y="142"/>
                      <a:pt x="640" y="183"/>
                    </a:cubicBezTo>
                    <a:cubicBezTo>
                      <a:pt x="681" y="142"/>
                      <a:pt x="681" y="102"/>
                      <a:pt x="722" y="102"/>
                    </a:cubicBezTo>
                    <a:cubicBezTo>
                      <a:pt x="681" y="61"/>
                      <a:pt x="640" y="20"/>
                      <a:pt x="549" y="20"/>
                    </a:cubicBezTo>
                    <a:cubicBezTo>
                      <a:pt x="507" y="7"/>
                      <a:pt x="466" y="1"/>
                      <a:pt x="42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18"/>
              <p:cNvSpPr/>
              <p:nvPr/>
            </p:nvSpPr>
            <p:spPr>
              <a:xfrm>
                <a:off x="1023900" y="1836250"/>
                <a:ext cx="21125" cy="22000"/>
              </a:xfrm>
              <a:custGeom>
                <a:avLst/>
                <a:gdLst/>
                <a:ahLst/>
                <a:cxnLst/>
                <a:rect l="l" t="t" r="r" b="b"/>
                <a:pathLst>
                  <a:path w="845" h="880" extrusionOk="0">
                    <a:moveTo>
                      <a:pt x="255" y="0"/>
                    </a:moveTo>
                    <a:cubicBezTo>
                      <a:pt x="214" y="133"/>
                      <a:pt x="122" y="295"/>
                      <a:pt x="82" y="427"/>
                    </a:cubicBezTo>
                    <a:cubicBezTo>
                      <a:pt x="0" y="682"/>
                      <a:pt x="82" y="804"/>
                      <a:pt x="255" y="844"/>
                    </a:cubicBezTo>
                    <a:cubicBezTo>
                      <a:pt x="297" y="868"/>
                      <a:pt x="341" y="880"/>
                      <a:pt x="383" y="880"/>
                    </a:cubicBezTo>
                    <a:cubicBezTo>
                      <a:pt x="502" y="880"/>
                      <a:pt x="612" y="791"/>
                      <a:pt x="671" y="641"/>
                    </a:cubicBezTo>
                    <a:cubicBezTo>
                      <a:pt x="722" y="468"/>
                      <a:pt x="804" y="336"/>
                      <a:pt x="844" y="173"/>
                    </a:cubicBezTo>
                    <a:cubicBezTo>
                      <a:pt x="804" y="173"/>
                      <a:pt x="763" y="173"/>
                      <a:pt x="722" y="133"/>
                    </a:cubicBezTo>
                    <a:cubicBezTo>
                      <a:pt x="671" y="295"/>
                      <a:pt x="631" y="468"/>
                      <a:pt x="590" y="590"/>
                    </a:cubicBezTo>
                    <a:cubicBezTo>
                      <a:pt x="528" y="723"/>
                      <a:pt x="459" y="777"/>
                      <a:pt x="376" y="777"/>
                    </a:cubicBezTo>
                    <a:cubicBezTo>
                      <a:pt x="350" y="777"/>
                      <a:pt x="324" y="772"/>
                      <a:pt x="295" y="763"/>
                    </a:cubicBezTo>
                    <a:cubicBezTo>
                      <a:pt x="163" y="763"/>
                      <a:pt x="122" y="641"/>
                      <a:pt x="214" y="468"/>
                    </a:cubicBezTo>
                    <a:cubicBezTo>
                      <a:pt x="255" y="336"/>
                      <a:pt x="295" y="173"/>
                      <a:pt x="33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18"/>
              <p:cNvSpPr/>
              <p:nvPr/>
            </p:nvSpPr>
            <p:spPr>
              <a:xfrm>
                <a:off x="1041950" y="1842600"/>
                <a:ext cx="26450" cy="25450"/>
              </a:xfrm>
              <a:custGeom>
                <a:avLst/>
                <a:gdLst/>
                <a:ahLst/>
                <a:cxnLst/>
                <a:rect l="l" t="t" r="r" b="b"/>
                <a:pathLst>
                  <a:path w="1058" h="1018" extrusionOk="0">
                    <a:moveTo>
                      <a:pt x="336" y="1"/>
                    </a:moveTo>
                    <a:cubicBezTo>
                      <a:pt x="204" y="255"/>
                      <a:pt x="122" y="509"/>
                      <a:pt x="0" y="763"/>
                    </a:cubicBezTo>
                    <a:lnTo>
                      <a:pt x="82" y="763"/>
                    </a:lnTo>
                    <a:cubicBezTo>
                      <a:pt x="163" y="682"/>
                      <a:pt x="204" y="550"/>
                      <a:pt x="254" y="468"/>
                    </a:cubicBezTo>
                    <a:cubicBezTo>
                      <a:pt x="295" y="336"/>
                      <a:pt x="336" y="214"/>
                      <a:pt x="376" y="133"/>
                    </a:cubicBezTo>
                    <a:lnTo>
                      <a:pt x="376" y="468"/>
                    </a:lnTo>
                    <a:lnTo>
                      <a:pt x="376" y="844"/>
                    </a:lnTo>
                    <a:cubicBezTo>
                      <a:pt x="376" y="895"/>
                      <a:pt x="417" y="895"/>
                      <a:pt x="417" y="895"/>
                    </a:cubicBezTo>
                    <a:cubicBezTo>
                      <a:pt x="549" y="763"/>
                      <a:pt x="630" y="682"/>
                      <a:pt x="712" y="550"/>
                    </a:cubicBezTo>
                    <a:cubicBezTo>
                      <a:pt x="803" y="468"/>
                      <a:pt x="844" y="387"/>
                      <a:pt x="925" y="295"/>
                    </a:cubicBezTo>
                    <a:lnTo>
                      <a:pt x="925" y="295"/>
                    </a:lnTo>
                    <a:cubicBezTo>
                      <a:pt x="885" y="428"/>
                      <a:pt x="844" y="550"/>
                      <a:pt x="803" y="641"/>
                    </a:cubicBezTo>
                    <a:cubicBezTo>
                      <a:pt x="763" y="763"/>
                      <a:pt x="763" y="895"/>
                      <a:pt x="712" y="976"/>
                    </a:cubicBezTo>
                    <a:cubicBezTo>
                      <a:pt x="763" y="1017"/>
                      <a:pt x="763" y="1017"/>
                      <a:pt x="803" y="1017"/>
                    </a:cubicBezTo>
                    <a:cubicBezTo>
                      <a:pt x="885" y="763"/>
                      <a:pt x="966" y="509"/>
                      <a:pt x="1057" y="255"/>
                    </a:cubicBezTo>
                    <a:cubicBezTo>
                      <a:pt x="1017" y="214"/>
                      <a:pt x="966" y="214"/>
                      <a:pt x="925" y="214"/>
                    </a:cubicBezTo>
                    <a:cubicBezTo>
                      <a:pt x="803" y="295"/>
                      <a:pt x="712" y="428"/>
                      <a:pt x="630" y="509"/>
                    </a:cubicBezTo>
                    <a:cubicBezTo>
                      <a:pt x="549" y="590"/>
                      <a:pt x="509" y="682"/>
                      <a:pt x="458" y="763"/>
                    </a:cubicBezTo>
                    <a:lnTo>
                      <a:pt x="458" y="468"/>
                    </a:lnTo>
                    <a:lnTo>
                      <a:pt x="458" y="41"/>
                    </a:lnTo>
                    <a:cubicBezTo>
                      <a:pt x="417" y="41"/>
                      <a:pt x="376" y="1"/>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18"/>
              <p:cNvSpPr/>
              <p:nvPr/>
            </p:nvSpPr>
            <p:spPr>
              <a:xfrm>
                <a:off x="1072450" y="1853275"/>
                <a:ext cx="20350" cy="21775"/>
              </a:xfrm>
              <a:custGeom>
                <a:avLst/>
                <a:gdLst/>
                <a:ahLst/>
                <a:cxnLst/>
                <a:rect l="l" t="t" r="r" b="b"/>
                <a:pathLst>
                  <a:path w="814" h="871" extrusionOk="0">
                    <a:moveTo>
                      <a:pt x="346" y="82"/>
                    </a:moveTo>
                    <a:cubicBezTo>
                      <a:pt x="386" y="123"/>
                      <a:pt x="427" y="123"/>
                      <a:pt x="468" y="123"/>
                    </a:cubicBezTo>
                    <a:cubicBezTo>
                      <a:pt x="681" y="214"/>
                      <a:pt x="762" y="377"/>
                      <a:pt x="681" y="549"/>
                    </a:cubicBezTo>
                    <a:cubicBezTo>
                      <a:pt x="618" y="715"/>
                      <a:pt x="499" y="777"/>
                      <a:pt x="349" y="777"/>
                    </a:cubicBezTo>
                    <a:cubicBezTo>
                      <a:pt x="306" y="777"/>
                      <a:pt x="261" y="772"/>
                      <a:pt x="214" y="763"/>
                    </a:cubicBezTo>
                    <a:cubicBezTo>
                      <a:pt x="173" y="722"/>
                      <a:pt x="132" y="722"/>
                      <a:pt x="132" y="722"/>
                    </a:cubicBezTo>
                    <a:cubicBezTo>
                      <a:pt x="173" y="509"/>
                      <a:pt x="254" y="295"/>
                      <a:pt x="346" y="82"/>
                    </a:cubicBezTo>
                    <a:close/>
                    <a:moveTo>
                      <a:pt x="254" y="1"/>
                    </a:moveTo>
                    <a:cubicBezTo>
                      <a:pt x="173" y="255"/>
                      <a:pt x="92" y="509"/>
                      <a:pt x="0" y="722"/>
                    </a:cubicBezTo>
                    <a:cubicBezTo>
                      <a:pt x="51" y="763"/>
                      <a:pt x="92" y="804"/>
                      <a:pt x="173" y="804"/>
                    </a:cubicBezTo>
                    <a:cubicBezTo>
                      <a:pt x="250" y="851"/>
                      <a:pt x="338" y="871"/>
                      <a:pt x="416" y="871"/>
                    </a:cubicBezTo>
                    <a:cubicBezTo>
                      <a:pt x="471" y="871"/>
                      <a:pt x="521" y="861"/>
                      <a:pt x="559" y="844"/>
                    </a:cubicBezTo>
                    <a:cubicBezTo>
                      <a:pt x="641" y="804"/>
                      <a:pt x="722" y="722"/>
                      <a:pt x="762" y="590"/>
                    </a:cubicBezTo>
                    <a:cubicBezTo>
                      <a:pt x="813" y="468"/>
                      <a:pt x="813" y="377"/>
                      <a:pt x="762" y="255"/>
                    </a:cubicBezTo>
                    <a:cubicBezTo>
                      <a:pt x="722" y="163"/>
                      <a:pt x="641" y="123"/>
                      <a:pt x="508" y="41"/>
                    </a:cubicBezTo>
                    <a:cubicBezTo>
                      <a:pt x="427" y="41"/>
                      <a:pt x="346" y="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18"/>
              <p:cNvSpPr/>
              <p:nvPr/>
            </p:nvSpPr>
            <p:spPr>
              <a:xfrm>
                <a:off x="1091500" y="1862050"/>
                <a:ext cx="22400" cy="20750"/>
              </a:xfrm>
              <a:custGeom>
                <a:avLst/>
                <a:gdLst/>
                <a:ahLst/>
                <a:cxnLst/>
                <a:rect l="l" t="t" r="r" b="b"/>
                <a:pathLst>
                  <a:path w="896" h="830" extrusionOk="0">
                    <a:moveTo>
                      <a:pt x="484" y="87"/>
                    </a:moveTo>
                    <a:cubicBezTo>
                      <a:pt x="522" y="87"/>
                      <a:pt x="561" y="96"/>
                      <a:pt x="600" y="117"/>
                    </a:cubicBezTo>
                    <a:cubicBezTo>
                      <a:pt x="722" y="198"/>
                      <a:pt x="763" y="371"/>
                      <a:pt x="682" y="534"/>
                    </a:cubicBezTo>
                    <a:cubicBezTo>
                      <a:pt x="648" y="677"/>
                      <a:pt x="523" y="758"/>
                      <a:pt x="389" y="758"/>
                    </a:cubicBezTo>
                    <a:cubicBezTo>
                      <a:pt x="361" y="758"/>
                      <a:pt x="333" y="754"/>
                      <a:pt x="305" y="747"/>
                    </a:cubicBezTo>
                    <a:cubicBezTo>
                      <a:pt x="173" y="666"/>
                      <a:pt x="133" y="493"/>
                      <a:pt x="214" y="320"/>
                    </a:cubicBezTo>
                    <a:cubicBezTo>
                      <a:pt x="245" y="195"/>
                      <a:pt x="356" y="87"/>
                      <a:pt x="484" y="87"/>
                    </a:cubicBezTo>
                    <a:close/>
                    <a:moveTo>
                      <a:pt x="465" y="0"/>
                    </a:moveTo>
                    <a:cubicBezTo>
                      <a:pt x="302" y="0"/>
                      <a:pt x="156" y="112"/>
                      <a:pt x="92" y="280"/>
                    </a:cubicBezTo>
                    <a:cubicBezTo>
                      <a:pt x="0" y="534"/>
                      <a:pt x="92" y="747"/>
                      <a:pt x="305" y="788"/>
                    </a:cubicBezTo>
                    <a:cubicBezTo>
                      <a:pt x="353" y="815"/>
                      <a:pt x="404" y="829"/>
                      <a:pt x="457" y="829"/>
                    </a:cubicBezTo>
                    <a:cubicBezTo>
                      <a:pt x="586" y="829"/>
                      <a:pt x="720" y="743"/>
                      <a:pt x="814" y="534"/>
                    </a:cubicBezTo>
                    <a:cubicBezTo>
                      <a:pt x="895" y="320"/>
                      <a:pt x="814" y="117"/>
                      <a:pt x="600" y="26"/>
                    </a:cubicBezTo>
                    <a:cubicBezTo>
                      <a:pt x="555" y="8"/>
                      <a:pt x="510" y="0"/>
                      <a:pt x="46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18"/>
              <p:cNvSpPr/>
              <p:nvPr/>
            </p:nvSpPr>
            <p:spPr>
              <a:xfrm>
                <a:off x="1110550" y="1868025"/>
                <a:ext cx="11725" cy="23400"/>
              </a:xfrm>
              <a:custGeom>
                <a:avLst/>
                <a:gdLst/>
                <a:ahLst/>
                <a:cxnLst/>
                <a:rect l="l" t="t" r="r" b="b"/>
                <a:pathLst>
                  <a:path w="469" h="936" extrusionOk="0">
                    <a:moveTo>
                      <a:pt x="347" y="0"/>
                    </a:moveTo>
                    <a:cubicBezTo>
                      <a:pt x="214" y="254"/>
                      <a:pt x="133" y="508"/>
                      <a:pt x="1" y="763"/>
                    </a:cubicBezTo>
                    <a:cubicBezTo>
                      <a:pt x="133" y="803"/>
                      <a:pt x="306" y="844"/>
                      <a:pt x="428" y="935"/>
                    </a:cubicBezTo>
                    <a:cubicBezTo>
                      <a:pt x="428" y="895"/>
                      <a:pt x="469" y="895"/>
                      <a:pt x="469" y="844"/>
                    </a:cubicBezTo>
                    <a:cubicBezTo>
                      <a:pt x="347" y="803"/>
                      <a:pt x="255" y="763"/>
                      <a:pt x="133" y="722"/>
                    </a:cubicBezTo>
                    <a:cubicBezTo>
                      <a:pt x="214" y="468"/>
                      <a:pt x="347" y="254"/>
                      <a:pt x="428" y="41"/>
                    </a:cubicBezTo>
                    <a:cubicBezTo>
                      <a:pt x="387" y="41"/>
                      <a:pt x="347" y="0"/>
                      <a:pt x="347"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18"/>
              <p:cNvSpPr/>
              <p:nvPr/>
            </p:nvSpPr>
            <p:spPr>
              <a:xfrm>
                <a:off x="1123275" y="1875625"/>
                <a:ext cx="22375" cy="20725"/>
              </a:xfrm>
              <a:custGeom>
                <a:avLst/>
                <a:gdLst/>
                <a:ahLst/>
                <a:cxnLst/>
                <a:rect l="l" t="t" r="r" b="b"/>
                <a:pathLst>
                  <a:path w="895" h="829" extrusionOk="0">
                    <a:moveTo>
                      <a:pt x="504" y="68"/>
                    </a:moveTo>
                    <a:cubicBezTo>
                      <a:pt x="535" y="68"/>
                      <a:pt x="568" y="73"/>
                      <a:pt x="600" y="82"/>
                    </a:cubicBezTo>
                    <a:cubicBezTo>
                      <a:pt x="763" y="164"/>
                      <a:pt x="763" y="377"/>
                      <a:pt x="681" y="499"/>
                    </a:cubicBezTo>
                    <a:cubicBezTo>
                      <a:pt x="614" y="643"/>
                      <a:pt x="511" y="723"/>
                      <a:pt x="385" y="723"/>
                    </a:cubicBezTo>
                    <a:cubicBezTo>
                      <a:pt x="360" y="723"/>
                      <a:pt x="333" y="720"/>
                      <a:pt x="305" y="713"/>
                    </a:cubicBezTo>
                    <a:cubicBezTo>
                      <a:pt x="173" y="631"/>
                      <a:pt x="132" y="459"/>
                      <a:pt x="214" y="286"/>
                    </a:cubicBezTo>
                    <a:cubicBezTo>
                      <a:pt x="247" y="154"/>
                      <a:pt x="367" y="68"/>
                      <a:pt x="504" y="68"/>
                    </a:cubicBezTo>
                    <a:close/>
                    <a:moveTo>
                      <a:pt x="478" y="1"/>
                    </a:moveTo>
                    <a:cubicBezTo>
                      <a:pt x="324" y="1"/>
                      <a:pt x="182" y="86"/>
                      <a:pt x="92" y="245"/>
                    </a:cubicBezTo>
                    <a:cubicBezTo>
                      <a:pt x="0" y="499"/>
                      <a:pt x="92" y="713"/>
                      <a:pt x="254" y="794"/>
                    </a:cubicBezTo>
                    <a:cubicBezTo>
                      <a:pt x="308" y="817"/>
                      <a:pt x="363" y="829"/>
                      <a:pt x="415" y="829"/>
                    </a:cubicBezTo>
                    <a:cubicBezTo>
                      <a:pt x="571" y="829"/>
                      <a:pt x="715" y="730"/>
                      <a:pt x="813" y="540"/>
                    </a:cubicBezTo>
                    <a:cubicBezTo>
                      <a:pt x="895" y="337"/>
                      <a:pt x="854" y="123"/>
                      <a:pt x="641" y="32"/>
                    </a:cubicBezTo>
                    <a:cubicBezTo>
                      <a:pt x="586" y="11"/>
                      <a:pt x="531" y="1"/>
                      <a:pt x="47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18"/>
              <p:cNvSpPr/>
              <p:nvPr/>
            </p:nvSpPr>
            <p:spPr>
              <a:xfrm>
                <a:off x="1142325" y="1881750"/>
                <a:ext cx="18075" cy="23400"/>
              </a:xfrm>
              <a:custGeom>
                <a:avLst/>
                <a:gdLst/>
                <a:ahLst/>
                <a:cxnLst/>
                <a:rect l="l" t="t" r="r" b="b"/>
                <a:pathLst>
                  <a:path w="723" h="936" extrusionOk="0">
                    <a:moveTo>
                      <a:pt x="468" y="132"/>
                    </a:moveTo>
                    <a:cubicBezTo>
                      <a:pt x="600" y="214"/>
                      <a:pt x="641" y="254"/>
                      <a:pt x="600" y="386"/>
                    </a:cubicBezTo>
                    <a:cubicBezTo>
                      <a:pt x="577" y="434"/>
                      <a:pt x="535" y="454"/>
                      <a:pt x="481" y="454"/>
                    </a:cubicBezTo>
                    <a:cubicBezTo>
                      <a:pt x="442" y="454"/>
                      <a:pt x="397" y="444"/>
                      <a:pt x="346" y="427"/>
                    </a:cubicBezTo>
                    <a:cubicBezTo>
                      <a:pt x="346" y="427"/>
                      <a:pt x="306" y="386"/>
                      <a:pt x="255" y="386"/>
                    </a:cubicBezTo>
                    <a:cubicBezTo>
                      <a:pt x="306" y="295"/>
                      <a:pt x="346" y="214"/>
                      <a:pt x="387" y="132"/>
                    </a:cubicBezTo>
                    <a:close/>
                    <a:moveTo>
                      <a:pt x="306" y="0"/>
                    </a:moveTo>
                    <a:cubicBezTo>
                      <a:pt x="214" y="254"/>
                      <a:pt x="92" y="508"/>
                      <a:pt x="1" y="722"/>
                    </a:cubicBezTo>
                    <a:cubicBezTo>
                      <a:pt x="1" y="762"/>
                      <a:pt x="51" y="762"/>
                      <a:pt x="92" y="762"/>
                    </a:cubicBezTo>
                    <a:cubicBezTo>
                      <a:pt x="133" y="681"/>
                      <a:pt x="173" y="549"/>
                      <a:pt x="214" y="468"/>
                    </a:cubicBezTo>
                    <a:cubicBezTo>
                      <a:pt x="255" y="468"/>
                      <a:pt x="306" y="468"/>
                      <a:pt x="306" y="508"/>
                    </a:cubicBezTo>
                    <a:cubicBezTo>
                      <a:pt x="428" y="549"/>
                      <a:pt x="428" y="600"/>
                      <a:pt x="387" y="722"/>
                    </a:cubicBezTo>
                    <a:lnTo>
                      <a:pt x="387" y="895"/>
                    </a:lnTo>
                    <a:cubicBezTo>
                      <a:pt x="428" y="935"/>
                      <a:pt x="428" y="935"/>
                      <a:pt x="468" y="935"/>
                    </a:cubicBezTo>
                    <a:cubicBezTo>
                      <a:pt x="468" y="935"/>
                      <a:pt x="468" y="854"/>
                      <a:pt x="509" y="722"/>
                    </a:cubicBezTo>
                    <a:cubicBezTo>
                      <a:pt x="509" y="640"/>
                      <a:pt x="509" y="549"/>
                      <a:pt x="468" y="508"/>
                    </a:cubicBezTo>
                    <a:cubicBezTo>
                      <a:pt x="560" y="508"/>
                      <a:pt x="641" y="508"/>
                      <a:pt x="682" y="386"/>
                    </a:cubicBezTo>
                    <a:cubicBezTo>
                      <a:pt x="722" y="346"/>
                      <a:pt x="722" y="295"/>
                      <a:pt x="722" y="214"/>
                    </a:cubicBezTo>
                    <a:cubicBezTo>
                      <a:pt x="682" y="173"/>
                      <a:pt x="600" y="132"/>
                      <a:pt x="509" y="92"/>
                    </a:cubicBezTo>
                    <a:cubicBezTo>
                      <a:pt x="428" y="41"/>
                      <a:pt x="387" y="0"/>
                      <a:pt x="30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18"/>
              <p:cNvSpPr/>
              <p:nvPr/>
            </p:nvSpPr>
            <p:spPr>
              <a:xfrm>
                <a:off x="947650" y="1625575"/>
                <a:ext cx="238150" cy="77275"/>
              </a:xfrm>
              <a:custGeom>
                <a:avLst/>
                <a:gdLst/>
                <a:ahLst/>
                <a:cxnLst/>
                <a:rect l="l" t="t" r="r" b="b"/>
                <a:pathLst>
                  <a:path w="9526" h="3091" extrusionOk="0">
                    <a:moveTo>
                      <a:pt x="1739" y="0"/>
                    </a:moveTo>
                    <a:cubicBezTo>
                      <a:pt x="1566" y="376"/>
                      <a:pt x="1231" y="722"/>
                      <a:pt x="885" y="936"/>
                    </a:cubicBezTo>
                    <a:cubicBezTo>
                      <a:pt x="590" y="1098"/>
                      <a:pt x="296" y="1190"/>
                      <a:pt x="1" y="1312"/>
                    </a:cubicBezTo>
                    <a:cubicBezTo>
                      <a:pt x="2959" y="2501"/>
                      <a:pt x="6141" y="3091"/>
                      <a:pt x="9312" y="3091"/>
                    </a:cubicBezTo>
                    <a:lnTo>
                      <a:pt x="9526" y="3091"/>
                    </a:lnTo>
                    <a:cubicBezTo>
                      <a:pt x="9231" y="2714"/>
                      <a:pt x="9018" y="2247"/>
                      <a:pt x="9058" y="1820"/>
                    </a:cubicBezTo>
                    <a:cubicBezTo>
                      <a:pt x="6690" y="1484"/>
                      <a:pt x="4362" y="936"/>
                      <a:pt x="2034" y="122"/>
                    </a:cubicBezTo>
                    <a:cubicBezTo>
                      <a:pt x="1902" y="82"/>
                      <a:pt x="1820" y="41"/>
                      <a:pt x="17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18"/>
              <p:cNvSpPr/>
              <p:nvPr/>
            </p:nvSpPr>
            <p:spPr>
              <a:xfrm>
                <a:off x="849050" y="1886050"/>
                <a:ext cx="332700" cy="121775"/>
              </a:xfrm>
              <a:custGeom>
                <a:avLst/>
                <a:gdLst/>
                <a:ahLst/>
                <a:cxnLst/>
                <a:rect l="l" t="t" r="r" b="b"/>
                <a:pathLst>
                  <a:path w="13308" h="4871" extrusionOk="0">
                    <a:moveTo>
                      <a:pt x="1" y="1"/>
                    </a:moveTo>
                    <a:lnTo>
                      <a:pt x="1" y="1"/>
                    </a:lnTo>
                    <a:cubicBezTo>
                      <a:pt x="92" y="296"/>
                      <a:pt x="214" y="550"/>
                      <a:pt x="346" y="804"/>
                    </a:cubicBezTo>
                    <a:cubicBezTo>
                      <a:pt x="936" y="1739"/>
                      <a:pt x="1912" y="2329"/>
                      <a:pt x="2837" y="2756"/>
                    </a:cubicBezTo>
                    <a:cubicBezTo>
                      <a:pt x="4667" y="3681"/>
                      <a:pt x="6649" y="4321"/>
                      <a:pt x="8682" y="4697"/>
                    </a:cubicBezTo>
                    <a:cubicBezTo>
                      <a:pt x="9150" y="4789"/>
                      <a:pt x="9658" y="4870"/>
                      <a:pt x="10207" y="4870"/>
                    </a:cubicBezTo>
                    <a:cubicBezTo>
                      <a:pt x="10929" y="4870"/>
                      <a:pt x="11610" y="4748"/>
                      <a:pt x="12199" y="4321"/>
                    </a:cubicBezTo>
                    <a:cubicBezTo>
                      <a:pt x="12667" y="3986"/>
                      <a:pt x="13002" y="3477"/>
                      <a:pt x="13307" y="2969"/>
                    </a:cubicBezTo>
                    <a:cubicBezTo>
                      <a:pt x="12962" y="2796"/>
                      <a:pt x="12667" y="2664"/>
                      <a:pt x="12331" y="2502"/>
                    </a:cubicBezTo>
                    <a:cubicBezTo>
                      <a:pt x="12118" y="2878"/>
                      <a:pt x="11904" y="3223"/>
                      <a:pt x="11610" y="3427"/>
                    </a:cubicBezTo>
                    <a:cubicBezTo>
                      <a:pt x="11223" y="3681"/>
                      <a:pt x="10715" y="3772"/>
                      <a:pt x="10207" y="3772"/>
                    </a:cubicBezTo>
                    <a:cubicBezTo>
                      <a:pt x="9749" y="3772"/>
                      <a:pt x="9282" y="3732"/>
                      <a:pt x="8855" y="3640"/>
                    </a:cubicBezTo>
                    <a:cubicBezTo>
                      <a:pt x="7879" y="3477"/>
                      <a:pt x="6903" y="3223"/>
                      <a:pt x="5978" y="2878"/>
                    </a:cubicBezTo>
                    <a:cubicBezTo>
                      <a:pt x="5043" y="2583"/>
                      <a:pt x="4158" y="2247"/>
                      <a:pt x="3304" y="1820"/>
                    </a:cubicBezTo>
                    <a:cubicBezTo>
                      <a:pt x="2674" y="1485"/>
                      <a:pt x="1993" y="1099"/>
                      <a:pt x="1525" y="590"/>
                    </a:cubicBezTo>
                    <a:cubicBezTo>
                      <a:pt x="977" y="377"/>
                      <a:pt x="468" y="174"/>
                      <a:pt x="1"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18"/>
              <p:cNvSpPr/>
              <p:nvPr/>
            </p:nvSpPr>
            <p:spPr>
              <a:xfrm>
                <a:off x="887175" y="1900800"/>
                <a:ext cx="270175" cy="79575"/>
              </a:xfrm>
              <a:custGeom>
                <a:avLst/>
                <a:gdLst/>
                <a:ahLst/>
                <a:cxnLst/>
                <a:rect l="l" t="t" r="r" b="b"/>
                <a:pathLst>
                  <a:path w="10807" h="3183" extrusionOk="0">
                    <a:moveTo>
                      <a:pt x="0" y="0"/>
                    </a:moveTo>
                    <a:lnTo>
                      <a:pt x="0" y="0"/>
                    </a:lnTo>
                    <a:cubicBezTo>
                      <a:pt x="468" y="509"/>
                      <a:pt x="1149" y="895"/>
                      <a:pt x="1779" y="1230"/>
                    </a:cubicBezTo>
                    <a:cubicBezTo>
                      <a:pt x="2633" y="1657"/>
                      <a:pt x="3518" y="1993"/>
                      <a:pt x="4453" y="2288"/>
                    </a:cubicBezTo>
                    <a:cubicBezTo>
                      <a:pt x="5378" y="2633"/>
                      <a:pt x="6354" y="2887"/>
                      <a:pt x="7330" y="3050"/>
                    </a:cubicBezTo>
                    <a:cubicBezTo>
                      <a:pt x="7757" y="3142"/>
                      <a:pt x="8224" y="3182"/>
                      <a:pt x="8682" y="3182"/>
                    </a:cubicBezTo>
                    <a:cubicBezTo>
                      <a:pt x="9190" y="3182"/>
                      <a:pt x="9698" y="3091"/>
                      <a:pt x="10085" y="2837"/>
                    </a:cubicBezTo>
                    <a:cubicBezTo>
                      <a:pt x="10379" y="2633"/>
                      <a:pt x="10593" y="2288"/>
                      <a:pt x="10806" y="1912"/>
                    </a:cubicBezTo>
                    <a:cubicBezTo>
                      <a:pt x="10298" y="1657"/>
                      <a:pt x="9749" y="1444"/>
                      <a:pt x="9241" y="1230"/>
                    </a:cubicBezTo>
                    <a:cubicBezTo>
                      <a:pt x="8773" y="1363"/>
                      <a:pt x="8265" y="1444"/>
                      <a:pt x="7716" y="1485"/>
                    </a:cubicBezTo>
                    <a:lnTo>
                      <a:pt x="7330" y="1485"/>
                    </a:lnTo>
                    <a:cubicBezTo>
                      <a:pt x="4748" y="1485"/>
                      <a:pt x="1993" y="722"/>
                      <a:pt x="0"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18"/>
              <p:cNvSpPr/>
              <p:nvPr/>
            </p:nvSpPr>
            <p:spPr>
              <a:xfrm>
                <a:off x="1127575" y="1837275"/>
                <a:ext cx="100675" cy="116650"/>
              </a:xfrm>
              <a:custGeom>
                <a:avLst/>
                <a:gdLst/>
                <a:ahLst/>
                <a:cxnLst/>
                <a:rect l="l" t="t" r="r" b="b"/>
                <a:pathLst>
                  <a:path w="4027" h="4666" extrusionOk="0">
                    <a:moveTo>
                      <a:pt x="4026" y="0"/>
                    </a:moveTo>
                    <a:lnTo>
                      <a:pt x="4026" y="0"/>
                    </a:lnTo>
                    <a:cubicBezTo>
                      <a:pt x="3183" y="1311"/>
                      <a:pt x="1861" y="2928"/>
                      <a:pt x="1" y="3649"/>
                    </a:cubicBezTo>
                    <a:cubicBezTo>
                      <a:pt x="763" y="3944"/>
                      <a:pt x="1526" y="4320"/>
                      <a:pt x="2248" y="4666"/>
                    </a:cubicBezTo>
                    <a:cubicBezTo>
                      <a:pt x="2370" y="4493"/>
                      <a:pt x="2461" y="4280"/>
                      <a:pt x="2542" y="4026"/>
                    </a:cubicBezTo>
                    <a:cubicBezTo>
                      <a:pt x="3091" y="2714"/>
                      <a:pt x="3600" y="1362"/>
                      <a:pt x="4026"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18"/>
              <p:cNvSpPr/>
              <p:nvPr/>
            </p:nvSpPr>
            <p:spPr>
              <a:xfrm>
                <a:off x="1118175" y="1928500"/>
                <a:ext cx="72975" cy="31800"/>
              </a:xfrm>
              <a:custGeom>
                <a:avLst/>
                <a:gdLst/>
                <a:ahLst/>
                <a:cxnLst/>
                <a:rect l="l" t="t" r="r" b="b"/>
                <a:pathLst>
                  <a:path w="2919" h="1272" extrusionOk="0">
                    <a:moveTo>
                      <a:pt x="2918" y="377"/>
                    </a:moveTo>
                    <a:lnTo>
                      <a:pt x="2918" y="377"/>
                    </a:lnTo>
                    <a:cubicBezTo>
                      <a:pt x="2845" y="554"/>
                      <a:pt x="2767" y="732"/>
                      <a:pt x="2691" y="912"/>
                    </a:cubicBezTo>
                    <a:lnTo>
                      <a:pt x="2691" y="912"/>
                    </a:lnTo>
                    <a:cubicBezTo>
                      <a:pt x="2780" y="760"/>
                      <a:pt x="2853" y="582"/>
                      <a:pt x="2918" y="377"/>
                    </a:cubicBezTo>
                    <a:close/>
                    <a:moveTo>
                      <a:pt x="377" y="0"/>
                    </a:moveTo>
                    <a:cubicBezTo>
                      <a:pt x="255" y="41"/>
                      <a:pt x="123" y="82"/>
                      <a:pt x="1" y="122"/>
                    </a:cubicBezTo>
                    <a:cubicBezTo>
                      <a:pt x="509" y="336"/>
                      <a:pt x="1058" y="549"/>
                      <a:pt x="1566" y="804"/>
                    </a:cubicBezTo>
                    <a:cubicBezTo>
                      <a:pt x="1902" y="966"/>
                      <a:pt x="2197" y="1098"/>
                      <a:pt x="2542" y="1271"/>
                    </a:cubicBezTo>
                    <a:cubicBezTo>
                      <a:pt x="2591" y="1150"/>
                      <a:pt x="2641" y="1031"/>
                      <a:pt x="2691" y="912"/>
                    </a:cubicBezTo>
                    <a:lnTo>
                      <a:pt x="2691" y="912"/>
                    </a:lnTo>
                    <a:cubicBezTo>
                      <a:pt x="2669" y="949"/>
                      <a:pt x="2647" y="984"/>
                      <a:pt x="2624" y="1017"/>
                    </a:cubicBezTo>
                    <a:cubicBezTo>
                      <a:pt x="1902" y="671"/>
                      <a:pt x="1139" y="295"/>
                      <a:pt x="377" y="0"/>
                    </a:cubicBez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18"/>
              <p:cNvSpPr/>
              <p:nvPr/>
            </p:nvSpPr>
            <p:spPr>
              <a:xfrm>
                <a:off x="828975" y="1604475"/>
                <a:ext cx="424700" cy="409700"/>
              </a:xfrm>
              <a:custGeom>
                <a:avLst/>
                <a:gdLst/>
                <a:ahLst/>
                <a:cxnLst/>
                <a:rect l="l" t="t" r="r" b="b"/>
                <a:pathLst>
                  <a:path w="16988" h="16388" extrusionOk="0">
                    <a:moveTo>
                      <a:pt x="6395" y="1"/>
                    </a:moveTo>
                    <a:cubicBezTo>
                      <a:pt x="6354" y="1"/>
                      <a:pt x="6273" y="82"/>
                      <a:pt x="6313" y="163"/>
                    </a:cubicBezTo>
                    <a:cubicBezTo>
                      <a:pt x="6395" y="712"/>
                      <a:pt x="5978" y="1220"/>
                      <a:pt x="5510" y="1525"/>
                    </a:cubicBezTo>
                    <a:cubicBezTo>
                      <a:pt x="5215" y="1688"/>
                      <a:pt x="4911" y="1820"/>
                      <a:pt x="4575" y="1902"/>
                    </a:cubicBezTo>
                    <a:cubicBezTo>
                      <a:pt x="4321" y="2034"/>
                      <a:pt x="4026" y="2115"/>
                      <a:pt x="3772" y="2288"/>
                    </a:cubicBezTo>
                    <a:cubicBezTo>
                      <a:pt x="2166" y="3132"/>
                      <a:pt x="1525" y="4992"/>
                      <a:pt x="976" y="6811"/>
                    </a:cubicBezTo>
                    <a:cubicBezTo>
                      <a:pt x="428" y="8682"/>
                      <a:pt x="1" y="10623"/>
                      <a:pt x="936" y="12199"/>
                    </a:cubicBezTo>
                    <a:cubicBezTo>
                      <a:pt x="1525" y="13165"/>
                      <a:pt x="2583" y="13805"/>
                      <a:pt x="3518" y="14273"/>
                    </a:cubicBezTo>
                    <a:cubicBezTo>
                      <a:pt x="5378" y="15198"/>
                      <a:pt x="7371" y="15838"/>
                      <a:pt x="9444" y="16214"/>
                    </a:cubicBezTo>
                    <a:cubicBezTo>
                      <a:pt x="9912" y="16306"/>
                      <a:pt x="10461" y="16387"/>
                      <a:pt x="11010" y="16387"/>
                    </a:cubicBezTo>
                    <a:cubicBezTo>
                      <a:pt x="11772" y="16387"/>
                      <a:pt x="12535" y="16265"/>
                      <a:pt x="13175" y="15798"/>
                    </a:cubicBezTo>
                    <a:cubicBezTo>
                      <a:pt x="13978" y="15249"/>
                      <a:pt x="14364" y="14313"/>
                      <a:pt x="14740" y="13419"/>
                    </a:cubicBezTo>
                    <a:cubicBezTo>
                      <a:pt x="15330" y="11986"/>
                      <a:pt x="15889" y="10461"/>
                      <a:pt x="16347" y="8977"/>
                    </a:cubicBezTo>
                    <a:cubicBezTo>
                      <a:pt x="16692" y="7747"/>
                      <a:pt x="16987" y="6395"/>
                      <a:pt x="16265" y="5378"/>
                    </a:cubicBezTo>
                    <a:cubicBezTo>
                      <a:pt x="16011" y="4992"/>
                      <a:pt x="15635" y="4738"/>
                      <a:pt x="15289" y="4443"/>
                    </a:cubicBezTo>
                    <a:cubicBezTo>
                      <a:pt x="15035" y="4321"/>
                      <a:pt x="14822" y="4148"/>
                      <a:pt x="14618" y="3935"/>
                    </a:cubicBezTo>
                    <a:cubicBezTo>
                      <a:pt x="14151" y="3467"/>
                      <a:pt x="13856" y="2664"/>
                      <a:pt x="14273" y="2237"/>
                    </a:cubicBezTo>
                    <a:cubicBezTo>
                      <a:pt x="14314" y="2156"/>
                      <a:pt x="14314" y="2074"/>
                      <a:pt x="14232" y="2034"/>
                    </a:cubicBezTo>
                    <a:cubicBezTo>
                      <a:pt x="14212" y="2008"/>
                      <a:pt x="14181" y="1996"/>
                      <a:pt x="14150" y="1996"/>
                    </a:cubicBezTo>
                    <a:cubicBezTo>
                      <a:pt x="14118" y="1996"/>
                      <a:pt x="14085" y="2008"/>
                      <a:pt x="14059" y="2034"/>
                    </a:cubicBezTo>
                    <a:cubicBezTo>
                      <a:pt x="13551" y="2623"/>
                      <a:pt x="13856" y="3558"/>
                      <a:pt x="14446" y="4148"/>
                    </a:cubicBezTo>
                    <a:cubicBezTo>
                      <a:pt x="14659" y="4321"/>
                      <a:pt x="14873" y="4524"/>
                      <a:pt x="15127" y="4697"/>
                    </a:cubicBezTo>
                    <a:cubicBezTo>
                      <a:pt x="15462" y="4951"/>
                      <a:pt x="15798" y="5205"/>
                      <a:pt x="16052" y="5541"/>
                    </a:cubicBezTo>
                    <a:cubicBezTo>
                      <a:pt x="16692" y="6476"/>
                      <a:pt x="16438" y="7747"/>
                      <a:pt x="16092" y="8895"/>
                    </a:cubicBezTo>
                    <a:cubicBezTo>
                      <a:pt x="15635" y="10369"/>
                      <a:pt x="15076" y="11853"/>
                      <a:pt x="14486" y="13338"/>
                    </a:cubicBezTo>
                    <a:cubicBezTo>
                      <a:pt x="14151" y="14181"/>
                      <a:pt x="13765" y="15035"/>
                      <a:pt x="13002" y="15584"/>
                    </a:cubicBezTo>
                    <a:cubicBezTo>
                      <a:pt x="12424" y="15995"/>
                      <a:pt x="11723" y="16129"/>
                      <a:pt x="11023" y="16129"/>
                    </a:cubicBezTo>
                    <a:cubicBezTo>
                      <a:pt x="10493" y="16129"/>
                      <a:pt x="9962" y="16052"/>
                      <a:pt x="9485" y="15960"/>
                    </a:cubicBezTo>
                    <a:cubicBezTo>
                      <a:pt x="7452" y="15584"/>
                      <a:pt x="5470" y="14944"/>
                      <a:pt x="3640" y="14019"/>
                    </a:cubicBezTo>
                    <a:cubicBezTo>
                      <a:pt x="2715" y="13592"/>
                      <a:pt x="1739" y="13002"/>
                      <a:pt x="1149" y="12067"/>
                    </a:cubicBezTo>
                    <a:cubicBezTo>
                      <a:pt x="255" y="10542"/>
                      <a:pt x="722" y="8682"/>
                      <a:pt x="1231" y="6903"/>
                    </a:cubicBezTo>
                    <a:cubicBezTo>
                      <a:pt x="1739" y="5124"/>
                      <a:pt x="2369" y="3304"/>
                      <a:pt x="3894" y="2491"/>
                    </a:cubicBezTo>
                    <a:cubicBezTo>
                      <a:pt x="4148" y="2369"/>
                      <a:pt x="4402" y="2288"/>
                      <a:pt x="4707" y="2156"/>
                    </a:cubicBezTo>
                    <a:cubicBezTo>
                      <a:pt x="5002" y="2074"/>
                      <a:pt x="5337" y="1942"/>
                      <a:pt x="5632" y="1780"/>
                    </a:cubicBezTo>
                    <a:cubicBezTo>
                      <a:pt x="6181" y="1434"/>
                      <a:pt x="6689" y="804"/>
                      <a:pt x="6567" y="123"/>
                    </a:cubicBezTo>
                    <a:cubicBezTo>
                      <a:pt x="6567" y="41"/>
                      <a:pt x="6486" y="1"/>
                      <a:pt x="639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18"/>
              <p:cNvSpPr/>
              <p:nvPr/>
            </p:nvSpPr>
            <p:spPr>
              <a:xfrm>
                <a:off x="962400" y="1535600"/>
                <a:ext cx="265850" cy="138800"/>
              </a:xfrm>
              <a:custGeom>
                <a:avLst/>
                <a:gdLst/>
                <a:ahLst/>
                <a:cxnLst/>
                <a:rect l="l" t="t" r="r" b="b"/>
                <a:pathLst>
                  <a:path w="10634" h="5552" extrusionOk="0">
                    <a:moveTo>
                      <a:pt x="590" y="1"/>
                    </a:moveTo>
                    <a:cubicBezTo>
                      <a:pt x="336" y="1099"/>
                      <a:pt x="82" y="2115"/>
                      <a:pt x="0" y="3172"/>
                    </a:cubicBezTo>
                    <a:cubicBezTo>
                      <a:pt x="3223" y="4443"/>
                      <a:pt x="6527" y="5246"/>
                      <a:pt x="9830" y="5551"/>
                    </a:cubicBezTo>
                    <a:cubicBezTo>
                      <a:pt x="10166" y="4443"/>
                      <a:pt x="10501" y="3518"/>
                      <a:pt x="10633" y="2583"/>
                    </a:cubicBezTo>
                    <a:cubicBezTo>
                      <a:pt x="7543" y="977"/>
                      <a:pt x="4067" y="123"/>
                      <a:pt x="590"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18"/>
              <p:cNvSpPr/>
              <p:nvPr/>
            </p:nvSpPr>
            <p:spPr>
              <a:xfrm>
                <a:off x="962400" y="1613875"/>
                <a:ext cx="25" cy="1050"/>
              </a:xfrm>
              <a:custGeom>
                <a:avLst/>
                <a:gdLst/>
                <a:ahLst/>
                <a:cxnLst/>
                <a:rect l="l" t="t" r="r" b="b"/>
                <a:pathLst>
                  <a:path w="1" h="42" extrusionOk="0">
                    <a:moveTo>
                      <a:pt x="0" y="41"/>
                    </a:moveTo>
                    <a:lnTo>
                      <a:pt x="0" y="41"/>
                    </a:lnTo>
                    <a:lnTo>
                      <a:pt x="0" y="41"/>
                    </a:lnTo>
                    <a:lnTo>
                      <a:pt x="0" y="41"/>
                    </a:lnTo>
                    <a:close/>
                    <a:moveTo>
                      <a:pt x="0" y="1"/>
                    </a:moveTo>
                    <a:lnTo>
                      <a:pt x="0" y="41"/>
                    </a:ln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18"/>
              <p:cNvSpPr/>
              <p:nvPr/>
            </p:nvSpPr>
            <p:spPr>
              <a:xfrm>
                <a:off x="998475" y="1628625"/>
                <a:ext cx="175650" cy="42450"/>
              </a:xfrm>
              <a:custGeom>
                <a:avLst/>
                <a:gdLst/>
                <a:ahLst/>
                <a:cxnLst/>
                <a:rect l="l" t="t" r="r" b="b"/>
                <a:pathLst>
                  <a:path w="7026" h="1698" extrusionOk="0">
                    <a:moveTo>
                      <a:pt x="1" y="0"/>
                    </a:moveTo>
                    <a:cubicBezTo>
                      <a:pt x="2329" y="814"/>
                      <a:pt x="4657" y="1362"/>
                      <a:pt x="7025" y="1698"/>
                    </a:cubicBezTo>
                    <a:lnTo>
                      <a:pt x="7025" y="1698"/>
                    </a:lnTo>
                    <a:cubicBezTo>
                      <a:pt x="4657" y="1362"/>
                      <a:pt x="2329" y="814"/>
                      <a:pt x="1" y="0"/>
                    </a:cubicBezTo>
                    <a:close/>
                  </a:path>
                </a:pathLst>
              </a:custGeom>
              <a:solidFill>
                <a:srgbClr val="A0B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18"/>
              <p:cNvSpPr/>
              <p:nvPr/>
            </p:nvSpPr>
            <p:spPr>
              <a:xfrm>
                <a:off x="1180450" y="1671050"/>
                <a:ext cx="27725" cy="3350"/>
              </a:xfrm>
              <a:custGeom>
                <a:avLst/>
                <a:gdLst/>
                <a:ahLst/>
                <a:cxnLst/>
                <a:rect l="l" t="t" r="r" b="b"/>
                <a:pathLst>
                  <a:path w="1109" h="134" extrusionOk="0">
                    <a:moveTo>
                      <a:pt x="0" y="1"/>
                    </a:moveTo>
                    <a:lnTo>
                      <a:pt x="0" y="1"/>
                    </a:lnTo>
                    <a:cubicBezTo>
                      <a:pt x="387" y="42"/>
                      <a:pt x="763" y="82"/>
                      <a:pt x="1108" y="133"/>
                    </a:cubicBezTo>
                    <a:lnTo>
                      <a:pt x="1108" y="133"/>
                    </a:lnTo>
                    <a:cubicBezTo>
                      <a:pt x="763" y="82"/>
                      <a:pt x="387" y="42"/>
                      <a:pt x="0" y="1"/>
                    </a:cubicBez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18"/>
              <p:cNvSpPr/>
              <p:nvPr/>
            </p:nvSpPr>
            <p:spPr>
              <a:xfrm>
                <a:off x="1174100" y="1671050"/>
                <a:ext cx="6375" cy="25"/>
              </a:xfrm>
              <a:custGeom>
                <a:avLst/>
                <a:gdLst/>
                <a:ahLst/>
                <a:cxnLst/>
                <a:rect l="l" t="t" r="r" b="b"/>
                <a:pathLst>
                  <a:path w="255" h="1" extrusionOk="0">
                    <a:moveTo>
                      <a:pt x="0" y="1"/>
                    </a:moveTo>
                    <a:lnTo>
                      <a:pt x="0" y="1"/>
                    </a:lnTo>
                    <a:lnTo>
                      <a:pt x="254" y="1"/>
                    </a:lnTo>
                    <a:lnTo>
                      <a:pt x="254" y="1"/>
                    </a:ln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18"/>
              <p:cNvSpPr/>
              <p:nvPr/>
            </p:nvSpPr>
            <p:spPr>
              <a:xfrm>
                <a:off x="962400" y="1591775"/>
                <a:ext cx="253150" cy="82625"/>
              </a:xfrm>
              <a:custGeom>
                <a:avLst/>
                <a:gdLst/>
                <a:ahLst/>
                <a:cxnLst/>
                <a:rect l="l" t="t" r="r" b="b"/>
                <a:pathLst>
                  <a:path w="10126" h="3305" extrusionOk="0">
                    <a:moveTo>
                      <a:pt x="133" y="0"/>
                    </a:moveTo>
                    <a:cubicBezTo>
                      <a:pt x="41" y="295"/>
                      <a:pt x="0" y="590"/>
                      <a:pt x="0" y="885"/>
                    </a:cubicBezTo>
                    <a:lnTo>
                      <a:pt x="0" y="925"/>
                    </a:lnTo>
                    <a:cubicBezTo>
                      <a:pt x="468" y="1139"/>
                      <a:pt x="936" y="1312"/>
                      <a:pt x="1444" y="1474"/>
                    </a:cubicBezTo>
                    <a:cubicBezTo>
                      <a:pt x="3772" y="2288"/>
                      <a:pt x="6100" y="2836"/>
                      <a:pt x="8468" y="3172"/>
                    </a:cubicBezTo>
                    <a:lnTo>
                      <a:pt x="8722" y="3172"/>
                    </a:lnTo>
                    <a:cubicBezTo>
                      <a:pt x="9109" y="3213"/>
                      <a:pt x="9485" y="3253"/>
                      <a:pt x="9830" y="3304"/>
                    </a:cubicBezTo>
                    <a:cubicBezTo>
                      <a:pt x="9952" y="2958"/>
                      <a:pt x="10044" y="2664"/>
                      <a:pt x="10125" y="2369"/>
                    </a:cubicBezTo>
                    <a:lnTo>
                      <a:pt x="9993" y="2369"/>
                    </a:lnTo>
                    <a:cubicBezTo>
                      <a:pt x="5846" y="2369"/>
                      <a:pt x="1485" y="631"/>
                      <a:pt x="133"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18"/>
              <p:cNvSpPr/>
              <p:nvPr/>
            </p:nvSpPr>
            <p:spPr>
              <a:xfrm>
                <a:off x="975100" y="1535600"/>
                <a:ext cx="253150" cy="73975"/>
              </a:xfrm>
              <a:custGeom>
                <a:avLst/>
                <a:gdLst/>
                <a:ahLst/>
                <a:cxnLst/>
                <a:rect l="l" t="t" r="r" b="b"/>
                <a:pathLst>
                  <a:path w="10126" h="2959" extrusionOk="0">
                    <a:moveTo>
                      <a:pt x="82" y="1"/>
                    </a:moveTo>
                    <a:cubicBezTo>
                      <a:pt x="41" y="163"/>
                      <a:pt x="41" y="296"/>
                      <a:pt x="1" y="418"/>
                    </a:cubicBezTo>
                    <a:cubicBezTo>
                      <a:pt x="1607" y="590"/>
                      <a:pt x="6354" y="1139"/>
                      <a:pt x="10044" y="2959"/>
                    </a:cubicBezTo>
                    <a:cubicBezTo>
                      <a:pt x="10085" y="2837"/>
                      <a:pt x="10125" y="2705"/>
                      <a:pt x="10125" y="2583"/>
                    </a:cubicBezTo>
                    <a:cubicBezTo>
                      <a:pt x="7035" y="977"/>
                      <a:pt x="3559" y="123"/>
                      <a:pt x="82" y="1"/>
                    </a:cubicBezTo>
                    <a:close/>
                  </a:path>
                </a:pathLst>
              </a:custGeom>
              <a:solidFill>
                <a:srgbClr val="FFFFFF">
                  <a:alpha val="698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5" name="Google Shape;1115;p18"/>
              <p:cNvSpPr/>
              <p:nvPr/>
            </p:nvSpPr>
            <p:spPr>
              <a:xfrm>
                <a:off x="997475" y="1534600"/>
                <a:ext cx="22125" cy="98375"/>
              </a:xfrm>
              <a:custGeom>
                <a:avLst/>
                <a:gdLst/>
                <a:ahLst/>
                <a:cxnLst/>
                <a:rect l="l" t="t" r="r" b="b"/>
                <a:pathLst>
                  <a:path w="885" h="3935" extrusionOk="0">
                    <a:moveTo>
                      <a:pt x="763" y="0"/>
                    </a:moveTo>
                    <a:cubicBezTo>
                      <a:pt x="671" y="0"/>
                      <a:pt x="590" y="41"/>
                      <a:pt x="590" y="122"/>
                    </a:cubicBezTo>
                    <a:cubicBezTo>
                      <a:pt x="590" y="254"/>
                      <a:pt x="41" y="2836"/>
                      <a:pt x="0" y="3812"/>
                    </a:cubicBezTo>
                    <a:cubicBezTo>
                      <a:pt x="0" y="3853"/>
                      <a:pt x="41" y="3934"/>
                      <a:pt x="122" y="3934"/>
                    </a:cubicBezTo>
                    <a:cubicBezTo>
                      <a:pt x="204" y="3934"/>
                      <a:pt x="254" y="3853"/>
                      <a:pt x="254" y="3812"/>
                    </a:cubicBezTo>
                    <a:cubicBezTo>
                      <a:pt x="295" y="2877"/>
                      <a:pt x="844" y="203"/>
                      <a:pt x="844" y="163"/>
                    </a:cubicBezTo>
                    <a:cubicBezTo>
                      <a:pt x="885" y="81"/>
                      <a:pt x="844" y="41"/>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18"/>
              <p:cNvSpPr/>
              <p:nvPr/>
            </p:nvSpPr>
            <p:spPr>
              <a:xfrm>
                <a:off x="1026950" y="1540950"/>
                <a:ext cx="38150" cy="101675"/>
              </a:xfrm>
              <a:custGeom>
                <a:avLst/>
                <a:gdLst/>
                <a:ahLst/>
                <a:cxnLst/>
                <a:rect l="l" t="t" r="r" b="b"/>
                <a:pathLst>
                  <a:path w="1526" h="4067" extrusionOk="0">
                    <a:moveTo>
                      <a:pt x="1444" y="0"/>
                    </a:moveTo>
                    <a:cubicBezTo>
                      <a:pt x="1363" y="0"/>
                      <a:pt x="1271" y="41"/>
                      <a:pt x="1271" y="82"/>
                    </a:cubicBezTo>
                    <a:cubicBezTo>
                      <a:pt x="1271" y="122"/>
                      <a:pt x="468" y="2664"/>
                      <a:pt x="0" y="3894"/>
                    </a:cubicBezTo>
                    <a:cubicBezTo>
                      <a:pt x="0" y="3934"/>
                      <a:pt x="41" y="4016"/>
                      <a:pt x="92" y="4066"/>
                    </a:cubicBezTo>
                    <a:lnTo>
                      <a:pt x="133" y="4066"/>
                    </a:lnTo>
                    <a:cubicBezTo>
                      <a:pt x="214" y="4066"/>
                      <a:pt x="255" y="4016"/>
                      <a:pt x="255" y="3975"/>
                    </a:cubicBezTo>
                    <a:cubicBezTo>
                      <a:pt x="722" y="2745"/>
                      <a:pt x="1525" y="204"/>
                      <a:pt x="1525" y="163"/>
                    </a:cubicBezTo>
                    <a:cubicBezTo>
                      <a:pt x="1525" y="122"/>
                      <a:pt x="1525" y="41"/>
                      <a:pt x="1444"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18"/>
              <p:cNvSpPr/>
              <p:nvPr/>
            </p:nvSpPr>
            <p:spPr>
              <a:xfrm>
                <a:off x="1069400" y="1549325"/>
                <a:ext cx="36100" cy="104725"/>
              </a:xfrm>
              <a:custGeom>
                <a:avLst/>
                <a:gdLst/>
                <a:ahLst/>
                <a:cxnLst/>
                <a:rect l="l" t="t" r="r" b="b"/>
                <a:pathLst>
                  <a:path w="1444" h="4189" extrusionOk="0">
                    <a:moveTo>
                      <a:pt x="1311" y="1"/>
                    </a:moveTo>
                    <a:cubicBezTo>
                      <a:pt x="1271" y="1"/>
                      <a:pt x="1189" y="41"/>
                      <a:pt x="1139" y="82"/>
                    </a:cubicBezTo>
                    <a:cubicBezTo>
                      <a:pt x="1139" y="123"/>
                      <a:pt x="508" y="2583"/>
                      <a:pt x="0" y="4026"/>
                    </a:cubicBezTo>
                    <a:cubicBezTo>
                      <a:pt x="0" y="4108"/>
                      <a:pt x="41" y="4189"/>
                      <a:pt x="81" y="4189"/>
                    </a:cubicBezTo>
                    <a:lnTo>
                      <a:pt x="122" y="4189"/>
                    </a:lnTo>
                    <a:cubicBezTo>
                      <a:pt x="214" y="4189"/>
                      <a:pt x="254" y="4148"/>
                      <a:pt x="254" y="4108"/>
                    </a:cubicBezTo>
                    <a:cubicBezTo>
                      <a:pt x="763" y="2664"/>
                      <a:pt x="1393" y="214"/>
                      <a:pt x="1444" y="174"/>
                    </a:cubicBezTo>
                    <a:cubicBezTo>
                      <a:pt x="1444" y="82"/>
                      <a:pt x="1393" y="41"/>
                      <a:pt x="131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18"/>
              <p:cNvSpPr/>
              <p:nvPr/>
            </p:nvSpPr>
            <p:spPr>
              <a:xfrm>
                <a:off x="1118175" y="1563050"/>
                <a:ext cx="33825" cy="102700"/>
              </a:xfrm>
              <a:custGeom>
                <a:avLst/>
                <a:gdLst/>
                <a:ahLst/>
                <a:cxnLst/>
                <a:rect l="l" t="t" r="r" b="b"/>
                <a:pathLst>
                  <a:path w="1353" h="4108" extrusionOk="0">
                    <a:moveTo>
                      <a:pt x="1272" y="1"/>
                    </a:moveTo>
                    <a:cubicBezTo>
                      <a:pt x="1180" y="1"/>
                      <a:pt x="1099" y="41"/>
                      <a:pt x="1099" y="82"/>
                    </a:cubicBezTo>
                    <a:cubicBezTo>
                      <a:pt x="1099" y="133"/>
                      <a:pt x="509" y="2623"/>
                      <a:pt x="42" y="3894"/>
                    </a:cubicBezTo>
                    <a:cubicBezTo>
                      <a:pt x="1" y="3985"/>
                      <a:pt x="42" y="4067"/>
                      <a:pt x="123" y="4107"/>
                    </a:cubicBezTo>
                    <a:lnTo>
                      <a:pt x="164" y="4107"/>
                    </a:lnTo>
                    <a:cubicBezTo>
                      <a:pt x="204" y="4107"/>
                      <a:pt x="255" y="4067"/>
                      <a:pt x="296" y="4026"/>
                    </a:cubicBezTo>
                    <a:cubicBezTo>
                      <a:pt x="763" y="2715"/>
                      <a:pt x="1353" y="173"/>
                      <a:pt x="1353" y="173"/>
                    </a:cubicBezTo>
                    <a:cubicBezTo>
                      <a:pt x="1353" y="82"/>
                      <a:pt x="1312" y="1"/>
                      <a:pt x="127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18"/>
              <p:cNvSpPr/>
              <p:nvPr/>
            </p:nvSpPr>
            <p:spPr>
              <a:xfrm>
                <a:off x="1164700" y="1579675"/>
                <a:ext cx="31775" cy="93450"/>
              </a:xfrm>
              <a:custGeom>
                <a:avLst/>
                <a:gdLst/>
                <a:ahLst/>
                <a:cxnLst/>
                <a:rect l="l" t="t" r="r" b="b"/>
                <a:pathLst>
                  <a:path w="1271" h="3738" extrusionOk="0">
                    <a:moveTo>
                      <a:pt x="1075" y="1"/>
                    </a:moveTo>
                    <a:cubicBezTo>
                      <a:pt x="1020" y="1"/>
                      <a:pt x="976" y="39"/>
                      <a:pt x="976" y="98"/>
                    </a:cubicBezTo>
                    <a:cubicBezTo>
                      <a:pt x="976" y="98"/>
                      <a:pt x="549" y="2263"/>
                      <a:pt x="41" y="3575"/>
                    </a:cubicBezTo>
                    <a:cubicBezTo>
                      <a:pt x="0" y="3615"/>
                      <a:pt x="41" y="3697"/>
                      <a:pt x="122" y="3737"/>
                    </a:cubicBezTo>
                    <a:lnTo>
                      <a:pt x="173" y="3737"/>
                    </a:lnTo>
                    <a:cubicBezTo>
                      <a:pt x="214" y="3737"/>
                      <a:pt x="254" y="3697"/>
                      <a:pt x="295" y="3656"/>
                    </a:cubicBezTo>
                    <a:cubicBezTo>
                      <a:pt x="803" y="2345"/>
                      <a:pt x="1230" y="179"/>
                      <a:pt x="1230" y="139"/>
                    </a:cubicBezTo>
                    <a:cubicBezTo>
                      <a:pt x="1271" y="98"/>
                      <a:pt x="1230" y="17"/>
                      <a:pt x="1139" y="17"/>
                    </a:cubicBezTo>
                    <a:cubicBezTo>
                      <a:pt x="1117" y="6"/>
                      <a:pt x="1095" y="1"/>
                      <a:pt x="107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18"/>
              <p:cNvSpPr/>
              <p:nvPr/>
            </p:nvSpPr>
            <p:spPr>
              <a:xfrm>
                <a:off x="958075" y="1532300"/>
                <a:ext cx="274500" cy="145150"/>
              </a:xfrm>
              <a:custGeom>
                <a:avLst/>
                <a:gdLst/>
                <a:ahLst/>
                <a:cxnLst/>
                <a:rect l="l" t="t" r="r" b="b"/>
                <a:pathLst>
                  <a:path w="10980" h="5806" extrusionOk="0">
                    <a:moveTo>
                      <a:pt x="895" y="255"/>
                    </a:moveTo>
                    <a:cubicBezTo>
                      <a:pt x="4321" y="428"/>
                      <a:pt x="7716" y="1271"/>
                      <a:pt x="10674" y="2755"/>
                    </a:cubicBezTo>
                    <a:cubicBezTo>
                      <a:pt x="10552" y="3396"/>
                      <a:pt x="10380" y="4026"/>
                      <a:pt x="10166" y="4707"/>
                    </a:cubicBezTo>
                    <a:cubicBezTo>
                      <a:pt x="10085" y="4961"/>
                      <a:pt x="10003" y="5256"/>
                      <a:pt x="9912" y="5551"/>
                    </a:cubicBezTo>
                    <a:cubicBezTo>
                      <a:pt x="6740" y="5256"/>
                      <a:pt x="3518" y="4494"/>
                      <a:pt x="306" y="3223"/>
                    </a:cubicBezTo>
                    <a:cubicBezTo>
                      <a:pt x="387" y="2207"/>
                      <a:pt x="641" y="1231"/>
                      <a:pt x="895" y="255"/>
                    </a:cubicBezTo>
                    <a:close/>
                    <a:moveTo>
                      <a:pt x="763" y="1"/>
                    </a:moveTo>
                    <a:cubicBezTo>
                      <a:pt x="722" y="1"/>
                      <a:pt x="682" y="41"/>
                      <a:pt x="641" y="92"/>
                    </a:cubicBezTo>
                    <a:cubicBezTo>
                      <a:pt x="387" y="1109"/>
                      <a:pt x="133" y="2207"/>
                      <a:pt x="51" y="3304"/>
                    </a:cubicBezTo>
                    <a:cubicBezTo>
                      <a:pt x="1" y="3345"/>
                      <a:pt x="51" y="3437"/>
                      <a:pt x="133" y="3437"/>
                    </a:cubicBezTo>
                    <a:cubicBezTo>
                      <a:pt x="3437" y="4748"/>
                      <a:pt x="6740" y="5551"/>
                      <a:pt x="10003" y="5805"/>
                    </a:cubicBezTo>
                    <a:cubicBezTo>
                      <a:pt x="10085" y="5805"/>
                      <a:pt x="10125" y="5764"/>
                      <a:pt x="10125" y="5724"/>
                    </a:cubicBezTo>
                    <a:cubicBezTo>
                      <a:pt x="10258" y="5378"/>
                      <a:pt x="10339" y="5083"/>
                      <a:pt x="10420" y="4748"/>
                    </a:cubicBezTo>
                    <a:cubicBezTo>
                      <a:pt x="10634" y="4067"/>
                      <a:pt x="10847" y="3396"/>
                      <a:pt x="10979" y="2715"/>
                    </a:cubicBezTo>
                    <a:cubicBezTo>
                      <a:pt x="10979" y="2674"/>
                      <a:pt x="10928" y="2583"/>
                      <a:pt x="10888" y="2583"/>
                    </a:cubicBezTo>
                    <a:cubicBezTo>
                      <a:pt x="7838" y="1017"/>
                      <a:pt x="4321" y="133"/>
                      <a:pt x="7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21" name="Google Shape;1121;p18"/>
          <p:cNvGrpSpPr/>
          <p:nvPr/>
        </p:nvGrpSpPr>
        <p:grpSpPr>
          <a:xfrm>
            <a:off x="-26038" y="2444932"/>
            <a:ext cx="630531" cy="675066"/>
            <a:chOff x="-26038" y="2444932"/>
            <a:chExt cx="630531" cy="675066"/>
          </a:xfrm>
        </p:grpSpPr>
        <p:sp>
          <p:nvSpPr>
            <p:cNvPr id="1122" name="Google Shape;1122;p18"/>
            <p:cNvSpPr/>
            <p:nvPr/>
          </p:nvSpPr>
          <p:spPr>
            <a:xfrm>
              <a:off x="5975" y="2477175"/>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3" name="Google Shape;1123;p18"/>
            <p:cNvGrpSpPr/>
            <p:nvPr/>
          </p:nvGrpSpPr>
          <p:grpSpPr>
            <a:xfrm>
              <a:off x="-26038" y="2444932"/>
              <a:ext cx="598056" cy="642817"/>
              <a:chOff x="235150" y="261875"/>
              <a:chExt cx="2362925" cy="2539775"/>
            </a:xfrm>
          </p:grpSpPr>
          <p:sp>
            <p:nvSpPr>
              <p:cNvPr id="1124" name="Google Shape;1124;p18"/>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18"/>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18"/>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18"/>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18"/>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18"/>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18"/>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18"/>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18"/>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18"/>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18"/>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18"/>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18"/>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18"/>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18"/>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18"/>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18"/>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18"/>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18"/>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18"/>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18"/>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18"/>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46" name="Google Shape;1146;p18"/>
          <p:cNvSpPr txBox="1">
            <a:spLocks noGrp="1"/>
          </p:cNvSpPr>
          <p:nvPr>
            <p:ph type="subTitle" idx="1"/>
          </p:nvPr>
        </p:nvSpPr>
        <p:spPr>
          <a:xfrm>
            <a:off x="4999200" y="1906925"/>
            <a:ext cx="3424800" cy="20022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147" name="Google Shape;1147;p18"/>
          <p:cNvSpPr txBox="1">
            <a:spLocks noGrp="1"/>
          </p:cNvSpPr>
          <p:nvPr>
            <p:ph type="title"/>
          </p:nvPr>
        </p:nvSpPr>
        <p:spPr>
          <a:xfrm>
            <a:off x="4766400" y="472825"/>
            <a:ext cx="3657600" cy="365700"/>
          </a:xfrm>
          <a:prstGeom prst="rect">
            <a:avLst/>
          </a:prstGeom>
        </p:spPr>
        <p:txBody>
          <a:bodyPr spcFirstLastPara="1" wrap="square" lIns="0" tIns="0" rIns="0" bIns="0" anchor="ctr" anchorCtr="0">
            <a:noAutofit/>
          </a:bodyPr>
          <a:lstStyle>
            <a:lvl1pPr lvl="0" algn="r" rtl="0">
              <a:lnSpc>
                <a:spcPct val="100000"/>
              </a:lnSpc>
              <a:spcBef>
                <a:spcPts val="0"/>
              </a:spcBef>
              <a:spcAft>
                <a:spcPts val="0"/>
              </a:spcAft>
              <a:buSzPts val="3000"/>
              <a:buNone/>
              <a:defRPr/>
            </a:lvl1pPr>
            <a:lvl2pPr lvl="1" rtl="0">
              <a:lnSpc>
                <a:spcPct val="100000"/>
              </a:lnSpc>
              <a:spcBef>
                <a:spcPts val="0"/>
              </a:spcBef>
              <a:spcAft>
                <a:spcPts val="0"/>
              </a:spcAft>
              <a:buSzPts val="3000"/>
              <a:buNone/>
              <a:defRPr/>
            </a:lvl2pPr>
            <a:lvl3pPr lvl="2" rtl="0">
              <a:lnSpc>
                <a:spcPct val="100000"/>
              </a:lnSpc>
              <a:spcBef>
                <a:spcPts val="0"/>
              </a:spcBef>
              <a:spcAft>
                <a:spcPts val="0"/>
              </a:spcAft>
              <a:buSzPts val="3000"/>
              <a:buNone/>
              <a:defRPr/>
            </a:lvl3pPr>
            <a:lvl4pPr lvl="3" rtl="0">
              <a:lnSpc>
                <a:spcPct val="100000"/>
              </a:lnSpc>
              <a:spcBef>
                <a:spcPts val="0"/>
              </a:spcBef>
              <a:spcAft>
                <a:spcPts val="0"/>
              </a:spcAft>
              <a:buSzPts val="3000"/>
              <a:buNone/>
              <a:defRPr/>
            </a:lvl4pPr>
            <a:lvl5pPr lvl="4" rtl="0">
              <a:lnSpc>
                <a:spcPct val="100000"/>
              </a:lnSpc>
              <a:spcBef>
                <a:spcPts val="0"/>
              </a:spcBef>
              <a:spcAft>
                <a:spcPts val="0"/>
              </a:spcAft>
              <a:buSzPts val="3000"/>
              <a:buNone/>
              <a:defRPr/>
            </a:lvl5pPr>
            <a:lvl6pPr lvl="5" rtl="0">
              <a:lnSpc>
                <a:spcPct val="100000"/>
              </a:lnSpc>
              <a:spcBef>
                <a:spcPts val="0"/>
              </a:spcBef>
              <a:spcAft>
                <a:spcPts val="0"/>
              </a:spcAft>
              <a:buSzPts val="3000"/>
              <a:buNone/>
              <a:defRPr/>
            </a:lvl6pPr>
            <a:lvl7pPr lvl="6" rtl="0">
              <a:lnSpc>
                <a:spcPct val="100000"/>
              </a:lnSpc>
              <a:spcBef>
                <a:spcPts val="0"/>
              </a:spcBef>
              <a:spcAft>
                <a:spcPts val="0"/>
              </a:spcAft>
              <a:buSzPts val="3000"/>
              <a:buNone/>
              <a:defRPr/>
            </a:lvl7pPr>
            <a:lvl8pPr lvl="7" rtl="0">
              <a:lnSpc>
                <a:spcPct val="100000"/>
              </a:lnSpc>
              <a:spcBef>
                <a:spcPts val="0"/>
              </a:spcBef>
              <a:spcAft>
                <a:spcPts val="0"/>
              </a:spcAft>
              <a:buSzPts val="3000"/>
              <a:buNone/>
              <a:defRPr/>
            </a:lvl8pPr>
            <a:lvl9pPr lvl="8" rtl="0">
              <a:lnSpc>
                <a:spcPct val="100000"/>
              </a:lnSpc>
              <a:spcBef>
                <a:spcPts val="0"/>
              </a:spcBef>
              <a:spcAft>
                <a:spcPts val="0"/>
              </a:spcAft>
              <a:buSzPts val="30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81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9">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1pPr>
            <a:lvl2pPr lvl="1"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2pPr>
            <a:lvl3pPr lvl="2"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3pPr>
            <a:lvl4pPr lvl="3"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4pPr>
            <a:lvl5pPr lvl="4"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5pPr>
            <a:lvl6pPr lvl="5"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6pPr>
            <a:lvl7pPr lvl="6"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7pPr>
            <a:lvl8pPr lvl="7"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8pPr>
            <a:lvl9pPr lvl="8" rtl="0">
              <a:lnSpc>
                <a:spcPct val="100000"/>
              </a:lnSpc>
              <a:spcBef>
                <a:spcPts val="0"/>
              </a:spcBef>
              <a:spcAft>
                <a:spcPts val="0"/>
              </a:spcAft>
              <a:buClr>
                <a:schemeClr val="dk1"/>
              </a:buClr>
              <a:buSzPts val="3000"/>
              <a:buFont typeface="Bowlby One SC"/>
              <a:buNone/>
              <a:defRPr sz="3000">
                <a:solidFill>
                  <a:schemeClr val="dk1"/>
                </a:solidFill>
                <a:latin typeface="Bowlby One SC"/>
                <a:ea typeface="Bowlby One SC"/>
                <a:cs typeface="Bowlby One SC"/>
                <a:sym typeface="Bowlby One SC"/>
              </a:defRPr>
            </a:lvl9pPr>
          </a:lstStyle>
          <a:p>
            <a:endParaRPr/>
          </a:p>
        </p:txBody>
      </p:sp>
      <p:sp>
        <p:nvSpPr>
          <p:cNvPr id="7" name="Google Shape;7;p1"/>
          <p:cNvSpPr txBox="1">
            <a:spLocks noGrp="1"/>
          </p:cNvSpPr>
          <p:nvPr>
            <p:ph type="body" idx="1"/>
          </p:nvPr>
        </p:nvSpPr>
        <p:spPr>
          <a:xfrm>
            <a:off x="720000" y="1152475"/>
            <a:ext cx="7704000" cy="3416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Anaheim"/>
              <a:buChar char="●"/>
              <a:defRPr>
                <a:solidFill>
                  <a:schemeClr val="dk1"/>
                </a:solidFill>
                <a:latin typeface="Anaheim"/>
                <a:ea typeface="Anaheim"/>
                <a:cs typeface="Anaheim"/>
                <a:sym typeface="Anaheim"/>
              </a:defRPr>
            </a:lvl1pPr>
            <a:lvl2pPr marL="914400" lvl="1"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2pPr>
            <a:lvl3pPr marL="1371600" lvl="2"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3pPr>
            <a:lvl4pPr marL="1828800" lvl="3"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4pPr>
            <a:lvl5pPr marL="2286000" lvl="4"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5pPr>
            <a:lvl6pPr marL="2743200" lvl="5"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6pPr>
            <a:lvl7pPr marL="3200400" lvl="6"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7pPr>
            <a:lvl8pPr marL="3657600" lvl="7" indent="-317500">
              <a:lnSpc>
                <a:spcPct val="100000"/>
              </a:lnSpc>
              <a:spcBef>
                <a:spcPts val="1600"/>
              </a:spcBef>
              <a:spcAft>
                <a:spcPts val="0"/>
              </a:spcAft>
              <a:buClr>
                <a:schemeClr val="dk1"/>
              </a:buClr>
              <a:buSzPts val="1400"/>
              <a:buFont typeface="Anaheim"/>
              <a:buChar char="○"/>
              <a:defRPr>
                <a:solidFill>
                  <a:schemeClr val="dk1"/>
                </a:solidFill>
                <a:latin typeface="Anaheim"/>
                <a:ea typeface="Anaheim"/>
                <a:cs typeface="Anaheim"/>
                <a:sym typeface="Anaheim"/>
              </a:defRPr>
            </a:lvl8pPr>
            <a:lvl9pPr marL="4114800" lvl="8" indent="-317500">
              <a:lnSpc>
                <a:spcPct val="100000"/>
              </a:lnSpc>
              <a:spcBef>
                <a:spcPts val="1600"/>
              </a:spcBef>
              <a:spcAft>
                <a:spcPts val="1600"/>
              </a:spcAft>
              <a:buClr>
                <a:schemeClr val="dk1"/>
              </a:buClr>
              <a:buSzPts val="1400"/>
              <a:buFont typeface="Anaheim"/>
              <a:buChar char="■"/>
              <a:defRPr>
                <a:solidFill>
                  <a:schemeClr val="dk1"/>
                </a:solidFill>
                <a:latin typeface="Anaheim"/>
                <a:ea typeface="Anaheim"/>
                <a:cs typeface="Anaheim"/>
                <a:sym typeface="Anahei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8" r:id="rId4"/>
    <p:sldLayoutId id="2147483662" r:id="rId5"/>
    <p:sldLayoutId id="2147483664" r:id="rId6"/>
    <p:sldLayoutId id="2147483673"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chop.edu/sites/default/files/2025-01/vec-vaccine-preg-infographic.pdf"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immunisationhandbook.health.gov.au/resources/tables/table-comparison-of-the-effects-of-diseases-and-the-side-effects-of-vaccines-on-the-national-immunisation-program"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hyperlink" Target="https://www.publichealthontario.ca/-/media/Documents/V/24/vaccine-safety-surveillance-tool-infographic.pdf?rev=d55c4d0309184d09bc04882a5f07a83b&amp;sc_lang=en" TargetMode="External"/><Relationship Id="rId4" Type="http://schemas.openxmlformats.org/officeDocument/2006/relationships/hyperlink" Target="https://www.chop.edu/vaccine-education-center/vaccine-safety"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chop.edu/sites/default/files/vec-aluminum-qa-infographic.pdf"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wellness.uoguelph.ca/system/files/Immunization%20Checklist%202025%20for%20International%20Students%20%28Health%20Services%29.pdf"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www.chop.edu/vaccine-education-center"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chop.edu/sites/default/files/2024-11/types-of-vaccines.pdf"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ontario.ca/files/2024-01/moh-publicly-funded-immunization-schedule-en-2024-01-23.pdf"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ontario.ca/files/2024-01/moh-publicly-funded-immunization-schedule-en-2024-01-23.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chop.edu/sites/default/files/2024-08/human-papillomavirus-infographic.pdf"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19"/>
        <p:cNvGrpSpPr/>
        <p:nvPr/>
      </p:nvGrpSpPr>
      <p:grpSpPr>
        <a:xfrm>
          <a:off x="0" y="0"/>
          <a:ext cx="0" cy="0"/>
          <a:chOff x="0" y="0"/>
          <a:chExt cx="0" cy="0"/>
        </a:xfrm>
      </p:grpSpPr>
      <p:sp>
        <p:nvSpPr>
          <p:cNvPr id="1821" name="Google Shape;1821;p30"/>
          <p:cNvSpPr txBox="1">
            <a:spLocks noGrp="1"/>
          </p:cNvSpPr>
          <p:nvPr>
            <p:ph type="subTitle" idx="1"/>
          </p:nvPr>
        </p:nvSpPr>
        <p:spPr>
          <a:xfrm>
            <a:off x="3039142" y="3086774"/>
            <a:ext cx="4480500" cy="613978"/>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CA" dirty="0"/>
              <a:t>Danielle Castledine, Nurse Practitioner</a:t>
            </a:r>
          </a:p>
          <a:p>
            <a:pPr marL="0" lvl="0" indent="0" algn="r" rtl="0">
              <a:spcBef>
                <a:spcPts val="0"/>
              </a:spcBef>
              <a:spcAft>
                <a:spcPts val="0"/>
              </a:spcAft>
              <a:buNone/>
            </a:pPr>
            <a:r>
              <a:rPr lang="en-CA" dirty="0"/>
              <a:t>Sherri Shantz, Registered Nurse</a:t>
            </a:r>
            <a:endParaRPr dirty="0"/>
          </a:p>
        </p:txBody>
      </p:sp>
      <p:grpSp>
        <p:nvGrpSpPr>
          <p:cNvPr id="1822" name="Google Shape;1822;p30"/>
          <p:cNvGrpSpPr/>
          <p:nvPr/>
        </p:nvGrpSpPr>
        <p:grpSpPr>
          <a:xfrm>
            <a:off x="643071" y="1425399"/>
            <a:ext cx="2317571" cy="3931937"/>
            <a:chOff x="5219175" y="1124950"/>
            <a:chExt cx="2189900" cy="3711125"/>
          </a:xfrm>
        </p:grpSpPr>
        <p:sp>
          <p:nvSpPr>
            <p:cNvPr id="1823" name="Google Shape;1823;p30"/>
            <p:cNvSpPr/>
            <p:nvPr/>
          </p:nvSpPr>
          <p:spPr>
            <a:xfrm>
              <a:off x="6054768" y="2524456"/>
              <a:ext cx="211700" cy="293170"/>
            </a:xfrm>
            <a:custGeom>
              <a:avLst/>
              <a:gdLst/>
              <a:ahLst/>
              <a:cxnLst/>
              <a:rect l="l" t="t" r="r" b="b"/>
              <a:pathLst>
                <a:path w="8468" h="10929" extrusionOk="0">
                  <a:moveTo>
                    <a:pt x="6394" y="0"/>
                  </a:moveTo>
                  <a:lnTo>
                    <a:pt x="0" y="1871"/>
                  </a:lnTo>
                  <a:cubicBezTo>
                    <a:pt x="508" y="4748"/>
                    <a:pt x="1017" y="7624"/>
                    <a:pt x="1606" y="10928"/>
                  </a:cubicBezTo>
                  <a:cubicBezTo>
                    <a:pt x="3934" y="10633"/>
                    <a:pt x="6303" y="10166"/>
                    <a:pt x="8468" y="9535"/>
                  </a:cubicBezTo>
                  <a:cubicBezTo>
                    <a:pt x="7787" y="6354"/>
                    <a:pt x="7065" y="3182"/>
                    <a:pt x="6394" y="0"/>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30"/>
            <p:cNvSpPr/>
            <p:nvPr/>
          </p:nvSpPr>
          <p:spPr>
            <a:xfrm>
              <a:off x="6054775" y="2524450"/>
              <a:ext cx="172575" cy="94450"/>
            </a:xfrm>
            <a:custGeom>
              <a:avLst/>
              <a:gdLst/>
              <a:ahLst/>
              <a:cxnLst/>
              <a:rect l="l" t="t" r="r" b="b"/>
              <a:pathLst>
                <a:path w="6903" h="3778" extrusionOk="0">
                  <a:moveTo>
                    <a:pt x="6394" y="0"/>
                  </a:moveTo>
                  <a:lnTo>
                    <a:pt x="0" y="1871"/>
                  </a:lnTo>
                  <a:cubicBezTo>
                    <a:pt x="81" y="2501"/>
                    <a:pt x="203" y="3141"/>
                    <a:pt x="295" y="3772"/>
                  </a:cubicBezTo>
                  <a:cubicBezTo>
                    <a:pt x="452" y="3776"/>
                    <a:pt x="617" y="3778"/>
                    <a:pt x="790" y="3778"/>
                  </a:cubicBezTo>
                  <a:cubicBezTo>
                    <a:pt x="2432" y="3778"/>
                    <a:pt x="4750" y="3562"/>
                    <a:pt x="6902" y="2338"/>
                  </a:cubicBezTo>
                  <a:cubicBezTo>
                    <a:pt x="6730" y="1576"/>
                    <a:pt x="6557" y="763"/>
                    <a:pt x="6394" y="0"/>
                  </a:cubicBezTo>
                  <a:close/>
                </a:path>
              </a:pathLst>
            </a:custGeom>
            <a:solidFill>
              <a:srgbClr val="EAC7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30"/>
            <p:cNvSpPr/>
            <p:nvPr/>
          </p:nvSpPr>
          <p:spPr>
            <a:xfrm>
              <a:off x="5492375" y="1617100"/>
              <a:ext cx="943625" cy="646900"/>
            </a:xfrm>
            <a:custGeom>
              <a:avLst/>
              <a:gdLst/>
              <a:ahLst/>
              <a:cxnLst/>
              <a:rect l="l" t="t" r="r" b="b"/>
              <a:pathLst>
                <a:path w="37745" h="25876" extrusionOk="0">
                  <a:moveTo>
                    <a:pt x="27993" y="0"/>
                  </a:moveTo>
                  <a:cubicBezTo>
                    <a:pt x="26489" y="0"/>
                    <a:pt x="24978" y="359"/>
                    <a:pt x="23635" y="970"/>
                  </a:cubicBezTo>
                  <a:cubicBezTo>
                    <a:pt x="22357" y="1557"/>
                    <a:pt x="21070" y="2393"/>
                    <a:pt x="19688" y="2393"/>
                  </a:cubicBezTo>
                  <a:cubicBezTo>
                    <a:pt x="19564" y="2393"/>
                    <a:pt x="19440" y="2387"/>
                    <a:pt x="19314" y="2372"/>
                  </a:cubicBezTo>
                  <a:cubicBezTo>
                    <a:pt x="18379" y="2240"/>
                    <a:pt x="17576" y="1732"/>
                    <a:pt x="16692" y="1397"/>
                  </a:cubicBezTo>
                  <a:cubicBezTo>
                    <a:pt x="16062" y="1168"/>
                    <a:pt x="15388" y="1056"/>
                    <a:pt x="14710" y="1056"/>
                  </a:cubicBezTo>
                  <a:cubicBezTo>
                    <a:pt x="13517" y="1056"/>
                    <a:pt x="12312" y="1404"/>
                    <a:pt x="11314" y="2078"/>
                  </a:cubicBezTo>
                  <a:cubicBezTo>
                    <a:pt x="9789" y="3094"/>
                    <a:pt x="8773" y="4914"/>
                    <a:pt x="8681" y="6815"/>
                  </a:cubicBezTo>
                  <a:cubicBezTo>
                    <a:pt x="8265" y="5290"/>
                    <a:pt x="7838" y="4111"/>
                    <a:pt x="7248" y="2962"/>
                  </a:cubicBezTo>
                  <a:cubicBezTo>
                    <a:pt x="7157" y="2708"/>
                    <a:pt x="6994" y="2413"/>
                    <a:pt x="6689" y="2372"/>
                  </a:cubicBezTo>
                  <a:cubicBezTo>
                    <a:pt x="6671" y="2370"/>
                    <a:pt x="6652" y="2369"/>
                    <a:pt x="6634" y="2369"/>
                  </a:cubicBezTo>
                  <a:cubicBezTo>
                    <a:pt x="6358" y="2369"/>
                    <a:pt x="6092" y="2645"/>
                    <a:pt x="5977" y="2921"/>
                  </a:cubicBezTo>
                  <a:cubicBezTo>
                    <a:pt x="5378" y="4070"/>
                    <a:pt x="5672" y="5422"/>
                    <a:pt x="5977" y="6693"/>
                  </a:cubicBezTo>
                  <a:cubicBezTo>
                    <a:pt x="5164" y="5971"/>
                    <a:pt x="4453" y="5341"/>
                    <a:pt x="3690" y="4873"/>
                  </a:cubicBezTo>
                  <a:cubicBezTo>
                    <a:pt x="3514" y="4764"/>
                    <a:pt x="3338" y="4690"/>
                    <a:pt x="3162" y="4690"/>
                  </a:cubicBezTo>
                  <a:cubicBezTo>
                    <a:pt x="3125" y="4690"/>
                    <a:pt x="3087" y="4693"/>
                    <a:pt x="3050" y="4700"/>
                  </a:cubicBezTo>
                  <a:cubicBezTo>
                    <a:pt x="2877" y="4782"/>
                    <a:pt x="2755" y="4995"/>
                    <a:pt x="2755" y="5168"/>
                  </a:cubicBezTo>
                  <a:cubicBezTo>
                    <a:pt x="2714" y="5381"/>
                    <a:pt x="2796" y="5595"/>
                    <a:pt x="2836" y="5757"/>
                  </a:cubicBezTo>
                  <a:cubicBezTo>
                    <a:pt x="3304" y="6947"/>
                    <a:pt x="3985" y="8045"/>
                    <a:pt x="4829" y="8939"/>
                  </a:cubicBezTo>
                  <a:cubicBezTo>
                    <a:pt x="3477" y="8939"/>
                    <a:pt x="1860" y="9742"/>
                    <a:pt x="976" y="11054"/>
                  </a:cubicBezTo>
                  <a:cubicBezTo>
                    <a:pt x="41" y="12456"/>
                    <a:pt x="0" y="14317"/>
                    <a:pt x="173" y="16014"/>
                  </a:cubicBezTo>
                  <a:cubicBezTo>
                    <a:pt x="549" y="19359"/>
                    <a:pt x="1698" y="22622"/>
                    <a:pt x="3599" y="25834"/>
                  </a:cubicBezTo>
                  <a:cubicBezTo>
                    <a:pt x="4332" y="25861"/>
                    <a:pt x="5066" y="25875"/>
                    <a:pt x="5801" y="25875"/>
                  </a:cubicBezTo>
                  <a:cubicBezTo>
                    <a:pt x="15460" y="25875"/>
                    <a:pt x="25225" y="23500"/>
                    <a:pt x="35579" y="18342"/>
                  </a:cubicBezTo>
                  <a:cubicBezTo>
                    <a:pt x="36982" y="15079"/>
                    <a:pt x="37744" y="11389"/>
                    <a:pt x="36982" y="7923"/>
                  </a:cubicBezTo>
                  <a:cubicBezTo>
                    <a:pt x="36169" y="4446"/>
                    <a:pt x="33678" y="1275"/>
                    <a:pt x="30283" y="299"/>
                  </a:cubicBezTo>
                  <a:cubicBezTo>
                    <a:pt x="29537" y="95"/>
                    <a:pt x="28766" y="0"/>
                    <a:pt x="27993" y="0"/>
                  </a:cubicBezTo>
                  <a:close/>
                </a:path>
              </a:pathLst>
            </a:custGeom>
            <a:solidFill>
              <a:srgbClr val="0823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30"/>
            <p:cNvSpPr/>
            <p:nvPr/>
          </p:nvSpPr>
          <p:spPr>
            <a:xfrm>
              <a:off x="5483975" y="2206850"/>
              <a:ext cx="269925" cy="259550"/>
            </a:xfrm>
            <a:custGeom>
              <a:avLst/>
              <a:gdLst/>
              <a:ahLst/>
              <a:cxnLst/>
              <a:rect l="l" t="t" r="r" b="b"/>
              <a:pathLst>
                <a:path w="10797" h="10382" extrusionOk="0">
                  <a:moveTo>
                    <a:pt x="5371" y="1"/>
                  </a:moveTo>
                  <a:cubicBezTo>
                    <a:pt x="3970" y="1"/>
                    <a:pt x="2560" y="581"/>
                    <a:pt x="1647" y="1614"/>
                  </a:cubicBezTo>
                  <a:cubicBezTo>
                    <a:pt x="295" y="3139"/>
                    <a:pt x="1" y="5467"/>
                    <a:pt x="885" y="7286"/>
                  </a:cubicBezTo>
                  <a:cubicBezTo>
                    <a:pt x="1739" y="9065"/>
                    <a:pt x="3681" y="10295"/>
                    <a:pt x="5673" y="10376"/>
                  </a:cubicBezTo>
                  <a:cubicBezTo>
                    <a:pt x="5754" y="10380"/>
                    <a:pt x="5835" y="10382"/>
                    <a:pt x="5916" y="10382"/>
                  </a:cubicBezTo>
                  <a:cubicBezTo>
                    <a:pt x="7863" y="10382"/>
                    <a:pt x="9742" y="9333"/>
                    <a:pt x="10796" y="7713"/>
                  </a:cubicBezTo>
                  <a:lnTo>
                    <a:pt x="7157" y="343"/>
                  </a:lnTo>
                  <a:cubicBezTo>
                    <a:pt x="6592" y="111"/>
                    <a:pt x="5982" y="1"/>
                    <a:pt x="5371" y="1"/>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30"/>
            <p:cNvSpPr/>
            <p:nvPr/>
          </p:nvSpPr>
          <p:spPr>
            <a:xfrm>
              <a:off x="5575975" y="2281575"/>
              <a:ext cx="59500" cy="88375"/>
            </a:xfrm>
            <a:custGeom>
              <a:avLst/>
              <a:gdLst/>
              <a:ahLst/>
              <a:cxnLst/>
              <a:rect l="l" t="t" r="r" b="b"/>
              <a:pathLst>
                <a:path w="2380" h="3535" extrusionOk="0">
                  <a:moveTo>
                    <a:pt x="2210" y="1"/>
                  </a:moveTo>
                  <a:cubicBezTo>
                    <a:pt x="2193" y="1"/>
                    <a:pt x="2178" y="6"/>
                    <a:pt x="2166" y="18"/>
                  </a:cubicBezTo>
                  <a:cubicBezTo>
                    <a:pt x="895" y="658"/>
                    <a:pt x="41" y="2010"/>
                    <a:pt x="1" y="3413"/>
                  </a:cubicBezTo>
                  <a:cubicBezTo>
                    <a:pt x="1" y="3453"/>
                    <a:pt x="92" y="3535"/>
                    <a:pt x="133" y="3535"/>
                  </a:cubicBezTo>
                  <a:lnTo>
                    <a:pt x="173" y="3535"/>
                  </a:lnTo>
                  <a:cubicBezTo>
                    <a:pt x="214" y="3535"/>
                    <a:pt x="295" y="3494"/>
                    <a:pt x="295" y="3413"/>
                  </a:cubicBezTo>
                  <a:cubicBezTo>
                    <a:pt x="346" y="2091"/>
                    <a:pt x="1149" y="821"/>
                    <a:pt x="2288" y="272"/>
                  </a:cubicBezTo>
                  <a:cubicBezTo>
                    <a:pt x="2328" y="231"/>
                    <a:pt x="2379" y="150"/>
                    <a:pt x="2328" y="58"/>
                  </a:cubicBezTo>
                  <a:cubicBezTo>
                    <a:pt x="2300" y="29"/>
                    <a:pt x="2251" y="1"/>
                    <a:pt x="221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30"/>
            <p:cNvSpPr/>
            <p:nvPr/>
          </p:nvSpPr>
          <p:spPr>
            <a:xfrm>
              <a:off x="5588675" y="2318950"/>
              <a:ext cx="83650" cy="48975"/>
            </a:xfrm>
            <a:custGeom>
              <a:avLst/>
              <a:gdLst/>
              <a:ahLst/>
              <a:cxnLst/>
              <a:rect l="l" t="t" r="r" b="b"/>
              <a:pathLst>
                <a:path w="3346" h="1959" extrusionOk="0">
                  <a:moveTo>
                    <a:pt x="150" y="0"/>
                  </a:moveTo>
                  <a:cubicBezTo>
                    <a:pt x="117" y="0"/>
                    <a:pt x="80" y="13"/>
                    <a:pt x="41" y="47"/>
                  </a:cubicBezTo>
                  <a:cubicBezTo>
                    <a:pt x="1" y="88"/>
                    <a:pt x="1" y="179"/>
                    <a:pt x="41" y="220"/>
                  </a:cubicBezTo>
                  <a:cubicBezTo>
                    <a:pt x="346" y="556"/>
                    <a:pt x="682" y="850"/>
                    <a:pt x="1109" y="1105"/>
                  </a:cubicBezTo>
                  <a:cubicBezTo>
                    <a:pt x="1780" y="1491"/>
                    <a:pt x="2461" y="1745"/>
                    <a:pt x="3183" y="1958"/>
                  </a:cubicBezTo>
                  <a:lnTo>
                    <a:pt x="3223" y="1958"/>
                  </a:lnTo>
                  <a:cubicBezTo>
                    <a:pt x="3264" y="1958"/>
                    <a:pt x="3305" y="1958"/>
                    <a:pt x="3345" y="1867"/>
                  </a:cubicBezTo>
                  <a:cubicBezTo>
                    <a:pt x="3345" y="1786"/>
                    <a:pt x="3305" y="1745"/>
                    <a:pt x="3264" y="1704"/>
                  </a:cubicBezTo>
                  <a:cubicBezTo>
                    <a:pt x="2583" y="1491"/>
                    <a:pt x="1871" y="1237"/>
                    <a:pt x="1271" y="850"/>
                  </a:cubicBezTo>
                  <a:cubicBezTo>
                    <a:pt x="855" y="647"/>
                    <a:pt x="509" y="342"/>
                    <a:pt x="255" y="47"/>
                  </a:cubicBezTo>
                  <a:cubicBezTo>
                    <a:pt x="231" y="24"/>
                    <a:pt x="194" y="0"/>
                    <a:pt x="150"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30"/>
            <p:cNvSpPr/>
            <p:nvPr/>
          </p:nvSpPr>
          <p:spPr>
            <a:xfrm>
              <a:off x="6348050" y="1995200"/>
              <a:ext cx="236100" cy="269375"/>
            </a:xfrm>
            <a:custGeom>
              <a:avLst/>
              <a:gdLst/>
              <a:ahLst/>
              <a:cxnLst/>
              <a:rect l="l" t="t" r="r" b="b"/>
              <a:pathLst>
                <a:path w="9444" h="10775" extrusionOk="0">
                  <a:moveTo>
                    <a:pt x="4154" y="0"/>
                  </a:moveTo>
                  <a:cubicBezTo>
                    <a:pt x="2519" y="0"/>
                    <a:pt x="863" y="823"/>
                    <a:pt x="0" y="2242"/>
                  </a:cubicBezTo>
                  <a:lnTo>
                    <a:pt x="1230" y="10375"/>
                  </a:lnTo>
                  <a:cubicBezTo>
                    <a:pt x="1918" y="10642"/>
                    <a:pt x="2659" y="10775"/>
                    <a:pt x="3400" y="10775"/>
                  </a:cubicBezTo>
                  <a:cubicBezTo>
                    <a:pt x="4664" y="10775"/>
                    <a:pt x="5931" y="10387"/>
                    <a:pt x="6943" y="9612"/>
                  </a:cubicBezTo>
                  <a:cubicBezTo>
                    <a:pt x="8549" y="8423"/>
                    <a:pt x="9444" y="6308"/>
                    <a:pt x="9108" y="4316"/>
                  </a:cubicBezTo>
                  <a:cubicBezTo>
                    <a:pt x="8763" y="2324"/>
                    <a:pt x="7197" y="585"/>
                    <a:pt x="5245" y="128"/>
                  </a:cubicBezTo>
                  <a:cubicBezTo>
                    <a:pt x="4889" y="42"/>
                    <a:pt x="4522" y="0"/>
                    <a:pt x="4154" y="0"/>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30"/>
            <p:cNvSpPr/>
            <p:nvPr/>
          </p:nvSpPr>
          <p:spPr>
            <a:xfrm>
              <a:off x="6409275" y="2085400"/>
              <a:ext cx="96600" cy="45150"/>
            </a:xfrm>
            <a:custGeom>
              <a:avLst/>
              <a:gdLst/>
              <a:ahLst/>
              <a:cxnLst/>
              <a:rect l="l" t="t" r="r" b="b"/>
              <a:pathLst>
                <a:path w="3864" h="1806" extrusionOk="0">
                  <a:moveTo>
                    <a:pt x="593" y="0"/>
                  </a:moveTo>
                  <a:cubicBezTo>
                    <a:pt x="440" y="0"/>
                    <a:pt x="286" y="9"/>
                    <a:pt x="133" y="27"/>
                  </a:cubicBezTo>
                  <a:cubicBezTo>
                    <a:pt x="52" y="78"/>
                    <a:pt x="1" y="118"/>
                    <a:pt x="1" y="200"/>
                  </a:cubicBezTo>
                  <a:cubicBezTo>
                    <a:pt x="52" y="281"/>
                    <a:pt x="92" y="332"/>
                    <a:pt x="174" y="332"/>
                  </a:cubicBezTo>
                  <a:cubicBezTo>
                    <a:pt x="329" y="311"/>
                    <a:pt x="486" y="301"/>
                    <a:pt x="643" y="301"/>
                  </a:cubicBezTo>
                  <a:cubicBezTo>
                    <a:pt x="1777" y="301"/>
                    <a:pt x="2940" y="837"/>
                    <a:pt x="3610" y="1765"/>
                  </a:cubicBezTo>
                  <a:cubicBezTo>
                    <a:pt x="3650" y="1806"/>
                    <a:pt x="3691" y="1806"/>
                    <a:pt x="3732" y="1806"/>
                  </a:cubicBezTo>
                  <a:cubicBezTo>
                    <a:pt x="3732" y="1806"/>
                    <a:pt x="3772" y="1806"/>
                    <a:pt x="3813" y="1765"/>
                  </a:cubicBezTo>
                  <a:cubicBezTo>
                    <a:pt x="3864" y="1725"/>
                    <a:pt x="3864" y="1643"/>
                    <a:pt x="3813" y="1603"/>
                  </a:cubicBezTo>
                  <a:cubicBezTo>
                    <a:pt x="3098" y="580"/>
                    <a:pt x="1843" y="0"/>
                    <a:pt x="593"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30"/>
            <p:cNvSpPr/>
            <p:nvPr/>
          </p:nvSpPr>
          <p:spPr>
            <a:xfrm>
              <a:off x="6424275" y="2094700"/>
              <a:ext cx="46525" cy="85675"/>
            </a:xfrm>
            <a:custGeom>
              <a:avLst/>
              <a:gdLst/>
              <a:ahLst/>
              <a:cxnLst/>
              <a:rect l="l" t="t" r="r" b="b"/>
              <a:pathLst>
                <a:path w="1861" h="3427" extrusionOk="0">
                  <a:moveTo>
                    <a:pt x="1688" y="1"/>
                  </a:moveTo>
                  <a:cubicBezTo>
                    <a:pt x="1647" y="1"/>
                    <a:pt x="1566" y="41"/>
                    <a:pt x="1566" y="123"/>
                  </a:cubicBezTo>
                  <a:cubicBezTo>
                    <a:pt x="1526" y="550"/>
                    <a:pt x="1393" y="977"/>
                    <a:pt x="1231" y="1393"/>
                  </a:cubicBezTo>
                  <a:cubicBezTo>
                    <a:pt x="885" y="2034"/>
                    <a:pt x="468" y="2623"/>
                    <a:pt x="41" y="3213"/>
                  </a:cubicBezTo>
                  <a:cubicBezTo>
                    <a:pt x="1" y="3264"/>
                    <a:pt x="1" y="3345"/>
                    <a:pt x="82" y="3386"/>
                  </a:cubicBezTo>
                  <a:cubicBezTo>
                    <a:pt x="123" y="3426"/>
                    <a:pt x="123" y="3426"/>
                    <a:pt x="163" y="3426"/>
                  </a:cubicBezTo>
                  <a:cubicBezTo>
                    <a:pt x="214" y="3426"/>
                    <a:pt x="255" y="3386"/>
                    <a:pt x="295" y="3386"/>
                  </a:cubicBezTo>
                  <a:cubicBezTo>
                    <a:pt x="722" y="2796"/>
                    <a:pt x="1139" y="2196"/>
                    <a:pt x="1485" y="1485"/>
                  </a:cubicBezTo>
                  <a:cubicBezTo>
                    <a:pt x="1647" y="1058"/>
                    <a:pt x="1780" y="590"/>
                    <a:pt x="1820" y="163"/>
                  </a:cubicBezTo>
                  <a:cubicBezTo>
                    <a:pt x="1861" y="82"/>
                    <a:pt x="1780" y="1"/>
                    <a:pt x="1688"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30"/>
            <p:cNvSpPr/>
            <p:nvPr/>
          </p:nvSpPr>
          <p:spPr>
            <a:xfrm>
              <a:off x="5644850" y="1936875"/>
              <a:ext cx="742350" cy="647075"/>
            </a:xfrm>
            <a:custGeom>
              <a:avLst/>
              <a:gdLst/>
              <a:ahLst/>
              <a:cxnLst/>
              <a:rect l="l" t="t" r="r" b="b"/>
              <a:pathLst>
                <a:path w="29694" h="25883" extrusionOk="0">
                  <a:moveTo>
                    <a:pt x="4707" y="1"/>
                  </a:moveTo>
                  <a:cubicBezTo>
                    <a:pt x="4829" y="4535"/>
                    <a:pt x="3009" y="8560"/>
                    <a:pt x="0" y="11396"/>
                  </a:cubicBezTo>
                  <a:cubicBezTo>
                    <a:pt x="1190" y="15208"/>
                    <a:pt x="3223" y="18848"/>
                    <a:pt x="6181" y="21521"/>
                  </a:cubicBezTo>
                  <a:cubicBezTo>
                    <a:pt x="9114" y="24193"/>
                    <a:pt x="13001" y="25883"/>
                    <a:pt x="16928" y="25883"/>
                  </a:cubicBezTo>
                  <a:cubicBezTo>
                    <a:pt x="16975" y="25883"/>
                    <a:pt x="17021" y="25882"/>
                    <a:pt x="17068" y="25882"/>
                  </a:cubicBezTo>
                  <a:cubicBezTo>
                    <a:pt x="21094" y="25790"/>
                    <a:pt x="25119" y="23849"/>
                    <a:pt x="27366" y="20504"/>
                  </a:cubicBezTo>
                  <a:cubicBezTo>
                    <a:pt x="29053" y="17963"/>
                    <a:pt x="29694" y="14741"/>
                    <a:pt x="29612" y="11650"/>
                  </a:cubicBezTo>
                  <a:cubicBezTo>
                    <a:pt x="29521" y="8560"/>
                    <a:pt x="28799" y="5551"/>
                    <a:pt x="28087" y="2502"/>
                  </a:cubicBezTo>
                  <a:cubicBezTo>
                    <a:pt x="26002" y="2644"/>
                    <a:pt x="24008" y="2718"/>
                    <a:pt x="22093" y="2718"/>
                  </a:cubicBezTo>
                  <a:cubicBezTo>
                    <a:pt x="15561" y="2718"/>
                    <a:pt x="9942" y="1864"/>
                    <a:pt x="4707" y="1"/>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30"/>
            <p:cNvSpPr/>
            <p:nvPr/>
          </p:nvSpPr>
          <p:spPr>
            <a:xfrm>
              <a:off x="6204950" y="2290275"/>
              <a:ext cx="169550" cy="167100"/>
            </a:xfrm>
            <a:custGeom>
              <a:avLst/>
              <a:gdLst/>
              <a:ahLst/>
              <a:cxnLst/>
              <a:rect l="l" t="t" r="r" b="b"/>
              <a:pathLst>
                <a:path w="6782" h="6684" extrusionOk="0">
                  <a:moveTo>
                    <a:pt x="3704" y="0"/>
                  </a:moveTo>
                  <a:cubicBezTo>
                    <a:pt x="3445" y="0"/>
                    <a:pt x="3185" y="31"/>
                    <a:pt x="2929" y="96"/>
                  </a:cubicBezTo>
                  <a:cubicBezTo>
                    <a:pt x="509" y="686"/>
                    <a:pt x="1" y="3227"/>
                    <a:pt x="723" y="4752"/>
                  </a:cubicBezTo>
                  <a:cubicBezTo>
                    <a:pt x="1265" y="5934"/>
                    <a:pt x="2555" y="6684"/>
                    <a:pt x="3848" y="6684"/>
                  </a:cubicBezTo>
                  <a:cubicBezTo>
                    <a:pt x="4179" y="6684"/>
                    <a:pt x="4511" y="6635"/>
                    <a:pt x="4830" y="6531"/>
                  </a:cubicBezTo>
                  <a:cubicBezTo>
                    <a:pt x="4870" y="6490"/>
                    <a:pt x="4921" y="6450"/>
                    <a:pt x="4962" y="6368"/>
                  </a:cubicBezTo>
                  <a:cubicBezTo>
                    <a:pt x="5846" y="5047"/>
                    <a:pt x="6446" y="3482"/>
                    <a:pt x="6781" y="1916"/>
                  </a:cubicBezTo>
                  <a:cubicBezTo>
                    <a:pt x="6215" y="758"/>
                    <a:pt x="4980" y="0"/>
                    <a:pt x="3704" y="0"/>
                  </a:cubicBezTo>
                  <a:close/>
                </a:path>
              </a:pathLst>
            </a:custGeom>
            <a:solidFill>
              <a:srgbClr val="EAC7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30"/>
            <p:cNvSpPr/>
            <p:nvPr/>
          </p:nvSpPr>
          <p:spPr>
            <a:xfrm>
              <a:off x="5785625" y="2385600"/>
              <a:ext cx="176925" cy="160225"/>
            </a:xfrm>
            <a:custGeom>
              <a:avLst/>
              <a:gdLst/>
              <a:ahLst/>
              <a:cxnLst/>
              <a:rect l="l" t="t" r="r" b="b"/>
              <a:pathLst>
                <a:path w="7077" h="6409" extrusionOk="0">
                  <a:moveTo>
                    <a:pt x="3301" y="0"/>
                  </a:moveTo>
                  <a:cubicBezTo>
                    <a:pt x="3047" y="0"/>
                    <a:pt x="2792" y="31"/>
                    <a:pt x="2542" y="95"/>
                  </a:cubicBezTo>
                  <a:cubicBezTo>
                    <a:pt x="896" y="522"/>
                    <a:pt x="133" y="1834"/>
                    <a:pt x="1" y="3104"/>
                  </a:cubicBezTo>
                  <a:cubicBezTo>
                    <a:pt x="214" y="3267"/>
                    <a:pt x="387" y="3399"/>
                    <a:pt x="550" y="3572"/>
                  </a:cubicBezTo>
                  <a:cubicBezTo>
                    <a:pt x="1780" y="4711"/>
                    <a:pt x="3223" y="5686"/>
                    <a:pt x="4789" y="6408"/>
                  </a:cubicBezTo>
                  <a:cubicBezTo>
                    <a:pt x="6232" y="5727"/>
                    <a:pt x="7076" y="3867"/>
                    <a:pt x="6568" y="2342"/>
                  </a:cubicBezTo>
                  <a:cubicBezTo>
                    <a:pt x="6136" y="970"/>
                    <a:pt x="4730" y="0"/>
                    <a:pt x="3301" y="0"/>
                  </a:cubicBezTo>
                  <a:close/>
                </a:path>
              </a:pathLst>
            </a:custGeom>
            <a:solidFill>
              <a:srgbClr val="EAC79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30"/>
            <p:cNvSpPr/>
            <p:nvPr/>
          </p:nvSpPr>
          <p:spPr>
            <a:xfrm>
              <a:off x="5793000" y="2161725"/>
              <a:ext cx="87975" cy="42025"/>
            </a:xfrm>
            <a:custGeom>
              <a:avLst/>
              <a:gdLst/>
              <a:ahLst/>
              <a:cxnLst/>
              <a:rect l="l" t="t" r="r" b="b"/>
              <a:pathLst>
                <a:path w="3519" h="1681" extrusionOk="0">
                  <a:moveTo>
                    <a:pt x="2392" y="0"/>
                  </a:moveTo>
                  <a:cubicBezTo>
                    <a:pt x="2073" y="0"/>
                    <a:pt x="1751" y="54"/>
                    <a:pt x="1444" y="156"/>
                  </a:cubicBezTo>
                  <a:cubicBezTo>
                    <a:pt x="855" y="410"/>
                    <a:pt x="306" y="878"/>
                    <a:pt x="52" y="1508"/>
                  </a:cubicBezTo>
                  <a:cubicBezTo>
                    <a:pt x="1" y="1548"/>
                    <a:pt x="1" y="1640"/>
                    <a:pt x="92" y="1681"/>
                  </a:cubicBezTo>
                  <a:lnTo>
                    <a:pt x="174" y="1681"/>
                  </a:lnTo>
                  <a:cubicBezTo>
                    <a:pt x="214" y="1681"/>
                    <a:pt x="255" y="1681"/>
                    <a:pt x="306" y="1599"/>
                  </a:cubicBezTo>
                  <a:cubicBezTo>
                    <a:pt x="560" y="1091"/>
                    <a:pt x="1017" y="664"/>
                    <a:pt x="1576" y="410"/>
                  </a:cubicBezTo>
                  <a:cubicBezTo>
                    <a:pt x="1839" y="308"/>
                    <a:pt x="2120" y="255"/>
                    <a:pt x="2402" y="255"/>
                  </a:cubicBezTo>
                  <a:cubicBezTo>
                    <a:pt x="2710" y="255"/>
                    <a:pt x="3018" y="318"/>
                    <a:pt x="3305" y="451"/>
                  </a:cubicBezTo>
                  <a:cubicBezTo>
                    <a:pt x="3396" y="451"/>
                    <a:pt x="3477" y="451"/>
                    <a:pt x="3477" y="369"/>
                  </a:cubicBezTo>
                  <a:cubicBezTo>
                    <a:pt x="3518" y="278"/>
                    <a:pt x="3477" y="196"/>
                    <a:pt x="3396" y="196"/>
                  </a:cubicBezTo>
                  <a:cubicBezTo>
                    <a:pt x="3083" y="64"/>
                    <a:pt x="2740" y="0"/>
                    <a:pt x="2392" y="0"/>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30"/>
            <p:cNvSpPr/>
            <p:nvPr/>
          </p:nvSpPr>
          <p:spPr>
            <a:xfrm>
              <a:off x="6169125" y="2066550"/>
              <a:ext cx="88975" cy="44950"/>
            </a:xfrm>
            <a:custGeom>
              <a:avLst/>
              <a:gdLst/>
              <a:ahLst/>
              <a:cxnLst/>
              <a:rect l="l" t="t" r="r" b="b"/>
              <a:pathLst>
                <a:path w="3559" h="1798" extrusionOk="0">
                  <a:moveTo>
                    <a:pt x="2434" y="1"/>
                  </a:moveTo>
                  <a:cubicBezTo>
                    <a:pt x="2095" y="1"/>
                    <a:pt x="1754" y="64"/>
                    <a:pt x="1434" y="191"/>
                  </a:cubicBezTo>
                  <a:cubicBezTo>
                    <a:pt x="804" y="446"/>
                    <a:pt x="295" y="954"/>
                    <a:pt x="41" y="1594"/>
                  </a:cubicBezTo>
                  <a:cubicBezTo>
                    <a:pt x="1" y="1676"/>
                    <a:pt x="41" y="1757"/>
                    <a:pt x="82" y="1757"/>
                  </a:cubicBezTo>
                  <a:cubicBezTo>
                    <a:pt x="123" y="1798"/>
                    <a:pt x="123" y="1798"/>
                    <a:pt x="163" y="1798"/>
                  </a:cubicBezTo>
                  <a:cubicBezTo>
                    <a:pt x="204" y="1798"/>
                    <a:pt x="255" y="1757"/>
                    <a:pt x="295" y="1716"/>
                  </a:cubicBezTo>
                  <a:cubicBezTo>
                    <a:pt x="550" y="1167"/>
                    <a:pt x="1017" y="700"/>
                    <a:pt x="1566" y="446"/>
                  </a:cubicBezTo>
                  <a:cubicBezTo>
                    <a:pt x="1841" y="339"/>
                    <a:pt x="2135" y="285"/>
                    <a:pt x="2437" y="285"/>
                  </a:cubicBezTo>
                  <a:cubicBezTo>
                    <a:pt x="2738" y="285"/>
                    <a:pt x="3045" y="339"/>
                    <a:pt x="3345" y="446"/>
                  </a:cubicBezTo>
                  <a:cubicBezTo>
                    <a:pt x="3356" y="456"/>
                    <a:pt x="3370" y="461"/>
                    <a:pt x="3385" y="461"/>
                  </a:cubicBezTo>
                  <a:cubicBezTo>
                    <a:pt x="3426" y="461"/>
                    <a:pt x="3478" y="424"/>
                    <a:pt x="3508" y="364"/>
                  </a:cubicBezTo>
                  <a:cubicBezTo>
                    <a:pt x="3559" y="324"/>
                    <a:pt x="3508" y="232"/>
                    <a:pt x="3426" y="191"/>
                  </a:cubicBezTo>
                  <a:cubicBezTo>
                    <a:pt x="3111" y="64"/>
                    <a:pt x="2773" y="1"/>
                    <a:pt x="2434"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30"/>
            <p:cNvSpPr/>
            <p:nvPr/>
          </p:nvSpPr>
          <p:spPr>
            <a:xfrm>
              <a:off x="5998600" y="2142225"/>
              <a:ext cx="56200" cy="79575"/>
            </a:xfrm>
            <a:custGeom>
              <a:avLst/>
              <a:gdLst/>
              <a:ahLst/>
              <a:cxnLst/>
              <a:rect l="l" t="t" r="r" b="b"/>
              <a:pathLst>
                <a:path w="2248" h="3183" extrusionOk="0">
                  <a:moveTo>
                    <a:pt x="1098" y="1"/>
                  </a:moveTo>
                  <a:cubicBezTo>
                    <a:pt x="1017" y="1"/>
                    <a:pt x="976" y="41"/>
                    <a:pt x="976" y="133"/>
                  </a:cubicBezTo>
                  <a:cubicBezTo>
                    <a:pt x="976" y="1149"/>
                    <a:pt x="631" y="2125"/>
                    <a:pt x="41" y="2928"/>
                  </a:cubicBezTo>
                  <a:cubicBezTo>
                    <a:pt x="41" y="2969"/>
                    <a:pt x="1" y="3050"/>
                    <a:pt x="41" y="3091"/>
                  </a:cubicBezTo>
                  <a:cubicBezTo>
                    <a:pt x="82" y="3142"/>
                    <a:pt x="123" y="3182"/>
                    <a:pt x="163" y="3182"/>
                  </a:cubicBezTo>
                  <a:cubicBezTo>
                    <a:pt x="844" y="3142"/>
                    <a:pt x="1485" y="3010"/>
                    <a:pt x="2115" y="2888"/>
                  </a:cubicBezTo>
                  <a:cubicBezTo>
                    <a:pt x="2196" y="2837"/>
                    <a:pt x="2247" y="2755"/>
                    <a:pt x="2247" y="2715"/>
                  </a:cubicBezTo>
                  <a:cubicBezTo>
                    <a:pt x="2196" y="2633"/>
                    <a:pt x="2156" y="2583"/>
                    <a:pt x="2074" y="2583"/>
                  </a:cubicBezTo>
                  <a:cubicBezTo>
                    <a:pt x="1525" y="2715"/>
                    <a:pt x="976" y="2796"/>
                    <a:pt x="468" y="2837"/>
                  </a:cubicBezTo>
                  <a:cubicBezTo>
                    <a:pt x="976" y="2034"/>
                    <a:pt x="1271" y="1109"/>
                    <a:pt x="1231" y="133"/>
                  </a:cubicBezTo>
                  <a:cubicBezTo>
                    <a:pt x="1231" y="41"/>
                    <a:pt x="1180" y="1"/>
                    <a:pt x="1098"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30"/>
            <p:cNvSpPr/>
            <p:nvPr/>
          </p:nvSpPr>
          <p:spPr>
            <a:xfrm>
              <a:off x="6035700" y="2238950"/>
              <a:ext cx="147175" cy="71800"/>
            </a:xfrm>
            <a:custGeom>
              <a:avLst/>
              <a:gdLst/>
              <a:ahLst/>
              <a:cxnLst/>
              <a:rect l="l" t="t" r="r" b="b"/>
              <a:pathLst>
                <a:path w="5887" h="2872" extrusionOk="0">
                  <a:moveTo>
                    <a:pt x="5737" y="1"/>
                  </a:moveTo>
                  <a:cubicBezTo>
                    <a:pt x="5692" y="1"/>
                    <a:pt x="5656" y="23"/>
                    <a:pt x="5632" y="76"/>
                  </a:cubicBezTo>
                  <a:cubicBezTo>
                    <a:pt x="4372" y="1620"/>
                    <a:pt x="2360" y="2581"/>
                    <a:pt x="364" y="2581"/>
                  </a:cubicBezTo>
                  <a:cubicBezTo>
                    <a:pt x="284" y="2581"/>
                    <a:pt x="203" y="2580"/>
                    <a:pt x="123" y="2576"/>
                  </a:cubicBezTo>
                  <a:cubicBezTo>
                    <a:pt x="41" y="2576"/>
                    <a:pt x="1" y="2658"/>
                    <a:pt x="1" y="2739"/>
                  </a:cubicBezTo>
                  <a:cubicBezTo>
                    <a:pt x="1" y="2780"/>
                    <a:pt x="41" y="2871"/>
                    <a:pt x="123" y="2871"/>
                  </a:cubicBezTo>
                  <a:lnTo>
                    <a:pt x="336" y="2871"/>
                  </a:lnTo>
                  <a:cubicBezTo>
                    <a:pt x="2451" y="2871"/>
                    <a:pt x="4524" y="1895"/>
                    <a:pt x="5846" y="238"/>
                  </a:cubicBezTo>
                  <a:cubicBezTo>
                    <a:pt x="5887" y="157"/>
                    <a:pt x="5887" y="76"/>
                    <a:pt x="5846" y="35"/>
                  </a:cubicBezTo>
                  <a:cubicBezTo>
                    <a:pt x="5807" y="13"/>
                    <a:pt x="5770" y="1"/>
                    <a:pt x="5737"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30"/>
            <p:cNvSpPr/>
            <p:nvPr/>
          </p:nvSpPr>
          <p:spPr>
            <a:xfrm>
              <a:off x="5711675" y="2061375"/>
              <a:ext cx="266875" cy="250375"/>
            </a:xfrm>
            <a:custGeom>
              <a:avLst/>
              <a:gdLst/>
              <a:ahLst/>
              <a:cxnLst/>
              <a:rect l="l" t="t" r="r" b="b"/>
              <a:pathLst>
                <a:path w="10675" h="10015" extrusionOk="0">
                  <a:moveTo>
                    <a:pt x="5419" y="571"/>
                  </a:moveTo>
                  <a:cubicBezTo>
                    <a:pt x="5673" y="571"/>
                    <a:pt x="5887" y="571"/>
                    <a:pt x="6100" y="612"/>
                  </a:cubicBezTo>
                  <a:cubicBezTo>
                    <a:pt x="7920" y="907"/>
                    <a:pt x="9485" y="2472"/>
                    <a:pt x="9780" y="4292"/>
                  </a:cubicBezTo>
                  <a:cubicBezTo>
                    <a:pt x="10075" y="6122"/>
                    <a:pt x="9099" y="8063"/>
                    <a:pt x="7452" y="8958"/>
                  </a:cubicBezTo>
                  <a:cubicBezTo>
                    <a:pt x="6811" y="9284"/>
                    <a:pt x="6107" y="9444"/>
                    <a:pt x="5405" y="9444"/>
                  </a:cubicBezTo>
                  <a:cubicBezTo>
                    <a:pt x="4203" y="9444"/>
                    <a:pt x="3009" y="8974"/>
                    <a:pt x="2156" y="8063"/>
                  </a:cubicBezTo>
                  <a:cubicBezTo>
                    <a:pt x="885" y="6752"/>
                    <a:pt x="590" y="4597"/>
                    <a:pt x="1434" y="2940"/>
                  </a:cubicBezTo>
                  <a:cubicBezTo>
                    <a:pt x="2197" y="1496"/>
                    <a:pt x="3813" y="571"/>
                    <a:pt x="5419" y="571"/>
                  </a:cubicBezTo>
                  <a:close/>
                  <a:moveTo>
                    <a:pt x="5429" y="0"/>
                  </a:moveTo>
                  <a:cubicBezTo>
                    <a:pt x="3626" y="0"/>
                    <a:pt x="1823" y="1053"/>
                    <a:pt x="967" y="2686"/>
                  </a:cubicBezTo>
                  <a:cubicBezTo>
                    <a:pt x="1" y="4505"/>
                    <a:pt x="336" y="6965"/>
                    <a:pt x="1780" y="8449"/>
                  </a:cubicBezTo>
                  <a:cubicBezTo>
                    <a:pt x="2705" y="9466"/>
                    <a:pt x="4067" y="10015"/>
                    <a:pt x="5419" y="10015"/>
                  </a:cubicBezTo>
                  <a:cubicBezTo>
                    <a:pt x="6222" y="10015"/>
                    <a:pt x="6985" y="9801"/>
                    <a:pt x="7706" y="9466"/>
                  </a:cubicBezTo>
                  <a:cubicBezTo>
                    <a:pt x="9567" y="8490"/>
                    <a:pt x="10675" y="6284"/>
                    <a:pt x="10329" y="4210"/>
                  </a:cubicBezTo>
                  <a:cubicBezTo>
                    <a:pt x="9993" y="2137"/>
                    <a:pt x="8255" y="398"/>
                    <a:pt x="6181" y="63"/>
                  </a:cubicBezTo>
                  <a:cubicBezTo>
                    <a:pt x="5932" y="21"/>
                    <a:pt x="5681" y="0"/>
                    <a:pt x="542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30"/>
            <p:cNvSpPr/>
            <p:nvPr/>
          </p:nvSpPr>
          <p:spPr>
            <a:xfrm>
              <a:off x="6072550" y="1969175"/>
              <a:ext cx="268150" cy="249325"/>
            </a:xfrm>
            <a:custGeom>
              <a:avLst/>
              <a:gdLst/>
              <a:ahLst/>
              <a:cxnLst/>
              <a:rect l="l" t="t" r="r" b="b"/>
              <a:pathLst>
                <a:path w="10726" h="9973" extrusionOk="0">
                  <a:moveTo>
                    <a:pt x="5470" y="569"/>
                  </a:moveTo>
                  <a:cubicBezTo>
                    <a:pt x="5683" y="569"/>
                    <a:pt x="5937" y="569"/>
                    <a:pt x="6151" y="610"/>
                  </a:cubicBezTo>
                  <a:cubicBezTo>
                    <a:pt x="7970" y="915"/>
                    <a:pt x="9536" y="2440"/>
                    <a:pt x="9831" y="4300"/>
                  </a:cubicBezTo>
                  <a:cubicBezTo>
                    <a:pt x="10126" y="6119"/>
                    <a:pt x="9150" y="8071"/>
                    <a:pt x="7503" y="8915"/>
                  </a:cubicBezTo>
                  <a:cubicBezTo>
                    <a:pt x="6859" y="9261"/>
                    <a:pt x="6152" y="9426"/>
                    <a:pt x="5447" y="9426"/>
                  </a:cubicBezTo>
                  <a:cubicBezTo>
                    <a:pt x="4248" y="9426"/>
                    <a:pt x="3058" y="8948"/>
                    <a:pt x="2207" y="8071"/>
                  </a:cubicBezTo>
                  <a:cubicBezTo>
                    <a:pt x="936" y="6709"/>
                    <a:pt x="641" y="4554"/>
                    <a:pt x="1485" y="2897"/>
                  </a:cubicBezTo>
                  <a:cubicBezTo>
                    <a:pt x="2247" y="1464"/>
                    <a:pt x="3864" y="569"/>
                    <a:pt x="5470" y="569"/>
                  </a:cubicBezTo>
                  <a:close/>
                  <a:moveTo>
                    <a:pt x="5478" y="1"/>
                  </a:moveTo>
                  <a:cubicBezTo>
                    <a:pt x="3644" y="1"/>
                    <a:pt x="1835" y="1043"/>
                    <a:pt x="977" y="2643"/>
                  </a:cubicBezTo>
                  <a:cubicBezTo>
                    <a:pt x="1" y="4513"/>
                    <a:pt x="346" y="6923"/>
                    <a:pt x="1780" y="8447"/>
                  </a:cubicBezTo>
                  <a:cubicBezTo>
                    <a:pt x="2756" y="9464"/>
                    <a:pt x="4118" y="9972"/>
                    <a:pt x="5470" y="9972"/>
                  </a:cubicBezTo>
                  <a:cubicBezTo>
                    <a:pt x="6232" y="9972"/>
                    <a:pt x="7035" y="9810"/>
                    <a:pt x="7757" y="9423"/>
                  </a:cubicBezTo>
                  <a:cubicBezTo>
                    <a:pt x="9617" y="8447"/>
                    <a:pt x="10725" y="6252"/>
                    <a:pt x="10380" y="4168"/>
                  </a:cubicBezTo>
                  <a:cubicBezTo>
                    <a:pt x="10044" y="2135"/>
                    <a:pt x="8306" y="407"/>
                    <a:pt x="6232" y="61"/>
                  </a:cubicBezTo>
                  <a:cubicBezTo>
                    <a:pt x="5982" y="20"/>
                    <a:pt x="5730" y="1"/>
                    <a:pt x="5478"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30"/>
            <p:cNvSpPr/>
            <p:nvPr/>
          </p:nvSpPr>
          <p:spPr>
            <a:xfrm>
              <a:off x="5954125" y="2115725"/>
              <a:ext cx="152500" cy="51950"/>
            </a:xfrm>
            <a:custGeom>
              <a:avLst/>
              <a:gdLst/>
              <a:ahLst/>
              <a:cxnLst/>
              <a:rect l="l" t="t" r="r" b="b"/>
              <a:pathLst>
                <a:path w="6100" h="2078" extrusionOk="0">
                  <a:moveTo>
                    <a:pt x="3642" y="0"/>
                  </a:moveTo>
                  <a:cubicBezTo>
                    <a:pt x="3345" y="0"/>
                    <a:pt x="3047" y="29"/>
                    <a:pt x="2755" y="85"/>
                  </a:cubicBezTo>
                  <a:cubicBezTo>
                    <a:pt x="1739" y="298"/>
                    <a:pt x="804" y="806"/>
                    <a:pt x="82" y="1609"/>
                  </a:cubicBezTo>
                  <a:cubicBezTo>
                    <a:pt x="1" y="1742"/>
                    <a:pt x="1" y="1914"/>
                    <a:pt x="123" y="1996"/>
                  </a:cubicBezTo>
                  <a:cubicBezTo>
                    <a:pt x="163" y="2036"/>
                    <a:pt x="214" y="2077"/>
                    <a:pt x="295" y="2077"/>
                  </a:cubicBezTo>
                  <a:cubicBezTo>
                    <a:pt x="377" y="2077"/>
                    <a:pt x="468" y="2036"/>
                    <a:pt x="509" y="1996"/>
                  </a:cubicBezTo>
                  <a:cubicBezTo>
                    <a:pt x="1139" y="1274"/>
                    <a:pt x="1942" y="806"/>
                    <a:pt x="2837" y="644"/>
                  </a:cubicBezTo>
                  <a:cubicBezTo>
                    <a:pt x="3080" y="599"/>
                    <a:pt x="3329" y="577"/>
                    <a:pt x="3578" y="577"/>
                  </a:cubicBezTo>
                  <a:cubicBezTo>
                    <a:pt x="4289" y="577"/>
                    <a:pt x="5008" y="752"/>
                    <a:pt x="5632" y="1061"/>
                  </a:cubicBezTo>
                  <a:cubicBezTo>
                    <a:pt x="5675" y="1093"/>
                    <a:pt x="5725" y="1107"/>
                    <a:pt x="5774" y="1107"/>
                  </a:cubicBezTo>
                  <a:cubicBezTo>
                    <a:pt x="5865" y="1107"/>
                    <a:pt x="5956" y="1058"/>
                    <a:pt x="6008" y="979"/>
                  </a:cubicBezTo>
                  <a:cubicBezTo>
                    <a:pt x="6100" y="847"/>
                    <a:pt x="6059" y="684"/>
                    <a:pt x="5886" y="593"/>
                  </a:cubicBezTo>
                  <a:cubicBezTo>
                    <a:pt x="5209" y="195"/>
                    <a:pt x="4425" y="0"/>
                    <a:pt x="3642"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30"/>
            <p:cNvSpPr/>
            <p:nvPr/>
          </p:nvSpPr>
          <p:spPr>
            <a:xfrm>
              <a:off x="5219175" y="2859150"/>
              <a:ext cx="571825" cy="1600050"/>
            </a:xfrm>
            <a:custGeom>
              <a:avLst/>
              <a:gdLst/>
              <a:ahLst/>
              <a:cxnLst/>
              <a:rect l="l" t="t" r="r" b="b"/>
              <a:pathLst>
                <a:path w="22873" h="64002" extrusionOk="0">
                  <a:moveTo>
                    <a:pt x="18725" y="0"/>
                  </a:moveTo>
                  <a:cubicBezTo>
                    <a:pt x="13551" y="4107"/>
                    <a:pt x="9535" y="9403"/>
                    <a:pt x="6232" y="15075"/>
                  </a:cubicBezTo>
                  <a:cubicBezTo>
                    <a:pt x="3853" y="19233"/>
                    <a:pt x="1820" y="23635"/>
                    <a:pt x="1057" y="28341"/>
                  </a:cubicBezTo>
                  <a:cubicBezTo>
                    <a:pt x="0" y="34989"/>
                    <a:pt x="1525" y="41851"/>
                    <a:pt x="4534" y="47910"/>
                  </a:cubicBezTo>
                  <a:cubicBezTo>
                    <a:pt x="7502" y="53958"/>
                    <a:pt x="11863" y="59213"/>
                    <a:pt x="16600" y="64001"/>
                  </a:cubicBezTo>
                  <a:cubicBezTo>
                    <a:pt x="16600" y="64001"/>
                    <a:pt x="22618" y="48113"/>
                    <a:pt x="22750" y="32956"/>
                  </a:cubicBezTo>
                  <a:cubicBezTo>
                    <a:pt x="22872" y="17789"/>
                    <a:pt x="18725" y="0"/>
                    <a:pt x="18725" y="0"/>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30"/>
            <p:cNvSpPr/>
            <p:nvPr/>
          </p:nvSpPr>
          <p:spPr>
            <a:xfrm>
              <a:off x="5245600" y="3347325"/>
              <a:ext cx="543375" cy="1111875"/>
            </a:xfrm>
            <a:custGeom>
              <a:avLst/>
              <a:gdLst/>
              <a:ahLst/>
              <a:cxnLst/>
              <a:rect l="l" t="t" r="r" b="b"/>
              <a:pathLst>
                <a:path w="21735" h="44475" extrusionOk="0">
                  <a:moveTo>
                    <a:pt x="16611" y="1"/>
                  </a:moveTo>
                  <a:cubicBezTo>
                    <a:pt x="15249" y="10125"/>
                    <a:pt x="12199" y="21724"/>
                    <a:pt x="9658" y="30416"/>
                  </a:cubicBezTo>
                  <a:cubicBezTo>
                    <a:pt x="5429" y="26044"/>
                    <a:pt x="2125" y="21094"/>
                    <a:pt x="0" y="17495"/>
                  </a:cubicBezTo>
                  <a:lnTo>
                    <a:pt x="0" y="17495"/>
                  </a:lnTo>
                  <a:cubicBezTo>
                    <a:pt x="549" y="21267"/>
                    <a:pt x="1779" y="24947"/>
                    <a:pt x="3477" y="28383"/>
                  </a:cubicBezTo>
                  <a:cubicBezTo>
                    <a:pt x="6445" y="34431"/>
                    <a:pt x="10806" y="39686"/>
                    <a:pt x="15543" y="44474"/>
                  </a:cubicBezTo>
                  <a:cubicBezTo>
                    <a:pt x="15543" y="44474"/>
                    <a:pt x="21561" y="28586"/>
                    <a:pt x="21693" y="13429"/>
                  </a:cubicBezTo>
                  <a:cubicBezTo>
                    <a:pt x="21734" y="11518"/>
                    <a:pt x="21693" y="9617"/>
                    <a:pt x="21561" y="7665"/>
                  </a:cubicBezTo>
                  <a:lnTo>
                    <a:pt x="16611" y="1"/>
                  </a:lnTo>
                  <a:close/>
                </a:path>
              </a:pathLst>
            </a:custGeom>
            <a:solidFill>
              <a:srgbClr val="D2D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0"/>
            <p:cNvSpPr/>
            <p:nvPr/>
          </p:nvSpPr>
          <p:spPr>
            <a:xfrm>
              <a:off x="6815900" y="1128325"/>
              <a:ext cx="323025" cy="410350"/>
            </a:xfrm>
            <a:custGeom>
              <a:avLst/>
              <a:gdLst/>
              <a:ahLst/>
              <a:cxnLst/>
              <a:rect l="l" t="t" r="r" b="b"/>
              <a:pathLst>
                <a:path w="12921" h="16414" extrusionOk="0">
                  <a:moveTo>
                    <a:pt x="6727" y="1"/>
                  </a:moveTo>
                  <a:cubicBezTo>
                    <a:pt x="6608" y="1"/>
                    <a:pt x="6493" y="34"/>
                    <a:pt x="6405" y="109"/>
                  </a:cubicBezTo>
                  <a:cubicBezTo>
                    <a:pt x="6232" y="281"/>
                    <a:pt x="6232" y="576"/>
                    <a:pt x="6273" y="830"/>
                  </a:cubicBezTo>
                  <a:cubicBezTo>
                    <a:pt x="6405" y="2650"/>
                    <a:pt x="6659" y="4602"/>
                    <a:pt x="6913" y="6421"/>
                  </a:cubicBezTo>
                  <a:cubicBezTo>
                    <a:pt x="6273" y="4510"/>
                    <a:pt x="5724" y="2528"/>
                    <a:pt x="4829" y="871"/>
                  </a:cubicBezTo>
                  <a:cubicBezTo>
                    <a:pt x="4707" y="657"/>
                    <a:pt x="4575" y="403"/>
                    <a:pt x="4412" y="241"/>
                  </a:cubicBezTo>
                  <a:cubicBezTo>
                    <a:pt x="4258" y="145"/>
                    <a:pt x="4061" y="76"/>
                    <a:pt x="3883" y="76"/>
                  </a:cubicBezTo>
                  <a:cubicBezTo>
                    <a:pt x="3815" y="76"/>
                    <a:pt x="3750" y="86"/>
                    <a:pt x="3691" y="109"/>
                  </a:cubicBezTo>
                  <a:cubicBezTo>
                    <a:pt x="3264" y="322"/>
                    <a:pt x="3264" y="912"/>
                    <a:pt x="3304" y="1339"/>
                  </a:cubicBezTo>
                  <a:cubicBezTo>
                    <a:pt x="3609" y="3239"/>
                    <a:pt x="4026" y="5273"/>
                    <a:pt x="4412" y="7143"/>
                  </a:cubicBezTo>
                  <a:cubicBezTo>
                    <a:pt x="3731" y="5110"/>
                    <a:pt x="2715" y="2985"/>
                    <a:pt x="1485" y="1298"/>
                  </a:cubicBezTo>
                  <a:cubicBezTo>
                    <a:pt x="1285" y="1027"/>
                    <a:pt x="954" y="711"/>
                    <a:pt x="639" y="711"/>
                  </a:cubicBezTo>
                  <a:cubicBezTo>
                    <a:pt x="553" y="711"/>
                    <a:pt x="468" y="735"/>
                    <a:pt x="387" y="790"/>
                  </a:cubicBezTo>
                  <a:cubicBezTo>
                    <a:pt x="1" y="952"/>
                    <a:pt x="51" y="1552"/>
                    <a:pt x="173" y="1969"/>
                  </a:cubicBezTo>
                  <a:cubicBezTo>
                    <a:pt x="1068" y="4896"/>
                    <a:pt x="1912" y="7773"/>
                    <a:pt x="2796" y="10701"/>
                  </a:cubicBezTo>
                  <a:lnTo>
                    <a:pt x="4748" y="16414"/>
                  </a:lnTo>
                  <a:cubicBezTo>
                    <a:pt x="6954" y="15102"/>
                    <a:pt x="10258" y="14167"/>
                    <a:pt x="12799" y="13659"/>
                  </a:cubicBezTo>
                  <a:cubicBezTo>
                    <a:pt x="12921" y="11036"/>
                    <a:pt x="12331" y="8495"/>
                    <a:pt x="11528" y="6035"/>
                  </a:cubicBezTo>
                  <a:cubicBezTo>
                    <a:pt x="11488" y="4561"/>
                    <a:pt x="11355" y="3239"/>
                    <a:pt x="10888" y="2020"/>
                  </a:cubicBezTo>
                  <a:cubicBezTo>
                    <a:pt x="10847" y="1806"/>
                    <a:pt x="10766" y="1633"/>
                    <a:pt x="10593" y="1461"/>
                  </a:cubicBezTo>
                  <a:cubicBezTo>
                    <a:pt x="10505" y="1373"/>
                    <a:pt x="10370" y="1306"/>
                    <a:pt x="10221" y="1306"/>
                  </a:cubicBezTo>
                  <a:cubicBezTo>
                    <a:pt x="10163" y="1306"/>
                    <a:pt x="10104" y="1316"/>
                    <a:pt x="10044" y="1339"/>
                  </a:cubicBezTo>
                  <a:cubicBezTo>
                    <a:pt x="9790" y="1461"/>
                    <a:pt x="9709" y="1806"/>
                    <a:pt x="9709" y="2060"/>
                  </a:cubicBezTo>
                  <a:cubicBezTo>
                    <a:pt x="9536" y="3412"/>
                    <a:pt x="9454" y="4724"/>
                    <a:pt x="9404" y="6086"/>
                  </a:cubicBezTo>
                  <a:cubicBezTo>
                    <a:pt x="8733" y="4175"/>
                    <a:pt x="8265" y="2477"/>
                    <a:pt x="7584" y="830"/>
                  </a:cubicBezTo>
                  <a:cubicBezTo>
                    <a:pt x="7462" y="576"/>
                    <a:pt x="7330" y="322"/>
                    <a:pt x="7167" y="149"/>
                  </a:cubicBezTo>
                  <a:cubicBezTo>
                    <a:pt x="7046" y="57"/>
                    <a:pt x="6883" y="1"/>
                    <a:pt x="6727" y="1"/>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30"/>
            <p:cNvSpPr/>
            <p:nvPr/>
          </p:nvSpPr>
          <p:spPr>
            <a:xfrm>
              <a:off x="6811825" y="1124950"/>
              <a:ext cx="295350" cy="273950"/>
            </a:xfrm>
            <a:custGeom>
              <a:avLst/>
              <a:gdLst/>
              <a:ahLst/>
              <a:cxnLst/>
              <a:rect l="l" t="t" r="r" b="b"/>
              <a:pathLst>
                <a:path w="11814" h="10958" extrusionOk="0">
                  <a:moveTo>
                    <a:pt x="6897" y="1"/>
                  </a:moveTo>
                  <a:cubicBezTo>
                    <a:pt x="6742" y="1"/>
                    <a:pt x="6592" y="47"/>
                    <a:pt x="6476" y="162"/>
                  </a:cubicBezTo>
                  <a:cubicBezTo>
                    <a:pt x="6222" y="376"/>
                    <a:pt x="6263" y="752"/>
                    <a:pt x="6263" y="965"/>
                  </a:cubicBezTo>
                  <a:cubicBezTo>
                    <a:pt x="6395" y="2277"/>
                    <a:pt x="6568" y="3679"/>
                    <a:pt x="6730" y="4991"/>
                  </a:cubicBezTo>
                  <a:cubicBezTo>
                    <a:pt x="6263" y="3588"/>
                    <a:pt x="5805" y="2195"/>
                    <a:pt x="5124" y="925"/>
                  </a:cubicBezTo>
                  <a:cubicBezTo>
                    <a:pt x="4992" y="711"/>
                    <a:pt x="4870" y="457"/>
                    <a:pt x="4657" y="284"/>
                  </a:cubicBezTo>
                  <a:cubicBezTo>
                    <a:pt x="4487" y="141"/>
                    <a:pt x="4280" y="58"/>
                    <a:pt x="4073" y="58"/>
                  </a:cubicBezTo>
                  <a:cubicBezTo>
                    <a:pt x="3972" y="58"/>
                    <a:pt x="3870" y="78"/>
                    <a:pt x="3772" y="122"/>
                  </a:cubicBezTo>
                  <a:cubicBezTo>
                    <a:pt x="3518" y="244"/>
                    <a:pt x="3213" y="579"/>
                    <a:pt x="3345" y="1514"/>
                  </a:cubicBezTo>
                  <a:cubicBezTo>
                    <a:pt x="3518" y="2663"/>
                    <a:pt x="3772" y="3974"/>
                    <a:pt x="4067" y="5540"/>
                  </a:cubicBezTo>
                  <a:cubicBezTo>
                    <a:pt x="3518" y="4188"/>
                    <a:pt x="2756" y="2704"/>
                    <a:pt x="1780" y="1341"/>
                  </a:cubicBezTo>
                  <a:cubicBezTo>
                    <a:pt x="1463" y="934"/>
                    <a:pt x="1101" y="711"/>
                    <a:pt x="781" y="711"/>
                  </a:cubicBezTo>
                  <a:cubicBezTo>
                    <a:pt x="671" y="711"/>
                    <a:pt x="565" y="738"/>
                    <a:pt x="469" y="792"/>
                  </a:cubicBezTo>
                  <a:cubicBezTo>
                    <a:pt x="82" y="965"/>
                    <a:pt x="1" y="1474"/>
                    <a:pt x="214" y="2155"/>
                  </a:cubicBezTo>
                  <a:lnTo>
                    <a:pt x="2837" y="10876"/>
                  </a:lnTo>
                  <a:cubicBezTo>
                    <a:pt x="2837" y="10917"/>
                    <a:pt x="2878" y="10958"/>
                    <a:pt x="2959" y="10958"/>
                  </a:cubicBezTo>
                  <a:lnTo>
                    <a:pt x="3010" y="10958"/>
                  </a:lnTo>
                  <a:cubicBezTo>
                    <a:pt x="3051" y="10917"/>
                    <a:pt x="3091" y="10876"/>
                    <a:pt x="3091" y="10795"/>
                  </a:cubicBezTo>
                  <a:lnTo>
                    <a:pt x="469" y="2063"/>
                  </a:lnTo>
                  <a:cubicBezTo>
                    <a:pt x="377" y="1768"/>
                    <a:pt x="296" y="1219"/>
                    <a:pt x="591" y="1006"/>
                  </a:cubicBezTo>
                  <a:cubicBezTo>
                    <a:pt x="642" y="983"/>
                    <a:pt x="694" y="973"/>
                    <a:pt x="746" y="973"/>
                  </a:cubicBezTo>
                  <a:cubicBezTo>
                    <a:pt x="1091" y="973"/>
                    <a:pt x="1446" y="1408"/>
                    <a:pt x="1526" y="1514"/>
                  </a:cubicBezTo>
                  <a:cubicBezTo>
                    <a:pt x="2959" y="3466"/>
                    <a:pt x="3935" y="5753"/>
                    <a:pt x="4443" y="7319"/>
                  </a:cubicBezTo>
                  <a:cubicBezTo>
                    <a:pt x="4473" y="7378"/>
                    <a:pt x="4530" y="7416"/>
                    <a:pt x="4574" y="7416"/>
                  </a:cubicBezTo>
                  <a:cubicBezTo>
                    <a:pt x="4591" y="7416"/>
                    <a:pt x="4605" y="7411"/>
                    <a:pt x="4616" y="7400"/>
                  </a:cubicBezTo>
                  <a:cubicBezTo>
                    <a:pt x="4697" y="7400"/>
                    <a:pt x="4738" y="7319"/>
                    <a:pt x="4738" y="7237"/>
                  </a:cubicBezTo>
                  <a:cubicBezTo>
                    <a:pt x="4230" y="4859"/>
                    <a:pt x="3854" y="3039"/>
                    <a:pt x="3640" y="1474"/>
                  </a:cubicBezTo>
                  <a:cubicBezTo>
                    <a:pt x="3559" y="1047"/>
                    <a:pt x="3559" y="538"/>
                    <a:pt x="3894" y="376"/>
                  </a:cubicBezTo>
                  <a:cubicBezTo>
                    <a:pt x="3939" y="362"/>
                    <a:pt x="3987" y="356"/>
                    <a:pt x="4037" y="356"/>
                  </a:cubicBezTo>
                  <a:cubicBezTo>
                    <a:pt x="4178" y="356"/>
                    <a:pt x="4334" y="407"/>
                    <a:pt x="4484" y="498"/>
                  </a:cubicBezTo>
                  <a:cubicBezTo>
                    <a:pt x="4657" y="630"/>
                    <a:pt x="4789" y="833"/>
                    <a:pt x="4870" y="1047"/>
                  </a:cubicBezTo>
                  <a:cubicBezTo>
                    <a:pt x="5592" y="2409"/>
                    <a:pt x="6100" y="4015"/>
                    <a:pt x="6608" y="5540"/>
                  </a:cubicBezTo>
                  <a:cubicBezTo>
                    <a:pt x="6690" y="5875"/>
                    <a:pt x="6822" y="6261"/>
                    <a:pt x="6944" y="6597"/>
                  </a:cubicBezTo>
                  <a:cubicBezTo>
                    <a:pt x="6944" y="6656"/>
                    <a:pt x="6986" y="6699"/>
                    <a:pt x="7045" y="6699"/>
                  </a:cubicBezTo>
                  <a:cubicBezTo>
                    <a:pt x="7067" y="6699"/>
                    <a:pt x="7091" y="6692"/>
                    <a:pt x="7117" y="6678"/>
                  </a:cubicBezTo>
                  <a:cubicBezTo>
                    <a:pt x="7198" y="6678"/>
                    <a:pt x="7239" y="6597"/>
                    <a:pt x="7198" y="6556"/>
                  </a:cubicBezTo>
                  <a:cubicBezTo>
                    <a:pt x="6985" y="4818"/>
                    <a:pt x="6730" y="2826"/>
                    <a:pt x="6568" y="965"/>
                  </a:cubicBezTo>
                  <a:cubicBezTo>
                    <a:pt x="6568" y="752"/>
                    <a:pt x="6517" y="498"/>
                    <a:pt x="6690" y="376"/>
                  </a:cubicBezTo>
                  <a:cubicBezTo>
                    <a:pt x="6746" y="320"/>
                    <a:pt x="6824" y="295"/>
                    <a:pt x="6905" y="295"/>
                  </a:cubicBezTo>
                  <a:cubicBezTo>
                    <a:pt x="7014" y="295"/>
                    <a:pt x="7128" y="340"/>
                    <a:pt x="7198" y="416"/>
                  </a:cubicBezTo>
                  <a:cubicBezTo>
                    <a:pt x="7412" y="538"/>
                    <a:pt x="7493" y="752"/>
                    <a:pt x="7584" y="1006"/>
                  </a:cubicBezTo>
                  <a:cubicBezTo>
                    <a:pt x="8001" y="2022"/>
                    <a:pt x="8347" y="3080"/>
                    <a:pt x="8723" y="4188"/>
                  </a:cubicBezTo>
                  <a:cubicBezTo>
                    <a:pt x="8936" y="4818"/>
                    <a:pt x="9191" y="5540"/>
                    <a:pt x="9445" y="6261"/>
                  </a:cubicBezTo>
                  <a:cubicBezTo>
                    <a:pt x="9445" y="6321"/>
                    <a:pt x="9488" y="6359"/>
                    <a:pt x="9528" y="6359"/>
                  </a:cubicBezTo>
                  <a:cubicBezTo>
                    <a:pt x="9542" y="6359"/>
                    <a:pt x="9556" y="6354"/>
                    <a:pt x="9567" y="6343"/>
                  </a:cubicBezTo>
                  <a:cubicBezTo>
                    <a:pt x="9658" y="6343"/>
                    <a:pt x="9699" y="6302"/>
                    <a:pt x="9699" y="6221"/>
                  </a:cubicBezTo>
                  <a:cubicBezTo>
                    <a:pt x="9739" y="5031"/>
                    <a:pt x="9821" y="3761"/>
                    <a:pt x="9994" y="2236"/>
                  </a:cubicBezTo>
                  <a:cubicBezTo>
                    <a:pt x="10034" y="1850"/>
                    <a:pt x="10126" y="1687"/>
                    <a:pt x="10248" y="1596"/>
                  </a:cubicBezTo>
                  <a:cubicBezTo>
                    <a:pt x="10277" y="1589"/>
                    <a:pt x="10306" y="1586"/>
                    <a:pt x="10334" y="1586"/>
                  </a:cubicBezTo>
                  <a:cubicBezTo>
                    <a:pt x="10474" y="1586"/>
                    <a:pt x="10599" y="1660"/>
                    <a:pt x="10675" y="1728"/>
                  </a:cubicBezTo>
                  <a:cubicBezTo>
                    <a:pt x="10797" y="1850"/>
                    <a:pt x="10888" y="2022"/>
                    <a:pt x="10929" y="2195"/>
                  </a:cubicBezTo>
                  <a:cubicBezTo>
                    <a:pt x="11396" y="3466"/>
                    <a:pt x="11478" y="4859"/>
                    <a:pt x="11559" y="6170"/>
                  </a:cubicBezTo>
                  <a:cubicBezTo>
                    <a:pt x="11559" y="6261"/>
                    <a:pt x="11600" y="6302"/>
                    <a:pt x="11691" y="6302"/>
                  </a:cubicBezTo>
                  <a:cubicBezTo>
                    <a:pt x="11773" y="6302"/>
                    <a:pt x="11813" y="6221"/>
                    <a:pt x="11813" y="6170"/>
                  </a:cubicBezTo>
                  <a:cubicBezTo>
                    <a:pt x="11773" y="4818"/>
                    <a:pt x="11691" y="3374"/>
                    <a:pt x="11183" y="2104"/>
                  </a:cubicBezTo>
                  <a:cubicBezTo>
                    <a:pt x="11142" y="1900"/>
                    <a:pt x="11051" y="1687"/>
                    <a:pt x="10888" y="1514"/>
                  </a:cubicBezTo>
                  <a:cubicBezTo>
                    <a:pt x="10764" y="1390"/>
                    <a:pt x="10577" y="1292"/>
                    <a:pt x="10387" y="1292"/>
                  </a:cubicBezTo>
                  <a:cubicBezTo>
                    <a:pt x="10313" y="1292"/>
                    <a:pt x="10238" y="1307"/>
                    <a:pt x="10166" y="1341"/>
                  </a:cubicBezTo>
                  <a:cubicBezTo>
                    <a:pt x="9780" y="1514"/>
                    <a:pt x="9739" y="1982"/>
                    <a:pt x="9699" y="2195"/>
                  </a:cubicBezTo>
                  <a:cubicBezTo>
                    <a:pt x="9567" y="3425"/>
                    <a:pt x="9485" y="4482"/>
                    <a:pt x="9445" y="5458"/>
                  </a:cubicBezTo>
                  <a:cubicBezTo>
                    <a:pt x="9272" y="4991"/>
                    <a:pt x="9150" y="4523"/>
                    <a:pt x="8977" y="4056"/>
                  </a:cubicBezTo>
                  <a:cubicBezTo>
                    <a:pt x="8642" y="2958"/>
                    <a:pt x="8296" y="1941"/>
                    <a:pt x="7879" y="925"/>
                  </a:cubicBezTo>
                  <a:cubicBezTo>
                    <a:pt x="7747" y="630"/>
                    <a:pt x="7625" y="376"/>
                    <a:pt x="7412" y="162"/>
                  </a:cubicBezTo>
                  <a:cubicBezTo>
                    <a:pt x="7273" y="68"/>
                    <a:pt x="7082" y="1"/>
                    <a:pt x="6897"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30"/>
            <p:cNvSpPr/>
            <p:nvPr/>
          </p:nvSpPr>
          <p:spPr>
            <a:xfrm>
              <a:off x="6782100" y="1341525"/>
              <a:ext cx="268900" cy="197150"/>
            </a:xfrm>
            <a:custGeom>
              <a:avLst/>
              <a:gdLst/>
              <a:ahLst/>
              <a:cxnLst/>
              <a:rect l="l" t="t" r="r" b="b"/>
              <a:pathLst>
                <a:path w="10756" h="7886" extrusionOk="0">
                  <a:moveTo>
                    <a:pt x="948" y="0"/>
                  </a:moveTo>
                  <a:cubicBezTo>
                    <a:pt x="715" y="0"/>
                    <a:pt x="498" y="59"/>
                    <a:pt x="336" y="221"/>
                  </a:cubicBezTo>
                  <a:cubicBezTo>
                    <a:pt x="1" y="516"/>
                    <a:pt x="41" y="1024"/>
                    <a:pt x="295" y="1370"/>
                  </a:cubicBezTo>
                  <a:cubicBezTo>
                    <a:pt x="509" y="1705"/>
                    <a:pt x="895" y="1959"/>
                    <a:pt x="1231" y="2173"/>
                  </a:cubicBezTo>
                  <a:cubicBezTo>
                    <a:pt x="3386" y="3565"/>
                    <a:pt x="5083" y="5558"/>
                    <a:pt x="6100" y="7886"/>
                  </a:cubicBezTo>
                  <a:lnTo>
                    <a:pt x="10756" y="983"/>
                  </a:lnTo>
                  <a:cubicBezTo>
                    <a:pt x="9880" y="596"/>
                    <a:pt x="8925" y="406"/>
                    <a:pt x="7968" y="406"/>
                  </a:cubicBezTo>
                  <a:cubicBezTo>
                    <a:pt x="6612" y="406"/>
                    <a:pt x="5251" y="788"/>
                    <a:pt x="4107" y="1532"/>
                  </a:cubicBezTo>
                  <a:cubicBezTo>
                    <a:pt x="3264" y="648"/>
                    <a:pt x="2329" y="221"/>
                    <a:pt x="1353" y="48"/>
                  </a:cubicBezTo>
                  <a:cubicBezTo>
                    <a:pt x="1217" y="19"/>
                    <a:pt x="1080" y="0"/>
                    <a:pt x="948" y="0"/>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0"/>
            <p:cNvSpPr/>
            <p:nvPr/>
          </p:nvSpPr>
          <p:spPr>
            <a:xfrm>
              <a:off x="6779050" y="1338125"/>
              <a:ext cx="276275" cy="204875"/>
            </a:xfrm>
            <a:custGeom>
              <a:avLst/>
              <a:gdLst/>
              <a:ahLst/>
              <a:cxnLst/>
              <a:rect l="l" t="t" r="r" b="b"/>
              <a:pathLst>
                <a:path w="11051" h="8195" extrusionOk="0">
                  <a:moveTo>
                    <a:pt x="1029" y="1"/>
                  </a:moveTo>
                  <a:cubicBezTo>
                    <a:pt x="739" y="1"/>
                    <a:pt x="509" y="90"/>
                    <a:pt x="336" y="235"/>
                  </a:cubicBezTo>
                  <a:cubicBezTo>
                    <a:pt x="1" y="571"/>
                    <a:pt x="41" y="1201"/>
                    <a:pt x="295" y="1587"/>
                  </a:cubicBezTo>
                  <a:cubicBezTo>
                    <a:pt x="509" y="1923"/>
                    <a:pt x="885" y="2136"/>
                    <a:pt x="1180" y="2349"/>
                  </a:cubicBezTo>
                  <a:lnTo>
                    <a:pt x="1312" y="2431"/>
                  </a:lnTo>
                  <a:cubicBezTo>
                    <a:pt x="3386" y="3793"/>
                    <a:pt x="5083" y="5826"/>
                    <a:pt x="6100" y="8113"/>
                  </a:cubicBezTo>
                  <a:cubicBezTo>
                    <a:pt x="6100" y="8154"/>
                    <a:pt x="6141" y="8195"/>
                    <a:pt x="6222" y="8195"/>
                  </a:cubicBezTo>
                  <a:cubicBezTo>
                    <a:pt x="6222" y="8195"/>
                    <a:pt x="6263" y="8195"/>
                    <a:pt x="6263" y="8154"/>
                  </a:cubicBezTo>
                  <a:cubicBezTo>
                    <a:pt x="6354" y="8154"/>
                    <a:pt x="6395" y="8062"/>
                    <a:pt x="6354" y="7981"/>
                  </a:cubicBezTo>
                  <a:cubicBezTo>
                    <a:pt x="5337" y="5653"/>
                    <a:pt x="3599" y="3580"/>
                    <a:pt x="1434" y="2177"/>
                  </a:cubicBezTo>
                  <a:lnTo>
                    <a:pt x="1353" y="2136"/>
                  </a:lnTo>
                  <a:cubicBezTo>
                    <a:pt x="1058" y="1923"/>
                    <a:pt x="712" y="1709"/>
                    <a:pt x="550" y="1414"/>
                  </a:cubicBezTo>
                  <a:cubicBezTo>
                    <a:pt x="336" y="1119"/>
                    <a:pt x="295" y="693"/>
                    <a:pt x="550" y="438"/>
                  </a:cubicBezTo>
                  <a:cubicBezTo>
                    <a:pt x="658" y="330"/>
                    <a:pt x="830" y="276"/>
                    <a:pt x="1056" y="276"/>
                  </a:cubicBezTo>
                  <a:cubicBezTo>
                    <a:pt x="1169" y="276"/>
                    <a:pt x="1295" y="289"/>
                    <a:pt x="1434" y="316"/>
                  </a:cubicBezTo>
                  <a:cubicBezTo>
                    <a:pt x="2491" y="489"/>
                    <a:pt x="3386" y="947"/>
                    <a:pt x="4148" y="1760"/>
                  </a:cubicBezTo>
                  <a:cubicBezTo>
                    <a:pt x="4172" y="1808"/>
                    <a:pt x="4210" y="1827"/>
                    <a:pt x="4247" y="1827"/>
                  </a:cubicBezTo>
                  <a:cubicBezTo>
                    <a:pt x="4274" y="1827"/>
                    <a:pt x="4300" y="1817"/>
                    <a:pt x="4321" y="1801"/>
                  </a:cubicBezTo>
                  <a:cubicBezTo>
                    <a:pt x="5441" y="1076"/>
                    <a:pt x="6784" y="704"/>
                    <a:pt x="8123" y="704"/>
                  </a:cubicBezTo>
                  <a:cubicBezTo>
                    <a:pt x="9055" y="704"/>
                    <a:pt x="9985" y="884"/>
                    <a:pt x="10837" y="1252"/>
                  </a:cubicBezTo>
                  <a:cubicBezTo>
                    <a:pt x="10849" y="1263"/>
                    <a:pt x="10864" y="1268"/>
                    <a:pt x="10882" y="1268"/>
                  </a:cubicBezTo>
                  <a:cubicBezTo>
                    <a:pt x="10926" y="1268"/>
                    <a:pt x="10981" y="1237"/>
                    <a:pt x="11010" y="1201"/>
                  </a:cubicBezTo>
                  <a:cubicBezTo>
                    <a:pt x="11050" y="1119"/>
                    <a:pt x="11010" y="1038"/>
                    <a:pt x="10928" y="998"/>
                  </a:cubicBezTo>
                  <a:cubicBezTo>
                    <a:pt x="10042" y="607"/>
                    <a:pt x="9077" y="417"/>
                    <a:pt x="8110" y="417"/>
                  </a:cubicBezTo>
                  <a:cubicBezTo>
                    <a:pt x="6760" y="417"/>
                    <a:pt x="5408" y="789"/>
                    <a:pt x="4270" y="1506"/>
                  </a:cubicBezTo>
                  <a:cubicBezTo>
                    <a:pt x="3467" y="693"/>
                    <a:pt x="2583" y="235"/>
                    <a:pt x="1475" y="62"/>
                  </a:cubicBezTo>
                  <a:cubicBezTo>
                    <a:pt x="1313" y="20"/>
                    <a:pt x="1164" y="1"/>
                    <a:pt x="1029" y="1"/>
                  </a:cubicBezTo>
                  <a:close/>
                </a:path>
              </a:pathLst>
            </a:custGeom>
            <a:solidFill>
              <a:srgbClr val="08235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0"/>
            <p:cNvSpPr/>
            <p:nvPr/>
          </p:nvSpPr>
          <p:spPr>
            <a:xfrm>
              <a:off x="5559200" y="1398875"/>
              <a:ext cx="1849875" cy="3407725"/>
            </a:xfrm>
            <a:custGeom>
              <a:avLst/>
              <a:gdLst/>
              <a:ahLst/>
              <a:cxnLst/>
              <a:rect l="l" t="t" r="r" b="b"/>
              <a:pathLst>
                <a:path w="73995" h="136309" extrusionOk="0">
                  <a:moveTo>
                    <a:pt x="67042" y="1"/>
                  </a:moveTo>
                  <a:cubicBezTo>
                    <a:pt x="62426" y="1150"/>
                    <a:pt x="57984" y="3050"/>
                    <a:pt x="53959" y="5632"/>
                  </a:cubicBezTo>
                  <a:cubicBezTo>
                    <a:pt x="59418" y="16306"/>
                    <a:pt x="58614" y="29399"/>
                    <a:pt x="51844" y="39310"/>
                  </a:cubicBezTo>
                  <a:cubicBezTo>
                    <a:pt x="49852" y="42146"/>
                    <a:pt x="47392" y="44728"/>
                    <a:pt x="44261" y="46253"/>
                  </a:cubicBezTo>
                  <a:cubicBezTo>
                    <a:pt x="38029" y="49222"/>
                    <a:pt x="30283" y="47443"/>
                    <a:pt x="23127" y="51295"/>
                  </a:cubicBezTo>
                  <a:cubicBezTo>
                    <a:pt x="16560" y="51549"/>
                    <a:pt x="10247" y="54345"/>
                    <a:pt x="5124" y="58411"/>
                  </a:cubicBezTo>
                  <a:cubicBezTo>
                    <a:pt x="5124" y="58411"/>
                    <a:pt x="4362" y="71453"/>
                    <a:pt x="4229" y="73791"/>
                  </a:cubicBezTo>
                  <a:cubicBezTo>
                    <a:pt x="3213" y="94458"/>
                    <a:pt x="2959" y="115164"/>
                    <a:pt x="1" y="135841"/>
                  </a:cubicBezTo>
                  <a:cubicBezTo>
                    <a:pt x="17831" y="135922"/>
                    <a:pt x="35620" y="135963"/>
                    <a:pt x="54294" y="136308"/>
                  </a:cubicBezTo>
                  <a:cubicBezTo>
                    <a:pt x="56368" y="114280"/>
                    <a:pt x="55016" y="91916"/>
                    <a:pt x="50187" y="70233"/>
                  </a:cubicBezTo>
                  <a:cubicBezTo>
                    <a:pt x="60434" y="62223"/>
                    <a:pt x="67855" y="50665"/>
                    <a:pt x="70945" y="38040"/>
                  </a:cubicBezTo>
                  <a:cubicBezTo>
                    <a:pt x="73995" y="25374"/>
                    <a:pt x="72683" y="11691"/>
                    <a:pt x="67042" y="1"/>
                  </a:cubicBezTo>
                  <a:close/>
                </a:path>
              </a:pathLst>
            </a:custGeom>
            <a:solidFill>
              <a:srgbClr val="F3F3F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0"/>
            <p:cNvSpPr/>
            <p:nvPr/>
          </p:nvSpPr>
          <p:spPr>
            <a:xfrm>
              <a:off x="6756700" y="2044900"/>
              <a:ext cx="615275" cy="1109825"/>
            </a:xfrm>
            <a:custGeom>
              <a:avLst/>
              <a:gdLst/>
              <a:ahLst/>
              <a:cxnLst/>
              <a:rect l="l" t="t" r="r" b="b"/>
              <a:pathLst>
                <a:path w="24611" h="44393" extrusionOk="0">
                  <a:moveTo>
                    <a:pt x="24611" y="0"/>
                  </a:moveTo>
                  <a:lnTo>
                    <a:pt x="24611" y="0"/>
                  </a:lnTo>
                  <a:cubicBezTo>
                    <a:pt x="18633" y="26044"/>
                    <a:pt x="0" y="37948"/>
                    <a:pt x="0" y="37948"/>
                  </a:cubicBezTo>
                  <a:cubicBezTo>
                    <a:pt x="0" y="37948"/>
                    <a:pt x="1403" y="40702"/>
                    <a:pt x="2287" y="44392"/>
                  </a:cubicBezTo>
                  <a:cubicBezTo>
                    <a:pt x="12534" y="36382"/>
                    <a:pt x="19955" y="24824"/>
                    <a:pt x="23045" y="12199"/>
                  </a:cubicBezTo>
                  <a:cubicBezTo>
                    <a:pt x="23970" y="8173"/>
                    <a:pt x="24529" y="4107"/>
                    <a:pt x="24611" y="0"/>
                  </a:cubicBezTo>
                  <a:close/>
                </a:path>
              </a:pathLst>
            </a:custGeom>
            <a:solidFill>
              <a:srgbClr val="D2DF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0"/>
            <p:cNvSpPr/>
            <p:nvPr/>
          </p:nvSpPr>
          <p:spPr>
            <a:xfrm>
              <a:off x="5555900" y="4791575"/>
              <a:ext cx="1364975" cy="19075"/>
            </a:xfrm>
            <a:custGeom>
              <a:avLst/>
              <a:gdLst/>
              <a:ahLst/>
              <a:cxnLst/>
              <a:rect l="l" t="t" r="r" b="b"/>
              <a:pathLst>
                <a:path w="54599" h="763" extrusionOk="0">
                  <a:moveTo>
                    <a:pt x="133" y="1"/>
                  </a:moveTo>
                  <a:cubicBezTo>
                    <a:pt x="82" y="1"/>
                    <a:pt x="0" y="41"/>
                    <a:pt x="0" y="133"/>
                  </a:cubicBezTo>
                  <a:cubicBezTo>
                    <a:pt x="0" y="214"/>
                    <a:pt x="82" y="295"/>
                    <a:pt x="133" y="295"/>
                  </a:cubicBezTo>
                  <a:cubicBezTo>
                    <a:pt x="17617" y="346"/>
                    <a:pt x="35712" y="387"/>
                    <a:pt x="54426" y="763"/>
                  </a:cubicBezTo>
                  <a:cubicBezTo>
                    <a:pt x="54518" y="763"/>
                    <a:pt x="54599" y="682"/>
                    <a:pt x="54599" y="600"/>
                  </a:cubicBezTo>
                  <a:cubicBezTo>
                    <a:pt x="54599" y="509"/>
                    <a:pt x="54518" y="468"/>
                    <a:pt x="54426" y="468"/>
                  </a:cubicBezTo>
                  <a:cubicBezTo>
                    <a:pt x="35712" y="133"/>
                    <a:pt x="17617" y="41"/>
                    <a:pt x="13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0"/>
            <p:cNvSpPr/>
            <p:nvPr/>
          </p:nvSpPr>
          <p:spPr>
            <a:xfrm>
              <a:off x="6809550" y="3151400"/>
              <a:ext cx="163175" cy="1659250"/>
            </a:xfrm>
            <a:custGeom>
              <a:avLst/>
              <a:gdLst/>
              <a:ahLst/>
              <a:cxnLst/>
              <a:rect l="l" t="t" r="r" b="b"/>
              <a:pathLst>
                <a:path w="6527" h="66370" extrusionOk="0">
                  <a:moveTo>
                    <a:pt x="133" y="0"/>
                  </a:moveTo>
                  <a:cubicBezTo>
                    <a:pt x="51" y="41"/>
                    <a:pt x="0" y="82"/>
                    <a:pt x="51" y="173"/>
                  </a:cubicBezTo>
                  <a:cubicBezTo>
                    <a:pt x="4880" y="21815"/>
                    <a:pt x="6232" y="44006"/>
                    <a:pt x="4158" y="66207"/>
                  </a:cubicBezTo>
                  <a:cubicBezTo>
                    <a:pt x="4158" y="66289"/>
                    <a:pt x="4199" y="66329"/>
                    <a:pt x="4280" y="66329"/>
                  </a:cubicBezTo>
                  <a:lnTo>
                    <a:pt x="4280" y="66370"/>
                  </a:lnTo>
                  <a:cubicBezTo>
                    <a:pt x="4372" y="66370"/>
                    <a:pt x="4412" y="66289"/>
                    <a:pt x="4453" y="66207"/>
                  </a:cubicBezTo>
                  <a:cubicBezTo>
                    <a:pt x="6527" y="44006"/>
                    <a:pt x="5134" y="21775"/>
                    <a:pt x="305" y="132"/>
                  </a:cubicBezTo>
                  <a:cubicBezTo>
                    <a:pt x="305" y="41"/>
                    <a:pt x="214" y="0"/>
                    <a:pt x="133" y="0"/>
                  </a:cubicBezTo>
                  <a:close/>
                </a:path>
              </a:pathLst>
            </a:custGeom>
            <a:solidFill>
              <a:srgbClr val="08235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0"/>
            <p:cNvSpPr/>
            <p:nvPr/>
          </p:nvSpPr>
          <p:spPr>
            <a:xfrm>
              <a:off x="5555900" y="3343000"/>
              <a:ext cx="108025" cy="1455975"/>
            </a:xfrm>
            <a:custGeom>
              <a:avLst/>
              <a:gdLst/>
              <a:ahLst/>
              <a:cxnLst/>
              <a:rect l="l" t="t" r="r" b="b"/>
              <a:pathLst>
                <a:path w="4321" h="58239" extrusionOk="0">
                  <a:moveTo>
                    <a:pt x="4199" y="1"/>
                  </a:moveTo>
                  <a:cubicBezTo>
                    <a:pt x="4107" y="1"/>
                    <a:pt x="4026" y="92"/>
                    <a:pt x="4026" y="133"/>
                  </a:cubicBezTo>
                  <a:cubicBezTo>
                    <a:pt x="3894" y="3305"/>
                    <a:pt x="3772" y="6446"/>
                    <a:pt x="3640" y="9617"/>
                  </a:cubicBezTo>
                  <a:cubicBezTo>
                    <a:pt x="2969" y="25506"/>
                    <a:pt x="2328" y="41892"/>
                    <a:pt x="0" y="58076"/>
                  </a:cubicBezTo>
                  <a:cubicBezTo>
                    <a:pt x="0" y="58157"/>
                    <a:pt x="41" y="58198"/>
                    <a:pt x="133" y="58238"/>
                  </a:cubicBezTo>
                  <a:cubicBezTo>
                    <a:pt x="214" y="58238"/>
                    <a:pt x="295" y="58157"/>
                    <a:pt x="295" y="58116"/>
                  </a:cubicBezTo>
                  <a:cubicBezTo>
                    <a:pt x="2582" y="41933"/>
                    <a:pt x="3264" y="25506"/>
                    <a:pt x="3945" y="9617"/>
                  </a:cubicBezTo>
                  <a:cubicBezTo>
                    <a:pt x="4067" y="6446"/>
                    <a:pt x="4199" y="3305"/>
                    <a:pt x="4321" y="174"/>
                  </a:cubicBezTo>
                  <a:cubicBezTo>
                    <a:pt x="4321" y="92"/>
                    <a:pt x="4280" y="1"/>
                    <a:pt x="4199" y="1"/>
                  </a:cubicBezTo>
                  <a:close/>
                </a:path>
              </a:pathLst>
            </a:custGeom>
            <a:solidFill>
              <a:srgbClr val="08235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0"/>
            <p:cNvSpPr/>
            <p:nvPr/>
          </p:nvSpPr>
          <p:spPr>
            <a:xfrm>
              <a:off x="6282225" y="3858650"/>
              <a:ext cx="24425" cy="977425"/>
            </a:xfrm>
            <a:custGeom>
              <a:avLst/>
              <a:gdLst/>
              <a:ahLst/>
              <a:cxnLst/>
              <a:rect l="l" t="t" r="r" b="b"/>
              <a:pathLst>
                <a:path w="977" h="39097" extrusionOk="0">
                  <a:moveTo>
                    <a:pt x="854" y="1"/>
                  </a:moveTo>
                  <a:cubicBezTo>
                    <a:pt x="763" y="1"/>
                    <a:pt x="722" y="51"/>
                    <a:pt x="722" y="133"/>
                  </a:cubicBezTo>
                  <a:cubicBezTo>
                    <a:pt x="214" y="13094"/>
                    <a:pt x="0" y="26136"/>
                    <a:pt x="92" y="38975"/>
                  </a:cubicBezTo>
                  <a:cubicBezTo>
                    <a:pt x="92" y="39056"/>
                    <a:pt x="132" y="39097"/>
                    <a:pt x="214" y="39097"/>
                  </a:cubicBezTo>
                  <a:cubicBezTo>
                    <a:pt x="305" y="39097"/>
                    <a:pt x="346" y="39015"/>
                    <a:pt x="346" y="38975"/>
                  </a:cubicBezTo>
                  <a:cubicBezTo>
                    <a:pt x="254" y="26136"/>
                    <a:pt x="468" y="13094"/>
                    <a:pt x="976" y="133"/>
                  </a:cubicBezTo>
                  <a:cubicBezTo>
                    <a:pt x="976" y="51"/>
                    <a:pt x="935" y="1"/>
                    <a:pt x="854" y="1"/>
                  </a:cubicBezTo>
                  <a:close/>
                </a:path>
              </a:pathLst>
            </a:custGeom>
            <a:solidFill>
              <a:srgbClr val="08235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0"/>
            <p:cNvSpPr/>
            <p:nvPr/>
          </p:nvSpPr>
          <p:spPr>
            <a:xfrm>
              <a:off x="5865175" y="2737000"/>
              <a:ext cx="368525" cy="894225"/>
            </a:xfrm>
            <a:custGeom>
              <a:avLst/>
              <a:gdLst/>
              <a:ahLst/>
              <a:cxnLst/>
              <a:rect l="l" t="t" r="r" b="b"/>
              <a:pathLst>
                <a:path w="14741" h="35769" extrusionOk="0">
                  <a:moveTo>
                    <a:pt x="2517" y="1"/>
                  </a:moveTo>
                  <a:cubicBezTo>
                    <a:pt x="2459" y="1"/>
                    <a:pt x="2410" y="39"/>
                    <a:pt x="2410" y="98"/>
                  </a:cubicBezTo>
                  <a:cubicBezTo>
                    <a:pt x="2034" y="1328"/>
                    <a:pt x="1648" y="2477"/>
                    <a:pt x="1271" y="3748"/>
                  </a:cubicBezTo>
                  <a:cubicBezTo>
                    <a:pt x="845" y="4967"/>
                    <a:pt x="418" y="6238"/>
                    <a:pt x="1" y="7641"/>
                  </a:cubicBezTo>
                  <a:cubicBezTo>
                    <a:pt x="1" y="7682"/>
                    <a:pt x="1" y="7763"/>
                    <a:pt x="82" y="7814"/>
                  </a:cubicBezTo>
                  <a:cubicBezTo>
                    <a:pt x="550" y="8068"/>
                    <a:pt x="1017" y="8363"/>
                    <a:pt x="1526" y="8617"/>
                  </a:cubicBezTo>
                  <a:cubicBezTo>
                    <a:pt x="2705" y="9288"/>
                    <a:pt x="3975" y="10009"/>
                    <a:pt x="5338" y="10904"/>
                  </a:cubicBezTo>
                  <a:cubicBezTo>
                    <a:pt x="4657" y="13100"/>
                    <a:pt x="3894" y="15346"/>
                    <a:pt x="3010" y="17166"/>
                  </a:cubicBezTo>
                  <a:lnTo>
                    <a:pt x="3010" y="17298"/>
                  </a:lnTo>
                  <a:cubicBezTo>
                    <a:pt x="6100" y="23692"/>
                    <a:pt x="10075" y="30086"/>
                    <a:pt x="14446" y="35677"/>
                  </a:cubicBezTo>
                  <a:cubicBezTo>
                    <a:pt x="14486" y="35718"/>
                    <a:pt x="14527" y="35768"/>
                    <a:pt x="14568" y="35768"/>
                  </a:cubicBezTo>
                  <a:cubicBezTo>
                    <a:pt x="14608" y="35768"/>
                    <a:pt x="14608" y="35718"/>
                    <a:pt x="14649" y="35718"/>
                  </a:cubicBezTo>
                  <a:cubicBezTo>
                    <a:pt x="14741" y="35677"/>
                    <a:pt x="14741" y="35596"/>
                    <a:pt x="14700" y="35514"/>
                  </a:cubicBezTo>
                  <a:cubicBezTo>
                    <a:pt x="10288" y="29923"/>
                    <a:pt x="6354" y="23611"/>
                    <a:pt x="3305" y="17217"/>
                  </a:cubicBezTo>
                  <a:cubicBezTo>
                    <a:pt x="4189" y="15346"/>
                    <a:pt x="4911" y="13100"/>
                    <a:pt x="5632" y="10863"/>
                  </a:cubicBezTo>
                  <a:cubicBezTo>
                    <a:pt x="5673" y="10812"/>
                    <a:pt x="5632" y="10731"/>
                    <a:pt x="5592" y="10731"/>
                  </a:cubicBezTo>
                  <a:cubicBezTo>
                    <a:pt x="4189" y="9796"/>
                    <a:pt x="2878" y="9084"/>
                    <a:pt x="1648" y="8363"/>
                  </a:cubicBezTo>
                  <a:cubicBezTo>
                    <a:pt x="1180" y="8109"/>
                    <a:pt x="763" y="7854"/>
                    <a:pt x="296" y="7600"/>
                  </a:cubicBezTo>
                  <a:cubicBezTo>
                    <a:pt x="723" y="6289"/>
                    <a:pt x="1139" y="5018"/>
                    <a:pt x="1526" y="3829"/>
                  </a:cubicBezTo>
                  <a:cubicBezTo>
                    <a:pt x="1902" y="2558"/>
                    <a:pt x="2288" y="1410"/>
                    <a:pt x="2664" y="190"/>
                  </a:cubicBezTo>
                  <a:cubicBezTo>
                    <a:pt x="2705" y="98"/>
                    <a:pt x="2664" y="17"/>
                    <a:pt x="2583" y="17"/>
                  </a:cubicBezTo>
                  <a:cubicBezTo>
                    <a:pt x="2561" y="6"/>
                    <a:pt x="2538" y="1"/>
                    <a:pt x="2517"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0"/>
            <p:cNvSpPr/>
            <p:nvPr/>
          </p:nvSpPr>
          <p:spPr>
            <a:xfrm>
              <a:off x="6336350" y="2633975"/>
              <a:ext cx="179950" cy="978200"/>
            </a:xfrm>
            <a:custGeom>
              <a:avLst/>
              <a:gdLst/>
              <a:ahLst/>
              <a:cxnLst/>
              <a:rect l="l" t="t" r="r" b="b"/>
              <a:pathLst>
                <a:path w="7198" h="39128" extrusionOk="0">
                  <a:moveTo>
                    <a:pt x="2790" y="1"/>
                  </a:moveTo>
                  <a:cubicBezTo>
                    <a:pt x="2753" y="1"/>
                    <a:pt x="2710" y="11"/>
                    <a:pt x="2664" y="31"/>
                  </a:cubicBezTo>
                  <a:cubicBezTo>
                    <a:pt x="2623" y="72"/>
                    <a:pt x="2623" y="153"/>
                    <a:pt x="2664" y="245"/>
                  </a:cubicBezTo>
                  <a:cubicBezTo>
                    <a:pt x="3985" y="1810"/>
                    <a:pt x="5378" y="3589"/>
                    <a:pt x="6862" y="5622"/>
                  </a:cubicBezTo>
                  <a:cubicBezTo>
                    <a:pt x="5591" y="7482"/>
                    <a:pt x="4280" y="9434"/>
                    <a:pt x="2755" y="11681"/>
                  </a:cubicBezTo>
                  <a:cubicBezTo>
                    <a:pt x="2715" y="11762"/>
                    <a:pt x="2755" y="11803"/>
                    <a:pt x="2755" y="11843"/>
                  </a:cubicBezTo>
                  <a:cubicBezTo>
                    <a:pt x="3985" y="13460"/>
                    <a:pt x="5205" y="15106"/>
                    <a:pt x="6608" y="16926"/>
                  </a:cubicBezTo>
                  <a:cubicBezTo>
                    <a:pt x="4280" y="23788"/>
                    <a:pt x="2034" y="31757"/>
                    <a:pt x="82" y="38781"/>
                  </a:cubicBezTo>
                  <a:lnTo>
                    <a:pt x="41" y="38954"/>
                  </a:lnTo>
                  <a:cubicBezTo>
                    <a:pt x="0" y="39036"/>
                    <a:pt x="41" y="39127"/>
                    <a:pt x="122" y="39127"/>
                  </a:cubicBezTo>
                  <a:lnTo>
                    <a:pt x="173" y="39127"/>
                  </a:lnTo>
                  <a:cubicBezTo>
                    <a:pt x="214" y="39127"/>
                    <a:pt x="295" y="39076"/>
                    <a:pt x="295" y="39036"/>
                  </a:cubicBezTo>
                  <a:lnTo>
                    <a:pt x="336" y="38873"/>
                  </a:lnTo>
                  <a:cubicBezTo>
                    <a:pt x="2328" y="31798"/>
                    <a:pt x="4534" y="23828"/>
                    <a:pt x="6903" y="16967"/>
                  </a:cubicBezTo>
                  <a:cubicBezTo>
                    <a:pt x="6943" y="16926"/>
                    <a:pt x="6903" y="16845"/>
                    <a:pt x="6903" y="16804"/>
                  </a:cubicBezTo>
                  <a:cubicBezTo>
                    <a:pt x="5459" y="14984"/>
                    <a:pt x="4239" y="13368"/>
                    <a:pt x="3050" y="11762"/>
                  </a:cubicBezTo>
                  <a:cubicBezTo>
                    <a:pt x="4575" y="9515"/>
                    <a:pt x="5886" y="7564"/>
                    <a:pt x="7157" y="5703"/>
                  </a:cubicBezTo>
                  <a:cubicBezTo>
                    <a:pt x="7198" y="5622"/>
                    <a:pt x="7198" y="5581"/>
                    <a:pt x="7157" y="5531"/>
                  </a:cubicBezTo>
                  <a:cubicBezTo>
                    <a:pt x="5632" y="3457"/>
                    <a:pt x="4189" y="1678"/>
                    <a:pt x="2877" y="31"/>
                  </a:cubicBezTo>
                  <a:cubicBezTo>
                    <a:pt x="2857" y="11"/>
                    <a:pt x="2826" y="1"/>
                    <a:pt x="2790"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0"/>
            <p:cNvSpPr/>
            <p:nvPr/>
          </p:nvSpPr>
          <p:spPr>
            <a:xfrm>
              <a:off x="5607750" y="4241125"/>
              <a:ext cx="261525" cy="87700"/>
            </a:xfrm>
            <a:custGeom>
              <a:avLst/>
              <a:gdLst/>
              <a:ahLst/>
              <a:cxnLst/>
              <a:rect l="l" t="t" r="r" b="b"/>
              <a:pathLst>
                <a:path w="10461" h="3508" extrusionOk="0">
                  <a:moveTo>
                    <a:pt x="386" y="0"/>
                  </a:moveTo>
                  <a:cubicBezTo>
                    <a:pt x="295" y="0"/>
                    <a:pt x="214" y="41"/>
                    <a:pt x="214" y="122"/>
                  </a:cubicBezTo>
                  <a:cubicBezTo>
                    <a:pt x="214" y="204"/>
                    <a:pt x="254" y="255"/>
                    <a:pt x="346" y="255"/>
                  </a:cubicBezTo>
                  <a:cubicBezTo>
                    <a:pt x="1738" y="377"/>
                    <a:pt x="3395" y="458"/>
                    <a:pt x="5042" y="590"/>
                  </a:cubicBezTo>
                  <a:cubicBezTo>
                    <a:pt x="6862" y="712"/>
                    <a:pt x="8732" y="844"/>
                    <a:pt x="10166" y="966"/>
                  </a:cubicBezTo>
                  <a:lnTo>
                    <a:pt x="10044" y="3213"/>
                  </a:lnTo>
                  <a:cubicBezTo>
                    <a:pt x="8559" y="3131"/>
                    <a:pt x="6699" y="2999"/>
                    <a:pt x="4869" y="2877"/>
                  </a:cubicBezTo>
                  <a:lnTo>
                    <a:pt x="4666" y="2837"/>
                  </a:lnTo>
                  <a:cubicBezTo>
                    <a:pt x="3090" y="2745"/>
                    <a:pt x="1484" y="2623"/>
                    <a:pt x="173" y="2542"/>
                  </a:cubicBezTo>
                  <a:cubicBezTo>
                    <a:pt x="92" y="2542"/>
                    <a:pt x="41" y="2582"/>
                    <a:pt x="0" y="2664"/>
                  </a:cubicBezTo>
                  <a:cubicBezTo>
                    <a:pt x="0" y="2745"/>
                    <a:pt x="92" y="2837"/>
                    <a:pt x="173" y="2837"/>
                  </a:cubicBezTo>
                  <a:cubicBezTo>
                    <a:pt x="1484" y="2918"/>
                    <a:pt x="3050" y="2999"/>
                    <a:pt x="4615" y="3131"/>
                  </a:cubicBezTo>
                  <a:lnTo>
                    <a:pt x="4829" y="3131"/>
                  </a:lnTo>
                  <a:cubicBezTo>
                    <a:pt x="6740" y="3304"/>
                    <a:pt x="8681" y="3426"/>
                    <a:pt x="10166" y="3507"/>
                  </a:cubicBezTo>
                  <a:cubicBezTo>
                    <a:pt x="10206" y="3507"/>
                    <a:pt x="10206" y="3507"/>
                    <a:pt x="10257" y="3467"/>
                  </a:cubicBezTo>
                  <a:cubicBezTo>
                    <a:pt x="10298" y="3467"/>
                    <a:pt x="10298" y="3426"/>
                    <a:pt x="10298" y="3385"/>
                  </a:cubicBezTo>
                  <a:lnTo>
                    <a:pt x="10460" y="844"/>
                  </a:lnTo>
                  <a:cubicBezTo>
                    <a:pt x="10460" y="763"/>
                    <a:pt x="10420" y="671"/>
                    <a:pt x="10338" y="671"/>
                  </a:cubicBezTo>
                  <a:cubicBezTo>
                    <a:pt x="8854" y="590"/>
                    <a:pt x="6903" y="458"/>
                    <a:pt x="5042" y="336"/>
                  </a:cubicBezTo>
                  <a:cubicBezTo>
                    <a:pt x="3436" y="204"/>
                    <a:pt x="1738" y="82"/>
                    <a:pt x="386" y="0"/>
                  </a:cubicBezTo>
                  <a:close/>
                </a:path>
              </a:pathLst>
            </a:custGeom>
            <a:solidFill>
              <a:srgbClr val="082352"/>
            </a:solidFill>
            <a:ln w="9525" cap="flat" cmpd="sng">
              <a:solidFill>
                <a:srgbClr val="0823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30"/>
            <p:cNvSpPr/>
            <p:nvPr/>
          </p:nvSpPr>
          <p:spPr>
            <a:xfrm>
              <a:off x="6678425" y="4213150"/>
              <a:ext cx="265850" cy="97875"/>
            </a:xfrm>
            <a:custGeom>
              <a:avLst/>
              <a:gdLst/>
              <a:ahLst/>
              <a:cxnLst/>
              <a:rect l="l" t="t" r="r" b="b"/>
              <a:pathLst>
                <a:path w="10634" h="3915" extrusionOk="0">
                  <a:moveTo>
                    <a:pt x="10505" y="1"/>
                  </a:moveTo>
                  <a:cubicBezTo>
                    <a:pt x="10490" y="1"/>
                    <a:pt x="10475" y="4"/>
                    <a:pt x="10460" y="11"/>
                  </a:cubicBezTo>
                  <a:lnTo>
                    <a:pt x="122" y="1069"/>
                  </a:lnTo>
                  <a:cubicBezTo>
                    <a:pt x="81" y="1119"/>
                    <a:pt x="41" y="1119"/>
                    <a:pt x="41" y="1160"/>
                  </a:cubicBezTo>
                  <a:cubicBezTo>
                    <a:pt x="0" y="1160"/>
                    <a:pt x="0" y="1201"/>
                    <a:pt x="0" y="1241"/>
                  </a:cubicBezTo>
                  <a:lnTo>
                    <a:pt x="254" y="3783"/>
                  </a:lnTo>
                  <a:cubicBezTo>
                    <a:pt x="295" y="3864"/>
                    <a:pt x="336" y="3915"/>
                    <a:pt x="417" y="3915"/>
                  </a:cubicBezTo>
                  <a:lnTo>
                    <a:pt x="10501" y="2848"/>
                  </a:lnTo>
                  <a:cubicBezTo>
                    <a:pt x="10582" y="2848"/>
                    <a:pt x="10633" y="2766"/>
                    <a:pt x="10633" y="2685"/>
                  </a:cubicBezTo>
                  <a:cubicBezTo>
                    <a:pt x="10633" y="2593"/>
                    <a:pt x="10542" y="2553"/>
                    <a:pt x="10460" y="2553"/>
                  </a:cubicBezTo>
                  <a:lnTo>
                    <a:pt x="549" y="3610"/>
                  </a:lnTo>
                  <a:lnTo>
                    <a:pt x="295" y="1374"/>
                  </a:lnTo>
                  <a:lnTo>
                    <a:pt x="10501" y="266"/>
                  </a:lnTo>
                  <a:cubicBezTo>
                    <a:pt x="10582" y="266"/>
                    <a:pt x="10633" y="184"/>
                    <a:pt x="10633" y="144"/>
                  </a:cubicBezTo>
                  <a:cubicBezTo>
                    <a:pt x="10633" y="69"/>
                    <a:pt x="10572" y="1"/>
                    <a:pt x="10505" y="1"/>
                  </a:cubicBezTo>
                  <a:close/>
                </a:path>
              </a:pathLst>
            </a:custGeom>
            <a:solidFill>
              <a:srgbClr val="082352"/>
            </a:solidFill>
            <a:ln w="9525" cap="flat" cmpd="sng">
              <a:solidFill>
                <a:srgbClr val="08235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0"/>
            <p:cNvSpPr/>
            <p:nvPr/>
          </p:nvSpPr>
          <p:spPr>
            <a:xfrm>
              <a:off x="6984400" y="1583525"/>
              <a:ext cx="52875" cy="50450"/>
            </a:xfrm>
            <a:custGeom>
              <a:avLst/>
              <a:gdLst/>
              <a:ahLst/>
              <a:cxnLst/>
              <a:rect l="l" t="t" r="r" b="b"/>
              <a:pathLst>
                <a:path w="2115" h="2018" extrusionOk="0">
                  <a:moveTo>
                    <a:pt x="1098" y="280"/>
                  </a:moveTo>
                  <a:cubicBezTo>
                    <a:pt x="1271" y="280"/>
                    <a:pt x="1393" y="330"/>
                    <a:pt x="1525" y="412"/>
                  </a:cubicBezTo>
                  <a:cubicBezTo>
                    <a:pt x="1820" y="666"/>
                    <a:pt x="1779" y="961"/>
                    <a:pt x="1739" y="1133"/>
                  </a:cubicBezTo>
                  <a:cubicBezTo>
                    <a:pt x="1647" y="1428"/>
                    <a:pt x="1444" y="1682"/>
                    <a:pt x="1190" y="1723"/>
                  </a:cubicBezTo>
                  <a:cubicBezTo>
                    <a:pt x="1156" y="1728"/>
                    <a:pt x="1124" y="1731"/>
                    <a:pt x="1092" y="1731"/>
                  </a:cubicBezTo>
                  <a:cubicBezTo>
                    <a:pt x="880" y="1731"/>
                    <a:pt x="694" y="1619"/>
                    <a:pt x="509" y="1469"/>
                  </a:cubicBezTo>
                  <a:cubicBezTo>
                    <a:pt x="336" y="1255"/>
                    <a:pt x="295" y="1001"/>
                    <a:pt x="336" y="788"/>
                  </a:cubicBezTo>
                  <a:cubicBezTo>
                    <a:pt x="376" y="584"/>
                    <a:pt x="590" y="412"/>
                    <a:pt x="844" y="330"/>
                  </a:cubicBezTo>
                  <a:cubicBezTo>
                    <a:pt x="936" y="280"/>
                    <a:pt x="1017" y="280"/>
                    <a:pt x="1098" y="280"/>
                  </a:cubicBezTo>
                  <a:close/>
                  <a:moveTo>
                    <a:pt x="1137" y="0"/>
                  </a:moveTo>
                  <a:cubicBezTo>
                    <a:pt x="1005" y="0"/>
                    <a:pt x="866" y="26"/>
                    <a:pt x="722" y="76"/>
                  </a:cubicBezTo>
                  <a:cubicBezTo>
                    <a:pt x="376" y="158"/>
                    <a:pt x="122" y="412"/>
                    <a:pt x="41" y="747"/>
                  </a:cubicBezTo>
                  <a:cubicBezTo>
                    <a:pt x="0" y="1042"/>
                    <a:pt x="82" y="1388"/>
                    <a:pt x="336" y="1642"/>
                  </a:cubicBezTo>
                  <a:cubicBezTo>
                    <a:pt x="509" y="1896"/>
                    <a:pt x="803" y="2018"/>
                    <a:pt x="1058" y="2018"/>
                  </a:cubicBezTo>
                  <a:cubicBezTo>
                    <a:pt x="1098" y="2018"/>
                    <a:pt x="1190" y="2018"/>
                    <a:pt x="1230" y="1977"/>
                  </a:cubicBezTo>
                  <a:cubicBezTo>
                    <a:pt x="1566" y="1936"/>
                    <a:pt x="1901" y="1601"/>
                    <a:pt x="2033" y="1174"/>
                  </a:cubicBezTo>
                  <a:cubicBezTo>
                    <a:pt x="2115" y="788"/>
                    <a:pt x="1993" y="452"/>
                    <a:pt x="1698" y="198"/>
                  </a:cubicBezTo>
                  <a:cubicBezTo>
                    <a:pt x="1541" y="66"/>
                    <a:pt x="1349" y="0"/>
                    <a:pt x="1137"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0"/>
            <p:cNvSpPr/>
            <p:nvPr/>
          </p:nvSpPr>
          <p:spPr>
            <a:xfrm>
              <a:off x="6942975" y="1442975"/>
              <a:ext cx="298625" cy="132800"/>
            </a:xfrm>
            <a:custGeom>
              <a:avLst/>
              <a:gdLst/>
              <a:ahLst/>
              <a:cxnLst/>
              <a:rect l="l" t="t" r="r" b="b"/>
              <a:pathLst>
                <a:path w="11945" h="5312" extrusionOk="0">
                  <a:moveTo>
                    <a:pt x="11804" y="0"/>
                  </a:moveTo>
                  <a:cubicBezTo>
                    <a:pt x="11784" y="0"/>
                    <a:pt x="11763" y="5"/>
                    <a:pt x="11741" y="16"/>
                  </a:cubicBezTo>
                  <a:cubicBezTo>
                    <a:pt x="6232" y="1378"/>
                    <a:pt x="173" y="5017"/>
                    <a:pt x="92" y="5058"/>
                  </a:cubicBezTo>
                  <a:cubicBezTo>
                    <a:pt x="51" y="5098"/>
                    <a:pt x="0" y="5190"/>
                    <a:pt x="51" y="5271"/>
                  </a:cubicBezTo>
                  <a:cubicBezTo>
                    <a:pt x="92" y="5312"/>
                    <a:pt x="132" y="5312"/>
                    <a:pt x="173" y="5312"/>
                  </a:cubicBezTo>
                  <a:lnTo>
                    <a:pt x="254" y="5312"/>
                  </a:lnTo>
                  <a:cubicBezTo>
                    <a:pt x="305" y="5271"/>
                    <a:pt x="6313" y="1673"/>
                    <a:pt x="11823" y="270"/>
                  </a:cubicBezTo>
                  <a:cubicBezTo>
                    <a:pt x="11904" y="270"/>
                    <a:pt x="11945" y="189"/>
                    <a:pt x="11904" y="107"/>
                  </a:cubicBezTo>
                  <a:cubicBezTo>
                    <a:pt x="11904" y="40"/>
                    <a:pt x="11860" y="0"/>
                    <a:pt x="11804" y="0"/>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0"/>
            <p:cNvSpPr/>
            <p:nvPr/>
          </p:nvSpPr>
          <p:spPr>
            <a:xfrm>
              <a:off x="5938125" y="2612375"/>
              <a:ext cx="451100" cy="1249600"/>
            </a:xfrm>
            <a:custGeom>
              <a:avLst/>
              <a:gdLst/>
              <a:ahLst/>
              <a:cxnLst/>
              <a:rect l="l" t="t" r="r" b="b"/>
              <a:pathLst>
                <a:path w="18044" h="49984" extrusionOk="0">
                  <a:moveTo>
                    <a:pt x="18044" y="0"/>
                  </a:moveTo>
                  <a:cubicBezTo>
                    <a:pt x="17200" y="92"/>
                    <a:pt x="16397" y="214"/>
                    <a:pt x="15594" y="346"/>
                  </a:cubicBezTo>
                  <a:lnTo>
                    <a:pt x="9108" y="4616"/>
                  </a:lnTo>
                  <a:lnTo>
                    <a:pt x="2633" y="3518"/>
                  </a:lnTo>
                  <a:cubicBezTo>
                    <a:pt x="1739" y="3772"/>
                    <a:pt x="854" y="4026"/>
                    <a:pt x="0" y="4321"/>
                  </a:cubicBezTo>
                  <a:cubicBezTo>
                    <a:pt x="7116" y="18684"/>
                    <a:pt x="12077" y="34187"/>
                    <a:pt x="14618" y="49984"/>
                  </a:cubicBezTo>
                  <a:cubicBezTo>
                    <a:pt x="15248" y="33251"/>
                    <a:pt x="16397" y="16519"/>
                    <a:pt x="180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0"/>
            <p:cNvSpPr/>
            <p:nvPr/>
          </p:nvSpPr>
          <p:spPr>
            <a:xfrm>
              <a:off x="6003950" y="2621025"/>
              <a:ext cx="324025" cy="144000"/>
            </a:xfrm>
            <a:custGeom>
              <a:avLst/>
              <a:gdLst/>
              <a:ahLst/>
              <a:cxnLst/>
              <a:rect l="l" t="t" r="r" b="b"/>
              <a:pathLst>
                <a:path w="12961" h="5760" extrusionOk="0">
                  <a:moveTo>
                    <a:pt x="12961" y="0"/>
                  </a:moveTo>
                  <a:cubicBezTo>
                    <a:pt x="10369" y="417"/>
                    <a:pt x="7827" y="1057"/>
                    <a:pt x="5337" y="2409"/>
                  </a:cubicBezTo>
                  <a:cubicBezTo>
                    <a:pt x="3507" y="2491"/>
                    <a:pt x="1728" y="2745"/>
                    <a:pt x="0" y="3172"/>
                  </a:cubicBezTo>
                  <a:cubicBezTo>
                    <a:pt x="1425" y="4827"/>
                    <a:pt x="3603" y="5760"/>
                    <a:pt x="5760" y="5760"/>
                  </a:cubicBezTo>
                  <a:cubicBezTo>
                    <a:pt x="6358" y="5760"/>
                    <a:pt x="6955" y="5688"/>
                    <a:pt x="7533" y="5540"/>
                  </a:cubicBezTo>
                  <a:cubicBezTo>
                    <a:pt x="10166" y="4829"/>
                    <a:pt x="12280" y="2623"/>
                    <a:pt x="12961" y="0"/>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0"/>
            <p:cNvSpPr/>
            <p:nvPr/>
          </p:nvSpPr>
          <p:spPr>
            <a:xfrm>
              <a:off x="5934050" y="2609050"/>
              <a:ext cx="458500" cy="1255975"/>
            </a:xfrm>
            <a:custGeom>
              <a:avLst/>
              <a:gdLst/>
              <a:ahLst/>
              <a:cxnLst/>
              <a:rect l="l" t="t" r="r" b="b"/>
              <a:pathLst>
                <a:path w="18340" h="50239" extrusionOk="0">
                  <a:moveTo>
                    <a:pt x="18163" y="1"/>
                  </a:moveTo>
                  <a:cubicBezTo>
                    <a:pt x="18098" y="1"/>
                    <a:pt x="18044" y="67"/>
                    <a:pt x="18044" y="133"/>
                  </a:cubicBezTo>
                  <a:cubicBezTo>
                    <a:pt x="16469" y="16144"/>
                    <a:pt x="15330" y="32500"/>
                    <a:pt x="14690" y="48714"/>
                  </a:cubicBezTo>
                  <a:cubicBezTo>
                    <a:pt x="12108" y="33384"/>
                    <a:pt x="7279" y="18472"/>
                    <a:pt x="295" y="4372"/>
                  </a:cubicBezTo>
                  <a:cubicBezTo>
                    <a:pt x="267" y="4344"/>
                    <a:pt x="212" y="4315"/>
                    <a:pt x="154" y="4315"/>
                  </a:cubicBezTo>
                  <a:cubicBezTo>
                    <a:pt x="130" y="4315"/>
                    <a:pt x="106" y="4320"/>
                    <a:pt x="82" y="4332"/>
                  </a:cubicBezTo>
                  <a:cubicBezTo>
                    <a:pt x="41" y="4332"/>
                    <a:pt x="1" y="4413"/>
                    <a:pt x="41" y="4494"/>
                  </a:cubicBezTo>
                  <a:cubicBezTo>
                    <a:pt x="7198" y="18980"/>
                    <a:pt x="12108" y="34360"/>
                    <a:pt x="14649" y="50157"/>
                  </a:cubicBezTo>
                  <a:cubicBezTo>
                    <a:pt x="14649" y="50198"/>
                    <a:pt x="14690" y="50239"/>
                    <a:pt x="14781" y="50239"/>
                  </a:cubicBezTo>
                  <a:cubicBezTo>
                    <a:pt x="14862" y="50239"/>
                    <a:pt x="14903" y="50198"/>
                    <a:pt x="14903" y="50117"/>
                  </a:cubicBezTo>
                  <a:cubicBezTo>
                    <a:pt x="15584" y="33425"/>
                    <a:pt x="16723" y="16612"/>
                    <a:pt x="18339" y="133"/>
                  </a:cubicBezTo>
                  <a:cubicBezTo>
                    <a:pt x="18339" y="52"/>
                    <a:pt x="18298" y="12"/>
                    <a:pt x="18207" y="12"/>
                  </a:cubicBezTo>
                  <a:cubicBezTo>
                    <a:pt x="18192" y="4"/>
                    <a:pt x="18177" y="1"/>
                    <a:pt x="18163" y="1"/>
                  </a:cubicBezTo>
                  <a:close/>
                </a:path>
              </a:pathLst>
            </a:cu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3" name="Google Shape;1863;p30"/>
          <p:cNvGrpSpPr/>
          <p:nvPr/>
        </p:nvGrpSpPr>
        <p:grpSpPr>
          <a:xfrm>
            <a:off x="2381381" y="339940"/>
            <a:ext cx="964059" cy="1040005"/>
            <a:chOff x="1924181" y="339940"/>
            <a:chExt cx="964059" cy="1040005"/>
          </a:xfrm>
        </p:grpSpPr>
        <p:sp>
          <p:nvSpPr>
            <p:cNvPr id="1864" name="Google Shape;1864;p30"/>
            <p:cNvSpPr/>
            <p:nvPr/>
          </p:nvSpPr>
          <p:spPr>
            <a:xfrm>
              <a:off x="2043294" y="411328"/>
              <a:ext cx="844946" cy="968617"/>
            </a:xfrm>
            <a:custGeom>
              <a:avLst/>
              <a:gdLst/>
              <a:ahLst/>
              <a:cxnLst/>
              <a:rect l="l" t="t" r="r" b="b"/>
              <a:pathLst>
                <a:path w="16814" h="19275" extrusionOk="0">
                  <a:moveTo>
                    <a:pt x="5805" y="1"/>
                  </a:moveTo>
                  <a:cubicBezTo>
                    <a:pt x="5764" y="1"/>
                    <a:pt x="5683" y="42"/>
                    <a:pt x="5683" y="133"/>
                  </a:cubicBezTo>
                  <a:cubicBezTo>
                    <a:pt x="5428" y="1099"/>
                    <a:pt x="5124" y="2207"/>
                    <a:pt x="5042" y="3305"/>
                  </a:cubicBezTo>
                  <a:cubicBezTo>
                    <a:pt x="5042" y="3386"/>
                    <a:pt x="5083" y="3437"/>
                    <a:pt x="5124" y="3437"/>
                  </a:cubicBezTo>
                  <a:cubicBezTo>
                    <a:pt x="5428" y="3559"/>
                    <a:pt x="5723" y="3691"/>
                    <a:pt x="6018" y="3772"/>
                  </a:cubicBezTo>
                  <a:cubicBezTo>
                    <a:pt x="5845" y="4026"/>
                    <a:pt x="5591" y="4281"/>
                    <a:pt x="5337" y="4403"/>
                  </a:cubicBezTo>
                  <a:cubicBezTo>
                    <a:pt x="5083" y="4575"/>
                    <a:pt x="4788" y="4708"/>
                    <a:pt x="4453" y="4830"/>
                  </a:cubicBezTo>
                  <a:cubicBezTo>
                    <a:pt x="4198" y="4911"/>
                    <a:pt x="3904" y="5002"/>
                    <a:pt x="3650" y="5165"/>
                  </a:cubicBezTo>
                  <a:cubicBezTo>
                    <a:pt x="2501" y="5765"/>
                    <a:pt x="1871" y="6822"/>
                    <a:pt x="1403" y="8052"/>
                  </a:cubicBezTo>
                  <a:lnTo>
                    <a:pt x="1362" y="8052"/>
                  </a:lnTo>
                  <a:cubicBezTo>
                    <a:pt x="1312" y="8174"/>
                    <a:pt x="1271" y="8306"/>
                    <a:pt x="1230" y="8428"/>
                  </a:cubicBezTo>
                  <a:cubicBezTo>
                    <a:pt x="1230" y="8469"/>
                    <a:pt x="1230" y="8520"/>
                    <a:pt x="1190" y="8560"/>
                  </a:cubicBezTo>
                  <a:cubicBezTo>
                    <a:pt x="1190" y="8642"/>
                    <a:pt x="1149" y="8723"/>
                    <a:pt x="1108" y="8814"/>
                  </a:cubicBezTo>
                  <a:cubicBezTo>
                    <a:pt x="1108" y="8855"/>
                    <a:pt x="1057" y="8896"/>
                    <a:pt x="1057" y="8977"/>
                  </a:cubicBezTo>
                  <a:cubicBezTo>
                    <a:pt x="1017" y="9069"/>
                    <a:pt x="1017" y="9109"/>
                    <a:pt x="976" y="9191"/>
                  </a:cubicBezTo>
                  <a:cubicBezTo>
                    <a:pt x="976" y="9231"/>
                    <a:pt x="976" y="9282"/>
                    <a:pt x="935" y="9363"/>
                  </a:cubicBezTo>
                  <a:cubicBezTo>
                    <a:pt x="895" y="9485"/>
                    <a:pt x="854" y="9577"/>
                    <a:pt x="854" y="9699"/>
                  </a:cubicBezTo>
                  <a:cubicBezTo>
                    <a:pt x="803" y="9831"/>
                    <a:pt x="763" y="9912"/>
                    <a:pt x="722" y="10044"/>
                  </a:cubicBezTo>
                  <a:cubicBezTo>
                    <a:pt x="722" y="10126"/>
                    <a:pt x="722" y="10166"/>
                    <a:pt x="681" y="10248"/>
                  </a:cubicBezTo>
                  <a:cubicBezTo>
                    <a:pt x="681" y="10299"/>
                    <a:pt x="681" y="10339"/>
                    <a:pt x="641" y="10380"/>
                  </a:cubicBezTo>
                  <a:cubicBezTo>
                    <a:pt x="641" y="10461"/>
                    <a:pt x="600" y="10553"/>
                    <a:pt x="600" y="10675"/>
                  </a:cubicBezTo>
                  <a:lnTo>
                    <a:pt x="549" y="10675"/>
                  </a:lnTo>
                  <a:cubicBezTo>
                    <a:pt x="173" y="12240"/>
                    <a:pt x="0" y="13765"/>
                    <a:pt x="803" y="15076"/>
                  </a:cubicBezTo>
                  <a:cubicBezTo>
                    <a:pt x="1403" y="16052"/>
                    <a:pt x="2420" y="16693"/>
                    <a:pt x="3395" y="17160"/>
                  </a:cubicBezTo>
                  <a:cubicBezTo>
                    <a:pt x="5256" y="18085"/>
                    <a:pt x="7248" y="18726"/>
                    <a:pt x="9281" y="19102"/>
                  </a:cubicBezTo>
                  <a:cubicBezTo>
                    <a:pt x="9789" y="19193"/>
                    <a:pt x="10338" y="19275"/>
                    <a:pt x="10887" y="19275"/>
                  </a:cubicBezTo>
                  <a:cubicBezTo>
                    <a:pt x="11609" y="19275"/>
                    <a:pt x="12412" y="19142"/>
                    <a:pt x="13053" y="18685"/>
                  </a:cubicBezTo>
                  <a:cubicBezTo>
                    <a:pt x="13601" y="18299"/>
                    <a:pt x="13937" y="17709"/>
                    <a:pt x="14232" y="17109"/>
                  </a:cubicBezTo>
                  <a:cubicBezTo>
                    <a:pt x="14323" y="16987"/>
                    <a:pt x="14364" y="16906"/>
                    <a:pt x="14405" y="16774"/>
                  </a:cubicBezTo>
                  <a:lnTo>
                    <a:pt x="14445" y="16733"/>
                  </a:lnTo>
                  <a:cubicBezTo>
                    <a:pt x="14445" y="16693"/>
                    <a:pt x="14486" y="16652"/>
                    <a:pt x="14486" y="16560"/>
                  </a:cubicBezTo>
                  <a:cubicBezTo>
                    <a:pt x="14527" y="16479"/>
                    <a:pt x="14577" y="16398"/>
                    <a:pt x="14618" y="16306"/>
                  </a:cubicBezTo>
                  <a:cubicBezTo>
                    <a:pt x="15208" y="14873"/>
                    <a:pt x="15757" y="13348"/>
                    <a:pt x="16184" y="11864"/>
                  </a:cubicBezTo>
                  <a:cubicBezTo>
                    <a:pt x="16224" y="11823"/>
                    <a:pt x="16224" y="11732"/>
                    <a:pt x="16265" y="11691"/>
                  </a:cubicBezTo>
                  <a:cubicBezTo>
                    <a:pt x="16610" y="10553"/>
                    <a:pt x="16814" y="9231"/>
                    <a:pt x="16143" y="8265"/>
                  </a:cubicBezTo>
                  <a:cubicBezTo>
                    <a:pt x="15848" y="7879"/>
                    <a:pt x="15502" y="7625"/>
                    <a:pt x="15126" y="7371"/>
                  </a:cubicBezTo>
                  <a:cubicBezTo>
                    <a:pt x="14913" y="7198"/>
                    <a:pt x="14699" y="7035"/>
                    <a:pt x="14486" y="6822"/>
                  </a:cubicBezTo>
                  <a:cubicBezTo>
                    <a:pt x="14191" y="6527"/>
                    <a:pt x="13937" y="6100"/>
                    <a:pt x="13937" y="5724"/>
                  </a:cubicBezTo>
                  <a:lnTo>
                    <a:pt x="13937" y="5724"/>
                  </a:lnTo>
                  <a:cubicBezTo>
                    <a:pt x="14323" y="5765"/>
                    <a:pt x="14659" y="5805"/>
                    <a:pt x="15035" y="5805"/>
                  </a:cubicBezTo>
                  <a:cubicBezTo>
                    <a:pt x="15086" y="5805"/>
                    <a:pt x="15167" y="5805"/>
                    <a:pt x="15167" y="5724"/>
                  </a:cubicBezTo>
                  <a:cubicBezTo>
                    <a:pt x="15248" y="5378"/>
                    <a:pt x="15380" y="5084"/>
                    <a:pt x="15462" y="4789"/>
                  </a:cubicBezTo>
                  <a:cubicBezTo>
                    <a:pt x="15675" y="4067"/>
                    <a:pt x="15848" y="3386"/>
                    <a:pt x="15970" y="2715"/>
                  </a:cubicBezTo>
                  <a:cubicBezTo>
                    <a:pt x="15970" y="2674"/>
                    <a:pt x="15970" y="2624"/>
                    <a:pt x="15929" y="2583"/>
                  </a:cubicBezTo>
                  <a:cubicBezTo>
                    <a:pt x="15421" y="2329"/>
                    <a:pt x="14954" y="2115"/>
                    <a:pt x="14486" y="1912"/>
                  </a:cubicBezTo>
                  <a:lnTo>
                    <a:pt x="14405" y="1912"/>
                  </a:lnTo>
                  <a:cubicBezTo>
                    <a:pt x="13856" y="1658"/>
                    <a:pt x="13307" y="1444"/>
                    <a:pt x="12707" y="1231"/>
                  </a:cubicBezTo>
                  <a:lnTo>
                    <a:pt x="12666" y="1231"/>
                  </a:lnTo>
                  <a:cubicBezTo>
                    <a:pt x="12077" y="1018"/>
                    <a:pt x="11436" y="845"/>
                    <a:pt x="10806" y="723"/>
                  </a:cubicBezTo>
                  <a:lnTo>
                    <a:pt x="10806" y="682"/>
                  </a:lnTo>
                  <a:lnTo>
                    <a:pt x="10765" y="682"/>
                  </a:lnTo>
                  <a:cubicBezTo>
                    <a:pt x="10257" y="550"/>
                    <a:pt x="9749" y="469"/>
                    <a:pt x="9241" y="387"/>
                  </a:cubicBezTo>
                  <a:lnTo>
                    <a:pt x="9190" y="387"/>
                  </a:lnTo>
                  <a:cubicBezTo>
                    <a:pt x="8600" y="255"/>
                    <a:pt x="7970" y="174"/>
                    <a:pt x="7370" y="133"/>
                  </a:cubicBezTo>
                  <a:lnTo>
                    <a:pt x="7329" y="133"/>
                  </a:lnTo>
                  <a:cubicBezTo>
                    <a:pt x="6821" y="42"/>
                    <a:pt x="6313" y="42"/>
                    <a:pt x="5805"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65" name="Google Shape;1865;p30"/>
            <p:cNvGrpSpPr/>
            <p:nvPr/>
          </p:nvGrpSpPr>
          <p:grpSpPr>
            <a:xfrm>
              <a:off x="1924181" y="339940"/>
              <a:ext cx="853689" cy="968617"/>
              <a:chOff x="828975" y="1532300"/>
              <a:chExt cx="424700" cy="481875"/>
            </a:xfrm>
          </p:grpSpPr>
          <p:sp>
            <p:nvSpPr>
              <p:cNvPr id="1866" name="Google Shape;1866;p30"/>
              <p:cNvSpPr/>
              <p:nvPr/>
            </p:nvSpPr>
            <p:spPr>
              <a:xfrm>
                <a:off x="845000" y="1658350"/>
                <a:ext cx="396975" cy="242475"/>
              </a:xfrm>
              <a:custGeom>
                <a:avLst/>
                <a:gdLst/>
                <a:ahLst/>
                <a:cxnLst/>
                <a:rect l="l" t="t" r="r" b="b"/>
                <a:pathLst>
                  <a:path w="15879" h="9699" extrusionOk="0">
                    <a:moveTo>
                      <a:pt x="4066" y="1"/>
                    </a:moveTo>
                    <a:cubicBezTo>
                      <a:pt x="3761" y="133"/>
                      <a:pt x="3507" y="214"/>
                      <a:pt x="3253" y="336"/>
                    </a:cubicBezTo>
                    <a:cubicBezTo>
                      <a:pt x="2745" y="590"/>
                      <a:pt x="2369" y="977"/>
                      <a:pt x="2033" y="1403"/>
                    </a:cubicBezTo>
                    <a:cubicBezTo>
                      <a:pt x="2450" y="1485"/>
                      <a:pt x="2836" y="1566"/>
                      <a:pt x="3253" y="1658"/>
                    </a:cubicBezTo>
                    <a:cubicBezTo>
                      <a:pt x="3426" y="1525"/>
                      <a:pt x="3599" y="1403"/>
                      <a:pt x="3761" y="1271"/>
                    </a:cubicBezTo>
                    <a:cubicBezTo>
                      <a:pt x="3934" y="1190"/>
                      <a:pt x="4188" y="1099"/>
                      <a:pt x="4442" y="1017"/>
                    </a:cubicBezTo>
                    <a:cubicBezTo>
                      <a:pt x="4442" y="1017"/>
                      <a:pt x="8722" y="1780"/>
                      <a:pt x="14526" y="3986"/>
                    </a:cubicBezTo>
                    <a:cubicBezTo>
                      <a:pt x="14903" y="4148"/>
                      <a:pt x="14903" y="4707"/>
                      <a:pt x="14740" y="5297"/>
                    </a:cubicBezTo>
                    <a:cubicBezTo>
                      <a:pt x="15075" y="5470"/>
                      <a:pt x="15370" y="5592"/>
                      <a:pt x="15706" y="5764"/>
                    </a:cubicBezTo>
                    <a:cubicBezTo>
                      <a:pt x="15878" y="4870"/>
                      <a:pt x="15878" y="4026"/>
                      <a:pt x="15411" y="3386"/>
                    </a:cubicBezTo>
                    <a:cubicBezTo>
                      <a:pt x="15157" y="3050"/>
                      <a:pt x="14821" y="2796"/>
                      <a:pt x="14486" y="2542"/>
                    </a:cubicBezTo>
                    <a:cubicBezTo>
                      <a:pt x="14232" y="2369"/>
                      <a:pt x="14018" y="2166"/>
                      <a:pt x="13805" y="1993"/>
                    </a:cubicBezTo>
                    <a:cubicBezTo>
                      <a:pt x="13764" y="1912"/>
                      <a:pt x="13673" y="1861"/>
                      <a:pt x="13632" y="1780"/>
                    </a:cubicBezTo>
                    <a:lnTo>
                      <a:pt x="13418" y="1780"/>
                    </a:lnTo>
                    <a:cubicBezTo>
                      <a:pt x="10247" y="1780"/>
                      <a:pt x="7065" y="1190"/>
                      <a:pt x="4107" y="1"/>
                    </a:cubicBezTo>
                    <a:close/>
                    <a:moveTo>
                      <a:pt x="41" y="7452"/>
                    </a:moveTo>
                    <a:lnTo>
                      <a:pt x="41" y="7452"/>
                    </a:lnTo>
                    <a:cubicBezTo>
                      <a:pt x="0" y="8052"/>
                      <a:pt x="41" y="8601"/>
                      <a:pt x="163" y="9109"/>
                    </a:cubicBezTo>
                    <a:cubicBezTo>
                      <a:pt x="630" y="9282"/>
                      <a:pt x="1139" y="9485"/>
                      <a:pt x="1687" y="9698"/>
                    </a:cubicBezTo>
                    <a:cubicBezTo>
                      <a:pt x="1606" y="9576"/>
                      <a:pt x="1525" y="9485"/>
                      <a:pt x="1433" y="9363"/>
                    </a:cubicBezTo>
                    <a:cubicBezTo>
                      <a:pt x="1139" y="8855"/>
                      <a:pt x="1057" y="8306"/>
                      <a:pt x="1098" y="7706"/>
                    </a:cubicBezTo>
                    <a:cubicBezTo>
                      <a:pt x="712" y="7625"/>
                      <a:pt x="376" y="7543"/>
                      <a:pt x="41" y="7452"/>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0"/>
              <p:cNvSpPr/>
              <p:nvPr/>
            </p:nvSpPr>
            <p:spPr>
              <a:xfrm>
                <a:off x="864050" y="1683775"/>
                <a:ext cx="359875" cy="297025"/>
              </a:xfrm>
              <a:custGeom>
                <a:avLst/>
                <a:gdLst/>
                <a:ahLst/>
                <a:cxnLst/>
                <a:rect l="l" t="t" r="r" b="b"/>
                <a:pathLst>
                  <a:path w="14395" h="11881" extrusionOk="0">
                    <a:moveTo>
                      <a:pt x="3680" y="0"/>
                    </a:moveTo>
                    <a:cubicBezTo>
                      <a:pt x="3426" y="82"/>
                      <a:pt x="3172" y="173"/>
                      <a:pt x="2999" y="254"/>
                    </a:cubicBezTo>
                    <a:cubicBezTo>
                      <a:pt x="1861" y="895"/>
                      <a:pt x="1312" y="2460"/>
                      <a:pt x="844" y="4026"/>
                    </a:cubicBezTo>
                    <a:cubicBezTo>
                      <a:pt x="417" y="5591"/>
                      <a:pt x="0" y="7197"/>
                      <a:pt x="671" y="8346"/>
                    </a:cubicBezTo>
                    <a:cubicBezTo>
                      <a:pt x="1098" y="9027"/>
                      <a:pt x="1942" y="9535"/>
                      <a:pt x="2704" y="9911"/>
                    </a:cubicBezTo>
                    <a:cubicBezTo>
                      <a:pt x="3558" y="10338"/>
                      <a:pt x="4443" y="10674"/>
                      <a:pt x="5378" y="10969"/>
                    </a:cubicBezTo>
                    <a:cubicBezTo>
                      <a:pt x="6303" y="11314"/>
                      <a:pt x="7279" y="11568"/>
                      <a:pt x="8255" y="11731"/>
                    </a:cubicBezTo>
                    <a:cubicBezTo>
                      <a:pt x="8647" y="11811"/>
                      <a:pt x="9115" y="11881"/>
                      <a:pt x="9575" y="11881"/>
                    </a:cubicBezTo>
                    <a:cubicBezTo>
                      <a:pt x="10104" y="11881"/>
                      <a:pt x="10624" y="11789"/>
                      <a:pt x="11010" y="11518"/>
                    </a:cubicBezTo>
                    <a:cubicBezTo>
                      <a:pt x="11477" y="11182"/>
                      <a:pt x="11813" y="10460"/>
                      <a:pt x="12107" y="9739"/>
                    </a:cubicBezTo>
                    <a:cubicBezTo>
                      <a:pt x="12707" y="8346"/>
                      <a:pt x="13215" y="6862"/>
                      <a:pt x="13673" y="5418"/>
                    </a:cubicBezTo>
                    <a:cubicBezTo>
                      <a:pt x="13927" y="4575"/>
                      <a:pt x="14395" y="3223"/>
                      <a:pt x="13764" y="2969"/>
                    </a:cubicBezTo>
                    <a:cubicBezTo>
                      <a:pt x="7960" y="763"/>
                      <a:pt x="3680" y="0"/>
                      <a:pt x="3680" y="0"/>
                    </a:cubicBezTo>
                    <a:close/>
                  </a:path>
                </a:pathLst>
              </a:custGeom>
              <a:solidFill>
                <a:srgbClr val="FF57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30"/>
              <p:cNvSpPr/>
              <p:nvPr/>
            </p:nvSpPr>
            <p:spPr>
              <a:xfrm>
                <a:off x="842700" y="1696475"/>
                <a:ext cx="397250" cy="261525"/>
              </a:xfrm>
              <a:custGeom>
                <a:avLst/>
                <a:gdLst/>
                <a:ahLst/>
                <a:cxnLst/>
                <a:rect l="l" t="t" r="r" b="b"/>
                <a:pathLst>
                  <a:path w="15890" h="10461" extrusionOk="0">
                    <a:moveTo>
                      <a:pt x="1912" y="0"/>
                    </a:moveTo>
                    <a:cubicBezTo>
                      <a:pt x="1231" y="895"/>
                      <a:pt x="895" y="2074"/>
                      <a:pt x="549" y="3182"/>
                    </a:cubicBezTo>
                    <a:cubicBezTo>
                      <a:pt x="295" y="4026"/>
                      <a:pt x="92" y="4910"/>
                      <a:pt x="1" y="5764"/>
                    </a:cubicBezTo>
                    <a:cubicBezTo>
                      <a:pt x="4748" y="6781"/>
                      <a:pt x="9363" y="8346"/>
                      <a:pt x="13724" y="10461"/>
                    </a:cubicBezTo>
                    <a:cubicBezTo>
                      <a:pt x="13856" y="10207"/>
                      <a:pt x="13978" y="9952"/>
                      <a:pt x="14069" y="9698"/>
                    </a:cubicBezTo>
                    <a:cubicBezTo>
                      <a:pt x="14659" y="8265"/>
                      <a:pt x="15208" y="6740"/>
                      <a:pt x="15676" y="5256"/>
                    </a:cubicBezTo>
                    <a:cubicBezTo>
                      <a:pt x="15757" y="4961"/>
                      <a:pt x="15798" y="4707"/>
                      <a:pt x="15889" y="4402"/>
                    </a:cubicBezTo>
                    <a:cubicBezTo>
                      <a:pt x="11528" y="2369"/>
                      <a:pt x="6903" y="895"/>
                      <a:pt x="191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9" name="Google Shape;1869;p30"/>
              <p:cNvSpPr/>
              <p:nvPr/>
            </p:nvSpPr>
            <p:spPr>
              <a:xfrm>
                <a:off x="839650" y="1692900"/>
                <a:ext cx="403350" cy="269425"/>
              </a:xfrm>
              <a:custGeom>
                <a:avLst/>
                <a:gdLst/>
                <a:ahLst/>
                <a:cxnLst/>
                <a:rect l="l" t="t" r="r" b="b"/>
                <a:pathLst>
                  <a:path w="16134" h="10777" extrusionOk="0">
                    <a:moveTo>
                      <a:pt x="2074" y="276"/>
                    </a:moveTo>
                    <a:cubicBezTo>
                      <a:pt x="6984" y="1160"/>
                      <a:pt x="11477" y="2604"/>
                      <a:pt x="15838" y="4637"/>
                    </a:cubicBezTo>
                    <a:cubicBezTo>
                      <a:pt x="15798" y="4850"/>
                      <a:pt x="15757" y="5104"/>
                      <a:pt x="15665" y="5358"/>
                    </a:cubicBezTo>
                    <a:cubicBezTo>
                      <a:pt x="15208" y="6832"/>
                      <a:pt x="14649" y="8357"/>
                      <a:pt x="14059" y="9801"/>
                    </a:cubicBezTo>
                    <a:cubicBezTo>
                      <a:pt x="13978" y="10055"/>
                      <a:pt x="13887" y="10268"/>
                      <a:pt x="13765" y="10441"/>
                    </a:cubicBezTo>
                    <a:cubicBezTo>
                      <a:pt x="9485" y="8357"/>
                      <a:pt x="4951" y="6792"/>
                      <a:pt x="255" y="5816"/>
                    </a:cubicBezTo>
                    <a:cubicBezTo>
                      <a:pt x="336" y="4972"/>
                      <a:pt x="590" y="4169"/>
                      <a:pt x="804" y="3366"/>
                    </a:cubicBezTo>
                    <a:cubicBezTo>
                      <a:pt x="1098" y="2349"/>
                      <a:pt x="1485" y="1201"/>
                      <a:pt x="2074" y="276"/>
                    </a:cubicBezTo>
                    <a:close/>
                    <a:moveTo>
                      <a:pt x="1995" y="0"/>
                    </a:moveTo>
                    <a:cubicBezTo>
                      <a:pt x="1963" y="0"/>
                      <a:pt x="1930" y="34"/>
                      <a:pt x="1901" y="62"/>
                    </a:cubicBezTo>
                    <a:cubicBezTo>
                      <a:pt x="1231" y="987"/>
                      <a:pt x="844" y="2217"/>
                      <a:pt x="549" y="3274"/>
                    </a:cubicBezTo>
                    <a:cubicBezTo>
                      <a:pt x="295" y="4128"/>
                      <a:pt x="82" y="5013"/>
                      <a:pt x="1" y="5907"/>
                    </a:cubicBezTo>
                    <a:cubicBezTo>
                      <a:pt x="1" y="5989"/>
                      <a:pt x="41" y="6029"/>
                      <a:pt x="82" y="6029"/>
                    </a:cubicBezTo>
                    <a:cubicBezTo>
                      <a:pt x="4829" y="7046"/>
                      <a:pt x="9444" y="8611"/>
                      <a:pt x="13805" y="10736"/>
                    </a:cubicBezTo>
                    <a:cubicBezTo>
                      <a:pt x="13805" y="10736"/>
                      <a:pt x="13805" y="10776"/>
                      <a:pt x="13846" y="10776"/>
                    </a:cubicBezTo>
                    <a:cubicBezTo>
                      <a:pt x="13887" y="10776"/>
                      <a:pt x="13937" y="10736"/>
                      <a:pt x="13978" y="10695"/>
                    </a:cubicBezTo>
                    <a:cubicBezTo>
                      <a:pt x="14059" y="10441"/>
                      <a:pt x="14191" y="10187"/>
                      <a:pt x="14313" y="9882"/>
                    </a:cubicBezTo>
                    <a:cubicBezTo>
                      <a:pt x="14903" y="8449"/>
                      <a:pt x="15462" y="6924"/>
                      <a:pt x="15920" y="5440"/>
                    </a:cubicBezTo>
                    <a:cubicBezTo>
                      <a:pt x="16011" y="5145"/>
                      <a:pt x="16092" y="4850"/>
                      <a:pt x="16133" y="4596"/>
                    </a:cubicBezTo>
                    <a:cubicBezTo>
                      <a:pt x="16133" y="4504"/>
                      <a:pt x="16133" y="4464"/>
                      <a:pt x="16052" y="4423"/>
                    </a:cubicBezTo>
                    <a:cubicBezTo>
                      <a:pt x="11650" y="2349"/>
                      <a:pt x="7025" y="906"/>
                      <a:pt x="2034" y="21"/>
                    </a:cubicBezTo>
                    <a:cubicBezTo>
                      <a:pt x="2021" y="6"/>
                      <a:pt x="2008" y="0"/>
                      <a:pt x="19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30"/>
              <p:cNvSpPr/>
              <p:nvPr/>
            </p:nvSpPr>
            <p:spPr>
              <a:xfrm>
                <a:off x="918950" y="1737900"/>
                <a:ext cx="42450" cy="50850"/>
              </a:xfrm>
              <a:custGeom>
                <a:avLst/>
                <a:gdLst/>
                <a:ahLst/>
                <a:cxnLst/>
                <a:rect l="l" t="t" r="r" b="b"/>
                <a:pathLst>
                  <a:path w="1698" h="2034" extrusionOk="0">
                    <a:moveTo>
                      <a:pt x="0" y="0"/>
                    </a:moveTo>
                    <a:cubicBezTo>
                      <a:pt x="92" y="671"/>
                      <a:pt x="173" y="1312"/>
                      <a:pt x="214" y="1983"/>
                    </a:cubicBezTo>
                    <a:cubicBezTo>
                      <a:pt x="295" y="1983"/>
                      <a:pt x="427" y="2034"/>
                      <a:pt x="508" y="2034"/>
                    </a:cubicBezTo>
                    <a:cubicBezTo>
                      <a:pt x="895" y="1474"/>
                      <a:pt x="1271" y="885"/>
                      <a:pt x="1698" y="336"/>
                    </a:cubicBezTo>
                    <a:cubicBezTo>
                      <a:pt x="1616" y="336"/>
                      <a:pt x="1525" y="295"/>
                      <a:pt x="1444" y="295"/>
                    </a:cubicBezTo>
                    <a:cubicBezTo>
                      <a:pt x="1230" y="549"/>
                      <a:pt x="1017" y="844"/>
                      <a:pt x="854" y="1139"/>
                    </a:cubicBezTo>
                    <a:cubicBezTo>
                      <a:pt x="681" y="1352"/>
                      <a:pt x="549" y="1566"/>
                      <a:pt x="427" y="1779"/>
                    </a:cubicBezTo>
                    <a:cubicBezTo>
                      <a:pt x="427" y="1525"/>
                      <a:pt x="427" y="1312"/>
                      <a:pt x="386" y="1017"/>
                    </a:cubicBezTo>
                    <a:cubicBezTo>
                      <a:pt x="386" y="712"/>
                      <a:pt x="346" y="377"/>
                      <a:pt x="295" y="41"/>
                    </a:cubicBezTo>
                    <a:cubicBezTo>
                      <a:pt x="214" y="41"/>
                      <a:pt x="132" y="41"/>
                      <a:pt x="0"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0"/>
              <p:cNvSpPr/>
              <p:nvPr/>
            </p:nvSpPr>
            <p:spPr>
              <a:xfrm>
                <a:off x="946650" y="1749325"/>
                <a:ext cx="40175" cy="52125"/>
              </a:xfrm>
              <a:custGeom>
                <a:avLst/>
                <a:gdLst/>
                <a:ahLst/>
                <a:cxnLst/>
                <a:rect l="l" t="t" r="r" b="b"/>
                <a:pathLst>
                  <a:path w="1607" h="2085" extrusionOk="0">
                    <a:moveTo>
                      <a:pt x="1271" y="255"/>
                    </a:moveTo>
                    <a:lnTo>
                      <a:pt x="1271" y="641"/>
                    </a:lnTo>
                    <a:cubicBezTo>
                      <a:pt x="1271" y="814"/>
                      <a:pt x="1312" y="1017"/>
                      <a:pt x="1312" y="1190"/>
                    </a:cubicBezTo>
                    <a:cubicBezTo>
                      <a:pt x="1098" y="1150"/>
                      <a:pt x="925" y="1109"/>
                      <a:pt x="712" y="1068"/>
                    </a:cubicBezTo>
                    <a:cubicBezTo>
                      <a:pt x="844" y="895"/>
                      <a:pt x="966" y="723"/>
                      <a:pt x="1057" y="560"/>
                    </a:cubicBezTo>
                    <a:cubicBezTo>
                      <a:pt x="1139" y="468"/>
                      <a:pt x="1179" y="387"/>
                      <a:pt x="1271" y="255"/>
                    </a:cubicBezTo>
                    <a:close/>
                    <a:moveTo>
                      <a:pt x="1179" y="1"/>
                    </a:moveTo>
                    <a:cubicBezTo>
                      <a:pt x="763" y="601"/>
                      <a:pt x="376" y="1150"/>
                      <a:pt x="0" y="1698"/>
                    </a:cubicBezTo>
                    <a:cubicBezTo>
                      <a:pt x="82" y="1739"/>
                      <a:pt x="163" y="1739"/>
                      <a:pt x="254" y="1780"/>
                    </a:cubicBezTo>
                    <a:cubicBezTo>
                      <a:pt x="376" y="1577"/>
                      <a:pt x="508" y="1404"/>
                      <a:pt x="630" y="1231"/>
                    </a:cubicBezTo>
                    <a:cubicBezTo>
                      <a:pt x="844" y="1272"/>
                      <a:pt x="1098" y="1363"/>
                      <a:pt x="1312" y="1404"/>
                    </a:cubicBezTo>
                    <a:cubicBezTo>
                      <a:pt x="1312" y="1617"/>
                      <a:pt x="1352" y="1831"/>
                      <a:pt x="1352" y="2034"/>
                    </a:cubicBezTo>
                    <a:cubicBezTo>
                      <a:pt x="1434" y="2034"/>
                      <a:pt x="1525" y="2085"/>
                      <a:pt x="1606" y="2085"/>
                    </a:cubicBezTo>
                    <a:cubicBezTo>
                      <a:pt x="1566" y="1444"/>
                      <a:pt x="1525" y="763"/>
                      <a:pt x="1474" y="92"/>
                    </a:cubicBezTo>
                    <a:cubicBezTo>
                      <a:pt x="1393" y="92"/>
                      <a:pt x="1271" y="52"/>
                      <a:pt x="117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30"/>
              <p:cNvSpPr/>
              <p:nvPr/>
            </p:nvSpPr>
            <p:spPr>
              <a:xfrm>
                <a:off x="992125" y="1761975"/>
                <a:ext cx="48575" cy="48875"/>
              </a:xfrm>
              <a:custGeom>
                <a:avLst/>
                <a:gdLst/>
                <a:ahLst/>
                <a:cxnLst/>
                <a:rect l="l" t="t" r="r" b="b"/>
                <a:pathLst>
                  <a:path w="1943" h="1955" extrusionOk="0">
                    <a:moveTo>
                      <a:pt x="1163" y="1"/>
                    </a:moveTo>
                    <a:cubicBezTo>
                      <a:pt x="715" y="1"/>
                      <a:pt x="343" y="257"/>
                      <a:pt x="214" y="725"/>
                    </a:cubicBezTo>
                    <a:cubicBezTo>
                      <a:pt x="1" y="1325"/>
                      <a:pt x="336" y="1741"/>
                      <a:pt x="845" y="1914"/>
                    </a:cubicBezTo>
                    <a:cubicBezTo>
                      <a:pt x="1099" y="1955"/>
                      <a:pt x="1271" y="1955"/>
                      <a:pt x="1393" y="1955"/>
                    </a:cubicBezTo>
                    <a:lnTo>
                      <a:pt x="1393" y="1741"/>
                    </a:lnTo>
                    <a:cubicBezTo>
                      <a:pt x="1358" y="1753"/>
                      <a:pt x="1318" y="1758"/>
                      <a:pt x="1276" y="1758"/>
                    </a:cubicBezTo>
                    <a:cubicBezTo>
                      <a:pt x="1175" y="1758"/>
                      <a:pt x="1063" y="1730"/>
                      <a:pt x="977" y="1701"/>
                    </a:cubicBezTo>
                    <a:cubicBezTo>
                      <a:pt x="509" y="1579"/>
                      <a:pt x="336" y="1233"/>
                      <a:pt x="468" y="766"/>
                    </a:cubicBezTo>
                    <a:cubicBezTo>
                      <a:pt x="565" y="403"/>
                      <a:pt x="853" y="219"/>
                      <a:pt x="1201" y="219"/>
                    </a:cubicBezTo>
                    <a:cubicBezTo>
                      <a:pt x="1293" y="219"/>
                      <a:pt x="1388" y="232"/>
                      <a:pt x="1485" y="257"/>
                    </a:cubicBezTo>
                    <a:cubicBezTo>
                      <a:pt x="1648" y="308"/>
                      <a:pt x="1739" y="349"/>
                      <a:pt x="1820" y="430"/>
                    </a:cubicBezTo>
                    <a:cubicBezTo>
                      <a:pt x="1861" y="389"/>
                      <a:pt x="1902" y="308"/>
                      <a:pt x="1942" y="257"/>
                    </a:cubicBezTo>
                    <a:cubicBezTo>
                      <a:pt x="1902" y="217"/>
                      <a:pt x="1780" y="135"/>
                      <a:pt x="1526" y="54"/>
                    </a:cubicBezTo>
                    <a:cubicBezTo>
                      <a:pt x="1401" y="18"/>
                      <a:pt x="1280" y="1"/>
                      <a:pt x="11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30"/>
              <p:cNvSpPr/>
              <p:nvPr/>
            </p:nvSpPr>
            <p:spPr>
              <a:xfrm>
                <a:off x="1032275" y="1774125"/>
                <a:ext cx="48825" cy="49450"/>
              </a:xfrm>
              <a:custGeom>
                <a:avLst/>
                <a:gdLst/>
                <a:ahLst/>
                <a:cxnLst/>
                <a:rect l="l" t="t" r="r" b="b"/>
                <a:pathLst>
                  <a:path w="1953" h="1978" extrusionOk="0">
                    <a:moveTo>
                      <a:pt x="1114" y="1"/>
                    </a:moveTo>
                    <a:cubicBezTo>
                      <a:pt x="693" y="1"/>
                      <a:pt x="336" y="248"/>
                      <a:pt x="174" y="666"/>
                    </a:cubicBezTo>
                    <a:cubicBezTo>
                      <a:pt x="1" y="1255"/>
                      <a:pt x="296" y="1723"/>
                      <a:pt x="804" y="1896"/>
                    </a:cubicBezTo>
                    <a:cubicBezTo>
                      <a:pt x="1017" y="1977"/>
                      <a:pt x="1231" y="1977"/>
                      <a:pt x="1312" y="1977"/>
                    </a:cubicBezTo>
                    <a:cubicBezTo>
                      <a:pt x="1312" y="1896"/>
                      <a:pt x="1312" y="1804"/>
                      <a:pt x="1353" y="1764"/>
                    </a:cubicBezTo>
                    <a:cubicBezTo>
                      <a:pt x="1231" y="1764"/>
                      <a:pt x="1058" y="1764"/>
                      <a:pt x="936" y="1723"/>
                    </a:cubicBezTo>
                    <a:cubicBezTo>
                      <a:pt x="469" y="1550"/>
                      <a:pt x="296" y="1215"/>
                      <a:pt x="469" y="747"/>
                    </a:cubicBezTo>
                    <a:cubicBezTo>
                      <a:pt x="565" y="379"/>
                      <a:pt x="850" y="200"/>
                      <a:pt x="1195" y="200"/>
                    </a:cubicBezTo>
                    <a:cubicBezTo>
                      <a:pt x="1288" y="200"/>
                      <a:pt x="1386" y="213"/>
                      <a:pt x="1485" y="239"/>
                    </a:cubicBezTo>
                    <a:cubicBezTo>
                      <a:pt x="1607" y="330"/>
                      <a:pt x="1739" y="371"/>
                      <a:pt x="1821" y="452"/>
                    </a:cubicBezTo>
                    <a:cubicBezTo>
                      <a:pt x="1861" y="412"/>
                      <a:pt x="1912" y="330"/>
                      <a:pt x="1953" y="280"/>
                    </a:cubicBezTo>
                    <a:cubicBezTo>
                      <a:pt x="1912" y="239"/>
                      <a:pt x="1780" y="158"/>
                      <a:pt x="1526" y="76"/>
                    </a:cubicBezTo>
                    <a:cubicBezTo>
                      <a:pt x="1385" y="25"/>
                      <a:pt x="1246" y="1"/>
                      <a:pt x="111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0"/>
              <p:cNvSpPr/>
              <p:nvPr/>
            </p:nvSpPr>
            <p:spPr>
              <a:xfrm>
                <a:off x="1072450" y="1782375"/>
                <a:ext cx="22375" cy="46525"/>
              </a:xfrm>
              <a:custGeom>
                <a:avLst/>
                <a:gdLst/>
                <a:ahLst/>
                <a:cxnLst/>
                <a:rect l="l" t="t" r="r" b="b"/>
                <a:pathLst>
                  <a:path w="895" h="1861" extrusionOk="0">
                    <a:moveTo>
                      <a:pt x="681" y="0"/>
                    </a:moveTo>
                    <a:cubicBezTo>
                      <a:pt x="427" y="590"/>
                      <a:pt x="214" y="1180"/>
                      <a:pt x="0" y="1779"/>
                    </a:cubicBezTo>
                    <a:cubicBezTo>
                      <a:pt x="92" y="1820"/>
                      <a:pt x="132" y="1861"/>
                      <a:pt x="214" y="1861"/>
                    </a:cubicBezTo>
                    <a:cubicBezTo>
                      <a:pt x="427" y="1271"/>
                      <a:pt x="681" y="671"/>
                      <a:pt x="895" y="82"/>
                    </a:cubicBezTo>
                    <a:cubicBezTo>
                      <a:pt x="854" y="82"/>
                      <a:pt x="762" y="41"/>
                      <a:pt x="681"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0"/>
              <p:cNvSpPr/>
              <p:nvPr/>
            </p:nvSpPr>
            <p:spPr>
              <a:xfrm>
                <a:off x="1088450" y="1788725"/>
                <a:ext cx="51875" cy="57200"/>
              </a:xfrm>
              <a:custGeom>
                <a:avLst/>
                <a:gdLst/>
                <a:ahLst/>
                <a:cxnLst/>
                <a:rect l="l" t="t" r="r" b="b"/>
                <a:pathLst>
                  <a:path w="2075" h="2288" extrusionOk="0">
                    <a:moveTo>
                      <a:pt x="682" y="1"/>
                    </a:moveTo>
                    <a:cubicBezTo>
                      <a:pt x="468" y="590"/>
                      <a:pt x="214" y="1180"/>
                      <a:pt x="1" y="1779"/>
                    </a:cubicBezTo>
                    <a:cubicBezTo>
                      <a:pt x="82" y="1779"/>
                      <a:pt x="122" y="1820"/>
                      <a:pt x="214" y="1861"/>
                    </a:cubicBezTo>
                    <a:cubicBezTo>
                      <a:pt x="295" y="1607"/>
                      <a:pt x="427" y="1353"/>
                      <a:pt x="509" y="1098"/>
                    </a:cubicBezTo>
                    <a:cubicBezTo>
                      <a:pt x="631" y="804"/>
                      <a:pt x="722" y="590"/>
                      <a:pt x="804" y="377"/>
                    </a:cubicBezTo>
                    <a:cubicBezTo>
                      <a:pt x="804" y="590"/>
                      <a:pt x="844" y="844"/>
                      <a:pt x="885" y="1098"/>
                    </a:cubicBezTo>
                    <a:cubicBezTo>
                      <a:pt x="976" y="1434"/>
                      <a:pt x="1058" y="1820"/>
                      <a:pt x="1098" y="2196"/>
                    </a:cubicBezTo>
                    <a:cubicBezTo>
                      <a:pt x="1190" y="2237"/>
                      <a:pt x="1271" y="2237"/>
                      <a:pt x="1353" y="2288"/>
                    </a:cubicBezTo>
                    <a:cubicBezTo>
                      <a:pt x="1566" y="1688"/>
                      <a:pt x="1820" y="1139"/>
                      <a:pt x="2074" y="549"/>
                    </a:cubicBezTo>
                    <a:cubicBezTo>
                      <a:pt x="2034" y="509"/>
                      <a:pt x="1952" y="458"/>
                      <a:pt x="1861" y="458"/>
                    </a:cubicBezTo>
                    <a:cubicBezTo>
                      <a:pt x="1779" y="671"/>
                      <a:pt x="1647" y="926"/>
                      <a:pt x="1566" y="1180"/>
                    </a:cubicBezTo>
                    <a:cubicBezTo>
                      <a:pt x="1444" y="1434"/>
                      <a:pt x="1353" y="1647"/>
                      <a:pt x="1271" y="1901"/>
                    </a:cubicBezTo>
                    <a:cubicBezTo>
                      <a:pt x="1271" y="1688"/>
                      <a:pt x="1231" y="1474"/>
                      <a:pt x="1190" y="1220"/>
                    </a:cubicBezTo>
                    <a:cubicBezTo>
                      <a:pt x="1098" y="844"/>
                      <a:pt x="1058" y="458"/>
                      <a:pt x="976" y="82"/>
                    </a:cubicBezTo>
                    <a:cubicBezTo>
                      <a:pt x="885" y="82"/>
                      <a:pt x="804" y="41"/>
                      <a:pt x="68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0"/>
              <p:cNvSpPr/>
              <p:nvPr/>
            </p:nvSpPr>
            <p:spPr>
              <a:xfrm>
                <a:off x="1131900" y="1806525"/>
                <a:ext cx="43500" cy="54150"/>
              </a:xfrm>
              <a:custGeom>
                <a:avLst/>
                <a:gdLst/>
                <a:ahLst/>
                <a:cxnLst/>
                <a:rect l="l" t="t" r="r" b="b"/>
                <a:pathLst>
                  <a:path w="1740" h="2166" extrusionOk="0">
                    <a:moveTo>
                      <a:pt x="763" y="0"/>
                    </a:moveTo>
                    <a:cubicBezTo>
                      <a:pt x="509" y="559"/>
                      <a:pt x="255" y="1149"/>
                      <a:pt x="1" y="1738"/>
                    </a:cubicBezTo>
                    <a:cubicBezTo>
                      <a:pt x="336" y="1871"/>
                      <a:pt x="672" y="1993"/>
                      <a:pt x="977" y="2165"/>
                    </a:cubicBezTo>
                    <a:cubicBezTo>
                      <a:pt x="1017" y="2084"/>
                      <a:pt x="1058" y="2033"/>
                      <a:pt x="1058" y="1952"/>
                    </a:cubicBezTo>
                    <a:cubicBezTo>
                      <a:pt x="804" y="1871"/>
                      <a:pt x="550" y="1738"/>
                      <a:pt x="296" y="1657"/>
                    </a:cubicBezTo>
                    <a:cubicBezTo>
                      <a:pt x="418" y="1444"/>
                      <a:pt x="509" y="1230"/>
                      <a:pt x="590" y="1017"/>
                    </a:cubicBezTo>
                    <a:cubicBezTo>
                      <a:pt x="804" y="1108"/>
                      <a:pt x="1058" y="1230"/>
                      <a:pt x="1271" y="1322"/>
                    </a:cubicBezTo>
                    <a:cubicBezTo>
                      <a:pt x="1312" y="1271"/>
                      <a:pt x="1353" y="1189"/>
                      <a:pt x="1353" y="1149"/>
                    </a:cubicBezTo>
                    <a:cubicBezTo>
                      <a:pt x="1139" y="1017"/>
                      <a:pt x="885" y="935"/>
                      <a:pt x="672" y="854"/>
                    </a:cubicBezTo>
                    <a:cubicBezTo>
                      <a:pt x="763" y="641"/>
                      <a:pt x="845" y="468"/>
                      <a:pt x="926" y="305"/>
                    </a:cubicBezTo>
                    <a:cubicBezTo>
                      <a:pt x="1180" y="386"/>
                      <a:pt x="1393" y="508"/>
                      <a:pt x="1648" y="600"/>
                    </a:cubicBezTo>
                    <a:cubicBezTo>
                      <a:pt x="1688" y="559"/>
                      <a:pt x="1739" y="468"/>
                      <a:pt x="1739" y="427"/>
                    </a:cubicBezTo>
                    <a:cubicBezTo>
                      <a:pt x="1434" y="254"/>
                      <a:pt x="1099" y="132"/>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0"/>
              <p:cNvSpPr/>
              <p:nvPr/>
            </p:nvSpPr>
            <p:spPr>
              <a:xfrm>
                <a:off x="888200" y="1800150"/>
                <a:ext cx="11700" cy="22400"/>
              </a:xfrm>
              <a:custGeom>
                <a:avLst/>
                <a:gdLst/>
                <a:ahLst/>
                <a:cxnLst/>
                <a:rect l="l" t="t" r="r" b="b"/>
                <a:pathLst>
                  <a:path w="468" h="896" extrusionOk="0">
                    <a:moveTo>
                      <a:pt x="173" y="1"/>
                    </a:moveTo>
                    <a:cubicBezTo>
                      <a:pt x="132" y="306"/>
                      <a:pt x="51" y="560"/>
                      <a:pt x="0" y="814"/>
                    </a:cubicBezTo>
                    <a:cubicBezTo>
                      <a:pt x="132" y="855"/>
                      <a:pt x="305" y="896"/>
                      <a:pt x="468" y="896"/>
                    </a:cubicBezTo>
                    <a:lnTo>
                      <a:pt x="468" y="814"/>
                    </a:lnTo>
                    <a:cubicBezTo>
                      <a:pt x="346" y="814"/>
                      <a:pt x="214" y="763"/>
                      <a:pt x="132" y="763"/>
                    </a:cubicBezTo>
                    <a:cubicBezTo>
                      <a:pt x="173" y="509"/>
                      <a:pt x="214" y="255"/>
                      <a:pt x="305" y="52"/>
                    </a:cubicBezTo>
                    <a:cubicBezTo>
                      <a:pt x="254" y="52"/>
                      <a:pt x="214" y="52"/>
                      <a:pt x="17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0"/>
              <p:cNvSpPr/>
              <p:nvPr/>
            </p:nvSpPr>
            <p:spPr>
              <a:xfrm>
                <a:off x="900900" y="1804300"/>
                <a:ext cx="22375" cy="21575"/>
              </a:xfrm>
              <a:custGeom>
                <a:avLst/>
                <a:gdLst/>
                <a:ahLst/>
                <a:cxnLst/>
                <a:rect l="l" t="t" r="r" b="b"/>
                <a:pathLst>
                  <a:path w="895" h="863" extrusionOk="0">
                    <a:moveTo>
                      <a:pt x="498" y="83"/>
                    </a:moveTo>
                    <a:cubicBezTo>
                      <a:pt x="518" y="83"/>
                      <a:pt x="538" y="85"/>
                      <a:pt x="560" y="89"/>
                    </a:cubicBezTo>
                    <a:cubicBezTo>
                      <a:pt x="722" y="140"/>
                      <a:pt x="763" y="343"/>
                      <a:pt x="722" y="475"/>
                    </a:cubicBezTo>
                    <a:cubicBezTo>
                      <a:pt x="687" y="661"/>
                      <a:pt x="590" y="778"/>
                      <a:pt x="451" y="778"/>
                    </a:cubicBezTo>
                    <a:cubicBezTo>
                      <a:pt x="430" y="778"/>
                      <a:pt x="409" y="775"/>
                      <a:pt x="387" y="770"/>
                    </a:cubicBezTo>
                    <a:cubicBezTo>
                      <a:pt x="214" y="730"/>
                      <a:pt x="133" y="557"/>
                      <a:pt x="173" y="394"/>
                    </a:cubicBezTo>
                    <a:cubicBezTo>
                      <a:pt x="210" y="239"/>
                      <a:pt x="320" y="83"/>
                      <a:pt x="498" y="83"/>
                    </a:cubicBezTo>
                    <a:close/>
                    <a:moveTo>
                      <a:pt x="479" y="0"/>
                    </a:moveTo>
                    <a:cubicBezTo>
                      <a:pt x="295" y="0"/>
                      <a:pt x="127" y="121"/>
                      <a:pt x="92" y="343"/>
                    </a:cubicBezTo>
                    <a:cubicBezTo>
                      <a:pt x="0" y="597"/>
                      <a:pt x="133" y="811"/>
                      <a:pt x="346" y="851"/>
                    </a:cubicBezTo>
                    <a:cubicBezTo>
                      <a:pt x="376" y="859"/>
                      <a:pt x="407" y="862"/>
                      <a:pt x="436" y="862"/>
                    </a:cubicBezTo>
                    <a:cubicBezTo>
                      <a:pt x="615" y="862"/>
                      <a:pt x="776" y="734"/>
                      <a:pt x="854" y="516"/>
                    </a:cubicBezTo>
                    <a:cubicBezTo>
                      <a:pt x="895" y="262"/>
                      <a:pt x="814" y="89"/>
                      <a:pt x="560" y="8"/>
                    </a:cubicBezTo>
                    <a:cubicBezTo>
                      <a:pt x="533" y="3"/>
                      <a:pt x="506" y="0"/>
                      <a:pt x="479"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0"/>
              <p:cNvSpPr/>
              <p:nvPr/>
            </p:nvSpPr>
            <p:spPr>
              <a:xfrm>
                <a:off x="923250" y="1808800"/>
                <a:ext cx="17075" cy="22125"/>
              </a:xfrm>
              <a:custGeom>
                <a:avLst/>
                <a:gdLst/>
                <a:ahLst/>
                <a:cxnLst/>
                <a:rect l="l" t="t" r="r" b="b"/>
                <a:pathLst>
                  <a:path w="683" h="885" extrusionOk="0">
                    <a:moveTo>
                      <a:pt x="377" y="82"/>
                    </a:moveTo>
                    <a:cubicBezTo>
                      <a:pt x="509" y="123"/>
                      <a:pt x="591" y="163"/>
                      <a:pt x="550" y="295"/>
                    </a:cubicBezTo>
                    <a:cubicBezTo>
                      <a:pt x="520" y="355"/>
                      <a:pt x="469" y="393"/>
                      <a:pt x="407" y="393"/>
                    </a:cubicBezTo>
                    <a:cubicBezTo>
                      <a:pt x="385" y="393"/>
                      <a:pt x="361" y="388"/>
                      <a:pt x="336" y="377"/>
                    </a:cubicBezTo>
                    <a:lnTo>
                      <a:pt x="214" y="377"/>
                    </a:lnTo>
                    <a:cubicBezTo>
                      <a:pt x="255" y="295"/>
                      <a:pt x="255" y="163"/>
                      <a:pt x="296" y="82"/>
                    </a:cubicBezTo>
                    <a:close/>
                    <a:moveTo>
                      <a:pt x="214" y="1"/>
                    </a:moveTo>
                    <a:cubicBezTo>
                      <a:pt x="123" y="255"/>
                      <a:pt x="42" y="509"/>
                      <a:pt x="1" y="763"/>
                    </a:cubicBezTo>
                    <a:cubicBezTo>
                      <a:pt x="42" y="763"/>
                      <a:pt x="42" y="763"/>
                      <a:pt x="82" y="804"/>
                    </a:cubicBezTo>
                    <a:cubicBezTo>
                      <a:pt x="123" y="671"/>
                      <a:pt x="174" y="550"/>
                      <a:pt x="174" y="468"/>
                    </a:cubicBezTo>
                    <a:lnTo>
                      <a:pt x="296" y="468"/>
                    </a:lnTo>
                    <a:cubicBezTo>
                      <a:pt x="377" y="509"/>
                      <a:pt x="428" y="550"/>
                      <a:pt x="428" y="671"/>
                    </a:cubicBezTo>
                    <a:lnTo>
                      <a:pt x="428" y="844"/>
                    </a:lnTo>
                    <a:cubicBezTo>
                      <a:pt x="469" y="885"/>
                      <a:pt x="509" y="885"/>
                      <a:pt x="550" y="885"/>
                    </a:cubicBezTo>
                    <a:cubicBezTo>
                      <a:pt x="509" y="844"/>
                      <a:pt x="509" y="763"/>
                      <a:pt x="509" y="671"/>
                    </a:cubicBezTo>
                    <a:cubicBezTo>
                      <a:pt x="509" y="590"/>
                      <a:pt x="509" y="509"/>
                      <a:pt x="469" y="468"/>
                    </a:cubicBezTo>
                    <a:cubicBezTo>
                      <a:pt x="550" y="468"/>
                      <a:pt x="631" y="417"/>
                      <a:pt x="682" y="295"/>
                    </a:cubicBezTo>
                    <a:cubicBezTo>
                      <a:pt x="682" y="255"/>
                      <a:pt x="682" y="163"/>
                      <a:pt x="631" y="123"/>
                    </a:cubicBezTo>
                    <a:cubicBezTo>
                      <a:pt x="591" y="82"/>
                      <a:pt x="550" y="41"/>
                      <a:pt x="42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0"/>
              <p:cNvSpPr/>
              <p:nvPr/>
            </p:nvSpPr>
            <p:spPr>
              <a:xfrm>
                <a:off x="939025" y="1811850"/>
                <a:ext cx="17050" cy="22400"/>
              </a:xfrm>
              <a:custGeom>
                <a:avLst/>
                <a:gdLst/>
                <a:ahLst/>
                <a:cxnLst/>
                <a:rect l="l" t="t" r="r" b="b"/>
                <a:pathLst>
                  <a:path w="682" h="896" extrusionOk="0">
                    <a:moveTo>
                      <a:pt x="254" y="1"/>
                    </a:moveTo>
                    <a:cubicBezTo>
                      <a:pt x="173" y="255"/>
                      <a:pt x="92" y="549"/>
                      <a:pt x="0" y="804"/>
                    </a:cubicBezTo>
                    <a:cubicBezTo>
                      <a:pt x="173" y="854"/>
                      <a:pt x="346" y="895"/>
                      <a:pt x="468" y="895"/>
                    </a:cubicBezTo>
                    <a:cubicBezTo>
                      <a:pt x="509" y="895"/>
                      <a:pt x="509" y="854"/>
                      <a:pt x="509" y="804"/>
                    </a:cubicBezTo>
                    <a:cubicBezTo>
                      <a:pt x="387" y="804"/>
                      <a:pt x="254" y="763"/>
                      <a:pt x="173" y="722"/>
                    </a:cubicBezTo>
                    <a:cubicBezTo>
                      <a:pt x="173" y="641"/>
                      <a:pt x="214" y="549"/>
                      <a:pt x="214" y="468"/>
                    </a:cubicBezTo>
                    <a:cubicBezTo>
                      <a:pt x="346" y="468"/>
                      <a:pt x="468" y="509"/>
                      <a:pt x="559" y="549"/>
                    </a:cubicBezTo>
                    <a:cubicBezTo>
                      <a:pt x="559" y="509"/>
                      <a:pt x="559" y="468"/>
                      <a:pt x="600" y="468"/>
                    </a:cubicBezTo>
                    <a:cubicBezTo>
                      <a:pt x="468" y="428"/>
                      <a:pt x="387" y="387"/>
                      <a:pt x="254" y="387"/>
                    </a:cubicBezTo>
                    <a:cubicBezTo>
                      <a:pt x="305" y="295"/>
                      <a:pt x="305" y="214"/>
                      <a:pt x="346" y="133"/>
                    </a:cubicBezTo>
                    <a:cubicBezTo>
                      <a:pt x="427" y="133"/>
                      <a:pt x="559" y="173"/>
                      <a:pt x="681" y="214"/>
                    </a:cubicBezTo>
                    <a:lnTo>
                      <a:pt x="681" y="133"/>
                    </a:lnTo>
                    <a:cubicBezTo>
                      <a:pt x="559" y="92"/>
                      <a:pt x="387" y="4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0"/>
              <p:cNvSpPr/>
              <p:nvPr/>
            </p:nvSpPr>
            <p:spPr>
              <a:xfrm>
                <a:off x="954000" y="1816175"/>
                <a:ext cx="25450" cy="24425"/>
              </a:xfrm>
              <a:custGeom>
                <a:avLst/>
                <a:gdLst/>
                <a:ahLst/>
                <a:cxnLst/>
                <a:rect l="l" t="t" r="r" b="b"/>
                <a:pathLst>
                  <a:path w="1018" h="977" extrusionOk="0">
                    <a:moveTo>
                      <a:pt x="296" y="0"/>
                    </a:moveTo>
                    <a:cubicBezTo>
                      <a:pt x="214" y="255"/>
                      <a:pt x="82" y="509"/>
                      <a:pt x="1" y="763"/>
                    </a:cubicBezTo>
                    <a:cubicBezTo>
                      <a:pt x="42" y="763"/>
                      <a:pt x="82" y="803"/>
                      <a:pt x="123" y="803"/>
                    </a:cubicBezTo>
                    <a:cubicBezTo>
                      <a:pt x="164" y="681"/>
                      <a:pt x="164" y="590"/>
                      <a:pt x="214" y="468"/>
                    </a:cubicBezTo>
                    <a:cubicBezTo>
                      <a:pt x="255" y="336"/>
                      <a:pt x="336" y="214"/>
                      <a:pt x="336" y="122"/>
                    </a:cubicBezTo>
                    <a:lnTo>
                      <a:pt x="336" y="468"/>
                    </a:lnTo>
                    <a:cubicBezTo>
                      <a:pt x="377" y="590"/>
                      <a:pt x="377" y="722"/>
                      <a:pt x="377" y="844"/>
                    </a:cubicBezTo>
                    <a:cubicBezTo>
                      <a:pt x="418" y="844"/>
                      <a:pt x="418" y="885"/>
                      <a:pt x="469" y="885"/>
                    </a:cubicBezTo>
                    <a:cubicBezTo>
                      <a:pt x="550" y="763"/>
                      <a:pt x="631" y="631"/>
                      <a:pt x="723" y="549"/>
                    </a:cubicBezTo>
                    <a:cubicBezTo>
                      <a:pt x="804" y="427"/>
                      <a:pt x="845" y="336"/>
                      <a:pt x="926" y="255"/>
                    </a:cubicBezTo>
                    <a:lnTo>
                      <a:pt x="926" y="255"/>
                    </a:lnTo>
                    <a:cubicBezTo>
                      <a:pt x="885" y="376"/>
                      <a:pt x="845" y="509"/>
                      <a:pt x="845" y="590"/>
                    </a:cubicBezTo>
                    <a:cubicBezTo>
                      <a:pt x="804" y="722"/>
                      <a:pt x="763" y="844"/>
                      <a:pt x="763" y="976"/>
                    </a:cubicBezTo>
                    <a:lnTo>
                      <a:pt x="845" y="976"/>
                    </a:lnTo>
                    <a:cubicBezTo>
                      <a:pt x="885" y="722"/>
                      <a:pt x="977" y="468"/>
                      <a:pt x="1018" y="214"/>
                    </a:cubicBezTo>
                    <a:cubicBezTo>
                      <a:pt x="977" y="173"/>
                      <a:pt x="926" y="173"/>
                      <a:pt x="885" y="173"/>
                    </a:cubicBezTo>
                    <a:cubicBezTo>
                      <a:pt x="804" y="255"/>
                      <a:pt x="723" y="376"/>
                      <a:pt x="631" y="509"/>
                    </a:cubicBezTo>
                    <a:cubicBezTo>
                      <a:pt x="550" y="590"/>
                      <a:pt x="509" y="681"/>
                      <a:pt x="469" y="722"/>
                    </a:cubicBezTo>
                    <a:lnTo>
                      <a:pt x="469" y="468"/>
                    </a:lnTo>
                    <a:cubicBezTo>
                      <a:pt x="469" y="295"/>
                      <a:pt x="418" y="173"/>
                      <a:pt x="418" y="41"/>
                    </a:cubicBezTo>
                    <a:cubicBezTo>
                      <a:pt x="377" y="41"/>
                      <a:pt x="336" y="0"/>
                      <a:pt x="29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0"/>
              <p:cNvSpPr/>
              <p:nvPr/>
            </p:nvSpPr>
            <p:spPr>
              <a:xfrm>
                <a:off x="985775" y="1824550"/>
                <a:ext cx="8425" cy="20100"/>
              </a:xfrm>
              <a:custGeom>
                <a:avLst/>
                <a:gdLst/>
                <a:ahLst/>
                <a:cxnLst/>
                <a:rect l="l" t="t" r="r" b="b"/>
                <a:pathLst>
                  <a:path w="337" h="804" extrusionOk="0">
                    <a:moveTo>
                      <a:pt x="255" y="1"/>
                    </a:moveTo>
                    <a:cubicBezTo>
                      <a:pt x="163" y="255"/>
                      <a:pt x="82" y="509"/>
                      <a:pt x="1" y="763"/>
                    </a:cubicBezTo>
                    <a:cubicBezTo>
                      <a:pt x="41" y="763"/>
                      <a:pt x="82" y="804"/>
                      <a:pt x="82" y="804"/>
                    </a:cubicBezTo>
                    <a:cubicBezTo>
                      <a:pt x="163" y="550"/>
                      <a:pt x="255" y="296"/>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0"/>
              <p:cNvSpPr/>
              <p:nvPr/>
            </p:nvSpPr>
            <p:spPr>
              <a:xfrm>
                <a:off x="993150" y="1826850"/>
                <a:ext cx="17050" cy="20100"/>
              </a:xfrm>
              <a:custGeom>
                <a:avLst/>
                <a:gdLst/>
                <a:ahLst/>
                <a:cxnLst/>
                <a:rect l="l" t="t" r="r" b="b"/>
                <a:pathLst>
                  <a:path w="682" h="804" extrusionOk="0">
                    <a:moveTo>
                      <a:pt x="336" y="82"/>
                    </a:moveTo>
                    <a:cubicBezTo>
                      <a:pt x="336" y="82"/>
                      <a:pt x="377" y="122"/>
                      <a:pt x="427" y="122"/>
                    </a:cubicBezTo>
                    <a:cubicBezTo>
                      <a:pt x="549" y="163"/>
                      <a:pt x="590" y="204"/>
                      <a:pt x="549" y="336"/>
                    </a:cubicBezTo>
                    <a:cubicBezTo>
                      <a:pt x="520" y="395"/>
                      <a:pt x="468" y="433"/>
                      <a:pt x="391" y="433"/>
                    </a:cubicBezTo>
                    <a:cubicBezTo>
                      <a:pt x="362" y="433"/>
                      <a:pt x="331" y="428"/>
                      <a:pt x="295" y="417"/>
                    </a:cubicBezTo>
                    <a:cubicBezTo>
                      <a:pt x="255" y="417"/>
                      <a:pt x="255" y="417"/>
                      <a:pt x="214" y="376"/>
                    </a:cubicBezTo>
                    <a:cubicBezTo>
                      <a:pt x="255" y="295"/>
                      <a:pt x="295" y="204"/>
                      <a:pt x="336" y="82"/>
                    </a:cubicBezTo>
                    <a:close/>
                    <a:moveTo>
                      <a:pt x="255" y="0"/>
                    </a:moveTo>
                    <a:cubicBezTo>
                      <a:pt x="173" y="254"/>
                      <a:pt x="82" y="509"/>
                      <a:pt x="0" y="763"/>
                    </a:cubicBezTo>
                    <a:cubicBezTo>
                      <a:pt x="41" y="763"/>
                      <a:pt x="41" y="763"/>
                      <a:pt x="82" y="803"/>
                    </a:cubicBezTo>
                    <a:cubicBezTo>
                      <a:pt x="122" y="671"/>
                      <a:pt x="173" y="590"/>
                      <a:pt x="214" y="458"/>
                    </a:cubicBezTo>
                    <a:cubicBezTo>
                      <a:pt x="214" y="509"/>
                      <a:pt x="255" y="509"/>
                      <a:pt x="255" y="509"/>
                    </a:cubicBezTo>
                    <a:cubicBezTo>
                      <a:pt x="316" y="529"/>
                      <a:pt x="369" y="539"/>
                      <a:pt x="417" y="539"/>
                    </a:cubicBezTo>
                    <a:cubicBezTo>
                      <a:pt x="466" y="539"/>
                      <a:pt x="509" y="529"/>
                      <a:pt x="549" y="509"/>
                    </a:cubicBezTo>
                    <a:cubicBezTo>
                      <a:pt x="590" y="458"/>
                      <a:pt x="631" y="417"/>
                      <a:pt x="682" y="336"/>
                    </a:cubicBezTo>
                    <a:cubicBezTo>
                      <a:pt x="682" y="295"/>
                      <a:pt x="682" y="204"/>
                      <a:pt x="631" y="163"/>
                    </a:cubicBezTo>
                    <a:cubicBezTo>
                      <a:pt x="631" y="122"/>
                      <a:pt x="549" y="82"/>
                      <a:pt x="427" y="41"/>
                    </a:cubicBezTo>
                    <a:cubicBezTo>
                      <a:pt x="336" y="0"/>
                      <a:pt x="295" y="0"/>
                      <a:pt x="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0"/>
              <p:cNvSpPr/>
              <p:nvPr/>
            </p:nvSpPr>
            <p:spPr>
              <a:xfrm>
                <a:off x="1007900" y="1832700"/>
                <a:ext cx="18050" cy="19950"/>
              </a:xfrm>
              <a:custGeom>
                <a:avLst/>
                <a:gdLst/>
                <a:ahLst/>
                <a:cxnLst/>
                <a:rect l="l" t="t" r="r" b="b"/>
                <a:pathLst>
                  <a:path w="722" h="798" extrusionOk="0">
                    <a:moveTo>
                      <a:pt x="429" y="1"/>
                    </a:moveTo>
                    <a:cubicBezTo>
                      <a:pt x="324" y="1"/>
                      <a:pt x="244" y="52"/>
                      <a:pt x="214" y="142"/>
                    </a:cubicBezTo>
                    <a:cubicBezTo>
                      <a:pt x="173" y="224"/>
                      <a:pt x="214" y="315"/>
                      <a:pt x="346" y="397"/>
                    </a:cubicBezTo>
                    <a:cubicBezTo>
                      <a:pt x="427" y="478"/>
                      <a:pt x="468" y="529"/>
                      <a:pt x="427" y="610"/>
                    </a:cubicBezTo>
                    <a:cubicBezTo>
                      <a:pt x="427" y="670"/>
                      <a:pt x="383" y="707"/>
                      <a:pt x="308" y="707"/>
                    </a:cubicBezTo>
                    <a:cubicBezTo>
                      <a:pt x="281" y="707"/>
                      <a:pt x="249" y="702"/>
                      <a:pt x="214" y="691"/>
                    </a:cubicBezTo>
                    <a:cubicBezTo>
                      <a:pt x="173" y="691"/>
                      <a:pt x="92" y="610"/>
                      <a:pt x="41" y="610"/>
                    </a:cubicBezTo>
                    <a:cubicBezTo>
                      <a:pt x="41" y="610"/>
                      <a:pt x="41" y="651"/>
                      <a:pt x="0" y="651"/>
                    </a:cubicBezTo>
                    <a:cubicBezTo>
                      <a:pt x="41" y="691"/>
                      <a:pt x="132" y="732"/>
                      <a:pt x="214" y="783"/>
                    </a:cubicBezTo>
                    <a:cubicBezTo>
                      <a:pt x="256" y="793"/>
                      <a:pt x="296" y="798"/>
                      <a:pt x="331" y="798"/>
                    </a:cubicBezTo>
                    <a:cubicBezTo>
                      <a:pt x="441" y="798"/>
                      <a:pt x="518" y="750"/>
                      <a:pt x="549" y="651"/>
                    </a:cubicBezTo>
                    <a:cubicBezTo>
                      <a:pt x="600" y="529"/>
                      <a:pt x="549" y="437"/>
                      <a:pt x="427" y="356"/>
                    </a:cubicBezTo>
                    <a:cubicBezTo>
                      <a:pt x="346" y="275"/>
                      <a:pt x="295" y="224"/>
                      <a:pt x="295" y="142"/>
                    </a:cubicBezTo>
                    <a:cubicBezTo>
                      <a:pt x="331" y="114"/>
                      <a:pt x="362" y="85"/>
                      <a:pt x="420" y="85"/>
                    </a:cubicBezTo>
                    <a:cubicBezTo>
                      <a:pt x="444" y="85"/>
                      <a:pt x="473" y="90"/>
                      <a:pt x="508" y="102"/>
                    </a:cubicBezTo>
                    <a:cubicBezTo>
                      <a:pt x="600" y="102"/>
                      <a:pt x="640" y="142"/>
                      <a:pt x="640" y="183"/>
                    </a:cubicBezTo>
                    <a:cubicBezTo>
                      <a:pt x="681" y="142"/>
                      <a:pt x="681" y="102"/>
                      <a:pt x="722" y="102"/>
                    </a:cubicBezTo>
                    <a:cubicBezTo>
                      <a:pt x="681" y="61"/>
                      <a:pt x="640" y="20"/>
                      <a:pt x="549" y="20"/>
                    </a:cubicBezTo>
                    <a:cubicBezTo>
                      <a:pt x="507" y="7"/>
                      <a:pt x="466" y="1"/>
                      <a:pt x="429"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0"/>
              <p:cNvSpPr/>
              <p:nvPr/>
            </p:nvSpPr>
            <p:spPr>
              <a:xfrm>
                <a:off x="1023900" y="1836250"/>
                <a:ext cx="21125" cy="22000"/>
              </a:xfrm>
              <a:custGeom>
                <a:avLst/>
                <a:gdLst/>
                <a:ahLst/>
                <a:cxnLst/>
                <a:rect l="l" t="t" r="r" b="b"/>
                <a:pathLst>
                  <a:path w="845" h="880" extrusionOk="0">
                    <a:moveTo>
                      <a:pt x="255" y="0"/>
                    </a:moveTo>
                    <a:cubicBezTo>
                      <a:pt x="214" y="133"/>
                      <a:pt x="122" y="295"/>
                      <a:pt x="82" y="427"/>
                    </a:cubicBezTo>
                    <a:cubicBezTo>
                      <a:pt x="0" y="682"/>
                      <a:pt x="82" y="804"/>
                      <a:pt x="255" y="844"/>
                    </a:cubicBezTo>
                    <a:cubicBezTo>
                      <a:pt x="297" y="868"/>
                      <a:pt x="341" y="880"/>
                      <a:pt x="383" y="880"/>
                    </a:cubicBezTo>
                    <a:cubicBezTo>
                      <a:pt x="502" y="880"/>
                      <a:pt x="612" y="791"/>
                      <a:pt x="671" y="641"/>
                    </a:cubicBezTo>
                    <a:cubicBezTo>
                      <a:pt x="722" y="468"/>
                      <a:pt x="804" y="336"/>
                      <a:pt x="844" y="173"/>
                    </a:cubicBezTo>
                    <a:cubicBezTo>
                      <a:pt x="804" y="173"/>
                      <a:pt x="763" y="173"/>
                      <a:pt x="722" y="133"/>
                    </a:cubicBezTo>
                    <a:cubicBezTo>
                      <a:pt x="671" y="295"/>
                      <a:pt x="631" y="468"/>
                      <a:pt x="590" y="590"/>
                    </a:cubicBezTo>
                    <a:cubicBezTo>
                      <a:pt x="528" y="723"/>
                      <a:pt x="459" y="777"/>
                      <a:pt x="376" y="777"/>
                    </a:cubicBezTo>
                    <a:cubicBezTo>
                      <a:pt x="350" y="777"/>
                      <a:pt x="324" y="772"/>
                      <a:pt x="295" y="763"/>
                    </a:cubicBezTo>
                    <a:cubicBezTo>
                      <a:pt x="163" y="763"/>
                      <a:pt x="122" y="641"/>
                      <a:pt x="214" y="468"/>
                    </a:cubicBezTo>
                    <a:cubicBezTo>
                      <a:pt x="255" y="336"/>
                      <a:pt x="295" y="173"/>
                      <a:pt x="33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0"/>
              <p:cNvSpPr/>
              <p:nvPr/>
            </p:nvSpPr>
            <p:spPr>
              <a:xfrm>
                <a:off x="1041950" y="1842600"/>
                <a:ext cx="26450" cy="25450"/>
              </a:xfrm>
              <a:custGeom>
                <a:avLst/>
                <a:gdLst/>
                <a:ahLst/>
                <a:cxnLst/>
                <a:rect l="l" t="t" r="r" b="b"/>
                <a:pathLst>
                  <a:path w="1058" h="1018" extrusionOk="0">
                    <a:moveTo>
                      <a:pt x="336" y="1"/>
                    </a:moveTo>
                    <a:cubicBezTo>
                      <a:pt x="204" y="255"/>
                      <a:pt x="122" y="509"/>
                      <a:pt x="0" y="763"/>
                    </a:cubicBezTo>
                    <a:lnTo>
                      <a:pt x="82" y="763"/>
                    </a:lnTo>
                    <a:cubicBezTo>
                      <a:pt x="163" y="682"/>
                      <a:pt x="204" y="550"/>
                      <a:pt x="254" y="468"/>
                    </a:cubicBezTo>
                    <a:cubicBezTo>
                      <a:pt x="295" y="336"/>
                      <a:pt x="336" y="214"/>
                      <a:pt x="376" y="133"/>
                    </a:cubicBezTo>
                    <a:lnTo>
                      <a:pt x="376" y="468"/>
                    </a:lnTo>
                    <a:lnTo>
                      <a:pt x="376" y="844"/>
                    </a:lnTo>
                    <a:cubicBezTo>
                      <a:pt x="376" y="895"/>
                      <a:pt x="417" y="895"/>
                      <a:pt x="417" y="895"/>
                    </a:cubicBezTo>
                    <a:cubicBezTo>
                      <a:pt x="549" y="763"/>
                      <a:pt x="630" y="682"/>
                      <a:pt x="712" y="550"/>
                    </a:cubicBezTo>
                    <a:cubicBezTo>
                      <a:pt x="803" y="468"/>
                      <a:pt x="844" y="387"/>
                      <a:pt x="925" y="295"/>
                    </a:cubicBezTo>
                    <a:lnTo>
                      <a:pt x="925" y="295"/>
                    </a:lnTo>
                    <a:cubicBezTo>
                      <a:pt x="885" y="428"/>
                      <a:pt x="844" y="550"/>
                      <a:pt x="803" y="641"/>
                    </a:cubicBezTo>
                    <a:cubicBezTo>
                      <a:pt x="763" y="763"/>
                      <a:pt x="763" y="895"/>
                      <a:pt x="712" y="976"/>
                    </a:cubicBezTo>
                    <a:cubicBezTo>
                      <a:pt x="763" y="1017"/>
                      <a:pt x="763" y="1017"/>
                      <a:pt x="803" y="1017"/>
                    </a:cubicBezTo>
                    <a:cubicBezTo>
                      <a:pt x="885" y="763"/>
                      <a:pt x="966" y="509"/>
                      <a:pt x="1057" y="255"/>
                    </a:cubicBezTo>
                    <a:cubicBezTo>
                      <a:pt x="1017" y="214"/>
                      <a:pt x="966" y="214"/>
                      <a:pt x="925" y="214"/>
                    </a:cubicBezTo>
                    <a:cubicBezTo>
                      <a:pt x="803" y="295"/>
                      <a:pt x="712" y="428"/>
                      <a:pt x="630" y="509"/>
                    </a:cubicBezTo>
                    <a:cubicBezTo>
                      <a:pt x="549" y="590"/>
                      <a:pt x="509" y="682"/>
                      <a:pt x="458" y="763"/>
                    </a:cubicBezTo>
                    <a:lnTo>
                      <a:pt x="458" y="468"/>
                    </a:lnTo>
                    <a:lnTo>
                      <a:pt x="458" y="41"/>
                    </a:lnTo>
                    <a:cubicBezTo>
                      <a:pt x="417" y="41"/>
                      <a:pt x="376" y="1"/>
                      <a:pt x="336"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0"/>
              <p:cNvSpPr/>
              <p:nvPr/>
            </p:nvSpPr>
            <p:spPr>
              <a:xfrm>
                <a:off x="1072450" y="1853275"/>
                <a:ext cx="20350" cy="21775"/>
              </a:xfrm>
              <a:custGeom>
                <a:avLst/>
                <a:gdLst/>
                <a:ahLst/>
                <a:cxnLst/>
                <a:rect l="l" t="t" r="r" b="b"/>
                <a:pathLst>
                  <a:path w="814" h="871" extrusionOk="0">
                    <a:moveTo>
                      <a:pt x="346" y="82"/>
                    </a:moveTo>
                    <a:cubicBezTo>
                      <a:pt x="386" y="123"/>
                      <a:pt x="427" y="123"/>
                      <a:pt x="468" y="123"/>
                    </a:cubicBezTo>
                    <a:cubicBezTo>
                      <a:pt x="681" y="214"/>
                      <a:pt x="762" y="377"/>
                      <a:pt x="681" y="549"/>
                    </a:cubicBezTo>
                    <a:cubicBezTo>
                      <a:pt x="618" y="715"/>
                      <a:pt x="499" y="777"/>
                      <a:pt x="349" y="777"/>
                    </a:cubicBezTo>
                    <a:cubicBezTo>
                      <a:pt x="306" y="777"/>
                      <a:pt x="261" y="772"/>
                      <a:pt x="214" y="763"/>
                    </a:cubicBezTo>
                    <a:cubicBezTo>
                      <a:pt x="173" y="722"/>
                      <a:pt x="132" y="722"/>
                      <a:pt x="132" y="722"/>
                    </a:cubicBezTo>
                    <a:cubicBezTo>
                      <a:pt x="173" y="509"/>
                      <a:pt x="254" y="295"/>
                      <a:pt x="346" y="82"/>
                    </a:cubicBezTo>
                    <a:close/>
                    <a:moveTo>
                      <a:pt x="254" y="1"/>
                    </a:moveTo>
                    <a:cubicBezTo>
                      <a:pt x="173" y="255"/>
                      <a:pt x="92" y="509"/>
                      <a:pt x="0" y="722"/>
                    </a:cubicBezTo>
                    <a:cubicBezTo>
                      <a:pt x="51" y="763"/>
                      <a:pt x="92" y="804"/>
                      <a:pt x="173" y="804"/>
                    </a:cubicBezTo>
                    <a:cubicBezTo>
                      <a:pt x="250" y="851"/>
                      <a:pt x="338" y="871"/>
                      <a:pt x="416" y="871"/>
                    </a:cubicBezTo>
                    <a:cubicBezTo>
                      <a:pt x="471" y="871"/>
                      <a:pt x="521" y="861"/>
                      <a:pt x="559" y="844"/>
                    </a:cubicBezTo>
                    <a:cubicBezTo>
                      <a:pt x="641" y="804"/>
                      <a:pt x="722" y="722"/>
                      <a:pt x="762" y="590"/>
                    </a:cubicBezTo>
                    <a:cubicBezTo>
                      <a:pt x="813" y="468"/>
                      <a:pt x="813" y="377"/>
                      <a:pt x="762" y="255"/>
                    </a:cubicBezTo>
                    <a:cubicBezTo>
                      <a:pt x="722" y="163"/>
                      <a:pt x="641" y="123"/>
                      <a:pt x="508" y="41"/>
                    </a:cubicBezTo>
                    <a:cubicBezTo>
                      <a:pt x="427" y="41"/>
                      <a:pt x="346" y="1"/>
                      <a:pt x="25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0"/>
              <p:cNvSpPr/>
              <p:nvPr/>
            </p:nvSpPr>
            <p:spPr>
              <a:xfrm>
                <a:off x="1091500" y="1862050"/>
                <a:ext cx="22400" cy="20750"/>
              </a:xfrm>
              <a:custGeom>
                <a:avLst/>
                <a:gdLst/>
                <a:ahLst/>
                <a:cxnLst/>
                <a:rect l="l" t="t" r="r" b="b"/>
                <a:pathLst>
                  <a:path w="896" h="830" extrusionOk="0">
                    <a:moveTo>
                      <a:pt x="484" y="87"/>
                    </a:moveTo>
                    <a:cubicBezTo>
                      <a:pt x="522" y="87"/>
                      <a:pt x="561" y="96"/>
                      <a:pt x="600" y="117"/>
                    </a:cubicBezTo>
                    <a:cubicBezTo>
                      <a:pt x="722" y="198"/>
                      <a:pt x="763" y="371"/>
                      <a:pt x="682" y="534"/>
                    </a:cubicBezTo>
                    <a:cubicBezTo>
                      <a:pt x="648" y="677"/>
                      <a:pt x="523" y="758"/>
                      <a:pt x="389" y="758"/>
                    </a:cubicBezTo>
                    <a:cubicBezTo>
                      <a:pt x="361" y="758"/>
                      <a:pt x="333" y="754"/>
                      <a:pt x="305" y="747"/>
                    </a:cubicBezTo>
                    <a:cubicBezTo>
                      <a:pt x="173" y="666"/>
                      <a:pt x="133" y="493"/>
                      <a:pt x="214" y="320"/>
                    </a:cubicBezTo>
                    <a:cubicBezTo>
                      <a:pt x="245" y="195"/>
                      <a:pt x="356" y="87"/>
                      <a:pt x="484" y="87"/>
                    </a:cubicBezTo>
                    <a:close/>
                    <a:moveTo>
                      <a:pt x="465" y="0"/>
                    </a:moveTo>
                    <a:cubicBezTo>
                      <a:pt x="302" y="0"/>
                      <a:pt x="156" y="112"/>
                      <a:pt x="92" y="280"/>
                    </a:cubicBezTo>
                    <a:cubicBezTo>
                      <a:pt x="0" y="534"/>
                      <a:pt x="92" y="747"/>
                      <a:pt x="305" y="788"/>
                    </a:cubicBezTo>
                    <a:cubicBezTo>
                      <a:pt x="353" y="815"/>
                      <a:pt x="404" y="829"/>
                      <a:pt x="457" y="829"/>
                    </a:cubicBezTo>
                    <a:cubicBezTo>
                      <a:pt x="586" y="829"/>
                      <a:pt x="720" y="743"/>
                      <a:pt x="814" y="534"/>
                    </a:cubicBezTo>
                    <a:cubicBezTo>
                      <a:pt x="895" y="320"/>
                      <a:pt x="814" y="117"/>
                      <a:pt x="600" y="26"/>
                    </a:cubicBezTo>
                    <a:cubicBezTo>
                      <a:pt x="555" y="8"/>
                      <a:pt x="510" y="0"/>
                      <a:pt x="46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0"/>
              <p:cNvSpPr/>
              <p:nvPr/>
            </p:nvSpPr>
            <p:spPr>
              <a:xfrm>
                <a:off x="1110550" y="1868025"/>
                <a:ext cx="11725" cy="23400"/>
              </a:xfrm>
              <a:custGeom>
                <a:avLst/>
                <a:gdLst/>
                <a:ahLst/>
                <a:cxnLst/>
                <a:rect l="l" t="t" r="r" b="b"/>
                <a:pathLst>
                  <a:path w="469" h="936" extrusionOk="0">
                    <a:moveTo>
                      <a:pt x="347" y="0"/>
                    </a:moveTo>
                    <a:cubicBezTo>
                      <a:pt x="214" y="254"/>
                      <a:pt x="133" y="508"/>
                      <a:pt x="1" y="763"/>
                    </a:cubicBezTo>
                    <a:cubicBezTo>
                      <a:pt x="133" y="803"/>
                      <a:pt x="306" y="844"/>
                      <a:pt x="428" y="935"/>
                    </a:cubicBezTo>
                    <a:cubicBezTo>
                      <a:pt x="428" y="895"/>
                      <a:pt x="469" y="895"/>
                      <a:pt x="469" y="844"/>
                    </a:cubicBezTo>
                    <a:cubicBezTo>
                      <a:pt x="347" y="803"/>
                      <a:pt x="255" y="763"/>
                      <a:pt x="133" y="722"/>
                    </a:cubicBezTo>
                    <a:cubicBezTo>
                      <a:pt x="214" y="468"/>
                      <a:pt x="347" y="254"/>
                      <a:pt x="428" y="41"/>
                    </a:cubicBezTo>
                    <a:cubicBezTo>
                      <a:pt x="387" y="41"/>
                      <a:pt x="347" y="0"/>
                      <a:pt x="347"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0"/>
              <p:cNvSpPr/>
              <p:nvPr/>
            </p:nvSpPr>
            <p:spPr>
              <a:xfrm>
                <a:off x="1123275" y="1875625"/>
                <a:ext cx="22375" cy="20725"/>
              </a:xfrm>
              <a:custGeom>
                <a:avLst/>
                <a:gdLst/>
                <a:ahLst/>
                <a:cxnLst/>
                <a:rect l="l" t="t" r="r" b="b"/>
                <a:pathLst>
                  <a:path w="895" h="829" extrusionOk="0">
                    <a:moveTo>
                      <a:pt x="504" y="68"/>
                    </a:moveTo>
                    <a:cubicBezTo>
                      <a:pt x="535" y="68"/>
                      <a:pt x="568" y="73"/>
                      <a:pt x="600" y="82"/>
                    </a:cubicBezTo>
                    <a:cubicBezTo>
                      <a:pt x="763" y="164"/>
                      <a:pt x="763" y="377"/>
                      <a:pt x="681" y="499"/>
                    </a:cubicBezTo>
                    <a:cubicBezTo>
                      <a:pt x="614" y="643"/>
                      <a:pt x="511" y="723"/>
                      <a:pt x="385" y="723"/>
                    </a:cubicBezTo>
                    <a:cubicBezTo>
                      <a:pt x="360" y="723"/>
                      <a:pt x="333" y="720"/>
                      <a:pt x="305" y="713"/>
                    </a:cubicBezTo>
                    <a:cubicBezTo>
                      <a:pt x="173" y="631"/>
                      <a:pt x="132" y="459"/>
                      <a:pt x="214" y="286"/>
                    </a:cubicBezTo>
                    <a:cubicBezTo>
                      <a:pt x="247" y="154"/>
                      <a:pt x="367" y="68"/>
                      <a:pt x="504" y="68"/>
                    </a:cubicBezTo>
                    <a:close/>
                    <a:moveTo>
                      <a:pt x="478" y="1"/>
                    </a:moveTo>
                    <a:cubicBezTo>
                      <a:pt x="324" y="1"/>
                      <a:pt x="182" y="86"/>
                      <a:pt x="92" y="245"/>
                    </a:cubicBezTo>
                    <a:cubicBezTo>
                      <a:pt x="0" y="499"/>
                      <a:pt x="92" y="713"/>
                      <a:pt x="254" y="794"/>
                    </a:cubicBezTo>
                    <a:cubicBezTo>
                      <a:pt x="308" y="817"/>
                      <a:pt x="363" y="829"/>
                      <a:pt x="415" y="829"/>
                    </a:cubicBezTo>
                    <a:cubicBezTo>
                      <a:pt x="571" y="829"/>
                      <a:pt x="715" y="730"/>
                      <a:pt x="813" y="540"/>
                    </a:cubicBezTo>
                    <a:cubicBezTo>
                      <a:pt x="895" y="337"/>
                      <a:pt x="854" y="123"/>
                      <a:pt x="641" y="32"/>
                    </a:cubicBezTo>
                    <a:cubicBezTo>
                      <a:pt x="586" y="11"/>
                      <a:pt x="531" y="1"/>
                      <a:pt x="47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0"/>
              <p:cNvSpPr/>
              <p:nvPr/>
            </p:nvSpPr>
            <p:spPr>
              <a:xfrm>
                <a:off x="1142325" y="1881750"/>
                <a:ext cx="18075" cy="23400"/>
              </a:xfrm>
              <a:custGeom>
                <a:avLst/>
                <a:gdLst/>
                <a:ahLst/>
                <a:cxnLst/>
                <a:rect l="l" t="t" r="r" b="b"/>
                <a:pathLst>
                  <a:path w="723" h="936" extrusionOk="0">
                    <a:moveTo>
                      <a:pt x="468" y="132"/>
                    </a:moveTo>
                    <a:cubicBezTo>
                      <a:pt x="600" y="214"/>
                      <a:pt x="641" y="254"/>
                      <a:pt x="600" y="386"/>
                    </a:cubicBezTo>
                    <a:cubicBezTo>
                      <a:pt x="577" y="434"/>
                      <a:pt x="535" y="454"/>
                      <a:pt x="481" y="454"/>
                    </a:cubicBezTo>
                    <a:cubicBezTo>
                      <a:pt x="442" y="454"/>
                      <a:pt x="397" y="444"/>
                      <a:pt x="346" y="427"/>
                    </a:cubicBezTo>
                    <a:cubicBezTo>
                      <a:pt x="346" y="427"/>
                      <a:pt x="306" y="386"/>
                      <a:pt x="255" y="386"/>
                    </a:cubicBezTo>
                    <a:cubicBezTo>
                      <a:pt x="306" y="295"/>
                      <a:pt x="346" y="214"/>
                      <a:pt x="387" y="132"/>
                    </a:cubicBezTo>
                    <a:close/>
                    <a:moveTo>
                      <a:pt x="306" y="0"/>
                    </a:moveTo>
                    <a:cubicBezTo>
                      <a:pt x="214" y="254"/>
                      <a:pt x="92" y="508"/>
                      <a:pt x="1" y="722"/>
                    </a:cubicBezTo>
                    <a:cubicBezTo>
                      <a:pt x="1" y="762"/>
                      <a:pt x="51" y="762"/>
                      <a:pt x="92" y="762"/>
                    </a:cubicBezTo>
                    <a:cubicBezTo>
                      <a:pt x="133" y="681"/>
                      <a:pt x="173" y="549"/>
                      <a:pt x="214" y="468"/>
                    </a:cubicBezTo>
                    <a:cubicBezTo>
                      <a:pt x="255" y="468"/>
                      <a:pt x="306" y="468"/>
                      <a:pt x="306" y="508"/>
                    </a:cubicBezTo>
                    <a:cubicBezTo>
                      <a:pt x="428" y="549"/>
                      <a:pt x="428" y="600"/>
                      <a:pt x="387" y="722"/>
                    </a:cubicBezTo>
                    <a:lnTo>
                      <a:pt x="387" y="895"/>
                    </a:lnTo>
                    <a:cubicBezTo>
                      <a:pt x="428" y="935"/>
                      <a:pt x="428" y="935"/>
                      <a:pt x="468" y="935"/>
                    </a:cubicBezTo>
                    <a:cubicBezTo>
                      <a:pt x="468" y="935"/>
                      <a:pt x="468" y="854"/>
                      <a:pt x="509" y="722"/>
                    </a:cubicBezTo>
                    <a:cubicBezTo>
                      <a:pt x="509" y="640"/>
                      <a:pt x="509" y="549"/>
                      <a:pt x="468" y="508"/>
                    </a:cubicBezTo>
                    <a:cubicBezTo>
                      <a:pt x="560" y="508"/>
                      <a:pt x="641" y="508"/>
                      <a:pt x="682" y="386"/>
                    </a:cubicBezTo>
                    <a:cubicBezTo>
                      <a:pt x="722" y="346"/>
                      <a:pt x="722" y="295"/>
                      <a:pt x="722" y="214"/>
                    </a:cubicBezTo>
                    <a:cubicBezTo>
                      <a:pt x="682" y="173"/>
                      <a:pt x="600" y="132"/>
                      <a:pt x="509" y="92"/>
                    </a:cubicBezTo>
                    <a:cubicBezTo>
                      <a:pt x="428" y="41"/>
                      <a:pt x="387" y="0"/>
                      <a:pt x="306"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0"/>
              <p:cNvSpPr/>
              <p:nvPr/>
            </p:nvSpPr>
            <p:spPr>
              <a:xfrm>
                <a:off x="947650" y="1625575"/>
                <a:ext cx="238150" cy="77275"/>
              </a:xfrm>
              <a:custGeom>
                <a:avLst/>
                <a:gdLst/>
                <a:ahLst/>
                <a:cxnLst/>
                <a:rect l="l" t="t" r="r" b="b"/>
                <a:pathLst>
                  <a:path w="9526" h="3091" extrusionOk="0">
                    <a:moveTo>
                      <a:pt x="1739" y="0"/>
                    </a:moveTo>
                    <a:cubicBezTo>
                      <a:pt x="1566" y="376"/>
                      <a:pt x="1231" y="722"/>
                      <a:pt x="885" y="936"/>
                    </a:cubicBezTo>
                    <a:cubicBezTo>
                      <a:pt x="590" y="1098"/>
                      <a:pt x="296" y="1190"/>
                      <a:pt x="1" y="1312"/>
                    </a:cubicBezTo>
                    <a:cubicBezTo>
                      <a:pt x="2959" y="2501"/>
                      <a:pt x="6141" y="3091"/>
                      <a:pt x="9312" y="3091"/>
                    </a:cubicBezTo>
                    <a:lnTo>
                      <a:pt x="9526" y="3091"/>
                    </a:lnTo>
                    <a:cubicBezTo>
                      <a:pt x="9231" y="2714"/>
                      <a:pt x="9018" y="2247"/>
                      <a:pt x="9058" y="1820"/>
                    </a:cubicBezTo>
                    <a:cubicBezTo>
                      <a:pt x="6690" y="1484"/>
                      <a:pt x="4362" y="936"/>
                      <a:pt x="2034" y="122"/>
                    </a:cubicBezTo>
                    <a:cubicBezTo>
                      <a:pt x="1902" y="82"/>
                      <a:pt x="1820" y="41"/>
                      <a:pt x="173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30"/>
              <p:cNvSpPr/>
              <p:nvPr/>
            </p:nvSpPr>
            <p:spPr>
              <a:xfrm>
                <a:off x="849050" y="1886050"/>
                <a:ext cx="332700" cy="121775"/>
              </a:xfrm>
              <a:custGeom>
                <a:avLst/>
                <a:gdLst/>
                <a:ahLst/>
                <a:cxnLst/>
                <a:rect l="l" t="t" r="r" b="b"/>
                <a:pathLst>
                  <a:path w="13308" h="4871" extrusionOk="0">
                    <a:moveTo>
                      <a:pt x="1" y="1"/>
                    </a:moveTo>
                    <a:lnTo>
                      <a:pt x="1" y="1"/>
                    </a:lnTo>
                    <a:cubicBezTo>
                      <a:pt x="92" y="296"/>
                      <a:pt x="214" y="550"/>
                      <a:pt x="346" y="804"/>
                    </a:cubicBezTo>
                    <a:cubicBezTo>
                      <a:pt x="936" y="1739"/>
                      <a:pt x="1912" y="2329"/>
                      <a:pt x="2837" y="2756"/>
                    </a:cubicBezTo>
                    <a:cubicBezTo>
                      <a:pt x="4667" y="3681"/>
                      <a:pt x="6649" y="4321"/>
                      <a:pt x="8682" y="4697"/>
                    </a:cubicBezTo>
                    <a:cubicBezTo>
                      <a:pt x="9150" y="4789"/>
                      <a:pt x="9658" y="4870"/>
                      <a:pt x="10207" y="4870"/>
                    </a:cubicBezTo>
                    <a:cubicBezTo>
                      <a:pt x="10929" y="4870"/>
                      <a:pt x="11610" y="4748"/>
                      <a:pt x="12199" y="4321"/>
                    </a:cubicBezTo>
                    <a:cubicBezTo>
                      <a:pt x="12667" y="3986"/>
                      <a:pt x="13002" y="3477"/>
                      <a:pt x="13307" y="2969"/>
                    </a:cubicBezTo>
                    <a:cubicBezTo>
                      <a:pt x="12962" y="2796"/>
                      <a:pt x="12667" y="2664"/>
                      <a:pt x="12331" y="2502"/>
                    </a:cubicBezTo>
                    <a:cubicBezTo>
                      <a:pt x="12118" y="2878"/>
                      <a:pt x="11904" y="3223"/>
                      <a:pt x="11610" y="3427"/>
                    </a:cubicBezTo>
                    <a:cubicBezTo>
                      <a:pt x="11223" y="3681"/>
                      <a:pt x="10715" y="3772"/>
                      <a:pt x="10207" y="3772"/>
                    </a:cubicBezTo>
                    <a:cubicBezTo>
                      <a:pt x="9749" y="3772"/>
                      <a:pt x="9282" y="3732"/>
                      <a:pt x="8855" y="3640"/>
                    </a:cubicBezTo>
                    <a:cubicBezTo>
                      <a:pt x="7879" y="3477"/>
                      <a:pt x="6903" y="3223"/>
                      <a:pt x="5978" y="2878"/>
                    </a:cubicBezTo>
                    <a:cubicBezTo>
                      <a:pt x="5043" y="2583"/>
                      <a:pt x="4158" y="2247"/>
                      <a:pt x="3304" y="1820"/>
                    </a:cubicBezTo>
                    <a:cubicBezTo>
                      <a:pt x="2674" y="1485"/>
                      <a:pt x="1993" y="1099"/>
                      <a:pt x="1525" y="590"/>
                    </a:cubicBezTo>
                    <a:cubicBezTo>
                      <a:pt x="977" y="377"/>
                      <a:pt x="468" y="174"/>
                      <a:pt x="1"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4" name="Google Shape;1894;p30"/>
              <p:cNvSpPr/>
              <p:nvPr/>
            </p:nvSpPr>
            <p:spPr>
              <a:xfrm>
                <a:off x="887175" y="1900800"/>
                <a:ext cx="270175" cy="79575"/>
              </a:xfrm>
              <a:custGeom>
                <a:avLst/>
                <a:gdLst/>
                <a:ahLst/>
                <a:cxnLst/>
                <a:rect l="l" t="t" r="r" b="b"/>
                <a:pathLst>
                  <a:path w="10807" h="3183" extrusionOk="0">
                    <a:moveTo>
                      <a:pt x="0" y="0"/>
                    </a:moveTo>
                    <a:lnTo>
                      <a:pt x="0" y="0"/>
                    </a:lnTo>
                    <a:cubicBezTo>
                      <a:pt x="468" y="509"/>
                      <a:pt x="1149" y="895"/>
                      <a:pt x="1779" y="1230"/>
                    </a:cubicBezTo>
                    <a:cubicBezTo>
                      <a:pt x="2633" y="1657"/>
                      <a:pt x="3518" y="1993"/>
                      <a:pt x="4453" y="2288"/>
                    </a:cubicBezTo>
                    <a:cubicBezTo>
                      <a:pt x="5378" y="2633"/>
                      <a:pt x="6354" y="2887"/>
                      <a:pt x="7330" y="3050"/>
                    </a:cubicBezTo>
                    <a:cubicBezTo>
                      <a:pt x="7757" y="3142"/>
                      <a:pt x="8224" y="3182"/>
                      <a:pt x="8682" y="3182"/>
                    </a:cubicBezTo>
                    <a:cubicBezTo>
                      <a:pt x="9190" y="3182"/>
                      <a:pt x="9698" y="3091"/>
                      <a:pt x="10085" y="2837"/>
                    </a:cubicBezTo>
                    <a:cubicBezTo>
                      <a:pt x="10379" y="2633"/>
                      <a:pt x="10593" y="2288"/>
                      <a:pt x="10806" y="1912"/>
                    </a:cubicBezTo>
                    <a:cubicBezTo>
                      <a:pt x="10298" y="1657"/>
                      <a:pt x="9749" y="1444"/>
                      <a:pt x="9241" y="1230"/>
                    </a:cubicBezTo>
                    <a:cubicBezTo>
                      <a:pt x="8773" y="1363"/>
                      <a:pt x="8265" y="1444"/>
                      <a:pt x="7716" y="1485"/>
                    </a:cubicBezTo>
                    <a:lnTo>
                      <a:pt x="7330" y="1485"/>
                    </a:lnTo>
                    <a:cubicBezTo>
                      <a:pt x="4748" y="1485"/>
                      <a:pt x="1993" y="722"/>
                      <a:pt x="0"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5" name="Google Shape;1895;p30"/>
              <p:cNvSpPr/>
              <p:nvPr/>
            </p:nvSpPr>
            <p:spPr>
              <a:xfrm>
                <a:off x="1127575" y="1837275"/>
                <a:ext cx="100675" cy="116650"/>
              </a:xfrm>
              <a:custGeom>
                <a:avLst/>
                <a:gdLst/>
                <a:ahLst/>
                <a:cxnLst/>
                <a:rect l="l" t="t" r="r" b="b"/>
                <a:pathLst>
                  <a:path w="4027" h="4666" extrusionOk="0">
                    <a:moveTo>
                      <a:pt x="4026" y="0"/>
                    </a:moveTo>
                    <a:lnTo>
                      <a:pt x="4026" y="0"/>
                    </a:lnTo>
                    <a:cubicBezTo>
                      <a:pt x="3183" y="1311"/>
                      <a:pt x="1861" y="2928"/>
                      <a:pt x="1" y="3649"/>
                    </a:cubicBezTo>
                    <a:cubicBezTo>
                      <a:pt x="763" y="3944"/>
                      <a:pt x="1526" y="4320"/>
                      <a:pt x="2248" y="4666"/>
                    </a:cubicBezTo>
                    <a:cubicBezTo>
                      <a:pt x="2370" y="4493"/>
                      <a:pt x="2461" y="4280"/>
                      <a:pt x="2542" y="4026"/>
                    </a:cubicBezTo>
                    <a:cubicBezTo>
                      <a:pt x="3091" y="2714"/>
                      <a:pt x="3600" y="1362"/>
                      <a:pt x="4026" y="0"/>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30"/>
              <p:cNvSpPr/>
              <p:nvPr/>
            </p:nvSpPr>
            <p:spPr>
              <a:xfrm>
                <a:off x="1118175" y="1928500"/>
                <a:ext cx="72975" cy="31800"/>
              </a:xfrm>
              <a:custGeom>
                <a:avLst/>
                <a:gdLst/>
                <a:ahLst/>
                <a:cxnLst/>
                <a:rect l="l" t="t" r="r" b="b"/>
                <a:pathLst>
                  <a:path w="2919" h="1272" extrusionOk="0">
                    <a:moveTo>
                      <a:pt x="2918" y="377"/>
                    </a:moveTo>
                    <a:lnTo>
                      <a:pt x="2918" y="377"/>
                    </a:lnTo>
                    <a:cubicBezTo>
                      <a:pt x="2845" y="554"/>
                      <a:pt x="2767" y="732"/>
                      <a:pt x="2691" y="912"/>
                    </a:cubicBezTo>
                    <a:lnTo>
                      <a:pt x="2691" y="912"/>
                    </a:lnTo>
                    <a:cubicBezTo>
                      <a:pt x="2780" y="760"/>
                      <a:pt x="2853" y="582"/>
                      <a:pt x="2918" y="377"/>
                    </a:cubicBezTo>
                    <a:close/>
                    <a:moveTo>
                      <a:pt x="377" y="0"/>
                    </a:moveTo>
                    <a:cubicBezTo>
                      <a:pt x="255" y="41"/>
                      <a:pt x="123" y="82"/>
                      <a:pt x="1" y="122"/>
                    </a:cubicBezTo>
                    <a:cubicBezTo>
                      <a:pt x="509" y="336"/>
                      <a:pt x="1058" y="549"/>
                      <a:pt x="1566" y="804"/>
                    </a:cubicBezTo>
                    <a:cubicBezTo>
                      <a:pt x="1902" y="966"/>
                      <a:pt x="2197" y="1098"/>
                      <a:pt x="2542" y="1271"/>
                    </a:cubicBezTo>
                    <a:cubicBezTo>
                      <a:pt x="2591" y="1150"/>
                      <a:pt x="2641" y="1031"/>
                      <a:pt x="2691" y="912"/>
                    </a:cubicBezTo>
                    <a:lnTo>
                      <a:pt x="2691" y="912"/>
                    </a:lnTo>
                    <a:cubicBezTo>
                      <a:pt x="2669" y="949"/>
                      <a:pt x="2647" y="984"/>
                      <a:pt x="2624" y="1017"/>
                    </a:cubicBezTo>
                    <a:cubicBezTo>
                      <a:pt x="1902" y="671"/>
                      <a:pt x="1139" y="295"/>
                      <a:pt x="377" y="0"/>
                    </a:cubicBez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30"/>
              <p:cNvSpPr/>
              <p:nvPr/>
            </p:nvSpPr>
            <p:spPr>
              <a:xfrm>
                <a:off x="828975" y="1604475"/>
                <a:ext cx="424700" cy="409700"/>
              </a:xfrm>
              <a:custGeom>
                <a:avLst/>
                <a:gdLst/>
                <a:ahLst/>
                <a:cxnLst/>
                <a:rect l="l" t="t" r="r" b="b"/>
                <a:pathLst>
                  <a:path w="16988" h="16388" extrusionOk="0">
                    <a:moveTo>
                      <a:pt x="6395" y="1"/>
                    </a:moveTo>
                    <a:cubicBezTo>
                      <a:pt x="6354" y="1"/>
                      <a:pt x="6273" y="82"/>
                      <a:pt x="6313" y="163"/>
                    </a:cubicBezTo>
                    <a:cubicBezTo>
                      <a:pt x="6395" y="712"/>
                      <a:pt x="5978" y="1220"/>
                      <a:pt x="5510" y="1525"/>
                    </a:cubicBezTo>
                    <a:cubicBezTo>
                      <a:pt x="5215" y="1688"/>
                      <a:pt x="4911" y="1820"/>
                      <a:pt x="4575" y="1902"/>
                    </a:cubicBezTo>
                    <a:cubicBezTo>
                      <a:pt x="4321" y="2034"/>
                      <a:pt x="4026" y="2115"/>
                      <a:pt x="3772" y="2288"/>
                    </a:cubicBezTo>
                    <a:cubicBezTo>
                      <a:pt x="2166" y="3132"/>
                      <a:pt x="1525" y="4992"/>
                      <a:pt x="976" y="6811"/>
                    </a:cubicBezTo>
                    <a:cubicBezTo>
                      <a:pt x="428" y="8682"/>
                      <a:pt x="1" y="10623"/>
                      <a:pt x="936" y="12199"/>
                    </a:cubicBezTo>
                    <a:cubicBezTo>
                      <a:pt x="1525" y="13165"/>
                      <a:pt x="2583" y="13805"/>
                      <a:pt x="3518" y="14273"/>
                    </a:cubicBezTo>
                    <a:cubicBezTo>
                      <a:pt x="5378" y="15198"/>
                      <a:pt x="7371" y="15838"/>
                      <a:pt x="9444" y="16214"/>
                    </a:cubicBezTo>
                    <a:cubicBezTo>
                      <a:pt x="9912" y="16306"/>
                      <a:pt x="10461" y="16387"/>
                      <a:pt x="11010" y="16387"/>
                    </a:cubicBezTo>
                    <a:cubicBezTo>
                      <a:pt x="11772" y="16387"/>
                      <a:pt x="12535" y="16265"/>
                      <a:pt x="13175" y="15798"/>
                    </a:cubicBezTo>
                    <a:cubicBezTo>
                      <a:pt x="13978" y="15249"/>
                      <a:pt x="14364" y="14313"/>
                      <a:pt x="14740" y="13419"/>
                    </a:cubicBezTo>
                    <a:cubicBezTo>
                      <a:pt x="15330" y="11986"/>
                      <a:pt x="15889" y="10461"/>
                      <a:pt x="16347" y="8977"/>
                    </a:cubicBezTo>
                    <a:cubicBezTo>
                      <a:pt x="16692" y="7747"/>
                      <a:pt x="16987" y="6395"/>
                      <a:pt x="16265" y="5378"/>
                    </a:cubicBezTo>
                    <a:cubicBezTo>
                      <a:pt x="16011" y="4992"/>
                      <a:pt x="15635" y="4738"/>
                      <a:pt x="15289" y="4443"/>
                    </a:cubicBezTo>
                    <a:cubicBezTo>
                      <a:pt x="15035" y="4321"/>
                      <a:pt x="14822" y="4148"/>
                      <a:pt x="14618" y="3935"/>
                    </a:cubicBezTo>
                    <a:cubicBezTo>
                      <a:pt x="14151" y="3467"/>
                      <a:pt x="13856" y="2664"/>
                      <a:pt x="14273" y="2237"/>
                    </a:cubicBezTo>
                    <a:cubicBezTo>
                      <a:pt x="14314" y="2156"/>
                      <a:pt x="14314" y="2074"/>
                      <a:pt x="14232" y="2034"/>
                    </a:cubicBezTo>
                    <a:cubicBezTo>
                      <a:pt x="14212" y="2008"/>
                      <a:pt x="14181" y="1996"/>
                      <a:pt x="14150" y="1996"/>
                    </a:cubicBezTo>
                    <a:cubicBezTo>
                      <a:pt x="14118" y="1996"/>
                      <a:pt x="14085" y="2008"/>
                      <a:pt x="14059" y="2034"/>
                    </a:cubicBezTo>
                    <a:cubicBezTo>
                      <a:pt x="13551" y="2623"/>
                      <a:pt x="13856" y="3558"/>
                      <a:pt x="14446" y="4148"/>
                    </a:cubicBezTo>
                    <a:cubicBezTo>
                      <a:pt x="14659" y="4321"/>
                      <a:pt x="14873" y="4524"/>
                      <a:pt x="15127" y="4697"/>
                    </a:cubicBezTo>
                    <a:cubicBezTo>
                      <a:pt x="15462" y="4951"/>
                      <a:pt x="15798" y="5205"/>
                      <a:pt x="16052" y="5541"/>
                    </a:cubicBezTo>
                    <a:cubicBezTo>
                      <a:pt x="16692" y="6476"/>
                      <a:pt x="16438" y="7747"/>
                      <a:pt x="16092" y="8895"/>
                    </a:cubicBezTo>
                    <a:cubicBezTo>
                      <a:pt x="15635" y="10369"/>
                      <a:pt x="15076" y="11853"/>
                      <a:pt x="14486" y="13338"/>
                    </a:cubicBezTo>
                    <a:cubicBezTo>
                      <a:pt x="14151" y="14181"/>
                      <a:pt x="13765" y="15035"/>
                      <a:pt x="13002" y="15584"/>
                    </a:cubicBezTo>
                    <a:cubicBezTo>
                      <a:pt x="12424" y="15995"/>
                      <a:pt x="11723" y="16129"/>
                      <a:pt x="11023" y="16129"/>
                    </a:cubicBezTo>
                    <a:cubicBezTo>
                      <a:pt x="10493" y="16129"/>
                      <a:pt x="9962" y="16052"/>
                      <a:pt x="9485" y="15960"/>
                    </a:cubicBezTo>
                    <a:cubicBezTo>
                      <a:pt x="7452" y="15584"/>
                      <a:pt x="5470" y="14944"/>
                      <a:pt x="3640" y="14019"/>
                    </a:cubicBezTo>
                    <a:cubicBezTo>
                      <a:pt x="2715" y="13592"/>
                      <a:pt x="1739" y="13002"/>
                      <a:pt x="1149" y="12067"/>
                    </a:cubicBezTo>
                    <a:cubicBezTo>
                      <a:pt x="255" y="10542"/>
                      <a:pt x="722" y="8682"/>
                      <a:pt x="1231" y="6903"/>
                    </a:cubicBezTo>
                    <a:cubicBezTo>
                      <a:pt x="1739" y="5124"/>
                      <a:pt x="2369" y="3304"/>
                      <a:pt x="3894" y="2491"/>
                    </a:cubicBezTo>
                    <a:cubicBezTo>
                      <a:pt x="4148" y="2369"/>
                      <a:pt x="4402" y="2288"/>
                      <a:pt x="4707" y="2156"/>
                    </a:cubicBezTo>
                    <a:cubicBezTo>
                      <a:pt x="5002" y="2074"/>
                      <a:pt x="5337" y="1942"/>
                      <a:pt x="5632" y="1780"/>
                    </a:cubicBezTo>
                    <a:cubicBezTo>
                      <a:pt x="6181" y="1434"/>
                      <a:pt x="6689" y="804"/>
                      <a:pt x="6567" y="123"/>
                    </a:cubicBezTo>
                    <a:cubicBezTo>
                      <a:pt x="6567" y="41"/>
                      <a:pt x="6486" y="1"/>
                      <a:pt x="639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30"/>
              <p:cNvSpPr/>
              <p:nvPr/>
            </p:nvSpPr>
            <p:spPr>
              <a:xfrm>
                <a:off x="962400" y="1535600"/>
                <a:ext cx="265850" cy="138800"/>
              </a:xfrm>
              <a:custGeom>
                <a:avLst/>
                <a:gdLst/>
                <a:ahLst/>
                <a:cxnLst/>
                <a:rect l="l" t="t" r="r" b="b"/>
                <a:pathLst>
                  <a:path w="10634" h="5552" extrusionOk="0">
                    <a:moveTo>
                      <a:pt x="590" y="1"/>
                    </a:moveTo>
                    <a:cubicBezTo>
                      <a:pt x="336" y="1099"/>
                      <a:pt x="82" y="2115"/>
                      <a:pt x="0" y="3172"/>
                    </a:cubicBezTo>
                    <a:cubicBezTo>
                      <a:pt x="3223" y="4443"/>
                      <a:pt x="6527" y="5246"/>
                      <a:pt x="9830" y="5551"/>
                    </a:cubicBezTo>
                    <a:cubicBezTo>
                      <a:pt x="10166" y="4443"/>
                      <a:pt x="10501" y="3518"/>
                      <a:pt x="10633" y="2583"/>
                    </a:cubicBezTo>
                    <a:cubicBezTo>
                      <a:pt x="7543" y="977"/>
                      <a:pt x="4067" y="123"/>
                      <a:pt x="590"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9" name="Google Shape;1899;p30"/>
              <p:cNvSpPr/>
              <p:nvPr/>
            </p:nvSpPr>
            <p:spPr>
              <a:xfrm>
                <a:off x="962400" y="1613875"/>
                <a:ext cx="25" cy="1050"/>
              </a:xfrm>
              <a:custGeom>
                <a:avLst/>
                <a:gdLst/>
                <a:ahLst/>
                <a:cxnLst/>
                <a:rect l="l" t="t" r="r" b="b"/>
                <a:pathLst>
                  <a:path w="1" h="42" extrusionOk="0">
                    <a:moveTo>
                      <a:pt x="0" y="41"/>
                    </a:moveTo>
                    <a:lnTo>
                      <a:pt x="0" y="41"/>
                    </a:lnTo>
                    <a:lnTo>
                      <a:pt x="0" y="41"/>
                    </a:lnTo>
                    <a:lnTo>
                      <a:pt x="0" y="41"/>
                    </a:lnTo>
                    <a:close/>
                    <a:moveTo>
                      <a:pt x="0" y="1"/>
                    </a:moveTo>
                    <a:lnTo>
                      <a:pt x="0" y="41"/>
                    </a:ln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0" name="Google Shape;1900;p30"/>
              <p:cNvSpPr/>
              <p:nvPr/>
            </p:nvSpPr>
            <p:spPr>
              <a:xfrm>
                <a:off x="998475" y="1628625"/>
                <a:ext cx="175650" cy="42450"/>
              </a:xfrm>
              <a:custGeom>
                <a:avLst/>
                <a:gdLst/>
                <a:ahLst/>
                <a:cxnLst/>
                <a:rect l="l" t="t" r="r" b="b"/>
                <a:pathLst>
                  <a:path w="7026" h="1698" extrusionOk="0">
                    <a:moveTo>
                      <a:pt x="1" y="0"/>
                    </a:moveTo>
                    <a:cubicBezTo>
                      <a:pt x="2329" y="814"/>
                      <a:pt x="4657" y="1362"/>
                      <a:pt x="7025" y="1698"/>
                    </a:cubicBezTo>
                    <a:lnTo>
                      <a:pt x="7025" y="1698"/>
                    </a:lnTo>
                    <a:cubicBezTo>
                      <a:pt x="4657" y="1362"/>
                      <a:pt x="2329" y="814"/>
                      <a:pt x="1" y="0"/>
                    </a:cubicBezTo>
                    <a:close/>
                  </a:path>
                </a:pathLst>
              </a:custGeom>
              <a:solidFill>
                <a:srgbClr val="A0B2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30"/>
              <p:cNvSpPr/>
              <p:nvPr/>
            </p:nvSpPr>
            <p:spPr>
              <a:xfrm>
                <a:off x="1180450" y="1671050"/>
                <a:ext cx="27725" cy="3350"/>
              </a:xfrm>
              <a:custGeom>
                <a:avLst/>
                <a:gdLst/>
                <a:ahLst/>
                <a:cxnLst/>
                <a:rect l="l" t="t" r="r" b="b"/>
                <a:pathLst>
                  <a:path w="1109" h="134" extrusionOk="0">
                    <a:moveTo>
                      <a:pt x="0" y="1"/>
                    </a:moveTo>
                    <a:lnTo>
                      <a:pt x="0" y="1"/>
                    </a:lnTo>
                    <a:cubicBezTo>
                      <a:pt x="387" y="42"/>
                      <a:pt x="763" y="82"/>
                      <a:pt x="1108" y="133"/>
                    </a:cubicBezTo>
                    <a:lnTo>
                      <a:pt x="1108" y="133"/>
                    </a:lnTo>
                    <a:cubicBezTo>
                      <a:pt x="763" y="82"/>
                      <a:pt x="387" y="42"/>
                      <a:pt x="0" y="1"/>
                    </a:cubicBezTo>
                    <a:close/>
                  </a:path>
                </a:pathLst>
              </a:custGeom>
              <a:solidFill>
                <a:srgbClr val="CAD5E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2" name="Google Shape;1902;p30"/>
              <p:cNvSpPr/>
              <p:nvPr/>
            </p:nvSpPr>
            <p:spPr>
              <a:xfrm>
                <a:off x="1174100" y="1671050"/>
                <a:ext cx="6375" cy="25"/>
              </a:xfrm>
              <a:custGeom>
                <a:avLst/>
                <a:gdLst/>
                <a:ahLst/>
                <a:cxnLst/>
                <a:rect l="l" t="t" r="r" b="b"/>
                <a:pathLst>
                  <a:path w="255" h="1" extrusionOk="0">
                    <a:moveTo>
                      <a:pt x="0" y="1"/>
                    </a:moveTo>
                    <a:lnTo>
                      <a:pt x="0" y="1"/>
                    </a:lnTo>
                    <a:lnTo>
                      <a:pt x="254" y="1"/>
                    </a:lnTo>
                    <a:lnTo>
                      <a:pt x="254" y="1"/>
                    </a:lnTo>
                    <a:close/>
                  </a:path>
                </a:pathLst>
              </a:custGeom>
              <a:solidFill>
                <a:srgbClr val="231D4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3" name="Google Shape;1903;p30"/>
              <p:cNvSpPr/>
              <p:nvPr/>
            </p:nvSpPr>
            <p:spPr>
              <a:xfrm>
                <a:off x="962400" y="1591775"/>
                <a:ext cx="253150" cy="82625"/>
              </a:xfrm>
              <a:custGeom>
                <a:avLst/>
                <a:gdLst/>
                <a:ahLst/>
                <a:cxnLst/>
                <a:rect l="l" t="t" r="r" b="b"/>
                <a:pathLst>
                  <a:path w="10126" h="3305" extrusionOk="0">
                    <a:moveTo>
                      <a:pt x="133" y="0"/>
                    </a:moveTo>
                    <a:cubicBezTo>
                      <a:pt x="41" y="295"/>
                      <a:pt x="0" y="590"/>
                      <a:pt x="0" y="885"/>
                    </a:cubicBezTo>
                    <a:lnTo>
                      <a:pt x="0" y="925"/>
                    </a:lnTo>
                    <a:cubicBezTo>
                      <a:pt x="468" y="1139"/>
                      <a:pt x="936" y="1312"/>
                      <a:pt x="1444" y="1474"/>
                    </a:cubicBezTo>
                    <a:cubicBezTo>
                      <a:pt x="3772" y="2288"/>
                      <a:pt x="6100" y="2836"/>
                      <a:pt x="8468" y="3172"/>
                    </a:cubicBezTo>
                    <a:lnTo>
                      <a:pt x="8722" y="3172"/>
                    </a:lnTo>
                    <a:cubicBezTo>
                      <a:pt x="9109" y="3213"/>
                      <a:pt x="9485" y="3253"/>
                      <a:pt x="9830" y="3304"/>
                    </a:cubicBezTo>
                    <a:cubicBezTo>
                      <a:pt x="9952" y="2958"/>
                      <a:pt x="10044" y="2664"/>
                      <a:pt x="10125" y="2369"/>
                    </a:cubicBezTo>
                    <a:lnTo>
                      <a:pt x="9993" y="2369"/>
                    </a:lnTo>
                    <a:cubicBezTo>
                      <a:pt x="5846" y="2369"/>
                      <a:pt x="1485" y="631"/>
                      <a:pt x="133"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30"/>
              <p:cNvSpPr/>
              <p:nvPr/>
            </p:nvSpPr>
            <p:spPr>
              <a:xfrm>
                <a:off x="975100" y="1535600"/>
                <a:ext cx="253150" cy="73975"/>
              </a:xfrm>
              <a:custGeom>
                <a:avLst/>
                <a:gdLst/>
                <a:ahLst/>
                <a:cxnLst/>
                <a:rect l="l" t="t" r="r" b="b"/>
                <a:pathLst>
                  <a:path w="10126" h="2959" extrusionOk="0">
                    <a:moveTo>
                      <a:pt x="82" y="1"/>
                    </a:moveTo>
                    <a:cubicBezTo>
                      <a:pt x="41" y="163"/>
                      <a:pt x="41" y="296"/>
                      <a:pt x="1" y="418"/>
                    </a:cubicBezTo>
                    <a:cubicBezTo>
                      <a:pt x="1607" y="590"/>
                      <a:pt x="6354" y="1139"/>
                      <a:pt x="10044" y="2959"/>
                    </a:cubicBezTo>
                    <a:cubicBezTo>
                      <a:pt x="10085" y="2837"/>
                      <a:pt x="10125" y="2705"/>
                      <a:pt x="10125" y="2583"/>
                    </a:cubicBezTo>
                    <a:cubicBezTo>
                      <a:pt x="7035" y="977"/>
                      <a:pt x="3559" y="123"/>
                      <a:pt x="82" y="1"/>
                    </a:cubicBezTo>
                    <a:close/>
                  </a:path>
                </a:pathLst>
              </a:custGeom>
              <a:solidFill>
                <a:srgbClr val="FFFFFF">
                  <a:alpha val="698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30"/>
              <p:cNvSpPr/>
              <p:nvPr/>
            </p:nvSpPr>
            <p:spPr>
              <a:xfrm>
                <a:off x="997475" y="1534600"/>
                <a:ext cx="22125" cy="98375"/>
              </a:xfrm>
              <a:custGeom>
                <a:avLst/>
                <a:gdLst/>
                <a:ahLst/>
                <a:cxnLst/>
                <a:rect l="l" t="t" r="r" b="b"/>
                <a:pathLst>
                  <a:path w="885" h="3935" extrusionOk="0">
                    <a:moveTo>
                      <a:pt x="763" y="0"/>
                    </a:moveTo>
                    <a:cubicBezTo>
                      <a:pt x="671" y="0"/>
                      <a:pt x="590" y="41"/>
                      <a:pt x="590" y="122"/>
                    </a:cubicBezTo>
                    <a:cubicBezTo>
                      <a:pt x="590" y="254"/>
                      <a:pt x="41" y="2836"/>
                      <a:pt x="0" y="3812"/>
                    </a:cubicBezTo>
                    <a:cubicBezTo>
                      <a:pt x="0" y="3853"/>
                      <a:pt x="41" y="3934"/>
                      <a:pt x="122" y="3934"/>
                    </a:cubicBezTo>
                    <a:cubicBezTo>
                      <a:pt x="204" y="3934"/>
                      <a:pt x="254" y="3853"/>
                      <a:pt x="254" y="3812"/>
                    </a:cubicBezTo>
                    <a:cubicBezTo>
                      <a:pt x="295" y="2877"/>
                      <a:pt x="844" y="203"/>
                      <a:pt x="844" y="163"/>
                    </a:cubicBezTo>
                    <a:cubicBezTo>
                      <a:pt x="885" y="81"/>
                      <a:pt x="844" y="41"/>
                      <a:pt x="76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30"/>
              <p:cNvSpPr/>
              <p:nvPr/>
            </p:nvSpPr>
            <p:spPr>
              <a:xfrm>
                <a:off x="1026950" y="1540950"/>
                <a:ext cx="38150" cy="101675"/>
              </a:xfrm>
              <a:custGeom>
                <a:avLst/>
                <a:gdLst/>
                <a:ahLst/>
                <a:cxnLst/>
                <a:rect l="l" t="t" r="r" b="b"/>
                <a:pathLst>
                  <a:path w="1526" h="4067" extrusionOk="0">
                    <a:moveTo>
                      <a:pt x="1444" y="0"/>
                    </a:moveTo>
                    <a:cubicBezTo>
                      <a:pt x="1363" y="0"/>
                      <a:pt x="1271" y="41"/>
                      <a:pt x="1271" y="82"/>
                    </a:cubicBezTo>
                    <a:cubicBezTo>
                      <a:pt x="1271" y="122"/>
                      <a:pt x="468" y="2664"/>
                      <a:pt x="0" y="3894"/>
                    </a:cubicBezTo>
                    <a:cubicBezTo>
                      <a:pt x="0" y="3934"/>
                      <a:pt x="41" y="4016"/>
                      <a:pt x="92" y="4066"/>
                    </a:cubicBezTo>
                    <a:lnTo>
                      <a:pt x="133" y="4066"/>
                    </a:lnTo>
                    <a:cubicBezTo>
                      <a:pt x="214" y="4066"/>
                      <a:pt x="255" y="4016"/>
                      <a:pt x="255" y="3975"/>
                    </a:cubicBezTo>
                    <a:cubicBezTo>
                      <a:pt x="722" y="2745"/>
                      <a:pt x="1525" y="204"/>
                      <a:pt x="1525" y="163"/>
                    </a:cubicBezTo>
                    <a:cubicBezTo>
                      <a:pt x="1525" y="122"/>
                      <a:pt x="1525" y="41"/>
                      <a:pt x="1444"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30"/>
              <p:cNvSpPr/>
              <p:nvPr/>
            </p:nvSpPr>
            <p:spPr>
              <a:xfrm>
                <a:off x="1069400" y="1549325"/>
                <a:ext cx="36100" cy="104725"/>
              </a:xfrm>
              <a:custGeom>
                <a:avLst/>
                <a:gdLst/>
                <a:ahLst/>
                <a:cxnLst/>
                <a:rect l="l" t="t" r="r" b="b"/>
                <a:pathLst>
                  <a:path w="1444" h="4189" extrusionOk="0">
                    <a:moveTo>
                      <a:pt x="1311" y="1"/>
                    </a:moveTo>
                    <a:cubicBezTo>
                      <a:pt x="1271" y="1"/>
                      <a:pt x="1189" y="41"/>
                      <a:pt x="1139" y="82"/>
                    </a:cubicBezTo>
                    <a:cubicBezTo>
                      <a:pt x="1139" y="123"/>
                      <a:pt x="508" y="2583"/>
                      <a:pt x="0" y="4026"/>
                    </a:cubicBezTo>
                    <a:cubicBezTo>
                      <a:pt x="0" y="4108"/>
                      <a:pt x="41" y="4189"/>
                      <a:pt x="81" y="4189"/>
                    </a:cubicBezTo>
                    <a:lnTo>
                      <a:pt x="122" y="4189"/>
                    </a:lnTo>
                    <a:cubicBezTo>
                      <a:pt x="214" y="4189"/>
                      <a:pt x="254" y="4148"/>
                      <a:pt x="254" y="4108"/>
                    </a:cubicBezTo>
                    <a:cubicBezTo>
                      <a:pt x="763" y="2664"/>
                      <a:pt x="1393" y="214"/>
                      <a:pt x="1444" y="174"/>
                    </a:cubicBezTo>
                    <a:cubicBezTo>
                      <a:pt x="1444" y="82"/>
                      <a:pt x="1393" y="41"/>
                      <a:pt x="131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30"/>
              <p:cNvSpPr/>
              <p:nvPr/>
            </p:nvSpPr>
            <p:spPr>
              <a:xfrm>
                <a:off x="1118175" y="1563050"/>
                <a:ext cx="33825" cy="102700"/>
              </a:xfrm>
              <a:custGeom>
                <a:avLst/>
                <a:gdLst/>
                <a:ahLst/>
                <a:cxnLst/>
                <a:rect l="l" t="t" r="r" b="b"/>
                <a:pathLst>
                  <a:path w="1353" h="4108" extrusionOk="0">
                    <a:moveTo>
                      <a:pt x="1272" y="1"/>
                    </a:moveTo>
                    <a:cubicBezTo>
                      <a:pt x="1180" y="1"/>
                      <a:pt x="1099" y="41"/>
                      <a:pt x="1099" y="82"/>
                    </a:cubicBezTo>
                    <a:cubicBezTo>
                      <a:pt x="1099" y="133"/>
                      <a:pt x="509" y="2623"/>
                      <a:pt x="42" y="3894"/>
                    </a:cubicBezTo>
                    <a:cubicBezTo>
                      <a:pt x="1" y="3985"/>
                      <a:pt x="42" y="4067"/>
                      <a:pt x="123" y="4107"/>
                    </a:cubicBezTo>
                    <a:lnTo>
                      <a:pt x="164" y="4107"/>
                    </a:lnTo>
                    <a:cubicBezTo>
                      <a:pt x="204" y="4107"/>
                      <a:pt x="255" y="4067"/>
                      <a:pt x="296" y="4026"/>
                    </a:cubicBezTo>
                    <a:cubicBezTo>
                      <a:pt x="763" y="2715"/>
                      <a:pt x="1353" y="173"/>
                      <a:pt x="1353" y="173"/>
                    </a:cubicBezTo>
                    <a:cubicBezTo>
                      <a:pt x="1353" y="82"/>
                      <a:pt x="1312" y="1"/>
                      <a:pt x="127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30"/>
              <p:cNvSpPr/>
              <p:nvPr/>
            </p:nvSpPr>
            <p:spPr>
              <a:xfrm>
                <a:off x="1164700" y="1579675"/>
                <a:ext cx="31775" cy="93450"/>
              </a:xfrm>
              <a:custGeom>
                <a:avLst/>
                <a:gdLst/>
                <a:ahLst/>
                <a:cxnLst/>
                <a:rect l="l" t="t" r="r" b="b"/>
                <a:pathLst>
                  <a:path w="1271" h="3738" extrusionOk="0">
                    <a:moveTo>
                      <a:pt x="1075" y="1"/>
                    </a:moveTo>
                    <a:cubicBezTo>
                      <a:pt x="1020" y="1"/>
                      <a:pt x="976" y="39"/>
                      <a:pt x="976" y="98"/>
                    </a:cubicBezTo>
                    <a:cubicBezTo>
                      <a:pt x="976" y="98"/>
                      <a:pt x="549" y="2263"/>
                      <a:pt x="41" y="3575"/>
                    </a:cubicBezTo>
                    <a:cubicBezTo>
                      <a:pt x="0" y="3615"/>
                      <a:pt x="41" y="3697"/>
                      <a:pt x="122" y="3737"/>
                    </a:cubicBezTo>
                    <a:lnTo>
                      <a:pt x="173" y="3737"/>
                    </a:lnTo>
                    <a:cubicBezTo>
                      <a:pt x="214" y="3737"/>
                      <a:pt x="254" y="3697"/>
                      <a:pt x="295" y="3656"/>
                    </a:cubicBezTo>
                    <a:cubicBezTo>
                      <a:pt x="803" y="2345"/>
                      <a:pt x="1230" y="179"/>
                      <a:pt x="1230" y="139"/>
                    </a:cubicBezTo>
                    <a:cubicBezTo>
                      <a:pt x="1271" y="98"/>
                      <a:pt x="1230" y="17"/>
                      <a:pt x="1139" y="17"/>
                    </a:cubicBezTo>
                    <a:cubicBezTo>
                      <a:pt x="1117" y="6"/>
                      <a:pt x="1095" y="1"/>
                      <a:pt x="1075"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30"/>
              <p:cNvSpPr/>
              <p:nvPr/>
            </p:nvSpPr>
            <p:spPr>
              <a:xfrm>
                <a:off x="958075" y="1532300"/>
                <a:ext cx="274500" cy="145150"/>
              </a:xfrm>
              <a:custGeom>
                <a:avLst/>
                <a:gdLst/>
                <a:ahLst/>
                <a:cxnLst/>
                <a:rect l="l" t="t" r="r" b="b"/>
                <a:pathLst>
                  <a:path w="10980" h="5806" extrusionOk="0">
                    <a:moveTo>
                      <a:pt x="895" y="255"/>
                    </a:moveTo>
                    <a:cubicBezTo>
                      <a:pt x="4321" y="428"/>
                      <a:pt x="7716" y="1271"/>
                      <a:pt x="10674" y="2755"/>
                    </a:cubicBezTo>
                    <a:cubicBezTo>
                      <a:pt x="10552" y="3396"/>
                      <a:pt x="10380" y="4026"/>
                      <a:pt x="10166" y="4707"/>
                    </a:cubicBezTo>
                    <a:cubicBezTo>
                      <a:pt x="10085" y="4961"/>
                      <a:pt x="10003" y="5256"/>
                      <a:pt x="9912" y="5551"/>
                    </a:cubicBezTo>
                    <a:cubicBezTo>
                      <a:pt x="6740" y="5256"/>
                      <a:pt x="3518" y="4494"/>
                      <a:pt x="306" y="3223"/>
                    </a:cubicBezTo>
                    <a:cubicBezTo>
                      <a:pt x="387" y="2207"/>
                      <a:pt x="641" y="1231"/>
                      <a:pt x="895" y="255"/>
                    </a:cubicBezTo>
                    <a:close/>
                    <a:moveTo>
                      <a:pt x="763" y="1"/>
                    </a:moveTo>
                    <a:cubicBezTo>
                      <a:pt x="722" y="1"/>
                      <a:pt x="682" y="41"/>
                      <a:pt x="641" y="92"/>
                    </a:cubicBezTo>
                    <a:cubicBezTo>
                      <a:pt x="387" y="1109"/>
                      <a:pt x="133" y="2207"/>
                      <a:pt x="51" y="3304"/>
                    </a:cubicBezTo>
                    <a:cubicBezTo>
                      <a:pt x="1" y="3345"/>
                      <a:pt x="51" y="3437"/>
                      <a:pt x="133" y="3437"/>
                    </a:cubicBezTo>
                    <a:cubicBezTo>
                      <a:pt x="3437" y="4748"/>
                      <a:pt x="6740" y="5551"/>
                      <a:pt x="10003" y="5805"/>
                    </a:cubicBezTo>
                    <a:cubicBezTo>
                      <a:pt x="10085" y="5805"/>
                      <a:pt x="10125" y="5764"/>
                      <a:pt x="10125" y="5724"/>
                    </a:cubicBezTo>
                    <a:cubicBezTo>
                      <a:pt x="10258" y="5378"/>
                      <a:pt x="10339" y="5083"/>
                      <a:pt x="10420" y="4748"/>
                    </a:cubicBezTo>
                    <a:cubicBezTo>
                      <a:pt x="10634" y="4067"/>
                      <a:pt x="10847" y="3396"/>
                      <a:pt x="10979" y="2715"/>
                    </a:cubicBezTo>
                    <a:cubicBezTo>
                      <a:pt x="10979" y="2674"/>
                      <a:pt x="10928" y="2583"/>
                      <a:pt x="10888" y="2583"/>
                    </a:cubicBezTo>
                    <a:cubicBezTo>
                      <a:pt x="7838" y="1017"/>
                      <a:pt x="4321" y="133"/>
                      <a:pt x="76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11" name="Google Shape;1911;p30"/>
          <p:cNvGrpSpPr/>
          <p:nvPr/>
        </p:nvGrpSpPr>
        <p:grpSpPr>
          <a:xfrm>
            <a:off x="7793462" y="1850507"/>
            <a:ext cx="630531" cy="675066"/>
            <a:chOff x="7793462" y="1698107"/>
            <a:chExt cx="630531" cy="675066"/>
          </a:xfrm>
        </p:grpSpPr>
        <p:sp>
          <p:nvSpPr>
            <p:cNvPr id="1912" name="Google Shape;1912;p30"/>
            <p:cNvSpPr/>
            <p:nvPr/>
          </p:nvSpPr>
          <p:spPr>
            <a:xfrm>
              <a:off x="7825475" y="1730350"/>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3" name="Google Shape;1913;p30"/>
            <p:cNvGrpSpPr/>
            <p:nvPr/>
          </p:nvGrpSpPr>
          <p:grpSpPr>
            <a:xfrm>
              <a:off x="7793462" y="1698107"/>
              <a:ext cx="598056" cy="642817"/>
              <a:chOff x="235150" y="261875"/>
              <a:chExt cx="2362925" cy="2539775"/>
            </a:xfrm>
          </p:grpSpPr>
          <p:sp>
            <p:nvSpPr>
              <p:cNvPr id="1914" name="Google Shape;1914;p30"/>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30"/>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30"/>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7" name="Google Shape;1917;p30"/>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30"/>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30"/>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30"/>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30"/>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30"/>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30"/>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30"/>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30"/>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30"/>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30"/>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30"/>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30"/>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30"/>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30"/>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30"/>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30"/>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30"/>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30"/>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36" name="Google Shape;1936;p30"/>
          <p:cNvGrpSpPr/>
          <p:nvPr/>
        </p:nvGrpSpPr>
        <p:grpSpPr>
          <a:xfrm>
            <a:off x="2732371" y="3661445"/>
            <a:ext cx="761681" cy="822973"/>
            <a:chOff x="7793462" y="1698107"/>
            <a:chExt cx="630531" cy="675066"/>
          </a:xfrm>
        </p:grpSpPr>
        <p:sp>
          <p:nvSpPr>
            <p:cNvPr id="1937" name="Google Shape;1937;p30"/>
            <p:cNvSpPr/>
            <p:nvPr/>
          </p:nvSpPr>
          <p:spPr>
            <a:xfrm>
              <a:off x="7825475" y="1730350"/>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38" name="Google Shape;1938;p30"/>
            <p:cNvGrpSpPr/>
            <p:nvPr/>
          </p:nvGrpSpPr>
          <p:grpSpPr>
            <a:xfrm>
              <a:off x="7793462" y="1698107"/>
              <a:ext cx="598056" cy="642817"/>
              <a:chOff x="235150" y="261875"/>
              <a:chExt cx="2362925" cy="2539775"/>
            </a:xfrm>
          </p:grpSpPr>
          <p:sp>
            <p:nvSpPr>
              <p:cNvPr id="1939" name="Google Shape;1939;p30"/>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30"/>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30"/>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30"/>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30"/>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30"/>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30"/>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30"/>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30"/>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30"/>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30"/>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30"/>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30"/>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30"/>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30"/>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30"/>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30"/>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30"/>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30"/>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30"/>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30"/>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30"/>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961" name="Google Shape;1961;p30"/>
          <p:cNvGrpSpPr/>
          <p:nvPr/>
        </p:nvGrpSpPr>
        <p:grpSpPr>
          <a:xfrm>
            <a:off x="1580265" y="678251"/>
            <a:ext cx="426743" cy="457222"/>
            <a:chOff x="7793462" y="1698107"/>
            <a:chExt cx="630531" cy="675066"/>
          </a:xfrm>
        </p:grpSpPr>
        <p:sp>
          <p:nvSpPr>
            <p:cNvPr id="1962" name="Google Shape;1962;p30"/>
            <p:cNvSpPr/>
            <p:nvPr/>
          </p:nvSpPr>
          <p:spPr>
            <a:xfrm>
              <a:off x="7825475" y="1730350"/>
              <a:ext cx="598518" cy="642823"/>
            </a:xfrm>
            <a:custGeom>
              <a:avLst/>
              <a:gdLst/>
              <a:ahLst/>
              <a:cxnLst/>
              <a:rect l="l" t="t" r="r" b="b"/>
              <a:pathLst>
                <a:path w="94590" h="101592" extrusionOk="0">
                  <a:moveTo>
                    <a:pt x="29457" y="1"/>
                  </a:moveTo>
                  <a:cubicBezTo>
                    <a:pt x="28834" y="1"/>
                    <a:pt x="28238" y="136"/>
                    <a:pt x="27730" y="404"/>
                  </a:cubicBezTo>
                  <a:cubicBezTo>
                    <a:pt x="26502" y="1085"/>
                    <a:pt x="25689" y="2371"/>
                    <a:pt x="25511" y="3969"/>
                  </a:cubicBezTo>
                  <a:cubicBezTo>
                    <a:pt x="25393" y="5270"/>
                    <a:pt x="25689" y="6557"/>
                    <a:pt x="25940" y="7740"/>
                  </a:cubicBezTo>
                  <a:lnTo>
                    <a:pt x="26990" y="12354"/>
                  </a:lnTo>
                  <a:cubicBezTo>
                    <a:pt x="22982" y="14202"/>
                    <a:pt x="19285" y="16731"/>
                    <a:pt x="16076" y="19807"/>
                  </a:cubicBezTo>
                  <a:cubicBezTo>
                    <a:pt x="15100" y="19127"/>
                    <a:pt x="13991" y="18580"/>
                    <a:pt x="12822" y="18388"/>
                  </a:cubicBezTo>
                  <a:cubicBezTo>
                    <a:pt x="12634" y="18362"/>
                    <a:pt x="12441" y="18349"/>
                    <a:pt x="12248" y="18349"/>
                  </a:cubicBezTo>
                  <a:cubicBezTo>
                    <a:pt x="11108" y="18349"/>
                    <a:pt x="9935" y="18800"/>
                    <a:pt x="9303" y="19748"/>
                  </a:cubicBezTo>
                  <a:cubicBezTo>
                    <a:pt x="8682" y="20739"/>
                    <a:pt x="8756" y="22026"/>
                    <a:pt x="9184" y="23135"/>
                  </a:cubicBezTo>
                  <a:cubicBezTo>
                    <a:pt x="9554" y="24067"/>
                    <a:pt x="10234" y="24865"/>
                    <a:pt x="10900" y="25664"/>
                  </a:cubicBezTo>
                  <a:cubicBezTo>
                    <a:pt x="9244" y="27882"/>
                    <a:pt x="7824" y="30293"/>
                    <a:pt x="6656" y="32748"/>
                  </a:cubicBezTo>
                  <a:cubicBezTo>
                    <a:pt x="6416" y="32735"/>
                    <a:pt x="6173" y="32728"/>
                    <a:pt x="5929" y="32728"/>
                  </a:cubicBezTo>
                  <a:cubicBezTo>
                    <a:pt x="4983" y="32728"/>
                    <a:pt x="4017" y="32836"/>
                    <a:pt x="3136" y="33176"/>
                  </a:cubicBezTo>
                  <a:cubicBezTo>
                    <a:pt x="1479" y="33738"/>
                    <a:pt x="252" y="35158"/>
                    <a:pt x="119" y="36696"/>
                  </a:cubicBezTo>
                  <a:cubicBezTo>
                    <a:pt x="1" y="37983"/>
                    <a:pt x="622" y="39402"/>
                    <a:pt x="1849" y="40453"/>
                  </a:cubicBezTo>
                  <a:cubicBezTo>
                    <a:pt x="2396" y="40881"/>
                    <a:pt x="2958" y="41251"/>
                    <a:pt x="3579" y="41503"/>
                  </a:cubicBezTo>
                  <a:cubicBezTo>
                    <a:pt x="2840" y="44771"/>
                    <a:pt x="2470" y="48039"/>
                    <a:pt x="2529" y="51426"/>
                  </a:cubicBezTo>
                  <a:cubicBezTo>
                    <a:pt x="2707" y="58998"/>
                    <a:pt x="5177" y="66525"/>
                    <a:pt x="9244" y="72988"/>
                  </a:cubicBezTo>
                  <a:cubicBezTo>
                    <a:pt x="8075" y="74408"/>
                    <a:pt x="6966" y="75827"/>
                    <a:pt x="5975" y="77365"/>
                  </a:cubicBezTo>
                  <a:cubicBezTo>
                    <a:pt x="5236" y="78534"/>
                    <a:pt x="4496" y="79835"/>
                    <a:pt x="4319" y="81314"/>
                  </a:cubicBezTo>
                  <a:cubicBezTo>
                    <a:pt x="4067" y="83029"/>
                    <a:pt x="4748" y="84760"/>
                    <a:pt x="6034" y="85558"/>
                  </a:cubicBezTo>
                  <a:cubicBezTo>
                    <a:pt x="6656" y="85987"/>
                    <a:pt x="7395" y="86239"/>
                    <a:pt x="8194" y="86239"/>
                  </a:cubicBezTo>
                  <a:cubicBezTo>
                    <a:pt x="8815" y="86239"/>
                    <a:pt x="9495" y="86046"/>
                    <a:pt x="10160" y="85810"/>
                  </a:cubicBezTo>
                  <a:cubicBezTo>
                    <a:pt x="11403" y="85307"/>
                    <a:pt x="12379" y="84449"/>
                    <a:pt x="13251" y="83651"/>
                  </a:cubicBezTo>
                  <a:lnTo>
                    <a:pt x="15958" y="81314"/>
                  </a:lnTo>
                  <a:cubicBezTo>
                    <a:pt x="20143" y="85381"/>
                    <a:pt x="25082" y="88634"/>
                    <a:pt x="30569" y="90734"/>
                  </a:cubicBezTo>
                  <a:cubicBezTo>
                    <a:pt x="30258" y="92213"/>
                    <a:pt x="30007" y="93692"/>
                    <a:pt x="29889" y="95171"/>
                  </a:cubicBezTo>
                  <a:cubicBezTo>
                    <a:pt x="29756" y="96532"/>
                    <a:pt x="29697" y="97877"/>
                    <a:pt x="30199" y="99120"/>
                  </a:cubicBezTo>
                  <a:cubicBezTo>
                    <a:pt x="30628" y="100347"/>
                    <a:pt x="31678" y="101456"/>
                    <a:pt x="32965" y="101575"/>
                  </a:cubicBezTo>
                  <a:cubicBezTo>
                    <a:pt x="33063" y="101586"/>
                    <a:pt x="33162" y="101591"/>
                    <a:pt x="33260" y="101591"/>
                  </a:cubicBezTo>
                  <a:cubicBezTo>
                    <a:pt x="34327" y="101591"/>
                    <a:pt x="35364" y="100949"/>
                    <a:pt x="36041" y="100096"/>
                  </a:cubicBezTo>
                  <a:cubicBezTo>
                    <a:pt x="36780" y="99238"/>
                    <a:pt x="37224" y="98070"/>
                    <a:pt x="37653" y="97020"/>
                  </a:cubicBezTo>
                  <a:cubicBezTo>
                    <a:pt x="38141" y="95659"/>
                    <a:pt x="38629" y="94373"/>
                    <a:pt x="39132" y="93071"/>
                  </a:cubicBezTo>
                  <a:cubicBezTo>
                    <a:pt x="41468" y="93441"/>
                    <a:pt x="43687" y="93633"/>
                    <a:pt x="45905" y="93633"/>
                  </a:cubicBezTo>
                  <a:cubicBezTo>
                    <a:pt x="50342" y="93633"/>
                    <a:pt x="54468" y="92894"/>
                    <a:pt x="58357" y="91666"/>
                  </a:cubicBezTo>
                  <a:cubicBezTo>
                    <a:pt x="58727" y="92154"/>
                    <a:pt x="59038" y="92642"/>
                    <a:pt x="59407" y="93145"/>
                  </a:cubicBezTo>
                  <a:cubicBezTo>
                    <a:pt x="60147" y="94180"/>
                    <a:pt x="61004" y="95230"/>
                    <a:pt x="62173" y="95911"/>
                  </a:cubicBezTo>
                  <a:cubicBezTo>
                    <a:pt x="62782" y="96235"/>
                    <a:pt x="63476" y="96422"/>
                    <a:pt x="64158" y="96422"/>
                  </a:cubicBezTo>
                  <a:cubicBezTo>
                    <a:pt x="64783" y="96422"/>
                    <a:pt x="65399" y="96264"/>
                    <a:pt x="65929" y="95911"/>
                  </a:cubicBezTo>
                  <a:cubicBezTo>
                    <a:pt x="66861" y="95230"/>
                    <a:pt x="67290" y="93944"/>
                    <a:pt x="67231" y="92775"/>
                  </a:cubicBezTo>
                  <a:cubicBezTo>
                    <a:pt x="67231" y="91592"/>
                    <a:pt x="66802" y="90483"/>
                    <a:pt x="66432" y="89374"/>
                  </a:cubicBezTo>
                  <a:cubicBezTo>
                    <a:pt x="66299" y="89078"/>
                    <a:pt x="66181" y="88708"/>
                    <a:pt x="66062" y="88398"/>
                  </a:cubicBezTo>
                  <a:cubicBezTo>
                    <a:pt x="70928" y="85677"/>
                    <a:pt x="75113" y="82113"/>
                    <a:pt x="78381" y="78164"/>
                  </a:cubicBezTo>
                  <a:cubicBezTo>
                    <a:pt x="80541" y="79155"/>
                    <a:pt x="82759" y="80013"/>
                    <a:pt x="85036" y="80693"/>
                  </a:cubicBezTo>
                  <a:cubicBezTo>
                    <a:pt x="86086" y="81003"/>
                    <a:pt x="87196" y="81314"/>
                    <a:pt x="88305" y="81314"/>
                  </a:cubicBezTo>
                  <a:cubicBezTo>
                    <a:pt x="88615" y="81314"/>
                    <a:pt x="88985" y="81240"/>
                    <a:pt x="89281" y="81240"/>
                  </a:cubicBezTo>
                  <a:cubicBezTo>
                    <a:pt x="91011" y="80944"/>
                    <a:pt x="92490" y="79835"/>
                    <a:pt x="92919" y="78356"/>
                  </a:cubicBezTo>
                  <a:cubicBezTo>
                    <a:pt x="93289" y="77055"/>
                    <a:pt x="92919" y="75576"/>
                    <a:pt x="91943" y="74348"/>
                  </a:cubicBezTo>
                  <a:cubicBezTo>
                    <a:pt x="91129" y="73298"/>
                    <a:pt x="89961" y="72559"/>
                    <a:pt x="88985" y="71938"/>
                  </a:cubicBezTo>
                  <a:lnTo>
                    <a:pt x="84105" y="68862"/>
                  </a:lnTo>
                  <a:cubicBezTo>
                    <a:pt x="86323" y="63804"/>
                    <a:pt x="87506" y="58317"/>
                    <a:pt x="87624" y="52772"/>
                  </a:cubicBezTo>
                  <a:cubicBezTo>
                    <a:pt x="88112" y="52653"/>
                    <a:pt x="88541" y="52594"/>
                    <a:pt x="89044" y="52535"/>
                  </a:cubicBezTo>
                  <a:cubicBezTo>
                    <a:pt x="90331" y="52284"/>
                    <a:pt x="91632" y="51973"/>
                    <a:pt x="92741" y="51174"/>
                  </a:cubicBezTo>
                  <a:cubicBezTo>
                    <a:pt x="93791" y="50435"/>
                    <a:pt x="94590" y="49074"/>
                    <a:pt x="94339" y="47788"/>
                  </a:cubicBezTo>
                  <a:cubicBezTo>
                    <a:pt x="94087" y="46619"/>
                    <a:pt x="93170" y="45747"/>
                    <a:pt x="92120" y="45259"/>
                  </a:cubicBezTo>
                  <a:cubicBezTo>
                    <a:pt x="91011" y="44771"/>
                    <a:pt x="89843" y="44712"/>
                    <a:pt x="88674" y="44579"/>
                  </a:cubicBezTo>
                  <a:cubicBezTo>
                    <a:pt x="88112" y="44519"/>
                    <a:pt x="87565" y="44460"/>
                    <a:pt x="87003" y="44401"/>
                  </a:cubicBezTo>
                  <a:cubicBezTo>
                    <a:pt x="85835" y="37184"/>
                    <a:pt x="82877" y="30219"/>
                    <a:pt x="78189" y="24495"/>
                  </a:cubicBezTo>
                  <a:cubicBezTo>
                    <a:pt x="78130" y="24436"/>
                    <a:pt x="78130" y="24377"/>
                    <a:pt x="78071" y="24377"/>
                  </a:cubicBezTo>
                  <a:cubicBezTo>
                    <a:pt x="78633" y="23756"/>
                    <a:pt x="79121" y="23135"/>
                    <a:pt x="79668" y="22455"/>
                  </a:cubicBezTo>
                  <a:cubicBezTo>
                    <a:pt x="80541" y="21345"/>
                    <a:pt x="81339" y="20118"/>
                    <a:pt x="81709" y="18698"/>
                  </a:cubicBezTo>
                  <a:cubicBezTo>
                    <a:pt x="82079" y="16983"/>
                    <a:pt x="81591" y="15252"/>
                    <a:pt x="80348" y="14262"/>
                  </a:cubicBezTo>
                  <a:cubicBezTo>
                    <a:pt x="79681" y="13716"/>
                    <a:pt x="78817" y="13440"/>
                    <a:pt x="77881" y="13440"/>
                  </a:cubicBezTo>
                  <a:cubicBezTo>
                    <a:pt x="77344" y="13440"/>
                    <a:pt x="76783" y="13531"/>
                    <a:pt x="76222" y="13714"/>
                  </a:cubicBezTo>
                  <a:cubicBezTo>
                    <a:pt x="74995" y="14084"/>
                    <a:pt x="73945" y="14883"/>
                    <a:pt x="72954" y="15563"/>
                  </a:cubicBezTo>
                  <a:lnTo>
                    <a:pt x="70558" y="17278"/>
                  </a:lnTo>
                  <a:cubicBezTo>
                    <a:pt x="62928" y="11740"/>
                    <a:pt x="53475" y="8657"/>
                    <a:pt x="44077" y="8657"/>
                  </a:cubicBezTo>
                  <a:cubicBezTo>
                    <a:pt x="41780" y="8657"/>
                    <a:pt x="39487" y="8841"/>
                    <a:pt x="37224" y="9219"/>
                  </a:cubicBezTo>
                  <a:cubicBezTo>
                    <a:pt x="36544" y="7547"/>
                    <a:pt x="35804" y="5891"/>
                    <a:pt x="34932" y="4338"/>
                  </a:cubicBezTo>
                  <a:cubicBezTo>
                    <a:pt x="34266" y="3111"/>
                    <a:pt x="33453" y="1824"/>
                    <a:pt x="32285" y="952"/>
                  </a:cubicBezTo>
                  <a:cubicBezTo>
                    <a:pt x="31426" y="317"/>
                    <a:pt x="30410" y="1"/>
                    <a:pt x="29457" y="1"/>
                  </a:cubicBezTo>
                  <a:close/>
                </a:path>
              </a:pathLst>
            </a:custGeom>
            <a:solidFill>
              <a:srgbClr val="082352">
                <a:alpha val="150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3" name="Google Shape;1963;p30"/>
            <p:cNvGrpSpPr/>
            <p:nvPr/>
          </p:nvGrpSpPr>
          <p:grpSpPr>
            <a:xfrm>
              <a:off x="7793462" y="1698107"/>
              <a:ext cx="598056" cy="642817"/>
              <a:chOff x="235150" y="261875"/>
              <a:chExt cx="2362925" cy="2539775"/>
            </a:xfrm>
          </p:grpSpPr>
          <p:sp>
            <p:nvSpPr>
              <p:cNvPr id="1964" name="Google Shape;1964;p30"/>
              <p:cNvSpPr/>
              <p:nvPr/>
            </p:nvSpPr>
            <p:spPr>
              <a:xfrm>
                <a:off x="2029775" y="1342350"/>
                <a:ext cx="568300" cy="254100"/>
              </a:xfrm>
              <a:custGeom>
                <a:avLst/>
                <a:gdLst/>
                <a:ahLst/>
                <a:cxnLst/>
                <a:rect l="l" t="t" r="r" b="b"/>
                <a:pathLst>
                  <a:path w="22732" h="10164" extrusionOk="0">
                    <a:moveTo>
                      <a:pt x="1287" y="1"/>
                    </a:moveTo>
                    <a:lnTo>
                      <a:pt x="1" y="10043"/>
                    </a:lnTo>
                    <a:cubicBezTo>
                      <a:pt x="2075" y="10106"/>
                      <a:pt x="4146" y="10164"/>
                      <a:pt x="6212" y="10164"/>
                    </a:cubicBezTo>
                    <a:cubicBezTo>
                      <a:pt x="9922" y="10164"/>
                      <a:pt x="13612" y="9978"/>
                      <a:pt x="17259" y="9303"/>
                    </a:cubicBezTo>
                    <a:cubicBezTo>
                      <a:pt x="18546" y="9052"/>
                      <a:pt x="19847" y="8741"/>
                      <a:pt x="20957" y="7943"/>
                    </a:cubicBezTo>
                    <a:cubicBezTo>
                      <a:pt x="21992" y="7203"/>
                      <a:pt x="22731" y="5916"/>
                      <a:pt x="22554" y="4615"/>
                    </a:cubicBezTo>
                    <a:cubicBezTo>
                      <a:pt x="22302" y="3447"/>
                      <a:pt x="21385" y="2530"/>
                      <a:pt x="20335" y="2027"/>
                    </a:cubicBezTo>
                    <a:cubicBezTo>
                      <a:pt x="19226" y="1598"/>
                      <a:pt x="18058" y="1480"/>
                      <a:pt x="16890" y="1347"/>
                    </a:cubicBezTo>
                    <a:cubicBezTo>
                      <a:pt x="11640" y="918"/>
                      <a:pt x="6463" y="430"/>
                      <a:pt x="1287" y="1"/>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5" name="Google Shape;1965;p30"/>
              <p:cNvSpPr/>
              <p:nvPr/>
            </p:nvSpPr>
            <p:spPr>
              <a:xfrm>
                <a:off x="1519925" y="2129500"/>
                <a:ext cx="397475" cy="542600"/>
              </a:xfrm>
              <a:custGeom>
                <a:avLst/>
                <a:gdLst/>
                <a:ahLst/>
                <a:cxnLst/>
                <a:rect l="l" t="t" r="r" b="b"/>
                <a:pathLst>
                  <a:path w="15899" h="21704" extrusionOk="0">
                    <a:moveTo>
                      <a:pt x="9614" y="0"/>
                    </a:moveTo>
                    <a:lnTo>
                      <a:pt x="1" y="3136"/>
                    </a:lnTo>
                    <a:cubicBezTo>
                      <a:pt x="2278" y="8445"/>
                      <a:pt x="4615" y="13798"/>
                      <a:pt x="8002" y="18427"/>
                    </a:cubicBezTo>
                    <a:cubicBezTo>
                      <a:pt x="8741" y="19536"/>
                      <a:pt x="9614" y="20586"/>
                      <a:pt x="10782" y="21193"/>
                    </a:cubicBezTo>
                    <a:cubicBezTo>
                      <a:pt x="11391" y="21517"/>
                      <a:pt x="12085" y="21704"/>
                      <a:pt x="12767" y="21704"/>
                    </a:cubicBezTo>
                    <a:cubicBezTo>
                      <a:pt x="13393" y="21704"/>
                      <a:pt x="14008" y="21546"/>
                      <a:pt x="14538" y="21193"/>
                    </a:cubicBezTo>
                    <a:cubicBezTo>
                      <a:pt x="15470" y="20512"/>
                      <a:pt x="15899" y="19285"/>
                      <a:pt x="15840" y="18117"/>
                    </a:cubicBezTo>
                    <a:cubicBezTo>
                      <a:pt x="15840" y="16948"/>
                      <a:pt x="15396" y="15780"/>
                      <a:pt x="15026" y="14671"/>
                    </a:cubicBezTo>
                    <a:cubicBezTo>
                      <a:pt x="13178" y="9791"/>
                      <a:pt x="11403" y="4925"/>
                      <a:pt x="9614"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30"/>
              <p:cNvSpPr/>
              <p:nvPr/>
            </p:nvSpPr>
            <p:spPr>
              <a:xfrm>
                <a:off x="977550" y="2221925"/>
                <a:ext cx="339075" cy="579725"/>
              </a:xfrm>
              <a:custGeom>
                <a:avLst/>
                <a:gdLst/>
                <a:ahLst/>
                <a:cxnLst/>
                <a:rect l="l" t="t" r="r" b="b"/>
                <a:pathLst>
                  <a:path w="13563" h="23189" extrusionOk="0">
                    <a:moveTo>
                      <a:pt x="4260" y="1"/>
                    </a:moveTo>
                    <a:cubicBezTo>
                      <a:pt x="2470" y="5546"/>
                      <a:pt x="740" y="11092"/>
                      <a:pt x="193" y="16815"/>
                    </a:cubicBezTo>
                    <a:cubicBezTo>
                      <a:pt x="60" y="18117"/>
                      <a:pt x="1" y="19477"/>
                      <a:pt x="489" y="20705"/>
                    </a:cubicBezTo>
                    <a:cubicBezTo>
                      <a:pt x="932" y="21932"/>
                      <a:pt x="1968" y="23042"/>
                      <a:pt x="3269" y="23175"/>
                    </a:cubicBezTo>
                    <a:cubicBezTo>
                      <a:pt x="3358" y="23184"/>
                      <a:pt x="3447" y="23188"/>
                      <a:pt x="3536" y="23188"/>
                    </a:cubicBezTo>
                    <a:cubicBezTo>
                      <a:pt x="4613" y="23188"/>
                      <a:pt x="5662" y="22547"/>
                      <a:pt x="6345" y="21755"/>
                    </a:cubicBezTo>
                    <a:cubicBezTo>
                      <a:pt x="7085" y="20823"/>
                      <a:pt x="7513" y="19714"/>
                      <a:pt x="7957" y="18605"/>
                    </a:cubicBezTo>
                    <a:cubicBezTo>
                      <a:pt x="9806" y="13739"/>
                      <a:pt x="11713" y="8874"/>
                      <a:pt x="13562" y="4008"/>
                    </a:cubicBezTo>
                    <a:lnTo>
                      <a:pt x="4260" y="1"/>
                    </a:ln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30"/>
              <p:cNvSpPr/>
              <p:nvPr/>
            </p:nvSpPr>
            <p:spPr>
              <a:xfrm>
                <a:off x="452175" y="721975"/>
                <a:ext cx="516150" cy="484725"/>
              </a:xfrm>
              <a:custGeom>
                <a:avLst/>
                <a:gdLst/>
                <a:ahLst/>
                <a:cxnLst/>
                <a:rect l="l" t="t" r="r" b="b"/>
                <a:pathLst>
                  <a:path w="20646" h="19389" extrusionOk="0">
                    <a:moveTo>
                      <a:pt x="3519" y="0"/>
                    </a:moveTo>
                    <a:cubicBezTo>
                      <a:pt x="2400" y="0"/>
                      <a:pt x="1247" y="444"/>
                      <a:pt x="622" y="1331"/>
                    </a:cubicBezTo>
                    <a:cubicBezTo>
                      <a:pt x="1" y="2322"/>
                      <a:pt x="60" y="3683"/>
                      <a:pt x="504" y="4718"/>
                    </a:cubicBezTo>
                    <a:cubicBezTo>
                      <a:pt x="932" y="5827"/>
                      <a:pt x="1731" y="6700"/>
                      <a:pt x="2530" y="7617"/>
                    </a:cubicBezTo>
                    <a:cubicBezTo>
                      <a:pt x="5916" y="11506"/>
                      <a:pt x="9377" y="15440"/>
                      <a:pt x="12823" y="19388"/>
                    </a:cubicBezTo>
                    <a:lnTo>
                      <a:pt x="20646" y="12985"/>
                    </a:lnTo>
                    <a:cubicBezTo>
                      <a:pt x="16638" y="8859"/>
                      <a:pt x="12512" y="4718"/>
                      <a:pt x="7706" y="1583"/>
                    </a:cubicBezTo>
                    <a:cubicBezTo>
                      <a:pt x="6597" y="843"/>
                      <a:pt x="5428" y="222"/>
                      <a:pt x="4127" y="45"/>
                    </a:cubicBezTo>
                    <a:cubicBezTo>
                      <a:pt x="3928" y="15"/>
                      <a:pt x="3724" y="0"/>
                      <a:pt x="3519" y="0"/>
                    </a:cubicBezTo>
                    <a:close/>
                  </a:path>
                </a:pathLst>
              </a:custGeom>
              <a:solidFill>
                <a:srgbClr val="6E92D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30"/>
              <p:cNvSpPr/>
              <p:nvPr/>
            </p:nvSpPr>
            <p:spPr>
              <a:xfrm>
                <a:off x="309100" y="499025"/>
                <a:ext cx="2173625" cy="2081600"/>
              </a:xfrm>
              <a:custGeom>
                <a:avLst/>
                <a:gdLst/>
                <a:ahLst/>
                <a:cxnLst/>
                <a:rect l="l" t="t" r="r" b="b"/>
                <a:pathLst>
                  <a:path w="86945" h="83264" extrusionOk="0">
                    <a:moveTo>
                      <a:pt x="41051" y="1"/>
                    </a:moveTo>
                    <a:cubicBezTo>
                      <a:pt x="36495" y="1"/>
                      <a:pt x="31959" y="729"/>
                      <a:pt x="27670" y="2249"/>
                    </a:cubicBezTo>
                    <a:cubicBezTo>
                      <a:pt x="11521" y="8031"/>
                      <a:pt x="0" y="24668"/>
                      <a:pt x="370" y="41927"/>
                    </a:cubicBezTo>
                    <a:cubicBezTo>
                      <a:pt x="799" y="59112"/>
                      <a:pt x="13000" y="75572"/>
                      <a:pt x="29445" y="81058"/>
                    </a:cubicBezTo>
                    <a:cubicBezTo>
                      <a:pt x="33985" y="82570"/>
                      <a:pt x="38481" y="83263"/>
                      <a:pt x="42824" y="83263"/>
                    </a:cubicBezTo>
                    <a:cubicBezTo>
                      <a:pt x="57767" y="83263"/>
                      <a:pt x="70912" y="75063"/>
                      <a:pt x="77879" y="63800"/>
                    </a:cubicBezTo>
                    <a:cubicBezTo>
                      <a:pt x="86944" y="49262"/>
                      <a:pt x="85524" y="28987"/>
                      <a:pt x="74551" y="15485"/>
                    </a:cubicBezTo>
                    <a:cubicBezTo>
                      <a:pt x="66495" y="5613"/>
                      <a:pt x="53698" y="1"/>
                      <a:pt x="4105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30"/>
              <p:cNvSpPr/>
              <p:nvPr/>
            </p:nvSpPr>
            <p:spPr>
              <a:xfrm>
                <a:off x="289125" y="477800"/>
                <a:ext cx="2215025" cy="2124600"/>
              </a:xfrm>
              <a:custGeom>
                <a:avLst/>
                <a:gdLst/>
                <a:ahLst/>
                <a:cxnLst/>
                <a:rect l="l" t="t" r="r" b="b"/>
                <a:pathLst>
                  <a:path w="88601" h="84984" extrusionOk="0">
                    <a:moveTo>
                      <a:pt x="41909" y="1669"/>
                    </a:moveTo>
                    <a:cubicBezTo>
                      <a:pt x="54301" y="1669"/>
                      <a:pt x="66822" y="7202"/>
                      <a:pt x="74744" y="16896"/>
                    </a:cubicBezTo>
                    <a:cubicBezTo>
                      <a:pt x="85466" y="30087"/>
                      <a:pt x="86811" y="49978"/>
                      <a:pt x="78012" y="64220"/>
                    </a:cubicBezTo>
                    <a:cubicBezTo>
                      <a:pt x="71644" y="74443"/>
                      <a:pt x="59040" y="83316"/>
                      <a:pt x="43755" y="83316"/>
                    </a:cubicBezTo>
                    <a:cubicBezTo>
                      <a:pt x="39516" y="83316"/>
                      <a:pt x="35071" y="82634"/>
                      <a:pt x="30495" y="81109"/>
                    </a:cubicBezTo>
                    <a:cubicBezTo>
                      <a:pt x="14346" y="75740"/>
                      <a:pt x="2397" y="59591"/>
                      <a:pt x="2027" y="42717"/>
                    </a:cubicBezTo>
                    <a:cubicBezTo>
                      <a:pt x="1657" y="25887"/>
                      <a:pt x="12867" y="9560"/>
                      <a:pt x="28765" y="3896"/>
                    </a:cubicBezTo>
                    <a:cubicBezTo>
                      <a:pt x="32981" y="2390"/>
                      <a:pt x="37437" y="1669"/>
                      <a:pt x="41909" y="1669"/>
                    </a:cubicBezTo>
                    <a:close/>
                    <a:moveTo>
                      <a:pt x="41832" y="0"/>
                    </a:moveTo>
                    <a:cubicBezTo>
                      <a:pt x="37198" y="0"/>
                      <a:pt x="32583" y="740"/>
                      <a:pt x="28218" y="2284"/>
                    </a:cubicBezTo>
                    <a:cubicBezTo>
                      <a:pt x="11699" y="8200"/>
                      <a:pt x="1" y="25207"/>
                      <a:pt x="371" y="42776"/>
                    </a:cubicBezTo>
                    <a:cubicBezTo>
                      <a:pt x="740" y="60330"/>
                      <a:pt x="13178" y="77101"/>
                      <a:pt x="30007" y="82706"/>
                    </a:cubicBezTo>
                    <a:cubicBezTo>
                      <a:pt x="34755" y="84303"/>
                      <a:pt x="39369" y="84983"/>
                      <a:pt x="43746" y="84983"/>
                    </a:cubicBezTo>
                    <a:cubicBezTo>
                      <a:pt x="59644" y="84983"/>
                      <a:pt x="72762" y="75740"/>
                      <a:pt x="79417" y="65137"/>
                    </a:cubicBezTo>
                    <a:cubicBezTo>
                      <a:pt x="88601" y="50289"/>
                      <a:pt x="87181" y="29525"/>
                      <a:pt x="76030" y="15846"/>
                    </a:cubicBezTo>
                    <a:cubicBezTo>
                      <a:pt x="67783" y="5737"/>
                      <a:pt x="54732" y="0"/>
                      <a:pt x="41832"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30"/>
              <p:cNvSpPr/>
              <p:nvPr/>
            </p:nvSpPr>
            <p:spPr>
              <a:xfrm>
                <a:off x="255125" y="1101350"/>
                <a:ext cx="582325" cy="336425"/>
              </a:xfrm>
              <a:custGeom>
                <a:avLst/>
                <a:gdLst/>
                <a:ahLst/>
                <a:cxnLst/>
                <a:rect l="l" t="t" r="r" b="b"/>
                <a:pathLst>
                  <a:path w="23293" h="13457" extrusionOk="0">
                    <a:moveTo>
                      <a:pt x="4931" y="1"/>
                    </a:moveTo>
                    <a:cubicBezTo>
                      <a:pt x="4121" y="1"/>
                      <a:pt x="3330" y="94"/>
                      <a:pt x="2588" y="398"/>
                    </a:cubicBezTo>
                    <a:cubicBezTo>
                      <a:pt x="1361" y="827"/>
                      <a:pt x="252" y="1877"/>
                      <a:pt x="119" y="3163"/>
                    </a:cubicBezTo>
                    <a:cubicBezTo>
                      <a:pt x="0" y="4332"/>
                      <a:pt x="681" y="5515"/>
                      <a:pt x="1597" y="6254"/>
                    </a:cubicBezTo>
                    <a:cubicBezTo>
                      <a:pt x="2470" y="6994"/>
                      <a:pt x="3638" y="7423"/>
                      <a:pt x="4688" y="7852"/>
                    </a:cubicBezTo>
                    <a:cubicBezTo>
                      <a:pt x="9554" y="9700"/>
                      <a:pt x="14419" y="11608"/>
                      <a:pt x="19285" y="13456"/>
                    </a:cubicBezTo>
                    <a:lnTo>
                      <a:pt x="23293" y="4154"/>
                    </a:lnTo>
                    <a:cubicBezTo>
                      <a:pt x="17806" y="2365"/>
                      <a:pt x="12260" y="635"/>
                      <a:pt x="6537" y="87"/>
                    </a:cubicBezTo>
                    <a:cubicBezTo>
                      <a:pt x="5999" y="41"/>
                      <a:pt x="5461" y="1"/>
                      <a:pt x="4931"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30"/>
              <p:cNvSpPr/>
              <p:nvPr/>
            </p:nvSpPr>
            <p:spPr>
              <a:xfrm>
                <a:off x="235150" y="1081225"/>
                <a:ext cx="625225" cy="376525"/>
              </a:xfrm>
              <a:custGeom>
                <a:avLst/>
                <a:gdLst/>
                <a:ahLst/>
                <a:cxnLst/>
                <a:rect l="l" t="t" r="r" b="b"/>
                <a:pathLst>
                  <a:path w="25009" h="15061" extrusionOk="0">
                    <a:moveTo>
                      <a:pt x="5708" y="1"/>
                    </a:moveTo>
                    <a:cubicBezTo>
                      <a:pt x="4833" y="1"/>
                      <a:pt x="3963" y="99"/>
                      <a:pt x="3136" y="404"/>
                    </a:cubicBezTo>
                    <a:cubicBezTo>
                      <a:pt x="1420" y="1011"/>
                      <a:pt x="237" y="2371"/>
                      <a:pt x="119" y="3909"/>
                    </a:cubicBezTo>
                    <a:cubicBezTo>
                      <a:pt x="1" y="5270"/>
                      <a:pt x="607" y="6690"/>
                      <a:pt x="1849" y="7666"/>
                    </a:cubicBezTo>
                    <a:cubicBezTo>
                      <a:pt x="2899" y="8538"/>
                      <a:pt x="4127" y="9026"/>
                      <a:pt x="5236" y="9455"/>
                    </a:cubicBezTo>
                    <a:lnTo>
                      <a:pt x="19833" y="15001"/>
                    </a:lnTo>
                    <a:cubicBezTo>
                      <a:pt x="19906" y="15060"/>
                      <a:pt x="20025" y="15060"/>
                      <a:pt x="20084" y="15060"/>
                    </a:cubicBezTo>
                    <a:cubicBezTo>
                      <a:pt x="20454" y="15060"/>
                      <a:pt x="20764" y="14883"/>
                      <a:pt x="20883" y="14572"/>
                    </a:cubicBezTo>
                    <a:cubicBezTo>
                      <a:pt x="21075" y="14143"/>
                      <a:pt x="20823" y="13640"/>
                      <a:pt x="20395" y="13463"/>
                    </a:cubicBezTo>
                    <a:lnTo>
                      <a:pt x="5783" y="7858"/>
                    </a:lnTo>
                    <a:cubicBezTo>
                      <a:pt x="4807" y="7488"/>
                      <a:pt x="3757" y="7059"/>
                      <a:pt x="2899" y="6438"/>
                    </a:cubicBezTo>
                    <a:cubicBezTo>
                      <a:pt x="2278" y="5876"/>
                      <a:pt x="1657" y="5018"/>
                      <a:pt x="1790" y="4102"/>
                    </a:cubicBezTo>
                    <a:cubicBezTo>
                      <a:pt x="1849" y="3052"/>
                      <a:pt x="2825" y="2312"/>
                      <a:pt x="3698" y="1942"/>
                    </a:cubicBezTo>
                    <a:cubicBezTo>
                      <a:pt x="4256" y="1731"/>
                      <a:pt x="4883" y="1660"/>
                      <a:pt x="5568" y="1660"/>
                    </a:cubicBezTo>
                    <a:cubicBezTo>
                      <a:pt x="6081" y="1660"/>
                      <a:pt x="6627" y="1700"/>
                      <a:pt x="7203" y="1750"/>
                    </a:cubicBezTo>
                    <a:cubicBezTo>
                      <a:pt x="12882" y="2253"/>
                      <a:pt x="18487" y="4028"/>
                      <a:pt x="23840" y="5758"/>
                    </a:cubicBezTo>
                    <a:cubicBezTo>
                      <a:pt x="23915" y="5778"/>
                      <a:pt x="23991" y="5788"/>
                      <a:pt x="24068" y="5788"/>
                    </a:cubicBezTo>
                    <a:cubicBezTo>
                      <a:pt x="24432" y="5788"/>
                      <a:pt x="24793" y="5565"/>
                      <a:pt x="24890" y="5211"/>
                    </a:cubicBezTo>
                    <a:cubicBezTo>
                      <a:pt x="25009" y="4767"/>
                      <a:pt x="24772" y="4279"/>
                      <a:pt x="24343" y="4161"/>
                    </a:cubicBezTo>
                    <a:cubicBezTo>
                      <a:pt x="18856" y="2430"/>
                      <a:pt x="13251" y="582"/>
                      <a:pt x="7395" y="94"/>
                    </a:cubicBezTo>
                    <a:cubicBezTo>
                      <a:pt x="6838" y="42"/>
                      <a:pt x="6272" y="1"/>
                      <a:pt x="5708"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30"/>
              <p:cNvSpPr/>
              <p:nvPr/>
            </p:nvSpPr>
            <p:spPr>
              <a:xfrm>
                <a:off x="891400" y="283300"/>
                <a:ext cx="349800" cy="549250"/>
              </a:xfrm>
              <a:custGeom>
                <a:avLst/>
                <a:gdLst/>
                <a:ahLst/>
                <a:cxnLst/>
                <a:rect l="l" t="t" r="r" b="b"/>
                <a:pathLst>
                  <a:path w="13992" h="21970" extrusionOk="0">
                    <a:moveTo>
                      <a:pt x="3238" y="1"/>
                    </a:moveTo>
                    <a:cubicBezTo>
                      <a:pt x="2757" y="1"/>
                      <a:pt x="2282" y="103"/>
                      <a:pt x="1849" y="333"/>
                    </a:cubicBezTo>
                    <a:cubicBezTo>
                      <a:pt x="799" y="895"/>
                      <a:pt x="238" y="2063"/>
                      <a:pt x="119" y="3232"/>
                    </a:cubicBezTo>
                    <a:cubicBezTo>
                      <a:pt x="1" y="4400"/>
                      <a:pt x="238" y="5568"/>
                      <a:pt x="489" y="6678"/>
                    </a:cubicBezTo>
                    <a:lnTo>
                      <a:pt x="4009" y="21969"/>
                    </a:lnTo>
                    <a:lnTo>
                      <a:pt x="13991" y="20047"/>
                    </a:lnTo>
                    <a:cubicBezTo>
                      <a:pt x="12379" y="14501"/>
                      <a:pt x="10723" y="8896"/>
                      <a:pt x="7942" y="3853"/>
                    </a:cubicBezTo>
                    <a:cubicBezTo>
                      <a:pt x="7336" y="2744"/>
                      <a:pt x="6597" y="1561"/>
                      <a:pt x="5547" y="762"/>
                    </a:cubicBezTo>
                    <a:cubicBezTo>
                      <a:pt x="4886" y="296"/>
                      <a:pt x="4054" y="1"/>
                      <a:pt x="3238" y="1"/>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30"/>
              <p:cNvSpPr/>
              <p:nvPr/>
            </p:nvSpPr>
            <p:spPr>
              <a:xfrm>
                <a:off x="869600" y="261875"/>
                <a:ext cx="394525" cy="590625"/>
              </a:xfrm>
              <a:custGeom>
                <a:avLst/>
                <a:gdLst/>
                <a:ahLst/>
                <a:cxnLst/>
                <a:rect l="l" t="t" r="r" b="b"/>
                <a:pathLst>
                  <a:path w="15781" h="23625" extrusionOk="0">
                    <a:moveTo>
                      <a:pt x="4124" y="1"/>
                    </a:moveTo>
                    <a:cubicBezTo>
                      <a:pt x="3472" y="1"/>
                      <a:pt x="2841" y="150"/>
                      <a:pt x="2293" y="451"/>
                    </a:cubicBezTo>
                    <a:cubicBezTo>
                      <a:pt x="1110" y="1072"/>
                      <a:pt x="311" y="2418"/>
                      <a:pt x="133" y="3970"/>
                    </a:cubicBezTo>
                    <a:cubicBezTo>
                      <a:pt x="0" y="5316"/>
                      <a:pt x="311" y="6618"/>
                      <a:pt x="562" y="7727"/>
                    </a:cubicBezTo>
                    <a:lnTo>
                      <a:pt x="4067" y="23004"/>
                    </a:lnTo>
                    <a:cubicBezTo>
                      <a:pt x="4141" y="23373"/>
                      <a:pt x="4511" y="23625"/>
                      <a:pt x="4881" y="23625"/>
                    </a:cubicBezTo>
                    <a:lnTo>
                      <a:pt x="5058" y="23625"/>
                    </a:lnTo>
                    <a:cubicBezTo>
                      <a:pt x="5487" y="23492"/>
                      <a:pt x="5798" y="23063"/>
                      <a:pt x="5679" y="22634"/>
                    </a:cubicBezTo>
                    <a:lnTo>
                      <a:pt x="2219" y="7357"/>
                    </a:lnTo>
                    <a:cubicBezTo>
                      <a:pt x="1982" y="6307"/>
                      <a:pt x="1731" y="5198"/>
                      <a:pt x="1790" y="4148"/>
                    </a:cubicBezTo>
                    <a:cubicBezTo>
                      <a:pt x="1923" y="3349"/>
                      <a:pt x="2293" y="2358"/>
                      <a:pt x="3091" y="1870"/>
                    </a:cubicBezTo>
                    <a:cubicBezTo>
                      <a:pt x="3390" y="1731"/>
                      <a:pt x="3716" y="1669"/>
                      <a:pt x="4045" y="1669"/>
                    </a:cubicBezTo>
                    <a:cubicBezTo>
                      <a:pt x="4725" y="1669"/>
                      <a:pt x="5418" y="1931"/>
                      <a:pt x="5916" y="2299"/>
                    </a:cubicBezTo>
                    <a:cubicBezTo>
                      <a:pt x="6848" y="2980"/>
                      <a:pt x="7528" y="4089"/>
                      <a:pt x="8075" y="5139"/>
                    </a:cubicBezTo>
                    <a:cubicBezTo>
                      <a:pt x="10855" y="10123"/>
                      <a:pt x="12453" y="15728"/>
                      <a:pt x="14050" y="21155"/>
                    </a:cubicBezTo>
                    <a:cubicBezTo>
                      <a:pt x="14161" y="21512"/>
                      <a:pt x="14477" y="21746"/>
                      <a:pt x="14827" y="21746"/>
                    </a:cubicBezTo>
                    <a:cubicBezTo>
                      <a:pt x="14897" y="21746"/>
                      <a:pt x="14969" y="21737"/>
                      <a:pt x="15041" y="21717"/>
                    </a:cubicBezTo>
                    <a:cubicBezTo>
                      <a:pt x="15529" y="21584"/>
                      <a:pt x="15780" y="21096"/>
                      <a:pt x="15662" y="20667"/>
                    </a:cubicBezTo>
                    <a:cubicBezTo>
                      <a:pt x="14050" y="15180"/>
                      <a:pt x="12393" y="9516"/>
                      <a:pt x="9554" y="4340"/>
                    </a:cubicBezTo>
                    <a:cubicBezTo>
                      <a:pt x="8874" y="3098"/>
                      <a:pt x="8075" y="1811"/>
                      <a:pt x="6907" y="939"/>
                    </a:cubicBezTo>
                    <a:cubicBezTo>
                      <a:pt x="6065" y="316"/>
                      <a:pt x="5073" y="1"/>
                      <a:pt x="412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30"/>
              <p:cNvSpPr/>
              <p:nvPr/>
            </p:nvSpPr>
            <p:spPr>
              <a:xfrm>
                <a:off x="1755450" y="618825"/>
                <a:ext cx="508400" cy="489150"/>
              </a:xfrm>
              <a:custGeom>
                <a:avLst/>
                <a:gdLst/>
                <a:ahLst/>
                <a:cxnLst/>
                <a:rect l="l" t="t" r="r" b="b"/>
                <a:pathLst>
                  <a:path w="20336" h="19566" extrusionOk="0">
                    <a:moveTo>
                      <a:pt x="17044" y="0"/>
                    </a:moveTo>
                    <a:cubicBezTo>
                      <a:pt x="16584" y="0"/>
                      <a:pt x="16114" y="79"/>
                      <a:pt x="15662" y="222"/>
                    </a:cubicBezTo>
                    <a:cubicBezTo>
                      <a:pt x="14553" y="592"/>
                      <a:pt x="13621" y="1272"/>
                      <a:pt x="12630" y="1952"/>
                    </a:cubicBezTo>
                    <a:lnTo>
                      <a:pt x="0" y="11195"/>
                    </a:lnTo>
                    <a:lnTo>
                      <a:pt x="5679" y="19566"/>
                    </a:lnTo>
                    <a:cubicBezTo>
                      <a:pt x="10116" y="15943"/>
                      <a:pt x="14612" y="12245"/>
                      <a:pt x="18176" y="7676"/>
                    </a:cubicBezTo>
                    <a:cubicBezTo>
                      <a:pt x="18989" y="6626"/>
                      <a:pt x="19788" y="5516"/>
                      <a:pt x="20098" y="4230"/>
                    </a:cubicBezTo>
                    <a:cubicBezTo>
                      <a:pt x="20335" y="3002"/>
                      <a:pt x="20098" y="1450"/>
                      <a:pt x="19048" y="651"/>
                    </a:cubicBezTo>
                    <a:cubicBezTo>
                      <a:pt x="18477" y="198"/>
                      <a:pt x="17773" y="0"/>
                      <a:pt x="17044"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30"/>
              <p:cNvSpPr/>
              <p:nvPr/>
            </p:nvSpPr>
            <p:spPr>
              <a:xfrm>
                <a:off x="1732525" y="598150"/>
                <a:ext cx="554600" cy="531650"/>
              </a:xfrm>
              <a:custGeom>
                <a:avLst/>
                <a:gdLst/>
                <a:ahLst/>
                <a:cxnLst/>
                <a:rect l="l" t="t" r="r" b="b"/>
                <a:pathLst>
                  <a:path w="22184" h="21266" extrusionOk="0">
                    <a:moveTo>
                      <a:pt x="17895" y="0"/>
                    </a:moveTo>
                    <a:cubicBezTo>
                      <a:pt x="17385" y="0"/>
                      <a:pt x="16856" y="83"/>
                      <a:pt x="16327" y="250"/>
                    </a:cubicBezTo>
                    <a:cubicBezTo>
                      <a:pt x="15100" y="620"/>
                      <a:pt x="14050" y="1419"/>
                      <a:pt x="13059" y="2099"/>
                    </a:cubicBezTo>
                    <a:lnTo>
                      <a:pt x="429" y="11342"/>
                    </a:lnTo>
                    <a:cubicBezTo>
                      <a:pt x="60" y="11594"/>
                      <a:pt x="1" y="12141"/>
                      <a:pt x="237" y="12510"/>
                    </a:cubicBezTo>
                    <a:cubicBezTo>
                      <a:pt x="425" y="12734"/>
                      <a:pt x="682" y="12844"/>
                      <a:pt x="938" y="12844"/>
                    </a:cubicBezTo>
                    <a:cubicBezTo>
                      <a:pt x="1106" y="12844"/>
                      <a:pt x="1274" y="12796"/>
                      <a:pt x="1420" y="12703"/>
                    </a:cubicBezTo>
                    <a:lnTo>
                      <a:pt x="14050" y="3460"/>
                    </a:lnTo>
                    <a:cubicBezTo>
                      <a:pt x="14908" y="2839"/>
                      <a:pt x="15839" y="2158"/>
                      <a:pt x="16875" y="1848"/>
                    </a:cubicBezTo>
                    <a:cubicBezTo>
                      <a:pt x="17191" y="1746"/>
                      <a:pt x="17575" y="1675"/>
                      <a:pt x="17964" y="1675"/>
                    </a:cubicBezTo>
                    <a:cubicBezTo>
                      <a:pt x="18485" y="1675"/>
                      <a:pt x="19014" y="1803"/>
                      <a:pt x="19403" y="2158"/>
                    </a:cubicBezTo>
                    <a:cubicBezTo>
                      <a:pt x="20202" y="2779"/>
                      <a:pt x="20394" y="4007"/>
                      <a:pt x="20143" y="4865"/>
                    </a:cubicBezTo>
                    <a:cubicBezTo>
                      <a:pt x="19906" y="5974"/>
                      <a:pt x="19285" y="6905"/>
                      <a:pt x="18427" y="8015"/>
                    </a:cubicBezTo>
                    <a:cubicBezTo>
                      <a:pt x="14908" y="12510"/>
                      <a:pt x="10412" y="16208"/>
                      <a:pt x="6034" y="19787"/>
                    </a:cubicBezTo>
                    <a:cubicBezTo>
                      <a:pt x="5665" y="20023"/>
                      <a:pt x="5665" y="20585"/>
                      <a:pt x="5916" y="20955"/>
                    </a:cubicBezTo>
                    <a:cubicBezTo>
                      <a:pt x="6094" y="21132"/>
                      <a:pt x="6345" y="21265"/>
                      <a:pt x="6596" y="21265"/>
                    </a:cubicBezTo>
                    <a:cubicBezTo>
                      <a:pt x="6774" y="21265"/>
                      <a:pt x="6966" y="21206"/>
                      <a:pt x="7084" y="21073"/>
                    </a:cubicBezTo>
                    <a:cubicBezTo>
                      <a:pt x="11521" y="17435"/>
                      <a:pt x="16076" y="13679"/>
                      <a:pt x="19773" y="9005"/>
                    </a:cubicBezTo>
                    <a:cubicBezTo>
                      <a:pt x="20646" y="7955"/>
                      <a:pt x="21444" y="6713"/>
                      <a:pt x="21814" y="5234"/>
                    </a:cubicBezTo>
                    <a:cubicBezTo>
                      <a:pt x="22184" y="3519"/>
                      <a:pt x="21681" y="1789"/>
                      <a:pt x="20453" y="872"/>
                    </a:cubicBezTo>
                    <a:cubicBezTo>
                      <a:pt x="19765" y="299"/>
                      <a:pt x="18866" y="0"/>
                      <a:pt x="1789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30"/>
              <p:cNvSpPr/>
              <p:nvPr/>
            </p:nvSpPr>
            <p:spPr>
              <a:xfrm>
                <a:off x="1975800" y="1869225"/>
                <a:ext cx="571625" cy="404850"/>
              </a:xfrm>
              <a:custGeom>
                <a:avLst/>
                <a:gdLst/>
                <a:ahLst/>
                <a:cxnLst/>
                <a:rect l="l" t="t" r="r" b="b"/>
                <a:pathLst>
                  <a:path w="22865" h="16194" extrusionOk="0">
                    <a:moveTo>
                      <a:pt x="5739" y="0"/>
                    </a:moveTo>
                    <a:lnTo>
                      <a:pt x="1" y="8370"/>
                    </a:lnTo>
                    <a:cubicBezTo>
                      <a:pt x="4999" y="11151"/>
                      <a:pt x="10101" y="13990"/>
                      <a:pt x="15647" y="15647"/>
                    </a:cubicBezTo>
                    <a:cubicBezTo>
                      <a:pt x="16628" y="15938"/>
                      <a:pt x="17672" y="16193"/>
                      <a:pt x="18709" y="16193"/>
                    </a:cubicBezTo>
                    <a:cubicBezTo>
                      <a:pt x="18986" y="16193"/>
                      <a:pt x="19262" y="16175"/>
                      <a:pt x="19537" y="16135"/>
                    </a:cubicBezTo>
                    <a:cubicBezTo>
                      <a:pt x="20823" y="15898"/>
                      <a:pt x="22125" y="15099"/>
                      <a:pt x="22494" y="13857"/>
                    </a:cubicBezTo>
                    <a:cubicBezTo>
                      <a:pt x="22864" y="12748"/>
                      <a:pt x="22435" y="11461"/>
                      <a:pt x="21696" y="10589"/>
                    </a:cubicBezTo>
                    <a:cubicBezTo>
                      <a:pt x="20956" y="9672"/>
                      <a:pt x="19906" y="8992"/>
                      <a:pt x="18915" y="8370"/>
                    </a:cubicBezTo>
                    <a:cubicBezTo>
                      <a:pt x="14538" y="5605"/>
                      <a:pt x="10101" y="2825"/>
                      <a:pt x="5739" y="0"/>
                    </a:cubicBez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30"/>
              <p:cNvSpPr/>
              <p:nvPr/>
            </p:nvSpPr>
            <p:spPr>
              <a:xfrm>
                <a:off x="1951025" y="1848975"/>
                <a:ext cx="616350" cy="445450"/>
              </a:xfrm>
              <a:custGeom>
                <a:avLst/>
                <a:gdLst/>
                <a:ahLst/>
                <a:cxnLst/>
                <a:rect l="l" t="t" r="r" b="b"/>
                <a:pathLst>
                  <a:path w="24654" h="17818" extrusionOk="0">
                    <a:moveTo>
                      <a:pt x="6721" y="1"/>
                    </a:moveTo>
                    <a:cubicBezTo>
                      <a:pt x="6435" y="1"/>
                      <a:pt x="6144" y="141"/>
                      <a:pt x="5990" y="381"/>
                    </a:cubicBezTo>
                    <a:cubicBezTo>
                      <a:pt x="5739" y="751"/>
                      <a:pt x="5857" y="1298"/>
                      <a:pt x="6227" y="1549"/>
                    </a:cubicBezTo>
                    <a:lnTo>
                      <a:pt x="19478" y="9861"/>
                    </a:lnTo>
                    <a:cubicBezTo>
                      <a:pt x="20409" y="10482"/>
                      <a:pt x="21326" y="11103"/>
                      <a:pt x="22007" y="11902"/>
                    </a:cubicBezTo>
                    <a:cubicBezTo>
                      <a:pt x="22495" y="12508"/>
                      <a:pt x="22923" y="13499"/>
                      <a:pt x="22687" y="14431"/>
                    </a:cubicBezTo>
                    <a:cubicBezTo>
                      <a:pt x="22376" y="15407"/>
                      <a:pt x="21326" y="15969"/>
                      <a:pt x="20409" y="16087"/>
                    </a:cubicBezTo>
                    <a:cubicBezTo>
                      <a:pt x="20156" y="16128"/>
                      <a:pt x="19901" y="16146"/>
                      <a:pt x="19645" y="16146"/>
                    </a:cubicBezTo>
                    <a:cubicBezTo>
                      <a:pt x="18706" y="16146"/>
                      <a:pt x="17761" y="15902"/>
                      <a:pt x="16890" y="15658"/>
                    </a:cubicBezTo>
                    <a:cubicBezTo>
                      <a:pt x="11403" y="13987"/>
                      <a:pt x="6286" y="11162"/>
                      <a:pt x="1361" y="8441"/>
                    </a:cubicBezTo>
                    <a:cubicBezTo>
                      <a:pt x="1246" y="8367"/>
                      <a:pt x="1114" y="8334"/>
                      <a:pt x="980" y="8334"/>
                    </a:cubicBezTo>
                    <a:cubicBezTo>
                      <a:pt x="685" y="8334"/>
                      <a:pt x="384" y="8497"/>
                      <a:pt x="252" y="8752"/>
                    </a:cubicBezTo>
                    <a:cubicBezTo>
                      <a:pt x="1" y="9180"/>
                      <a:pt x="134" y="9683"/>
                      <a:pt x="563" y="9920"/>
                    </a:cubicBezTo>
                    <a:cubicBezTo>
                      <a:pt x="5547" y="12700"/>
                      <a:pt x="10723" y="15540"/>
                      <a:pt x="16402" y="17255"/>
                    </a:cubicBezTo>
                    <a:cubicBezTo>
                      <a:pt x="17452" y="17566"/>
                      <a:pt x="18561" y="17817"/>
                      <a:pt x="19670" y="17817"/>
                    </a:cubicBezTo>
                    <a:cubicBezTo>
                      <a:pt x="19966" y="17817"/>
                      <a:pt x="20335" y="17817"/>
                      <a:pt x="20646" y="17758"/>
                    </a:cubicBezTo>
                    <a:cubicBezTo>
                      <a:pt x="22376" y="17507"/>
                      <a:pt x="23796" y="16397"/>
                      <a:pt x="24284" y="14919"/>
                    </a:cubicBezTo>
                    <a:cubicBezTo>
                      <a:pt x="24654" y="13617"/>
                      <a:pt x="24284" y="12079"/>
                      <a:pt x="23293" y="10852"/>
                    </a:cubicBezTo>
                    <a:cubicBezTo>
                      <a:pt x="22495" y="9802"/>
                      <a:pt x="21326" y="9121"/>
                      <a:pt x="20335" y="8515"/>
                    </a:cubicBezTo>
                    <a:lnTo>
                      <a:pt x="7159" y="130"/>
                    </a:lnTo>
                    <a:cubicBezTo>
                      <a:pt x="7029" y="42"/>
                      <a:pt x="6876" y="1"/>
                      <a:pt x="6721"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30"/>
              <p:cNvSpPr/>
              <p:nvPr/>
            </p:nvSpPr>
            <p:spPr>
              <a:xfrm>
                <a:off x="1305875" y="1732050"/>
                <a:ext cx="254025" cy="562000"/>
              </a:xfrm>
              <a:custGeom>
                <a:avLst/>
                <a:gdLst/>
                <a:ahLst/>
                <a:cxnLst/>
                <a:rect l="l" t="t" r="r" b="b"/>
                <a:pathLst>
                  <a:path w="10161" h="22480" extrusionOk="0">
                    <a:moveTo>
                      <a:pt x="59" y="0"/>
                    </a:moveTo>
                    <a:cubicBezTo>
                      <a:pt x="0" y="5798"/>
                      <a:pt x="0" y="11580"/>
                      <a:pt x="1168" y="17259"/>
                    </a:cubicBezTo>
                    <a:cubicBezTo>
                      <a:pt x="1405" y="18546"/>
                      <a:pt x="1775" y="19847"/>
                      <a:pt x="2588" y="20882"/>
                    </a:cubicBezTo>
                    <a:cubicBezTo>
                      <a:pt x="3286" y="21799"/>
                      <a:pt x="4355" y="22479"/>
                      <a:pt x="5482" y="22479"/>
                    </a:cubicBezTo>
                    <a:cubicBezTo>
                      <a:pt x="5645" y="22479"/>
                      <a:pt x="5810" y="22465"/>
                      <a:pt x="5975" y="22435"/>
                    </a:cubicBezTo>
                    <a:cubicBezTo>
                      <a:pt x="7143" y="22184"/>
                      <a:pt x="8060" y="21193"/>
                      <a:pt x="8504" y="20143"/>
                    </a:cubicBezTo>
                    <a:cubicBezTo>
                      <a:pt x="8933" y="19034"/>
                      <a:pt x="9051" y="17865"/>
                      <a:pt x="9110" y="16697"/>
                    </a:cubicBezTo>
                    <a:cubicBezTo>
                      <a:pt x="9421" y="11462"/>
                      <a:pt x="9790" y="6286"/>
                      <a:pt x="10160" y="1050"/>
                    </a:cubicBezTo>
                    <a:lnTo>
                      <a:pt x="59"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30"/>
              <p:cNvSpPr/>
              <p:nvPr/>
            </p:nvSpPr>
            <p:spPr>
              <a:xfrm>
                <a:off x="1284050" y="1712075"/>
                <a:ext cx="297275" cy="602300"/>
              </a:xfrm>
              <a:custGeom>
                <a:avLst/>
                <a:gdLst/>
                <a:ahLst/>
                <a:cxnLst/>
                <a:rect l="l" t="t" r="r" b="b"/>
                <a:pathLst>
                  <a:path w="11891" h="24092" extrusionOk="0">
                    <a:moveTo>
                      <a:pt x="932" y="1"/>
                    </a:moveTo>
                    <a:cubicBezTo>
                      <a:pt x="503" y="1"/>
                      <a:pt x="134" y="370"/>
                      <a:pt x="134" y="799"/>
                    </a:cubicBezTo>
                    <a:cubicBezTo>
                      <a:pt x="60" y="6523"/>
                      <a:pt x="1" y="12438"/>
                      <a:pt x="1243" y="18235"/>
                    </a:cubicBezTo>
                    <a:cubicBezTo>
                      <a:pt x="1480" y="19596"/>
                      <a:pt x="1908" y="21016"/>
                      <a:pt x="2781" y="22184"/>
                    </a:cubicBezTo>
                    <a:cubicBezTo>
                      <a:pt x="3698" y="23411"/>
                      <a:pt x="5058" y="24092"/>
                      <a:pt x="6345" y="24092"/>
                    </a:cubicBezTo>
                    <a:cubicBezTo>
                      <a:pt x="6596" y="24092"/>
                      <a:pt x="6789" y="24092"/>
                      <a:pt x="7025" y="24033"/>
                    </a:cubicBezTo>
                    <a:cubicBezTo>
                      <a:pt x="8386" y="23781"/>
                      <a:pt x="9495" y="22731"/>
                      <a:pt x="10116" y="21252"/>
                    </a:cubicBezTo>
                    <a:cubicBezTo>
                      <a:pt x="10663" y="20025"/>
                      <a:pt x="10723" y="18664"/>
                      <a:pt x="10782" y="17496"/>
                    </a:cubicBezTo>
                    <a:lnTo>
                      <a:pt x="11832" y="1909"/>
                    </a:lnTo>
                    <a:cubicBezTo>
                      <a:pt x="11891" y="1480"/>
                      <a:pt x="11521" y="1051"/>
                      <a:pt x="11092" y="1051"/>
                    </a:cubicBezTo>
                    <a:cubicBezTo>
                      <a:pt x="10604" y="1051"/>
                      <a:pt x="10235" y="1347"/>
                      <a:pt x="10175" y="1790"/>
                    </a:cubicBezTo>
                    <a:lnTo>
                      <a:pt x="9125" y="17437"/>
                    </a:lnTo>
                    <a:cubicBezTo>
                      <a:pt x="9066" y="18487"/>
                      <a:pt x="9007" y="19655"/>
                      <a:pt x="8563" y="20572"/>
                    </a:cubicBezTo>
                    <a:cubicBezTo>
                      <a:pt x="8268" y="21311"/>
                      <a:pt x="7646" y="22184"/>
                      <a:pt x="6715" y="22361"/>
                    </a:cubicBezTo>
                    <a:cubicBezTo>
                      <a:pt x="6574" y="22398"/>
                      <a:pt x="6431" y="22415"/>
                      <a:pt x="6288" y="22415"/>
                    </a:cubicBezTo>
                    <a:cubicBezTo>
                      <a:pt x="5445" y="22415"/>
                      <a:pt x="4607" y="21826"/>
                      <a:pt x="4127" y="21193"/>
                    </a:cubicBezTo>
                    <a:cubicBezTo>
                      <a:pt x="3461" y="20276"/>
                      <a:pt x="3092" y="19034"/>
                      <a:pt x="2840" y="17866"/>
                    </a:cubicBezTo>
                    <a:cubicBezTo>
                      <a:pt x="1672" y="12261"/>
                      <a:pt x="1731" y="6463"/>
                      <a:pt x="1790" y="799"/>
                    </a:cubicBezTo>
                    <a:cubicBezTo>
                      <a:pt x="1790" y="370"/>
                      <a:pt x="1420" y="1"/>
                      <a:pt x="932"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30"/>
              <p:cNvSpPr/>
              <p:nvPr/>
            </p:nvSpPr>
            <p:spPr>
              <a:xfrm>
                <a:off x="358275" y="1882900"/>
                <a:ext cx="488425" cy="513650"/>
              </a:xfrm>
              <a:custGeom>
                <a:avLst/>
                <a:gdLst/>
                <a:ahLst/>
                <a:cxnLst/>
                <a:rect l="l" t="t" r="r" b="b"/>
                <a:pathLst>
                  <a:path w="19537" h="20546" extrusionOk="0">
                    <a:moveTo>
                      <a:pt x="13192" y="0"/>
                    </a:moveTo>
                    <a:cubicBezTo>
                      <a:pt x="9066" y="4067"/>
                      <a:pt x="4925" y="8134"/>
                      <a:pt x="1790" y="13000"/>
                    </a:cubicBezTo>
                    <a:cubicBezTo>
                      <a:pt x="1050" y="14109"/>
                      <a:pt x="370" y="15292"/>
                      <a:pt x="193" y="16578"/>
                    </a:cubicBezTo>
                    <a:cubicBezTo>
                      <a:pt x="0" y="17880"/>
                      <a:pt x="429" y="19359"/>
                      <a:pt x="1538" y="20098"/>
                    </a:cubicBezTo>
                    <a:cubicBezTo>
                      <a:pt x="2048" y="20410"/>
                      <a:pt x="2636" y="20546"/>
                      <a:pt x="3238" y="20546"/>
                    </a:cubicBezTo>
                    <a:cubicBezTo>
                      <a:pt x="3806" y="20546"/>
                      <a:pt x="4386" y="20425"/>
                      <a:pt x="4925" y="20217"/>
                    </a:cubicBezTo>
                    <a:cubicBezTo>
                      <a:pt x="5975" y="19728"/>
                      <a:pt x="6907" y="18989"/>
                      <a:pt x="7765" y="18176"/>
                    </a:cubicBezTo>
                    <a:cubicBezTo>
                      <a:pt x="11713" y="14730"/>
                      <a:pt x="15647" y="11284"/>
                      <a:pt x="19536" y="7897"/>
                    </a:cubicBezTo>
                    <a:lnTo>
                      <a:pt x="13192" y="0"/>
                    </a:lnTo>
                    <a:close/>
                  </a:path>
                </a:pathLst>
              </a:custGeom>
              <a:solidFill>
                <a:srgbClr val="4470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30"/>
              <p:cNvSpPr/>
              <p:nvPr/>
            </p:nvSpPr>
            <p:spPr>
              <a:xfrm>
                <a:off x="336825" y="1862275"/>
                <a:ext cx="532800" cy="555250"/>
              </a:xfrm>
              <a:custGeom>
                <a:avLst/>
                <a:gdLst/>
                <a:ahLst/>
                <a:cxnLst/>
                <a:rect l="l" t="t" r="r" b="b"/>
                <a:pathLst>
                  <a:path w="21312" h="22210" extrusionOk="0">
                    <a:moveTo>
                      <a:pt x="14013" y="1"/>
                    </a:moveTo>
                    <a:cubicBezTo>
                      <a:pt x="13799" y="1"/>
                      <a:pt x="13584" y="93"/>
                      <a:pt x="13429" y="278"/>
                    </a:cubicBezTo>
                    <a:cubicBezTo>
                      <a:pt x="9362" y="4286"/>
                      <a:pt x="5118" y="8412"/>
                      <a:pt x="1908" y="13337"/>
                    </a:cubicBezTo>
                    <a:cubicBezTo>
                      <a:pt x="1169" y="14564"/>
                      <a:pt x="429" y="15865"/>
                      <a:pt x="237" y="17285"/>
                    </a:cubicBezTo>
                    <a:cubicBezTo>
                      <a:pt x="1" y="19075"/>
                      <a:pt x="681" y="20731"/>
                      <a:pt x="1968" y="21589"/>
                    </a:cubicBezTo>
                    <a:cubicBezTo>
                      <a:pt x="2589" y="22032"/>
                      <a:pt x="3328" y="22210"/>
                      <a:pt x="4127" y="22210"/>
                    </a:cubicBezTo>
                    <a:cubicBezTo>
                      <a:pt x="4748" y="22210"/>
                      <a:pt x="5413" y="22092"/>
                      <a:pt x="6094" y="21781"/>
                    </a:cubicBezTo>
                    <a:cubicBezTo>
                      <a:pt x="7336" y="21293"/>
                      <a:pt x="8312" y="20420"/>
                      <a:pt x="9184" y="19622"/>
                    </a:cubicBezTo>
                    <a:lnTo>
                      <a:pt x="20942" y="9329"/>
                    </a:lnTo>
                    <a:cubicBezTo>
                      <a:pt x="21311" y="9018"/>
                      <a:pt x="21311" y="8471"/>
                      <a:pt x="21016" y="8160"/>
                    </a:cubicBezTo>
                    <a:cubicBezTo>
                      <a:pt x="20854" y="7968"/>
                      <a:pt x="20639" y="7875"/>
                      <a:pt x="20419" y="7875"/>
                    </a:cubicBezTo>
                    <a:cubicBezTo>
                      <a:pt x="20217" y="7875"/>
                      <a:pt x="20009" y="7953"/>
                      <a:pt x="19832" y="8101"/>
                    </a:cubicBezTo>
                    <a:lnTo>
                      <a:pt x="8134" y="18394"/>
                    </a:lnTo>
                    <a:cubicBezTo>
                      <a:pt x="7262" y="19134"/>
                      <a:pt x="6404" y="19873"/>
                      <a:pt x="5487" y="20243"/>
                    </a:cubicBezTo>
                    <a:cubicBezTo>
                      <a:pt x="5093" y="20409"/>
                      <a:pt x="4593" y="20536"/>
                      <a:pt x="4100" y="20536"/>
                    </a:cubicBezTo>
                    <a:cubicBezTo>
                      <a:pt x="3669" y="20536"/>
                      <a:pt x="3244" y="20439"/>
                      <a:pt x="2899" y="20184"/>
                    </a:cubicBezTo>
                    <a:cubicBezTo>
                      <a:pt x="2027" y="19622"/>
                      <a:pt x="1790" y="18453"/>
                      <a:pt x="1908" y="17522"/>
                    </a:cubicBezTo>
                    <a:cubicBezTo>
                      <a:pt x="2027" y="16353"/>
                      <a:pt x="2707" y="15244"/>
                      <a:pt x="3328" y="14268"/>
                    </a:cubicBezTo>
                    <a:cubicBezTo>
                      <a:pt x="6404" y="9521"/>
                      <a:pt x="10589" y="5395"/>
                      <a:pt x="14597" y="1446"/>
                    </a:cubicBezTo>
                    <a:cubicBezTo>
                      <a:pt x="14908" y="1136"/>
                      <a:pt x="14908" y="589"/>
                      <a:pt x="14597" y="278"/>
                    </a:cubicBezTo>
                    <a:cubicBezTo>
                      <a:pt x="14442" y="93"/>
                      <a:pt x="14227" y="1"/>
                      <a:pt x="1401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30"/>
              <p:cNvSpPr/>
              <p:nvPr/>
            </p:nvSpPr>
            <p:spPr>
              <a:xfrm>
                <a:off x="1377975" y="1204925"/>
                <a:ext cx="160475" cy="149650"/>
              </a:xfrm>
              <a:custGeom>
                <a:avLst/>
                <a:gdLst/>
                <a:ahLst/>
                <a:cxnLst/>
                <a:rect l="l" t="t" r="r" b="b"/>
                <a:pathLst>
                  <a:path w="6419" h="5986" extrusionOk="0">
                    <a:moveTo>
                      <a:pt x="3401" y="1668"/>
                    </a:moveTo>
                    <a:cubicBezTo>
                      <a:pt x="3638" y="1668"/>
                      <a:pt x="3949" y="1801"/>
                      <a:pt x="4200" y="1978"/>
                    </a:cubicBezTo>
                    <a:cubicBezTo>
                      <a:pt x="4437" y="2170"/>
                      <a:pt x="4629" y="2481"/>
                      <a:pt x="4688" y="2851"/>
                    </a:cubicBezTo>
                    <a:cubicBezTo>
                      <a:pt x="4688" y="3147"/>
                      <a:pt x="4629" y="3516"/>
                      <a:pt x="4437" y="3768"/>
                    </a:cubicBezTo>
                    <a:cubicBezTo>
                      <a:pt x="4200" y="4078"/>
                      <a:pt x="3889" y="4256"/>
                      <a:pt x="3520" y="4330"/>
                    </a:cubicBezTo>
                    <a:cubicBezTo>
                      <a:pt x="3209" y="4330"/>
                      <a:pt x="2839" y="4256"/>
                      <a:pt x="2588" y="4019"/>
                    </a:cubicBezTo>
                    <a:cubicBezTo>
                      <a:pt x="1982" y="3590"/>
                      <a:pt x="1923" y="2777"/>
                      <a:pt x="2351" y="2170"/>
                    </a:cubicBezTo>
                    <a:cubicBezTo>
                      <a:pt x="2529" y="1919"/>
                      <a:pt x="2839" y="1742"/>
                      <a:pt x="3209" y="1668"/>
                    </a:cubicBezTo>
                    <a:close/>
                    <a:moveTo>
                      <a:pt x="3255" y="0"/>
                    </a:moveTo>
                    <a:cubicBezTo>
                      <a:pt x="3156" y="0"/>
                      <a:pt x="3057" y="4"/>
                      <a:pt x="2958" y="11"/>
                    </a:cubicBezTo>
                    <a:cubicBezTo>
                      <a:pt x="2218" y="130"/>
                      <a:pt x="1479" y="558"/>
                      <a:pt x="991" y="1180"/>
                    </a:cubicBezTo>
                    <a:cubicBezTo>
                      <a:pt x="0" y="2481"/>
                      <a:pt x="251" y="4330"/>
                      <a:pt x="1553" y="5365"/>
                    </a:cubicBezTo>
                    <a:cubicBezTo>
                      <a:pt x="2100" y="5735"/>
                      <a:pt x="2721" y="5986"/>
                      <a:pt x="3401" y="5986"/>
                    </a:cubicBezTo>
                    <a:cubicBezTo>
                      <a:pt x="3520" y="5986"/>
                      <a:pt x="3638" y="5986"/>
                      <a:pt x="3771" y="5927"/>
                    </a:cubicBezTo>
                    <a:cubicBezTo>
                      <a:pt x="4570" y="5868"/>
                      <a:pt x="5250" y="5439"/>
                      <a:pt x="5738" y="4818"/>
                    </a:cubicBezTo>
                    <a:cubicBezTo>
                      <a:pt x="6226" y="4197"/>
                      <a:pt x="6418" y="3398"/>
                      <a:pt x="6359" y="2599"/>
                    </a:cubicBezTo>
                    <a:cubicBezTo>
                      <a:pt x="6226" y="1801"/>
                      <a:pt x="5797" y="1120"/>
                      <a:pt x="5176" y="632"/>
                    </a:cubicBezTo>
                    <a:cubicBezTo>
                      <a:pt x="4644" y="191"/>
                      <a:pt x="3963" y="0"/>
                      <a:pt x="3255"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30"/>
              <p:cNvSpPr/>
              <p:nvPr/>
            </p:nvSpPr>
            <p:spPr>
              <a:xfrm>
                <a:off x="2146975" y="1217125"/>
                <a:ext cx="153825" cy="149675"/>
              </a:xfrm>
              <a:custGeom>
                <a:avLst/>
                <a:gdLst/>
                <a:ahLst/>
                <a:cxnLst/>
                <a:rect l="l" t="t" r="r" b="b"/>
                <a:pathLst>
                  <a:path w="6153" h="5987" extrusionOk="0">
                    <a:moveTo>
                      <a:pt x="3077" y="1682"/>
                    </a:moveTo>
                    <a:cubicBezTo>
                      <a:pt x="3387" y="1682"/>
                      <a:pt x="3624" y="1801"/>
                      <a:pt x="3875" y="1993"/>
                    </a:cubicBezTo>
                    <a:cubicBezTo>
                      <a:pt x="4127" y="2171"/>
                      <a:pt x="4304" y="2481"/>
                      <a:pt x="4364" y="2851"/>
                    </a:cubicBezTo>
                    <a:cubicBezTo>
                      <a:pt x="4437" y="3161"/>
                      <a:pt x="4304" y="3531"/>
                      <a:pt x="4127" y="3768"/>
                    </a:cubicBezTo>
                    <a:cubicBezTo>
                      <a:pt x="3881" y="4124"/>
                      <a:pt x="3488" y="4296"/>
                      <a:pt x="3095" y="4296"/>
                    </a:cubicBezTo>
                    <a:cubicBezTo>
                      <a:pt x="2803" y="4296"/>
                      <a:pt x="2511" y="4202"/>
                      <a:pt x="2278" y="4019"/>
                    </a:cubicBezTo>
                    <a:cubicBezTo>
                      <a:pt x="2027" y="3842"/>
                      <a:pt x="1849" y="3531"/>
                      <a:pt x="1775" y="3161"/>
                    </a:cubicBezTo>
                    <a:cubicBezTo>
                      <a:pt x="1716" y="2851"/>
                      <a:pt x="1849" y="2481"/>
                      <a:pt x="2027" y="2171"/>
                    </a:cubicBezTo>
                    <a:cubicBezTo>
                      <a:pt x="2278" y="1919"/>
                      <a:pt x="2589" y="1742"/>
                      <a:pt x="2885" y="1682"/>
                    </a:cubicBezTo>
                    <a:close/>
                    <a:moveTo>
                      <a:pt x="2984" y="1"/>
                    </a:moveTo>
                    <a:cubicBezTo>
                      <a:pt x="2892" y="1"/>
                      <a:pt x="2800" y="4"/>
                      <a:pt x="2707" y="11"/>
                    </a:cubicBezTo>
                    <a:cubicBezTo>
                      <a:pt x="1909" y="144"/>
                      <a:pt x="1228" y="573"/>
                      <a:pt x="740" y="1180"/>
                    </a:cubicBezTo>
                    <a:cubicBezTo>
                      <a:pt x="237" y="1801"/>
                      <a:pt x="1" y="2599"/>
                      <a:pt x="119" y="3398"/>
                    </a:cubicBezTo>
                    <a:cubicBezTo>
                      <a:pt x="237" y="4137"/>
                      <a:pt x="607" y="4877"/>
                      <a:pt x="1287" y="5380"/>
                    </a:cubicBezTo>
                    <a:cubicBezTo>
                      <a:pt x="1775" y="5749"/>
                      <a:pt x="2456" y="5986"/>
                      <a:pt x="3077" y="5986"/>
                    </a:cubicBezTo>
                    <a:cubicBezTo>
                      <a:pt x="3935" y="5986"/>
                      <a:pt x="4866" y="5557"/>
                      <a:pt x="5414" y="4818"/>
                    </a:cubicBezTo>
                    <a:cubicBezTo>
                      <a:pt x="5916" y="4211"/>
                      <a:pt x="6153" y="3398"/>
                      <a:pt x="6035" y="2599"/>
                    </a:cubicBezTo>
                    <a:cubicBezTo>
                      <a:pt x="5916" y="1801"/>
                      <a:pt x="5547" y="1121"/>
                      <a:pt x="4866" y="632"/>
                    </a:cubicBezTo>
                    <a:cubicBezTo>
                      <a:pt x="4318" y="201"/>
                      <a:pt x="3676" y="1"/>
                      <a:pt x="2984"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30"/>
              <p:cNvSpPr/>
              <p:nvPr/>
            </p:nvSpPr>
            <p:spPr>
              <a:xfrm>
                <a:off x="1016000" y="2188550"/>
                <a:ext cx="161975" cy="148750"/>
              </a:xfrm>
              <a:custGeom>
                <a:avLst/>
                <a:gdLst/>
                <a:ahLst/>
                <a:cxnLst/>
                <a:rect l="l" t="t" r="r" b="b"/>
                <a:pathLst>
                  <a:path w="6479" h="5950" extrusionOk="0">
                    <a:moveTo>
                      <a:pt x="3092" y="1646"/>
                    </a:moveTo>
                    <a:cubicBezTo>
                      <a:pt x="3387" y="1646"/>
                      <a:pt x="3639" y="1764"/>
                      <a:pt x="3890" y="1957"/>
                    </a:cubicBezTo>
                    <a:cubicBezTo>
                      <a:pt x="4437" y="2386"/>
                      <a:pt x="4570" y="3184"/>
                      <a:pt x="4127" y="3805"/>
                    </a:cubicBezTo>
                    <a:cubicBezTo>
                      <a:pt x="3890" y="4042"/>
                      <a:pt x="3580" y="4234"/>
                      <a:pt x="3269" y="4293"/>
                    </a:cubicBezTo>
                    <a:cubicBezTo>
                      <a:pt x="3204" y="4304"/>
                      <a:pt x="3139" y="4309"/>
                      <a:pt x="3075" y="4309"/>
                    </a:cubicBezTo>
                    <a:cubicBezTo>
                      <a:pt x="2773" y="4309"/>
                      <a:pt x="2485" y="4200"/>
                      <a:pt x="2278" y="4042"/>
                    </a:cubicBezTo>
                    <a:cubicBezTo>
                      <a:pt x="1731" y="3554"/>
                      <a:pt x="1613" y="2755"/>
                      <a:pt x="2042" y="2193"/>
                    </a:cubicBezTo>
                    <a:cubicBezTo>
                      <a:pt x="2278" y="1824"/>
                      <a:pt x="2722" y="1646"/>
                      <a:pt x="3092" y="1646"/>
                    </a:cubicBezTo>
                    <a:close/>
                    <a:moveTo>
                      <a:pt x="3173" y="0"/>
                    </a:moveTo>
                    <a:cubicBezTo>
                      <a:pt x="3025" y="0"/>
                      <a:pt x="2875" y="11"/>
                      <a:pt x="2722" y="34"/>
                    </a:cubicBezTo>
                    <a:cubicBezTo>
                      <a:pt x="1908" y="108"/>
                      <a:pt x="1169" y="537"/>
                      <a:pt x="740" y="1143"/>
                    </a:cubicBezTo>
                    <a:cubicBezTo>
                      <a:pt x="252" y="1764"/>
                      <a:pt x="1" y="2563"/>
                      <a:pt x="134" y="3362"/>
                    </a:cubicBezTo>
                    <a:cubicBezTo>
                      <a:pt x="252" y="4175"/>
                      <a:pt x="622" y="4840"/>
                      <a:pt x="1243" y="5343"/>
                    </a:cubicBezTo>
                    <a:cubicBezTo>
                      <a:pt x="1790" y="5772"/>
                      <a:pt x="2411" y="5950"/>
                      <a:pt x="3092" y="5950"/>
                    </a:cubicBezTo>
                    <a:lnTo>
                      <a:pt x="3461" y="5950"/>
                    </a:lnTo>
                    <a:cubicBezTo>
                      <a:pt x="4260" y="5831"/>
                      <a:pt x="4940" y="5402"/>
                      <a:pt x="5428" y="4781"/>
                    </a:cubicBezTo>
                    <a:cubicBezTo>
                      <a:pt x="6478" y="3495"/>
                      <a:pt x="6227" y="1646"/>
                      <a:pt x="4866" y="596"/>
                    </a:cubicBezTo>
                    <a:cubicBezTo>
                      <a:pt x="4376" y="201"/>
                      <a:pt x="3799" y="0"/>
                      <a:pt x="3173" y="0"/>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30"/>
              <p:cNvSpPr/>
              <p:nvPr/>
            </p:nvSpPr>
            <p:spPr>
              <a:xfrm>
                <a:off x="767925" y="890175"/>
                <a:ext cx="152725" cy="148675"/>
              </a:xfrm>
              <a:custGeom>
                <a:avLst/>
                <a:gdLst/>
                <a:ahLst/>
                <a:cxnLst/>
                <a:rect l="l" t="t" r="r" b="b"/>
                <a:pathLst>
                  <a:path w="6109" h="5947" extrusionOk="0">
                    <a:moveTo>
                      <a:pt x="3091" y="1687"/>
                    </a:moveTo>
                    <a:cubicBezTo>
                      <a:pt x="3402" y="1687"/>
                      <a:pt x="3638" y="1761"/>
                      <a:pt x="3890" y="1939"/>
                    </a:cubicBezTo>
                    <a:cubicBezTo>
                      <a:pt x="4141" y="2131"/>
                      <a:pt x="4319" y="2501"/>
                      <a:pt x="4378" y="2796"/>
                    </a:cubicBezTo>
                    <a:cubicBezTo>
                      <a:pt x="4437" y="3166"/>
                      <a:pt x="4319" y="3477"/>
                      <a:pt x="4141" y="3787"/>
                    </a:cubicBezTo>
                    <a:cubicBezTo>
                      <a:pt x="3878" y="4120"/>
                      <a:pt x="3470" y="4297"/>
                      <a:pt x="3068" y="4297"/>
                    </a:cubicBezTo>
                    <a:cubicBezTo>
                      <a:pt x="2790" y="4297"/>
                      <a:pt x="2516" y="4213"/>
                      <a:pt x="2293" y="4039"/>
                    </a:cubicBezTo>
                    <a:cubicBezTo>
                      <a:pt x="1982" y="3787"/>
                      <a:pt x="1790" y="3477"/>
                      <a:pt x="1790" y="3166"/>
                    </a:cubicBezTo>
                    <a:cubicBezTo>
                      <a:pt x="1731" y="2796"/>
                      <a:pt x="1790" y="2427"/>
                      <a:pt x="2041" y="2190"/>
                    </a:cubicBezTo>
                    <a:cubicBezTo>
                      <a:pt x="2219" y="1879"/>
                      <a:pt x="2529" y="1761"/>
                      <a:pt x="2899" y="1687"/>
                    </a:cubicBezTo>
                    <a:close/>
                    <a:moveTo>
                      <a:pt x="3103" y="1"/>
                    </a:moveTo>
                    <a:cubicBezTo>
                      <a:pt x="2975" y="1"/>
                      <a:pt x="2847" y="11"/>
                      <a:pt x="2722" y="31"/>
                    </a:cubicBezTo>
                    <a:cubicBezTo>
                      <a:pt x="1923" y="149"/>
                      <a:pt x="1184" y="519"/>
                      <a:pt x="681" y="1140"/>
                    </a:cubicBezTo>
                    <a:cubicBezTo>
                      <a:pt x="252" y="1820"/>
                      <a:pt x="0" y="2560"/>
                      <a:pt x="134" y="3358"/>
                    </a:cubicBezTo>
                    <a:cubicBezTo>
                      <a:pt x="252" y="4157"/>
                      <a:pt x="622" y="4837"/>
                      <a:pt x="1243" y="5325"/>
                    </a:cubicBezTo>
                    <a:cubicBezTo>
                      <a:pt x="1790" y="5754"/>
                      <a:pt x="2411" y="5946"/>
                      <a:pt x="3091" y="5946"/>
                    </a:cubicBezTo>
                    <a:cubicBezTo>
                      <a:pt x="3949" y="5946"/>
                      <a:pt x="4881" y="5577"/>
                      <a:pt x="5428" y="4778"/>
                    </a:cubicBezTo>
                    <a:cubicBezTo>
                      <a:pt x="5916" y="4157"/>
                      <a:pt x="6108" y="3358"/>
                      <a:pt x="6049" y="2619"/>
                    </a:cubicBezTo>
                    <a:cubicBezTo>
                      <a:pt x="5916" y="1820"/>
                      <a:pt x="5546" y="1081"/>
                      <a:pt x="4881" y="652"/>
                    </a:cubicBezTo>
                    <a:cubicBezTo>
                      <a:pt x="4365" y="235"/>
                      <a:pt x="3728" y="1"/>
                      <a:pt x="3103" y="1"/>
                    </a:cubicBezTo>
                    <a:close/>
                  </a:path>
                </a:pathLst>
              </a:custGeom>
              <a:solidFill>
                <a:srgbClr val="2C23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Title 2">
            <a:extLst>
              <a:ext uri="{FF2B5EF4-FFF2-40B4-BE49-F238E27FC236}">
                <a16:creationId xmlns:a16="http://schemas.microsoft.com/office/drawing/2014/main" id="{C058FD9A-E2F4-3972-4162-8774087B8E50}"/>
              </a:ext>
            </a:extLst>
          </p:cNvPr>
          <p:cNvSpPr>
            <a:spLocks noGrp="1"/>
          </p:cNvSpPr>
          <p:nvPr>
            <p:ph type="ctrTitle"/>
          </p:nvPr>
        </p:nvSpPr>
        <p:spPr>
          <a:xfrm>
            <a:off x="3010374" y="1276800"/>
            <a:ext cx="4660027" cy="1985984"/>
          </a:xfrm>
        </p:spPr>
        <p:txBody>
          <a:bodyPr/>
          <a:lstStyle/>
          <a:p>
            <a:r>
              <a:rPr lang="en-CA" sz="4000" dirty="0"/>
              <a:t>Immunizations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00882-CBB0-DE40-3129-747BC731CE2B}"/>
              </a:ext>
            </a:extLst>
          </p:cNvPr>
          <p:cNvSpPr>
            <a:spLocks noGrp="1"/>
          </p:cNvSpPr>
          <p:nvPr>
            <p:ph type="title"/>
          </p:nvPr>
        </p:nvSpPr>
        <p:spPr/>
        <p:txBody>
          <a:bodyPr/>
          <a:lstStyle/>
          <a:p>
            <a:r>
              <a:rPr lang="en-CA" dirty="0"/>
              <a:t>Pregnancy considerations</a:t>
            </a:r>
          </a:p>
        </p:txBody>
      </p:sp>
      <p:sp>
        <p:nvSpPr>
          <p:cNvPr id="3" name="Text Placeholder 2">
            <a:extLst>
              <a:ext uri="{FF2B5EF4-FFF2-40B4-BE49-F238E27FC236}">
                <a16:creationId xmlns:a16="http://schemas.microsoft.com/office/drawing/2014/main" id="{65B9B5E2-F660-0667-57E1-7EC865F173BC}"/>
              </a:ext>
            </a:extLst>
          </p:cNvPr>
          <p:cNvSpPr>
            <a:spLocks noGrp="1"/>
          </p:cNvSpPr>
          <p:nvPr>
            <p:ph type="body" idx="1"/>
          </p:nvPr>
        </p:nvSpPr>
        <p:spPr>
          <a:xfrm>
            <a:off x="720000" y="1077955"/>
            <a:ext cx="7704000" cy="3387000"/>
          </a:xfrm>
        </p:spPr>
        <p:txBody>
          <a:bodyPr/>
          <a:lstStyle/>
          <a:p>
            <a:r>
              <a:rPr lang="en-CA" dirty="0"/>
              <a:t>If you are pregnant, please access health care </a:t>
            </a:r>
            <a:r>
              <a:rPr lang="en-CA" b="1" dirty="0"/>
              <a:t>as soon as possible </a:t>
            </a:r>
            <a:r>
              <a:rPr lang="en-CA" dirty="0"/>
              <a:t>to begin prenatal care.</a:t>
            </a:r>
          </a:p>
          <a:p>
            <a:r>
              <a:rPr lang="en-CA" dirty="0"/>
              <a:t>As part of your prenatal bloodwork, you will have your immunity checked for specific diseases that can present significant risks to you and/or the fetus if contracted during pregnancy. </a:t>
            </a:r>
          </a:p>
          <a:p>
            <a:r>
              <a:rPr lang="en-CA" dirty="0"/>
              <a:t>It is important to know if you are not immune to these diseases in case you have exposure to them during pregnancy. There are medications we can use to prevent infection if you are exposed but these need to be given quickly. </a:t>
            </a:r>
          </a:p>
          <a:p>
            <a:r>
              <a:rPr lang="en-CA" dirty="0"/>
              <a:t>If you are considering pregnancy, make sure your immunizations are up to date prior to conception. Some vaccines (live ones) cannot be given during pregnancy so need to be given before. </a:t>
            </a:r>
          </a:p>
          <a:p>
            <a:r>
              <a:rPr lang="en-CA" dirty="0"/>
              <a:t>Other vaccines are considered safe in pregnancy. In fact, some are recommended to also protect the baby for the first few months after birth until their immune system begins to function and they can start to receive vaccines themselves (RSV, influenza, Covid-19). </a:t>
            </a:r>
          </a:p>
          <a:p>
            <a:r>
              <a:rPr lang="en-CA" dirty="0"/>
              <a:t>A dose of </a:t>
            </a:r>
            <a:r>
              <a:rPr lang="en-CA" dirty="0" err="1"/>
              <a:t>Adacel</a:t>
            </a:r>
            <a:r>
              <a:rPr lang="en-CA" dirty="0"/>
              <a:t> (Tdap) is recommended during weeks 27-32 of </a:t>
            </a:r>
            <a:r>
              <a:rPr lang="en-CA" b="1" dirty="0"/>
              <a:t>every pregnancy </a:t>
            </a:r>
            <a:r>
              <a:rPr lang="en-CA" dirty="0"/>
              <a:t>to protect the baby from pertussis (whooping cough) after birth by transferring antibodies to the baby (can be given up to 36 weeks).</a:t>
            </a:r>
          </a:p>
          <a:p>
            <a:r>
              <a:rPr lang="en-CA" dirty="0"/>
              <a:t>Influenza and Covid-19 vaccines are also recommended during pregnancy as pregnancy presents increased risk of complications and severe illness from these infections (and preterm labour in the case of Covid-19).</a:t>
            </a:r>
          </a:p>
          <a:p>
            <a:r>
              <a:rPr lang="en-CA" dirty="0"/>
              <a:t>We carry all immunizations that are recommended for you and your baby starting at 2 months old at Student Health Services.  </a:t>
            </a:r>
          </a:p>
          <a:p>
            <a:r>
              <a:rPr lang="en-CA" dirty="0">
                <a:hlinkClick r:id="rId2"/>
              </a:rPr>
              <a:t>https://www.chop.edu/sites/default/files/2025-01/vec-vaccine-preg-infographic.pdf</a:t>
            </a:r>
            <a:r>
              <a:rPr lang="en-CA" dirty="0"/>
              <a:t> </a:t>
            </a:r>
          </a:p>
          <a:p>
            <a:endParaRPr lang="en-CA" b="1" dirty="0"/>
          </a:p>
        </p:txBody>
      </p:sp>
    </p:spTree>
    <p:extLst>
      <p:ext uri="{BB962C8B-B14F-4D97-AF65-F5344CB8AC3E}">
        <p14:creationId xmlns:p14="http://schemas.microsoft.com/office/powerpoint/2010/main" val="2595987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426FD-0381-912C-9F45-3324A1B99A54}"/>
              </a:ext>
            </a:extLst>
          </p:cNvPr>
          <p:cNvSpPr>
            <a:spLocks noGrp="1"/>
          </p:cNvSpPr>
          <p:nvPr>
            <p:ph type="title"/>
          </p:nvPr>
        </p:nvSpPr>
        <p:spPr/>
        <p:txBody>
          <a:bodyPr/>
          <a:lstStyle/>
          <a:p>
            <a:r>
              <a:rPr lang="en-CA" dirty="0"/>
              <a:t>Are vaccines safe in Canada?</a:t>
            </a:r>
          </a:p>
        </p:txBody>
      </p:sp>
      <p:sp>
        <p:nvSpPr>
          <p:cNvPr id="3" name="Text Placeholder 2">
            <a:extLst>
              <a:ext uri="{FF2B5EF4-FFF2-40B4-BE49-F238E27FC236}">
                <a16:creationId xmlns:a16="http://schemas.microsoft.com/office/drawing/2014/main" id="{B64976DC-BE3A-748D-4270-9DEBD8FE39E9}"/>
              </a:ext>
            </a:extLst>
          </p:cNvPr>
          <p:cNvSpPr>
            <a:spLocks noGrp="1"/>
          </p:cNvSpPr>
          <p:nvPr>
            <p:ph type="body" idx="1"/>
          </p:nvPr>
        </p:nvSpPr>
        <p:spPr/>
        <p:txBody>
          <a:bodyPr/>
          <a:lstStyle/>
          <a:p>
            <a:r>
              <a:rPr lang="en-CA" sz="1200" dirty="0"/>
              <a:t>Vaccines in Canada undergo rigorous testing prior to approval for use in Canada</a:t>
            </a:r>
          </a:p>
          <a:p>
            <a:r>
              <a:rPr lang="en-CA" sz="1200" dirty="0"/>
              <a:t>After approval, ongoing safety monitoring continues through national vaccine safety surveillance systems</a:t>
            </a:r>
          </a:p>
          <a:p>
            <a:r>
              <a:rPr lang="en-CA" sz="1200" dirty="0"/>
              <a:t>The benefits greatly outweigh the risks of vaccine</a:t>
            </a:r>
          </a:p>
          <a:p>
            <a:pPr lvl="1"/>
            <a:r>
              <a:rPr lang="en-CA" sz="1200" dirty="0"/>
              <a:t>Risks of disease vs risks of the vaccines for the disease </a:t>
            </a:r>
            <a:r>
              <a:rPr lang="en-CA" sz="1200" dirty="0">
                <a:hlinkClick r:id="rId3"/>
              </a:rPr>
              <a:t>https://immunisationhandbook.health.gov.au/resources/tables/table-comparison-of-the-effects-of-diseases-and-the-side-effects-of-vaccines-on-the-national-immunisation-program</a:t>
            </a:r>
            <a:r>
              <a:rPr lang="en-CA" sz="1200" dirty="0"/>
              <a:t> </a:t>
            </a:r>
          </a:p>
          <a:p>
            <a:r>
              <a:rPr lang="en-CA" sz="1200" dirty="0"/>
              <a:t>Understand the risks – generally mild (sore arm, low grade fever)</a:t>
            </a:r>
          </a:p>
          <a:p>
            <a:r>
              <a:rPr lang="en-CA" sz="1200" dirty="0"/>
              <a:t>Serious side effects are rare and monitored closely but they do happen</a:t>
            </a:r>
          </a:p>
          <a:p>
            <a:r>
              <a:rPr lang="en-CA" sz="1200" dirty="0"/>
              <a:t>Vaccines do not cause disease (you cannot get the flu from the flu vaccine)</a:t>
            </a:r>
          </a:p>
          <a:p>
            <a:r>
              <a:rPr lang="en-US" sz="1200" dirty="0"/>
              <a:t>Any specific questions about vaccine safety? </a:t>
            </a:r>
            <a:r>
              <a:rPr lang="en-US" sz="1200" dirty="0">
                <a:hlinkClick r:id="rId4"/>
              </a:rPr>
              <a:t>Vaccine Safety | Children's Hospital of Philadelphia</a:t>
            </a:r>
            <a:r>
              <a:rPr lang="en-US" sz="1200" dirty="0"/>
              <a:t> </a:t>
            </a:r>
          </a:p>
          <a:p>
            <a:endParaRPr lang="en-US" sz="1200" dirty="0">
              <a:hlinkClick r:id="rId5"/>
            </a:endParaRPr>
          </a:p>
          <a:p>
            <a:r>
              <a:rPr lang="en-CA" sz="1200" dirty="0"/>
              <a:t>0.007% rate of adverse events following immunization – 96.3% of which were non-serious (injection site pain, swelling, redness, rash, other skin reactions). Rates are higher in infants and children under 3.</a:t>
            </a:r>
          </a:p>
          <a:p>
            <a:pPr marL="609600" lvl="1" indent="0">
              <a:buNone/>
            </a:pPr>
            <a:r>
              <a:rPr lang="en-CA" sz="1200" dirty="0">
                <a:hlinkClick r:id="rId5"/>
              </a:rPr>
              <a:t>https://www.publichealthontario.ca/-/media/Documents/V/24/vaccine-safety-surveillance-tool-infographic.pdf?rev=d55c4d0309184d09bc04882a5f07a83b&amp;sc_lang=en</a:t>
            </a:r>
            <a:endParaRPr lang="en-CA" sz="1200" dirty="0"/>
          </a:p>
        </p:txBody>
      </p:sp>
    </p:spTree>
    <p:extLst>
      <p:ext uri="{BB962C8B-B14F-4D97-AF65-F5344CB8AC3E}">
        <p14:creationId xmlns:p14="http://schemas.microsoft.com/office/powerpoint/2010/main" val="1613373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168FC-A1FD-6DBD-79AF-3B56FAC76E9B}"/>
              </a:ext>
            </a:extLst>
          </p:cNvPr>
          <p:cNvSpPr>
            <a:spLocks noGrp="1"/>
          </p:cNvSpPr>
          <p:nvPr>
            <p:ph type="title"/>
          </p:nvPr>
        </p:nvSpPr>
        <p:spPr/>
        <p:txBody>
          <a:bodyPr/>
          <a:lstStyle/>
          <a:p>
            <a:r>
              <a:rPr lang="en-CA" dirty="0"/>
              <a:t>Common questions &amp; myths</a:t>
            </a:r>
          </a:p>
        </p:txBody>
      </p:sp>
      <p:sp>
        <p:nvSpPr>
          <p:cNvPr id="3" name="Text Placeholder 2">
            <a:extLst>
              <a:ext uri="{FF2B5EF4-FFF2-40B4-BE49-F238E27FC236}">
                <a16:creationId xmlns:a16="http://schemas.microsoft.com/office/drawing/2014/main" id="{92048182-39EE-6A0E-918B-F7F6AED871F5}"/>
              </a:ext>
            </a:extLst>
          </p:cNvPr>
          <p:cNvSpPr>
            <a:spLocks noGrp="1"/>
          </p:cNvSpPr>
          <p:nvPr>
            <p:ph type="body" idx="1"/>
          </p:nvPr>
        </p:nvSpPr>
        <p:spPr>
          <a:xfrm>
            <a:off x="720000" y="1057173"/>
            <a:ext cx="7704000" cy="3387000"/>
          </a:xfrm>
        </p:spPr>
        <p:txBody>
          <a:bodyPr/>
          <a:lstStyle/>
          <a:p>
            <a:pPr marL="152400" indent="0">
              <a:buNone/>
            </a:pPr>
            <a:r>
              <a:rPr lang="en-CA" sz="1400" dirty="0"/>
              <a:t>Common questions about immunizations </a:t>
            </a:r>
          </a:p>
          <a:p>
            <a:pPr lvl="1"/>
            <a:r>
              <a:rPr lang="en-CA" dirty="0"/>
              <a:t>Do vaccines cause autism?</a:t>
            </a:r>
          </a:p>
          <a:p>
            <a:pPr lvl="2"/>
            <a:r>
              <a:rPr lang="en-US" dirty="0"/>
              <a:t>Extensive international research involving millions of children shows no link between vaccines and autism. The original study suggesting this was withdrawn and discredited.</a:t>
            </a:r>
            <a:endParaRPr lang="en-CA" dirty="0"/>
          </a:p>
          <a:p>
            <a:pPr lvl="1"/>
            <a:r>
              <a:rPr lang="en-CA" dirty="0"/>
              <a:t>Is natural immunity better?</a:t>
            </a:r>
          </a:p>
          <a:p>
            <a:pPr lvl="2"/>
            <a:r>
              <a:rPr lang="en-US" dirty="0"/>
              <a:t>While infection can create immunity, it also carries real risks — including hospitalization, long-term complications, and spreading illness to others. Vaccines provide protection without the same level of risk.</a:t>
            </a:r>
            <a:endParaRPr lang="en-CA" dirty="0"/>
          </a:p>
          <a:p>
            <a:pPr lvl="1"/>
            <a:r>
              <a:rPr lang="en-CA" dirty="0"/>
              <a:t>I’m young and healthy – do I need them?</a:t>
            </a:r>
          </a:p>
          <a:p>
            <a:pPr lvl="2"/>
            <a:r>
              <a:rPr lang="en-US" dirty="0"/>
              <a:t>Healthy young adults can still get seriously ill. University and college settings increase exposure risk due to shared housing and classrooms.</a:t>
            </a:r>
            <a:endParaRPr lang="en-CA" dirty="0"/>
          </a:p>
          <a:p>
            <a:pPr lvl="1"/>
            <a:r>
              <a:rPr lang="en-CA" dirty="0"/>
              <a:t>Are vaccines mandatory? </a:t>
            </a:r>
          </a:p>
          <a:p>
            <a:pPr lvl="2"/>
            <a:r>
              <a:rPr lang="en-CA" dirty="0"/>
              <a:t>Not typically, but can be in some circumstances.</a:t>
            </a:r>
          </a:p>
          <a:p>
            <a:pPr lvl="1"/>
            <a:r>
              <a:rPr lang="en-CA" dirty="0"/>
              <a:t>What about aluminum exposure? </a:t>
            </a:r>
            <a:r>
              <a:rPr lang="en-CA" dirty="0">
                <a:hlinkClick r:id="rId3"/>
              </a:rPr>
              <a:t>https://www.chop.edu/sites/default/files/vec-aluminum-qa-infographic.pdf</a:t>
            </a:r>
            <a:r>
              <a:rPr lang="en-CA" dirty="0"/>
              <a:t> </a:t>
            </a:r>
          </a:p>
        </p:txBody>
      </p:sp>
    </p:spTree>
    <p:extLst>
      <p:ext uri="{BB962C8B-B14F-4D97-AF65-F5344CB8AC3E}">
        <p14:creationId xmlns:p14="http://schemas.microsoft.com/office/powerpoint/2010/main" val="1374846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B4E7B-3CF6-E107-CD66-DCC3B49D6819}"/>
              </a:ext>
            </a:extLst>
          </p:cNvPr>
          <p:cNvSpPr>
            <a:spLocks noGrp="1"/>
          </p:cNvSpPr>
          <p:nvPr>
            <p:ph type="title"/>
          </p:nvPr>
        </p:nvSpPr>
        <p:spPr/>
        <p:txBody>
          <a:bodyPr/>
          <a:lstStyle/>
          <a:p>
            <a:r>
              <a:rPr lang="en-CA" dirty="0"/>
              <a:t>Accessing immunizations</a:t>
            </a:r>
          </a:p>
        </p:txBody>
      </p:sp>
      <p:sp>
        <p:nvSpPr>
          <p:cNvPr id="3" name="Text Placeholder 2">
            <a:extLst>
              <a:ext uri="{FF2B5EF4-FFF2-40B4-BE49-F238E27FC236}">
                <a16:creationId xmlns:a16="http://schemas.microsoft.com/office/drawing/2014/main" id="{6F0AB3F3-CCCF-38DA-8516-257962B2175C}"/>
              </a:ext>
            </a:extLst>
          </p:cNvPr>
          <p:cNvSpPr>
            <a:spLocks noGrp="1"/>
          </p:cNvSpPr>
          <p:nvPr>
            <p:ph type="body" idx="1"/>
          </p:nvPr>
        </p:nvSpPr>
        <p:spPr/>
        <p:txBody>
          <a:bodyPr/>
          <a:lstStyle/>
          <a:p>
            <a:r>
              <a:rPr lang="en-CA" sz="1400" dirty="0"/>
              <a:t>Student health Services </a:t>
            </a:r>
          </a:p>
          <a:p>
            <a:pPr lvl="1"/>
            <a:r>
              <a:rPr lang="en-CA" dirty="0"/>
              <a:t>Meet with a nurse to review your immunization records</a:t>
            </a:r>
          </a:p>
          <a:p>
            <a:r>
              <a:rPr lang="en-CA" sz="1400" dirty="0"/>
              <a:t>Many routine vaccines are publicly funded (no cost to you)</a:t>
            </a:r>
          </a:p>
          <a:p>
            <a:r>
              <a:rPr lang="en-CA" sz="1400" dirty="0"/>
              <a:t>Some vaccines require payment (but they are offered at cost at SHS and can be a cost-effective investment in your health)</a:t>
            </a:r>
          </a:p>
          <a:p>
            <a:r>
              <a:rPr lang="en-CA" sz="1400" dirty="0"/>
              <a:t>Check your immunization records and book an appointment with the nurses for more information</a:t>
            </a:r>
          </a:p>
          <a:p>
            <a:r>
              <a:rPr lang="en-CA" sz="1400" dirty="0"/>
              <a:t>Be sure to keep copies of your records for any vaccines you receive</a:t>
            </a:r>
          </a:p>
          <a:p>
            <a:r>
              <a:rPr lang="en-CA" sz="1400" dirty="0"/>
              <a:t>Vaccine information is confidential. You must give consent before receiving a vaccine. You can ask any questions you have before receiving a vaccine.</a:t>
            </a:r>
          </a:p>
          <a:p>
            <a:r>
              <a:rPr lang="en-CA" sz="1400" dirty="0"/>
              <a:t>Immunization checklist </a:t>
            </a:r>
            <a:r>
              <a:rPr lang="en-CA" sz="1400" dirty="0">
                <a:hlinkClick r:id="rId2"/>
              </a:rPr>
              <a:t>https://wellness.uoguelph.ca/system/files/Immunization%20Checklist%202025%20for%20International%20Students%20%28Health%20Services%29.pdf</a:t>
            </a:r>
            <a:r>
              <a:rPr lang="en-CA" sz="1400" dirty="0"/>
              <a:t> </a:t>
            </a:r>
          </a:p>
          <a:p>
            <a:r>
              <a:rPr lang="en-CA" sz="1400" dirty="0"/>
              <a:t>We can also complete any immunization forms you require for school placements/employment, including doing TB skin testing. </a:t>
            </a:r>
          </a:p>
        </p:txBody>
      </p:sp>
    </p:spTree>
    <p:extLst>
      <p:ext uri="{BB962C8B-B14F-4D97-AF65-F5344CB8AC3E}">
        <p14:creationId xmlns:p14="http://schemas.microsoft.com/office/powerpoint/2010/main" val="3696994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51962-4EEC-D659-30CE-04CC1D49CCDC}"/>
              </a:ext>
            </a:extLst>
          </p:cNvPr>
          <p:cNvSpPr>
            <a:spLocks noGrp="1"/>
          </p:cNvSpPr>
          <p:nvPr>
            <p:ph type="title"/>
          </p:nvPr>
        </p:nvSpPr>
        <p:spPr/>
        <p:txBody>
          <a:bodyPr/>
          <a:lstStyle/>
          <a:p>
            <a:r>
              <a:rPr lang="en-CA" dirty="0"/>
              <a:t>Vaccine records </a:t>
            </a:r>
          </a:p>
        </p:txBody>
      </p:sp>
      <p:sp>
        <p:nvSpPr>
          <p:cNvPr id="3" name="Text Placeholder 2">
            <a:extLst>
              <a:ext uri="{FF2B5EF4-FFF2-40B4-BE49-F238E27FC236}">
                <a16:creationId xmlns:a16="http://schemas.microsoft.com/office/drawing/2014/main" id="{F4C1477C-17CD-901B-D686-4093F1AF7A61}"/>
              </a:ext>
            </a:extLst>
          </p:cNvPr>
          <p:cNvSpPr>
            <a:spLocks noGrp="1"/>
          </p:cNvSpPr>
          <p:nvPr>
            <p:ph type="body" idx="1"/>
          </p:nvPr>
        </p:nvSpPr>
        <p:spPr/>
        <p:txBody>
          <a:bodyPr/>
          <a:lstStyle/>
          <a:p>
            <a:pPr marL="152400" indent="0">
              <a:buNone/>
            </a:pPr>
            <a:r>
              <a:rPr lang="en-CA" sz="1600" dirty="0"/>
              <a:t>International students have some common concerns about their immunization records. Some examples include:</a:t>
            </a:r>
          </a:p>
          <a:p>
            <a:pPr lvl="1"/>
            <a:r>
              <a:rPr lang="en-CA" sz="1600" dirty="0"/>
              <a:t>Records are not in English</a:t>
            </a:r>
          </a:p>
          <a:p>
            <a:pPr lvl="1"/>
            <a:r>
              <a:rPr lang="en-CA" sz="1600" dirty="0"/>
              <a:t>They have different vaccine schedules</a:t>
            </a:r>
          </a:p>
          <a:p>
            <a:pPr lvl="1"/>
            <a:r>
              <a:rPr lang="en-CA" sz="1600" dirty="0"/>
              <a:t>They are missing their childhood vaccine records</a:t>
            </a:r>
          </a:p>
          <a:p>
            <a:pPr marL="609600" lvl="1" indent="0">
              <a:buNone/>
            </a:pPr>
            <a:endParaRPr lang="en-CA" sz="1600" dirty="0"/>
          </a:p>
          <a:p>
            <a:pPr marL="152400" indent="0">
              <a:buNone/>
            </a:pPr>
            <a:r>
              <a:rPr lang="en-CA" sz="1600" dirty="0"/>
              <a:t>Please note that: </a:t>
            </a:r>
          </a:p>
          <a:p>
            <a:pPr marL="152400" indent="0">
              <a:buNone/>
            </a:pPr>
            <a:endParaRPr lang="en-CA" sz="1600" dirty="0"/>
          </a:p>
          <a:p>
            <a:pPr lvl="1">
              <a:buFont typeface="+mj-lt"/>
              <a:buAutoNum type="alphaLcPeriod"/>
            </a:pPr>
            <a:r>
              <a:rPr lang="en-CA" sz="1600" dirty="0"/>
              <a:t>Records can be translated</a:t>
            </a:r>
          </a:p>
          <a:p>
            <a:pPr lvl="1">
              <a:buFont typeface="+mj-lt"/>
              <a:buAutoNum type="alphaLcPeriod"/>
            </a:pPr>
            <a:r>
              <a:rPr lang="en-CA" sz="1600" dirty="0"/>
              <a:t>Blood tests can be used to check your immunity levels for some diseases (titres)</a:t>
            </a:r>
          </a:p>
          <a:p>
            <a:pPr lvl="1">
              <a:buFont typeface="+mj-lt"/>
              <a:buAutoNum type="alphaLcPeriod"/>
            </a:pPr>
            <a:r>
              <a:rPr lang="en-CA" sz="1600" dirty="0"/>
              <a:t>Catch up schedules are available in Ontario and at SHS</a:t>
            </a:r>
          </a:p>
          <a:p>
            <a:pPr lvl="1">
              <a:buFont typeface="+mj-lt"/>
              <a:buAutoNum type="alphaLcPeriod"/>
            </a:pPr>
            <a:r>
              <a:rPr lang="en-CA" sz="1600" dirty="0"/>
              <a:t>If you are unsure, it is safe to repeat most vaccines</a:t>
            </a:r>
          </a:p>
          <a:p>
            <a:endParaRPr lang="en-CA" dirty="0"/>
          </a:p>
          <a:p>
            <a:pPr marL="609600" lvl="1" indent="0">
              <a:buNone/>
            </a:pPr>
            <a:endParaRPr lang="en-CA" dirty="0"/>
          </a:p>
        </p:txBody>
      </p:sp>
      <p:grpSp>
        <p:nvGrpSpPr>
          <p:cNvPr id="4" name="Google Shape;3455;p56">
            <a:extLst>
              <a:ext uri="{FF2B5EF4-FFF2-40B4-BE49-F238E27FC236}">
                <a16:creationId xmlns:a16="http://schemas.microsoft.com/office/drawing/2014/main" id="{3017C15A-8940-AA02-B434-A7542F5699BF}"/>
              </a:ext>
            </a:extLst>
          </p:cNvPr>
          <p:cNvGrpSpPr/>
          <p:nvPr/>
        </p:nvGrpSpPr>
        <p:grpSpPr>
          <a:xfrm>
            <a:off x="6498780" y="1978196"/>
            <a:ext cx="1065802" cy="1014386"/>
            <a:chOff x="6721966" y="1638313"/>
            <a:chExt cx="352339" cy="351535"/>
          </a:xfrm>
        </p:grpSpPr>
        <p:sp>
          <p:nvSpPr>
            <p:cNvPr id="5" name="Google Shape;3456;p56">
              <a:extLst>
                <a:ext uri="{FF2B5EF4-FFF2-40B4-BE49-F238E27FC236}">
                  <a16:creationId xmlns:a16="http://schemas.microsoft.com/office/drawing/2014/main" id="{A402A4D8-4058-8096-9D20-3969515F02C1}"/>
                </a:ext>
              </a:extLst>
            </p:cNvPr>
            <p:cNvSpPr/>
            <p:nvPr/>
          </p:nvSpPr>
          <p:spPr>
            <a:xfrm>
              <a:off x="6761026" y="1644706"/>
              <a:ext cx="306117" cy="306886"/>
            </a:xfrm>
            <a:custGeom>
              <a:avLst/>
              <a:gdLst/>
              <a:ahLst/>
              <a:cxnLst/>
              <a:rect l="l" t="t" r="r" b="b"/>
              <a:pathLst>
                <a:path w="9146" h="9169" extrusionOk="0">
                  <a:moveTo>
                    <a:pt x="4502" y="0"/>
                  </a:moveTo>
                  <a:cubicBezTo>
                    <a:pt x="3287" y="0"/>
                    <a:pt x="2168" y="524"/>
                    <a:pt x="1334" y="1358"/>
                  </a:cubicBezTo>
                  <a:cubicBezTo>
                    <a:pt x="501" y="2215"/>
                    <a:pt x="1" y="3382"/>
                    <a:pt x="1" y="4644"/>
                  </a:cubicBezTo>
                  <a:cubicBezTo>
                    <a:pt x="1" y="4787"/>
                    <a:pt x="1" y="4906"/>
                    <a:pt x="1" y="5049"/>
                  </a:cubicBezTo>
                  <a:lnTo>
                    <a:pt x="1644" y="8121"/>
                  </a:lnTo>
                  <a:cubicBezTo>
                    <a:pt x="2406" y="8764"/>
                    <a:pt x="3406" y="9169"/>
                    <a:pt x="4502" y="9169"/>
                  </a:cubicBezTo>
                  <a:cubicBezTo>
                    <a:pt x="7002" y="9169"/>
                    <a:pt x="9146" y="7145"/>
                    <a:pt x="9146" y="4644"/>
                  </a:cubicBezTo>
                  <a:cubicBezTo>
                    <a:pt x="9146" y="2144"/>
                    <a:pt x="7002" y="0"/>
                    <a:pt x="45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3457;p56">
              <a:extLst>
                <a:ext uri="{FF2B5EF4-FFF2-40B4-BE49-F238E27FC236}">
                  <a16:creationId xmlns:a16="http://schemas.microsoft.com/office/drawing/2014/main" id="{6A26755E-8D1D-7066-9E15-A666779C8B95}"/>
                </a:ext>
              </a:extLst>
            </p:cNvPr>
            <p:cNvSpPr/>
            <p:nvPr/>
          </p:nvSpPr>
          <p:spPr>
            <a:xfrm>
              <a:off x="6801692" y="1868687"/>
              <a:ext cx="82939" cy="41469"/>
            </a:xfrm>
            <a:custGeom>
              <a:avLst/>
              <a:gdLst/>
              <a:ahLst/>
              <a:cxnLst/>
              <a:rect l="l" t="t" r="r" b="b"/>
              <a:pathLst>
                <a:path w="2478" h="1239" extrusionOk="0">
                  <a:moveTo>
                    <a:pt x="0" y="0"/>
                  </a:moveTo>
                  <a:lnTo>
                    <a:pt x="429" y="1238"/>
                  </a:lnTo>
                  <a:lnTo>
                    <a:pt x="1858" y="1238"/>
                  </a:lnTo>
                  <a:cubicBezTo>
                    <a:pt x="2191" y="1238"/>
                    <a:pt x="2477" y="953"/>
                    <a:pt x="2477" y="619"/>
                  </a:cubicBezTo>
                  <a:cubicBezTo>
                    <a:pt x="2477" y="286"/>
                    <a:pt x="2191" y="0"/>
                    <a:pt x="18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3458;p56">
              <a:extLst>
                <a:ext uri="{FF2B5EF4-FFF2-40B4-BE49-F238E27FC236}">
                  <a16:creationId xmlns:a16="http://schemas.microsoft.com/office/drawing/2014/main" id="{2C4DD1A6-E76F-CFD1-4978-E80B4EEB3BDD}"/>
                </a:ext>
              </a:extLst>
            </p:cNvPr>
            <p:cNvSpPr/>
            <p:nvPr/>
          </p:nvSpPr>
          <p:spPr>
            <a:xfrm>
              <a:off x="6911674" y="1745116"/>
              <a:ext cx="155468" cy="123605"/>
            </a:xfrm>
            <a:custGeom>
              <a:avLst/>
              <a:gdLst/>
              <a:ahLst/>
              <a:cxnLst/>
              <a:rect l="l" t="t" r="r" b="b"/>
              <a:pathLst>
                <a:path w="4645" h="3693" extrusionOk="0">
                  <a:moveTo>
                    <a:pt x="2263" y="1"/>
                  </a:moveTo>
                  <a:cubicBezTo>
                    <a:pt x="1930" y="1"/>
                    <a:pt x="1644" y="263"/>
                    <a:pt x="1644" y="620"/>
                  </a:cubicBezTo>
                  <a:cubicBezTo>
                    <a:pt x="1644" y="953"/>
                    <a:pt x="1930" y="1215"/>
                    <a:pt x="2263" y="1215"/>
                  </a:cubicBezTo>
                  <a:lnTo>
                    <a:pt x="2668" y="1215"/>
                  </a:lnTo>
                  <a:cubicBezTo>
                    <a:pt x="3025" y="1215"/>
                    <a:pt x="3287" y="1501"/>
                    <a:pt x="3287" y="1835"/>
                  </a:cubicBezTo>
                  <a:cubicBezTo>
                    <a:pt x="3287" y="2192"/>
                    <a:pt x="3025" y="2454"/>
                    <a:pt x="2668" y="2454"/>
                  </a:cubicBezTo>
                  <a:lnTo>
                    <a:pt x="620" y="2454"/>
                  </a:lnTo>
                  <a:cubicBezTo>
                    <a:pt x="287" y="2454"/>
                    <a:pt x="1" y="2740"/>
                    <a:pt x="1" y="3073"/>
                  </a:cubicBezTo>
                  <a:cubicBezTo>
                    <a:pt x="1" y="3406"/>
                    <a:pt x="287" y="3692"/>
                    <a:pt x="620" y="3692"/>
                  </a:cubicBezTo>
                  <a:lnTo>
                    <a:pt x="4121" y="3692"/>
                  </a:lnTo>
                  <a:cubicBezTo>
                    <a:pt x="4454" y="3073"/>
                    <a:pt x="4645" y="2382"/>
                    <a:pt x="4645" y="1644"/>
                  </a:cubicBezTo>
                  <a:cubicBezTo>
                    <a:pt x="4645" y="1073"/>
                    <a:pt x="4526" y="525"/>
                    <a:pt x="43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3459;p56">
              <a:extLst>
                <a:ext uri="{FF2B5EF4-FFF2-40B4-BE49-F238E27FC236}">
                  <a16:creationId xmlns:a16="http://schemas.microsoft.com/office/drawing/2014/main" id="{2F7D116A-E459-B982-5759-EDAD7CB20C45}"/>
                </a:ext>
              </a:extLst>
            </p:cNvPr>
            <p:cNvSpPr/>
            <p:nvPr/>
          </p:nvSpPr>
          <p:spPr>
            <a:xfrm>
              <a:off x="6729162" y="1868687"/>
              <a:ext cx="86922" cy="113999"/>
            </a:xfrm>
            <a:custGeom>
              <a:avLst/>
              <a:gdLst/>
              <a:ahLst/>
              <a:cxnLst/>
              <a:rect l="l" t="t" r="r" b="b"/>
              <a:pathLst>
                <a:path w="2597" h="3406" extrusionOk="0">
                  <a:moveTo>
                    <a:pt x="405" y="0"/>
                  </a:moveTo>
                  <a:lnTo>
                    <a:pt x="238" y="167"/>
                  </a:lnTo>
                  <a:cubicBezTo>
                    <a:pt x="96" y="333"/>
                    <a:pt x="0" y="524"/>
                    <a:pt x="0" y="762"/>
                  </a:cubicBezTo>
                  <a:lnTo>
                    <a:pt x="0" y="3001"/>
                  </a:lnTo>
                  <a:cubicBezTo>
                    <a:pt x="0" y="3215"/>
                    <a:pt x="191" y="3406"/>
                    <a:pt x="405" y="3406"/>
                  </a:cubicBezTo>
                  <a:lnTo>
                    <a:pt x="2167" y="3406"/>
                  </a:lnTo>
                  <a:cubicBezTo>
                    <a:pt x="2406" y="3406"/>
                    <a:pt x="2596" y="3215"/>
                    <a:pt x="2596" y="3001"/>
                  </a:cubicBezTo>
                  <a:lnTo>
                    <a:pt x="2596" y="762"/>
                  </a:lnTo>
                  <a:cubicBezTo>
                    <a:pt x="2596" y="524"/>
                    <a:pt x="2501" y="333"/>
                    <a:pt x="2358" y="167"/>
                  </a:cubicBezTo>
                  <a:lnTo>
                    <a:pt x="21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460;p56">
              <a:extLst>
                <a:ext uri="{FF2B5EF4-FFF2-40B4-BE49-F238E27FC236}">
                  <a16:creationId xmlns:a16="http://schemas.microsoft.com/office/drawing/2014/main" id="{6CAB1BAC-4BB9-11EC-8444-63B00A15F7C0}"/>
                </a:ext>
              </a:extLst>
            </p:cNvPr>
            <p:cNvSpPr/>
            <p:nvPr/>
          </p:nvSpPr>
          <p:spPr>
            <a:xfrm>
              <a:off x="6729162" y="1813662"/>
              <a:ext cx="86922" cy="55058"/>
            </a:xfrm>
            <a:custGeom>
              <a:avLst/>
              <a:gdLst/>
              <a:ahLst/>
              <a:cxnLst/>
              <a:rect l="l" t="t" r="r" b="b"/>
              <a:pathLst>
                <a:path w="2597" h="1645" extrusionOk="0">
                  <a:moveTo>
                    <a:pt x="405" y="1"/>
                  </a:moveTo>
                  <a:cubicBezTo>
                    <a:pt x="191" y="1"/>
                    <a:pt x="0" y="191"/>
                    <a:pt x="0" y="406"/>
                  </a:cubicBezTo>
                  <a:cubicBezTo>
                    <a:pt x="0" y="644"/>
                    <a:pt x="191" y="834"/>
                    <a:pt x="405" y="834"/>
                  </a:cubicBezTo>
                  <a:lnTo>
                    <a:pt x="405" y="1644"/>
                  </a:lnTo>
                  <a:lnTo>
                    <a:pt x="2167" y="1644"/>
                  </a:lnTo>
                  <a:lnTo>
                    <a:pt x="2167" y="834"/>
                  </a:lnTo>
                  <a:cubicBezTo>
                    <a:pt x="2406" y="834"/>
                    <a:pt x="2596" y="644"/>
                    <a:pt x="2596" y="406"/>
                  </a:cubicBezTo>
                  <a:cubicBezTo>
                    <a:pt x="2596" y="191"/>
                    <a:pt x="2406" y="1"/>
                    <a:pt x="21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461;p56">
              <a:extLst>
                <a:ext uri="{FF2B5EF4-FFF2-40B4-BE49-F238E27FC236}">
                  <a16:creationId xmlns:a16="http://schemas.microsoft.com/office/drawing/2014/main" id="{CE14E5B4-5595-ADD3-058B-5A5A88C24E3D}"/>
                </a:ext>
              </a:extLst>
            </p:cNvPr>
            <p:cNvSpPr/>
            <p:nvPr/>
          </p:nvSpPr>
          <p:spPr>
            <a:xfrm>
              <a:off x="6761026" y="1690124"/>
              <a:ext cx="192151" cy="123571"/>
            </a:xfrm>
            <a:custGeom>
              <a:avLst/>
              <a:gdLst/>
              <a:ahLst/>
              <a:cxnLst/>
              <a:rect l="l" t="t" r="r" b="b"/>
              <a:pathLst>
                <a:path w="5741" h="3692" extrusionOk="0">
                  <a:moveTo>
                    <a:pt x="1334" y="1"/>
                  </a:moveTo>
                  <a:cubicBezTo>
                    <a:pt x="501" y="858"/>
                    <a:pt x="1" y="2025"/>
                    <a:pt x="1" y="3287"/>
                  </a:cubicBezTo>
                  <a:cubicBezTo>
                    <a:pt x="1" y="3430"/>
                    <a:pt x="1" y="3573"/>
                    <a:pt x="1" y="3692"/>
                  </a:cubicBezTo>
                  <a:lnTo>
                    <a:pt x="3073" y="3692"/>
                  </a:lnTo>
                  <a:cubicBezTo>
                    <a:pt x="3406" y="3692"/>
                    <a:pt x="3692" y="3430"/>
                    <a:pt x="3692" y="3073"/>
                  </a:cubicBezTo>
                  <a:cubicBezTo>
                    <a:pt x="3692" y="2906"/>
                    <a:pt x="3621" y="2763"/>
                    <a:pt x="3502" y="2644"/>
                  </a:cubicBezTo>
                  <a:cubicBezTo>
                    <a:pt x="3406" y="2525"/>
                    <a:pt x="3240" y="2454"/>
                    <a:pt x="3073" y="2454"/>
                  </a:cubicBezTo>
                  <a:cubicBezTo>
                    <a:pt x="2739" y="2454"/>
                    <a:pt x="2454" y="2192"/>
                    <a:pt x="2454" y="1858"/>
                  </a:cubicBezTo>
                  <a:cubicBezTo>
                    <a:pt x="2454" y="1501"/>
                    <a:pt x="2739" y="1239"/>
                    <a:pt x="3073" y="1239"/>
                  </a:cubicBezTo>
                  <a:lnTo>
                    <a:pt x="5121" y="1239"/>
                  </a:lnTo>
                  <a:cubicBezTo>
                    <a:pt x="5454" y="1239"/>
                    <a:pt x="5740" y="953"/>
                    <a:pt x="5740" y="620"/>
                  </a:cubicBezTo>
                  <a:cubicBezTo>
                    <a:pt x="5740" y="286"/>
                    <a:pt x="5454" y="1"/>
                    <a:pt x="51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462;p56">
              <a:extLst>
                <a:ext uri="{FF2B5EF4-FFF2-40B4-BE49-F238E27FC236}">
                  <a16:creationId xmlns:a16="http://schemas.microsoft.com/office/drawing/2014/main" id="{61D656FD-DD3B-61EA-88F0-4DC3153D2D4D}"/>
                </a:ext>
              </a:extLst>
            </p:cNvPr>
            <p:cNvSpPr/>
            <p:nvPr/>
          </p:nvSpPr>
          <p:spPr>
            <a:xfrm>
              <a:off x="6751487" y="1902960"/>
              <a:ext cx="41469" cy="41469"/>
            </a:xfrm>
            <a:custGeom>
              <a:avLst/>
              <a:gdLst/>
              <a:ahLst/>
              <a:cxnLst/>
              <a:rect l="l" t="t" r="r" b="b"/>
              <a:pathLst>
                <a:path w="1239" h="1239" extrusionOk="0">
                  <a:moveTo>
                    <a:pt x="619" y="0"/>
                  </a:moveTo>
                  <a:cubicBezTo>
                    <a:pt x="500" y="0"/>
                    <a:pt x="429" y="95"/>
                    <a:pt x="429" y="214"/>
                  </a:cubicBezTo>
                  <a:lnTo>
                    <a:pt x="429" y="405"/>
                  </a:lnTo>
                  <a:lnTo>
                    <a:pt x="214" y="405"/>
                  </a:lnTo>
                  <a:cubicBezTo>
                    <a:pt x="95" y="405"/>
                    <a:pt x="0" y="500"/>
                    <a:pt x="0" y="619"/>
                  </a:cubicBezTo>
                  <a:cubicBezTo>
                    <a:pt x="0" y="738"/>
                    <a:pt x="95" y="834"/>
                    <a:pt x="214" y="834"/>
                  </a:cubicBezTo>
                  <a:lnTo>
                    <a:pt x="429" y="834"/>
                  </a:lnTo>
                  <a:lnTo>
                    <a:pt x="429" y="1024"/>
                  </a:lnTo>
                  <a:cubicBezTo>
                    <a:pt x="429" y="1143"/>
                    <a:pt x="500" y="1238"/>
                    <a:pt x="619" y="1238"/>
                  </a:cubicBezTo>
                  <a:cubicBezTo>
                    <a:pt x="738" y="1238"/>
                    <a:pt x="834" y="1143"/>
                    <a:pt x="834" y="1024"/>
                  </a:cubicBezTo>
                  <a:lnTo>
                    <a:pt x="834" y="834"/>
                  </a:lnTo>
                  <a:lnTo>
                    <a:pt x="1048" y="834"/>
                  </a:lnTo>
                  <a:cubicBezTo>
                    <a:pt x="1143" y="834"/>
                    <a:pt x="1238" y="738"/>
                    <a:pt x="1238" y="619"/>
                  </a:cubicBezTo>
                  <a:cubicBezTo>
                    <a:pt x="1238" y="500"/>
                    <a:pt x="1143" y="405"/>
                    <a:pt x="1048" y="405"/>
                  </a:cubicBezTo>
                  <a:lnTo>
                    <a:pt x="834" y="405"/>
                  </a:lnTo>
                  <a:lnTo>
                    <a:pt x="834" y="214"/>
                  </a:lnTo>
                  <a:cubicBezTo>
                    <a:pt x="834" y="95"/>
                    <a:pt x="738" y="0"/>
                    <a:pt x="6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3463;p56">
              <a:extLst>
                <a:ext uri="{FF2B5EF4-FFF2-40B4-BE49-F238E27FC236}">
                  <a16:creationId xmlns:a16="http://schemas.microsoft.com/office/drawing/2014/main" id="{CD4A8FA9-431B-3AA4-1DA3-A46B1B2C16B3}"/>
                </a:ext>
              </a:extLst>
            </p:cNvPr>
            <p:cNvSpPr/>
            <p:nvPr/>
          </p:nvSpPr>
          <p:spPr>
            <a:xfrm>
              <a:off x="6905315" y="1944396"/>
              <a:ext cx="13589" cy="13589"/>
            </a:xfrm>
            <a:custGeom>
              <a:avLst/>
              <a:gdLst/>
              <a:ahLst/>
              <a:cxnLst/>
              <a:rect l="l" t="t" r="r" b="b"/>
              <a:pathLst>
                <a:path w="406" h="406" extrusionOk="0">
                  <a:moveTo>
                    <a:pt x="191" y="0"/>
                  </a:moveTo>
                  <a:cubicBezTo>
                    <a:pt x="72" y="0"/>
                    <a:pt x="0" y="96"/>
                    <a:pt x="0" y="191"/>
                  </a:cubicBezTo>
                  <a:cubicBezTo>
                    <a:pt x="0" y="310"/>
                    <a:pt x="72" y="405"/>
                    <a:pt x="191" y="405"/>
                  </a:cubicBezTo>
                  <a:cubicBezTo>
                    <a:pt x="310" y="405"/>
                    <a:pt x="405" y="310"/>
                    <a:pt x="405" y="191"/>
                  </a:cubicBezTo>
                  <a:cubicBezTo>
                    <a:pt x="405" y="96"/>
                    <a:pt x="310" y="0"/>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464;p56">
              <a:extLst>
                <a:ext uri="{FF2B5EF4-FFF2-40B4-BE49-F238E27FC236}">
                  <a16:creationId xmlns:a16="http://schemas.microsoft.com/office/drawing/2014/main" id="{972B0C4A-B1BD-7568-C679-30B4CC82D817}"/>
                </a:ext>
              </a:extLst>
            </p:cNvPr>
            <p:cNvSpPr/>
            <p:nvPr/>
          </p:nvSpPr>
          <p:spPr>
            <a:xfrm>
              <a:off x="6721966" y="1638313"/>
              <a:ext cx="352339" cy="351535"/>
            </a:xfrm>
            <a:custGeom>
              <a:avLst/>
              <a:gdLst/>
              <a:ahLst/>
              <a:cxnLst/>
              <a:rect l="l" t="t" r="r" b="b"/>
              <a:pathLst>
                <a:path w="10527" h="10503" extrusionOk="0">
                  <a:moveTo>
                    <a:pt x="6288" y="1763"/>
                  </a:moveTo>
                  <a:cubicBezTo>
                    <a:pt x="6526" y="1763"/>
                    <a:pt x="6693" y="1930"/>
                    <a:pt x="6693" y="2168"/>
                  </a:cubicBezTo>
                  <a:cubicBezTo>
                    <a:pt x="6693" y="2382"/>
                    <a:pt x="6526" y="2573"/>
                    <a:pt x="6288" y="2573"/>
                  </a:cubicBezTo>
                  <a:lnTo>
                    <a:pt x="4240" y="2573"/>
                  </a:lnTo>
                  <a:cubicBezTo>
                    <a:pt x="3787" y="2573"/>
                    <a:pt x="3406" y="2954"/>
                    <a:pt x="3406" y="3406"/>
                  </a:cubicBezTo>
                  <a:cubicBezTo>
                    <a:pt x="3406" y="3835"/>
                    <a:pt x="3787" y="4216"/>
                    <a:pt x="4240" y="4216"/>
                  </a:cubicBezTo>
                  <a:cubicBezTo>
                    <a:pt x="4454" y="4216"/>
                    <a:pt x="4645" y="4406"/>
                    <a:pt x="4645" y="4621"/>
                  </a:cubicBezTo>
                  <a:cubicBezTo>
                    <a:pt x="4645" y="4859"/>
                    <a:pt x="4454" y="5026"/>
                    <a:pt x="4240" y="5026"/>
                  </a:cubicBezTo>
                  <a:lnTo>
                    <a:pt x="1382" y="5026"/>
                  </a:lnTo>
                  <a:cubicBezTo>
                    <a:pt x="1358" y="4978"/>
                    <a:pt x="1358" y="4907"/>
                    <a:pt x="1358" y="4835"/>
                  </a:cubicBezTo>
                  <a:cubicBezTo>
                    <a:pt x="1358" y="3692"/>
                    <a:pt x="1811" y="2573"/>
                    <a:pt x="2597" y="1763"/>
                  </a:cubicBezTo>
                  <a:close/>
                  <a:moveTo>
                    <a:pt x="2382" y="5454"/>
                  </a:moveTo>
                  <a:cubicBezTo>
                    <a:pt x="2501" y="5454"/>
                    <a:pt x="2597" y="5549"/>
                    <a:pt x="2597" y="5645"/>
                  </a:cubicBezTo>
                  <a:cubicBezTo>
                    <a:pt x="2597" y="5764"/>
                    <a:pt x="2501" y="5859"/>
                    <a:pt x="2382" y="5859"/>
                  </a:cubicBezTo>
                  <a:cubicBezTo>
                    <a:pt x="2287" y="5859"/>
                    <a:pt x="2192" y="5954"/>
                    <a:pt x="2192" y="6073"/>
                  </a:cubicBezTo>
                  <a:lnTo>
                    <a:pt x="2192" y="6669"/>
                  </a:lnTo>
                  <a:lnTo>
                    <a:pt x="834" y="6669"/>
                  </a:lnTo>
                  <a:lnTo>
                    <a:pt x="834" y="6073"/>
                  </a:lnTo>
                  <a:cubicBezTo>
                    <a:pt x="834" y="5954"/>
                    <a:pt x="739" y="5859"/>
                    <a:pt x="620" y="5859"/>
                  </a:cubicBezTo>
                  <a:cubicBezTo>
                    <a:pt x="501" y="5859"/>
                    <a:pt x="430" y="5764"/>
                    <a:pt x="430" y="5645"/>
                  </a:cubicBezTo>
                  <a:cubicBezTo>
                    <a:pt x="430" y="5549"/>
                    <a:pt x="501" y="5454"/>
                    <a:pt x="620" y="5454"/>
                  </a:cubicBezTo>
                  <a:close/>
                  <a:moveTo>
                    <a:pt x="9860" y="3382"/>
                  </a:moveTo>
                  <a:cubicBezTo>
                    <a:pt x="10027" y="3859"/>
                    <a:pt x="10098" y="4335"/>
                    <a:pt x="10098" y="4835"/>
                  </a:cubicBezTo>
                  <a:cubicBezTo>
                    <a:pt x="10098" y="5478"/>
                    <a:pt x="9955" y="6097"/>
                    <a:pt x="9670" y="6669"/>
                  </a:cubicBezTo>
                  <a:lnTo>
                    <a:pt x="6288" y="6669"/>
                  </a:lnTo>
                  <a:cubicBezTo>
                    <a:pt x="6074" y="6669"/>
                    <a:pt x="5883" y="6502"/>
                    <a:pt x="5883" y="6264"/>
                  </a:cubicBezTo>
                  <a:cubicBezTo>
                    <a:pt x="5883" y="6050"/>
                    <a:pt x="6074" y="5859"/>
                    <a:pt x="6288" y="5859"/>
                  </a:cubicBezTo>
                  <a:lnTo>
                    <a:pt x="8336" y="5859"/>
                  </a:lnTo>
                  <a:cubicBezTo>
                    <a:pt x="8788" y="5859"/>
                    <a:pt x="9169" y="5478"/>
                    <a:pt x="9169" y="5026"/>
                  </a:cubicBezTo>
                  <a:cubicBezTo>
                    <a:pt x="9169" y="4573"/>
                    <a:pt x="8788" y="4216"/>
                    <a:pt x="8336" y="4216"/>
                  </a:cubicBezTo>
                  <a:lnTo>
                    <a:pt x="7931" y="4216"/>
                  </a:lnTo>
                  <a:cubicBezTo>
                    <a:pt x="7717" y="4216"/>
                    <a:pt x="7526" y="4025"/>
                    <a:pt x="7526" y="3811"/>
                  </a:cubicBezTo>
                  <a:cubicBezTo>
                    <a:pt x="7526" y="3573"/>
                    <a:pt x="7717" y="3382"/>
                    <a:pt x="7931" y="3382"/>
                  </a:cubicBezTo>
                  <a:close/>
                  <a:moveTo>
                    <a:pt x="4240" y="7097"/>
                  </a:moveTo>
                  <a:cubicBezTo>
                    <a:pt x="4454" y="7097"/>
                    <a:pt x="4645" y="7264"/>
                    <a:pt x="4645" y="7502"/>
                  </a:cubicBezTo>
                  <a:cubicBezTo>
                    <a:pt x="4645" y="7717"/>
                    <a:pt x="4454" y="7907"/>
                    <a:pt x="4240" y="7907"/>
                  </a:cubicBezTo>
                  <a:lnTo>
                    <a:pt x="3002" y="7907"/>
                  </a:lnTo>
                  <a:lnTo>
                    <a:pt x="3002" y="7645"/>
                  </a:lnTo>
                  <a:cubicBezTo>
                    <a:pt x="3002" y="7431"/>
                    <a:pt x="2954" y="7240"/>
                    <a:pt x="2859" y="7097"/>
                  </a:cubicBezTo>
                  <a:close/>
                  <a:moveTo>
                    <a:pt x="2311" y="7097"/>
                  </a:moveTo>
                  <a:lnTo>
                    <a:pt x="2430" y="7193"/>
                  </a:lnTo>
                  <a:cubicBezTo>
                    <a:pt x="2525" y="7312"/>
                    <a:pt x="2597" y="7478"/>
                    <a:pt x="2597" y="7645"/>
                  </a:cubicBezTo>
                  <a:lnTo>
                    <a:pt x="2597" y="9884"/>
                  </a:lnTo>
                  <a:cubicBezTo>
                    <a:pt x="2597" y="10003"/>
                    <a:pt x="2501" y="10074"/>
                    <a:pt x="2382" y="10074"/>
                  </a:cubicBezTo>
                  <a:lnTo>
                    <a:pt x="620" y="10074"/>
                  </a:lnTo>
                  <a:cubicBezTo>
                    <a:pt x="525" y="10074"/>
                    <a:pt x="430" y="10003"/>
                    <a:pt x="430" y="9884"/>
                  </a:cubicBezTo>
                  <a:lnTo>
                    <a:pt x="430" y="7645"/>
                  </a:lnTo>
                  <a:cubicBezTo>
                    <a:pt x="430" y="7478"/>
                    <a:pt x="477" y="7312"/>
                    <a:pt x="596" y="7193"/>
                  </a:cubicBezTo>
                  <a:lnTo>
                    <a:pt x="715" y="7097"/>
                  </a:lnTo>
                  <a:close/>
                  <a:moveTo>
                    <a:pt x="5669" y="1"/>
                  </a:moveTo>
                  <a:cubicBezTo>
                    <a:pt x="3049" y="1"/>
                    <a:pt x="953" y="2239"/>
                    <a:pt x="953" y="4835"/>
                  </a:cubicBezTo>
                  <a:cubicBezTo>
                    <a:pt x="953" y="4907"/>
                    <a:pt x="953" y="4978"/>
                    <a:pt x="953" y="5049"/>
                  </a:cubicBezTo>
                  <a:lnTo>
                    <a:pt x="620" y="5049"/>
                  </a:lnTo>
                  <a:cubicBezTo>
                    <a:pt x="287" y="5049"/>
                    <a:pt x="1" y="5311"/>
                    <a:pt x="1" y="5645"/>
                  </a:cubicBezTo>
                  <a:cubicBezTo>
                    <a:pt x="1" y="5931"/>
                    <a:pt x="191" y="6145"/>
                    <a:pt x="430" y="6240"/>
                  </a:cubicBezTo>
                  <a:lnTo>
                    <a:pt x="430" y="6788"/>
                  </a:lnTo>
                  <a:lnTo>
                    <a:pt x="311" y="6907"/>
                  </a:lnTo>
                  <a:cubicBezTo>
                    <a:pt x="120" y="7097"/>
                    <a:pt x="1" y="7359"/>
                    <a:pt x="1" y="7645"/>
                  </a:cubicBezTo>
                  <a:lnTo>
                    <a:pt x="1" y="9884"/>
                  </a:lnTo>
                  <a:cubicBezTo>
                    <a:pt x="1" y="10217"/>
                    <a:pt x="287" y="10503"/>
                    <a:pt x="620" y="10503"/>
                  </a:cubicBezTo>
                  <a:lnTo>
                    <a:pt x="2382" y="10503"/>
                  </a:lnTo>
                  <a:cubicBezTo>
                    <a:pt x="2740" y="10503"/>
                    <a:pt x="3002" y="10217"/>
                    <a:pt x="3002" y="9884"/>
                  </a:cubicBezTo>
                  <a:lnTo>
                    <a:pt x="3002" y="8717"/>
                  </a:lnTo>
                  <a:cubicBezTo>
                    <a:pt x="3525" y="9074"/>
                    <a:pt x="4121" y="9336"/>
                    <a:pt x="4716" y="9455"/>
                  </a:cubicBezTo>
                  <a:cubicBezTo>
                    <a:pt x="4732" y="9458"/>
                    <a:pt x="4747" y="9460"/>
                    <a:pt x="4761" y="9460"/>
                  </a:cubicBezTo>
                  <a:cubicBezTo>
                    <a:pt x="4859" y="9460"/>
                    <a:pt x="4934" y="9392"/>
                    <a:pt x="4954" y="9288"/>
                  </a:cubicBezTo>
                  <a:cubicBezTo>
                    <a:pt x="4978" y="9193"/>
                    <a:pt x="4907" y="9074"/>
                    <a:pt x="4811" y="9050"/>
                  </a:cubicBezTo>
                  <a:cubicBezTo>
                    <a:pt x="4216" y="8931"/>
                    <a:pt x="3645" y="8669"/>
                    <a:pt x="3144" y="8312"/>
                  </a:cubicBezTo>
                  <a:lnTo>
                    <a:pt x="4240" y="8312"/>
                  </a:lnTo>
                  <a:cubicBezTo>
                    <a:pt x="4692" y="8312"/>
                    <a:pt x="5073" y="7955"/>
                    <a:pt x="5073" y="7502"/>
                  </a:cubicBezTo>
                  <a:cubicBezTo>
                    <a:pt x="5073" y="7050"/>
                    <a:pt x="4692" y="6669"/>
                    <a:pt x="4240" y="6669"/>
                  </a:cubicBezTo>
                  <a:lnTo>
                    <a:pt x="2597" y="6669"/>
                  </a:lnTo>
                  <a:lnTo>
                    <a:pt x="2597" y="6240"/>
                  </a:lnTo>
                  <a:cubicBezTo>
                    <a:pt x="2835" y="6145"/>
                    <a:pt x="3002" y="5907"/>
                    <a:pt x="3002" y="5645"/>
                  </a:cubicBezTo>
                  <a:cubicBezTo>
                    <a:pt x="3002" y="5573"/>
                    <a:pt x="3002" y="5502"/>
                    <a:pt x="2978" y="5454"/>
                  </a:cubicBezTo>
                  <a:lnTo>
                    <a:pt x="4240" y="5454"/>
                  </a:lnTo>
                  <a:cubicBezTo>
                    <a:pt x="4692" y="5454"/>
                    <a:pt x="5073" y="5073"/>
                    <a:pt x="5073" y="4621"/>
                  </a:cubicBezTo>
                  <a:cubicBezTo>
                    <a:pt x="5073" y="4168"/>
                    <a:pt x="4692" y="3811"/>
                    <a:pt x="4240" y="3811"/>
                  </a:cubicBezTo>
                  <a:cubicBezTo>
                    <a:pt x="4026" y="3811"/>
                    <a:pt x="3835" y="3621"/>
                    <a:pt x="3835" y="3382"/>
                  </a:cubicBezTo>
                  <a:cubicBezTo>
                    <a:pt x="3835" y="3168"/>
                    <a:pt x="4026" y="2978"/>
                    <a:pt x="4240" y="2978"/>
                  </a:cubicBezTo>
                  <a:lnTo>
                    <a:pt x="6288" y="2978"/>
                  </a:lnTo>
                  <a:cubicBezTo>
                    <a:pt x="6740" y="2978"/>
                    <a:pt x="7121" y="2620"/>
                    <a:pt x="7121" y="2168"/>
                  </a:cubicBezTo>
                  <a:cubicBezTo>
                    <a:pt x="7121" y="1715"/>
                    <a:pt x="6740" y="1334"/>
                    <a:pt x="6288" y="1334"/>
                  </a:cubicBezTo>
                  <a:lnTo>
                    <a:pt x="3049" y="1334"/>
                  </a:lnTo>
                  <a:cubicBezTo>
                    <a:pt x="3811" y="715"/>
                    <a:pt x="4716" y="406"/>
                    <a:pt x="5669" y="406"/>
                  </a:cubicBezTo>
                  <a:cubicBezTo>
                    <a:pt x="7360" y="406"/>
                    <a:pt x="8931" y="1430"/>
                    <a:pt x="9693" y="2978"/>
                  </a:cubicBezTo>
                  <a:lnTo>
                    <a:pt x="7931" y="2978"/>
                  </a:lnTo>
                  <a:cubicBezTo>
                    <a:pt x="7479" y="2978"/>
                    <a:pt x="7121" y="3359"/>
                    <a:pt x="7121" y="3811"/>
                  </a:cubicBezTo>
                  <a:cubicBezTo>
                    <a:pt x="7121" y="4264"/>
                    <a:pt x="7479" y="4621"/>
                    <a:pt x="7931" y="4621"/>
                  </a:cubicBezTo>
                  <a:lnTo>
                    <a:pt x="8360" y="4621"/>
                  </a:lnTo>
                  <a:cubicBezTo>
                    <a:pt x="8574" y="4621"/>
                    <a:pt x="8765" y="4811"/>
                    <a:pt x="8765" y="5026"/>
                  </a:cubicBezTo>
                  <a:cubicBezTo>
                    <a:pt x="8765" y="5264"/>
                    <a:pt x="8574" y="5454"/>
                    <a:pt x="8360" y="5454"/>
                  </a:cubicBezTo>
                  <a:lnTo>
                    <a:pt x="6288" y="5454"/>
                  </a:lnTo>
                  <a:cubicBezTo>
                    <a:pt x="5835" y="5454"/>
                    <a:pt x="5478" y="5811"/>
                    <a:pt x="5478" y="6264"/>
                  </a:cubicBezTo>
                  <a:cubicBezTo>
                    <a:pt x="5478" y="6716"/>
                    <a:pt x="5835" y="7097"/>
                    <a:pt x="6288" y="7097"/>
                  </a:cubicBezTo>
                  <a:lnTo>
                    <a:pt x="9431" y="7097"/>
                  </a:lnTo>
                  <a:cubicBezTo>
                    <a:pt x="8788" y="8098"/>
                    <a:pt x="7741" y="8812"/>
                    <a:pt x="6550" y="9050"/>
                  </a:cubicBezTo>
                  <a:cubicBezTo>
                    <a:pt x="6455" y="9074"/>
                    <a:pt x="6383" y="9193"/>
                    <a:pt x="6407" y="9288"/>
                  </a:cubicBezTo>
                  <a:cubicBezTo>
                    <a:pt x="6428" y="9392"/>
                    <a:pt x="6503" y="9460"/>
                    <a:pt x="6600" y="9460"/>
                  </a:cubicBezTo>
                  <a:cubicBezTo>
                    <a:pt x="6615" y="9460"/>
                    <a:pt x="6630" y="9458"/>
                    <a:pt x="6645" y="9455"/>
                  </a:cubicBezTo>
                  <a:cubicBezTo>
                    <a:pt x="8765" y="9026"/>
                    <a:pt x="10527" y="7145"/>
                    <a:pt x="10527" y="4835"/>
                  </a:cubicBezTo>
                  <a:cubicBezTo>
                    <a:pt x="10527" y="2239"/>
                    <a:pt x="8288" y="1"/>
                    <a:pt x="56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030299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4AC28-C5F7-DE09-94AA-9279B7322D8B}"/>
              </a:ext>
            </a:extLst>
          </p:cNvPr>
          <p:cNvSpPr>
            <a:spLocks noGrp="1"/>
          </p:cNvSpPr>
          <p:nvPr>
            <p:ph type="title"/>
          </p:nvPr>
        </p:nvSpPr>
        <p:spPr/>
        <p:txBody>
          <a:bodyPr/>
          <a:lstStyle/>
          <a:p>
            <a:r>
              <a:rPr lang="en-CA" dirty="0"/>
              <a:t>Trusted resources</a:t>
            </a:r>
          </a:p>
        </p:txBody>
      </p:sp>
      <p:sp>
        <p:nvSpPr>
          <p:cNvPr id="3" name="Text Placeholder 2">
            <a:extLst>
              <a:ext uri="{FF2B5EF4-FFF2-40B4-BE49-F238E27FC236}">
                <a16:creationId xmlns:a16="http://schemas.microsoft.com/office/drawing/2014/main" id="{24528463-A537-715A-970B-2762C18FFAA5}"/>
              </a:ext>
            </a:extLst>
          </p:cNvPr>
          <p:cNvSpPr>
            <a:spLocks noGrp="1"/>
          </p:cNvSpPr>
          <p:nvPr>
            <p:ph type="body" idx="1"/>
          </p:nvPr>
        </p:nvSpPr>
        <p:spPr/>
        <p:txBody>
          <a:bodyPr/>
          <a:lstStyle/>
          <a:p>
            <a:r>
              <a:rPr lang="en-CA" sz="1600" dirty="0"/>
              <a:t>NACI</a:t>
            </a:r>
          </a:p>
          <a:p>
            <a:r>
              <a:rPr lang="en-CA" sz="1600" dirty="0"/>
              <a:t>WHO</a:t>
            </a:r>
          </a:p>
          <a:p>
            <a:r>
              <a:rPr lang="en-CA" sz="1600" dirty="0"/>
              <a:t>Local public health unit</a:t>
            </a:r>
          </a:p>
          <a:p>
            <a:r>
              <a:rPr lang="en-CA" sz="1600" dirty="0"/>
              <a:t>Public health agency of Canada</a:t>
            </a:r>
          </a:p>
          <a:p>
            <a:r>
              <a:rPr lang="en-CA" sz="1600" dirty="0"/>
              <a:t>No longer US government health agencies – like the CDC for example (no longer evidence based)</a:t>
            </a:r>
          </a:p>
          <a:p>
            <a:r>
              <a:rPr lang="en-CA" sz="1600" dirty="0"/>
              <a:t>Vaccine Education Centre at Children’s Hospital of Philadelphia </a:t>
            </a:r>
            <a:r>
              <a:rPr lang="en-CA" sz="1600" dirty="0">
                <a:hlinkClick r:id="rId2"/>
              </a:rPr>
              <a:t>http://www.chop.edu/vaccine-education-center</a:t>
            </a:r>
            <a:r>
              <a:rPr lang="en-CA" sz="1600" dirty="0"/>
              <a:t> </a:t>
            </a:r>
          </a:p>
          <a:p>
            <a:pPr lvl="1"/>
            <a:r>
              <a:rPr lang="en-CA" sz="1600" dirty="0"/>
              <a:t>You can ask them about any concerns you have, they will answer you. </a:t>
            </a:r>
          </a:p>
        </p:txBody>
      </p:sp>
    </p:spTree>
    <p:extLst>
      <p:ext uri="{BB962C8B-B14F-4D97-AF65-F5344CB8AC3E}">
        <p14:creationId xmlns:p14="http://schemas.microsoft.com/office/powerpoint/2010/main" val="2716730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18"/>
        <p:cNvGrpSpPr/>
        <p:nvPr/>
      </p:nvGrpSpPr>
      <p:grpSpPr>
        <a:xfrm>
          <a:off x="0" y="0"/>
          <a:ext cx="0" cy="0"/>
          <a:chOff x="0" y="0"/>
          <a:chExt cx="0" cy="0"/>
        </a:xfrm>
      </p:grpSpPr>
      <p:sp>
        <p:nvSpPr>
          <p:cNvPr id="2019" name="Google Shape;2019;p33"/>
          <p:cNvSpPr txBox="1">
            <a:spLocks noGrp="1"/>
          </p:cNvSpPr>
          <p:nvPr>
            <p:ph type="title"/>
          </p:nvPr>
        </p:nvSpPr>
        <p:spPr>
          <a:xfrm>
            <a:off x="1146661" y="475360"/>
            <a:ext cx="5331632" cy="210783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CA" sz="6000" dirty="0"/>
              <a:t>Thank you!</a:t>
            </a:r>
            <a:br>
              <a:rPr lang="en-CA" sz="6000" dirty="0"/>
            </a:br>
            <a:r>
              <a:rPr lang="en-CA" sz="6000" dirty="0"/>
              <a:t>Questions?</a:t>
            </a:r>
            <a:endParaRPr sz="6000" dirty="0"/>
          </a:p>
        </p:txBody>
      </p:sp>
      <p:grpSp>
        <p:nvGrpSpPr>
          <p:cNvPr id="2022" name="Google Shape;2022;p33"/>
          <p:cNvGrpSpPr/>
          <p:nvPr/>
        </p:nvGrpSpPr>
        <p:grpSpPr>
          <a:xfrm>
            <a:off x="6422478" y="1260325"/>
            <a:ext cx="2432268" cy="3657537"/>
            <a:chOff x="2632050" y="719575"/>
            <a:chExt cx="1014925" cy="1508325"/>
          </a:xfrm>
        </p:grpSpPr>
        <p:sp>
          <p:nvSpPr>
            <p:cNvPr id="2023" name="Google Shape;2023;p33"/>
            <p:cNvSpPr/>
            <p:nvPr/>
          </p:nvSpPr>
          <p:spPr>
            <a:xfrm>
              <a:off x="2933100" y="1154600"/>
              <a:ext cx="414475" cy="460350"/>
            </a:xfrm>
            <a:custGeom>
              <a:avLst/>
              <a:gdLst/>
              <a:ahLst/>
              <a:cxnLst/>
              <a:rect l="l" t="t" r="r" b="b"/>
              <a:pathLst>
                <a:path w="16579" h="18414" extrusionOk="0">
                  <a:moveTo>
                    <a:pt x="8376" y="1"/>
                  </a:moveTo>
                  <a:cubicBezTo>
                    <a:pt x="5668" y="1"/>
                    <a:pt x="2994" y="703"/>
                    <a:pt x="1835" y="1468"/>
                  </a:cubicBezTo>
                  <a:cubicBezTo>
                    <a:pt x="0" y="2703"/>
                    <a:pt x="668" y="6305"/>
                    <a:pt x="668" y="6305"/>
                  </a:cubicBezTo>
                  <a:lnTo>
                    <a:pt x="10608" y="18414"/>
                  </a:lnTo>
                  <a:cubicBezTo>
                    <a:pt x="13377" y="18214"/>
                    <a:pt x="15445" y="16779"/>
                    <a:pt x="15979" y="14111"/>
                  </a:cubicBezTo>
                  <a:cubicBezTo>
                    <a:pt x="16512" y="11475"/>
                    <a:pt x="16579" y="2669"/>
                    <a:pt x="13043" y="935"/>
                  </a:cubicBezTo>
                  <a:cubicBezTo>
                    <a:pt x="11701" y="264"/>
                    <a:pt x="10032" y="1"/>
                    <a:pt x="8376"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33"/>
            <p:cNvSpPr/>
            <p:nvPr/>
          </p:nvSpPr>
          <p:spPr>
            <a:xfrm>
              <a:off x="2667075" y="1695800"/>
              <a:ext cx="67950" cy="82200"/>
            </a:xfrm>
            <a:custGeom>
              <a:avLst/>
              <a:gdLst/>
              <a:ahLst/>
              <a:cxnLst/>
              <a:rect l="l" t="t" r="r" b="b"/>
              <a:pathLst>
                <a:path w="2718" h="3288" extrusionOk="0">
                  <a:moveTo>
                    <a:pt x="1672" y="1"/>
                  </a:moveTo>
                  <a:cubicBezTo>
                    <a:pt x="1502" y="1"/>
                    <a:pt x="631" y="55"/>
                    <a:pt x="301" y="1136"/>
                  </a:cubicBezTo>
                  <a:cubicBezTo>
                    <a:pt x="301" y="1136"/>
                    <a:pt x="1" y="1903"/>
                    <a:pt x="201" y="2637"/>
                  </a:cubicBezTo>
                  <a:cubicBezTo>
                    <a:pt x="289" y="2962"/>
                    <a:pt x="535" y="3287"/>
                    <a:pt x="822" y="3287"/>
                  </a:cubicBezTo>
                  <a:cubicBezTo>
                    <a:pt x="859" y="3287"/>
                    <a:pt x="897" y="3282"/>
                    <a:pt x="935" y="3270"/>
                  </a:cubicBezTo>
                  <a:cubicBezTo>
                    <a:pt x="1235" y="3204"/>
                    <a:pt x="1068" y="2370"/>
                    <a:pt x="1235" y="1369"/>
                  </a:cubicBezTo>
                  <a:lnTo>
                    <a:pt x="1235" y="1369"/>
                  </a:lnTo>
                  <a:cubicBezTo>
                    <a:pt x="1135" y="2136"/>
                    <a:pt x="1135" y="3070"/>
                    <a:pt x="1702" y="3237"/>
                  </a:cubicBezTo>
                  <a:cubicBezTo>
                    <a:pt x="1733" y="3245"/>
                    <a:pt x="1762" y="3249"/>
                    <a:pt x="1789" y="3249"/>
                  </a:cubicBezTo>
                  <a:cubicBezTo>
                    <a:pt x="2187" y="3249"/>
                    <a:pt x="2092" y="2347"/>
                    <a:pt x="2436" y="1502"/>
                  </a:cubicBezTo>
                  <a:cubicBezTo>
                    <a:pt x="2718" y="798"/>
                    <a:pt x="2475" y="93"/>
                    <a:pt x="1950" y="93"/>
                  </a:cubicBezTo>
                  <a:cubicBezTo>
                    <a:pt x="1854" y="93"/>
                    <a:pt x="1749" y="117"/>
                    <a:pt x="1635" y="168"/>
                  </a:cubicBezTo>
                  <a:cubicBezTo>
                    <a:pt x="1668" y="101"/>
                    <a:pt x="1668" y="68"/>
                    <a:pt x="1702" y="1"/>
                  </a:cubicBezTo>
                  <a:cubicBezTo>
                    <a:pt x="1702" y="1"/>
                    <a:pt x="1691" y="1"/>
                    <a:pt x="1672" y="1"/>
                  </a:cubicBezTo>
                  <a:close/>
                </a:path>
              </a:pathLst>
            </a:custGeom>
            <a:solidFill>
              <a:srgbClr val="EAC79E"/>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33"/>
            <p:cNvSpPr/>
            <p:nvPr/>
          </p:nvSpPr>
          <p:spPr>
            <a:xfrm>
              <a:off x="2730675" y="1715825"/>
              <a:ext cx="29825" cy="47650"/>
            </a:xfrm>
            <a:custGeom>
              <a:avLst/>
              <a:gdLst/>
              <a:ahLst/>
              <a:cxnLst/>
              <a:rect l="l" t="t" r="r" b="b"/>
              <a:pathLst>
                <a:path w="1193" h="1906" extrusionOk="0">
                  <a:moveTo>
                    <a:pt x="826" y="1"/>
                  </a:moveTo>
                  <a:cubicBezTo>
                    <a:pt x="825" y="1"/>
                    <a:pt x="192" y="134"/>
                    <a:pt x="125" y="1002"/>
                  </a:cubicBezTo>
                  <a:cubicBezTo>
                    <a:pt x="125" y="1002"/>
                    <a:pt x="0" y="1906"/>
                    <a:pt x="565" y="1906"/>
                  </a:cubicBezTo>
                  <a:cubicBezTo>
                    <a:pt x="584" y="1906"/>
                    <a:pt x="604" y="1905"/>
                    <a:pt x="625" y="1902"/>
                  </a:cubicBezTo>
                  <a:cubicBezTo>
                    <a:pt x="1193" y="1869"/>
                    <a:pt x="759" y="668"/>
                    <a:pt x="826" y="1"/>
                  </a:cubicBezTo>
                  <a:close/>
                </a:path>
              </a:pathLst>
            </a:custGeom>
            <a:solidFill>
              <a:srgbClr val="EAC79E"/>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33"/>
            <p:cNvSpPr/>
            <p:nvPr/>
          </p:nvSpPr>
          <p:spPr>
            <a:xfrm>
              <a:off x="2632050" y="1419800"/>
              <a:ext cx="282725" cy="355150"/>
            </a:xfrm>
            <a:custGeom>
              <a:avLst/>
              <a:gdLst/>
              <a:ahLst/>
              <a:cxnLst/>
              <a:rect l="l" t="t" r="r" b="b"/>
              <a:pathLst>
                <a:path w="11309" h="14206" extrusionOk="0">
                  <a:moveTo>
                    <a:pt x="8173" y="0"/>
                  </a:moveTo>
                  <a:cubicBezTo>
                    <a:pt x="6138" y="4237"/>
                    <a:pt x="5004" y="6538"/>
                    <a:pt x="3236" y="8540"/>
                  </a:cubicBezTo>
                  <a:cubicBezTo>
                    <a:pt x="1335" y="10708"/>
                    <a:pt x="1" y="13910"/>
                    <a:pt x="668" y="14177"/>
                  </a:cubicBezTo>
                  <a:cubicBezTo>
                    <a:pt x="720" y="14197"/>
                    <a:pt x="770" y="14206"/>
                    <a:pt x="818" y="14206"/>
                  </a:cubicBezTo>
                  <a:cubicBezTo>
                    <a:pt x="1509" y="14206"/>
                    <a:pt x="1818" y="12297"/>
                    <a:pt x="2536" y="11642"/>
                  </a:cubicBezTo>
                  <a:cubicBezTo>
                    <a:pt x="2759" y="11438"/>
                    <a:pt x="2969" y="11353"/>
                    <a:pt x="3146" y="11353"/>
                  </a:cubicBezTo>
                  <a:cubicBezTo>
                    <a:pt x="3576" y="11353"/>
                    <a:pt x="3816" y="11856"/>
                    <a:pt x="3603" y="12376"/>
                  </a:cubicBezTo>
                  <a:cubicBezTo>
                    <a:pt x="3270" y="13076"/>
                    <a:pt x="2969" y="13443"/>
                    <a:pt x="3336" y="13710"/>
                  </a:cubicBezTo>
                  <a:cubicBezTo>
                    <a:pt x="3402" y="13758"/>
                    <a:pt x="3475" y="13782"/>
                    <a:pt x="3553" y="13782"/>
                  </a:cubicBezTo>
                  <a:cubicBezTo>
                    <a:pt x="3908" y="13782"/>
                    <a:pt x="4373" y="13281"/>
                    <a:pt x="4837" y="12242"/>
                  </a:cubicBezTo>
                  <a:cubicBezTo>
                    <a:pt x="4837" y="12242"/>
                    <a:pt x="5738" y="11508"/>
                    <a:pt x="6238" y="10574"/>
                  </a:cubicBezTo>
                  <a:cubicBezTo>
                    <a:pt x="6238" y="10574"/>
                    <a:pt x="8840" y="8139"/>
                    <a:pt x="11309" y="3169"/>
                  </a:cubicBezTo>
                  <a:lnTo>
                    <a:pt x="10208" y="0"/>
                  </a:ln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33"/>
            <p:cNvSpPr/>
            <p:nvPr/>
          </p:nvSpPr>
          <p:spPr>
            <a:xfrm>
              <a:off x="2632050" y="1633275"/>
              <a:ext cx="155975" cy="148475"/>
            </a:xfrm>
            <a:custGeom>
              <a:avLst/>
              <a:gdLst/>
              <a:ahLst/>
              <a:cxnLst/>
              <a:rect l="l" t="t" r="r" b="b"/>
              <a:pathLst>
                <a:path w="6239" h="5939" fill="none" extrusionOk="0">
                  <a:moveTo>
                    <a:pt x="3236" y="1"/>
                  </a:moveTo>
                  <a:cubicBezTo>
                    <a:pt x="1301" y="2169"/>
                    <a:pt x="1" y="5371"/>
                    <a:pt x="668" y="5638"/>
                  </a:cubicBezTo>
                  <a:cubicBezTo>
                    <a:pt x="1468" y="5938"/>
                    <a:pt x="1768" y="3803"/>
                    <a:pt x="2536" y="3103"/>
                  </a:cubicBezTo>
                  <a:cubicBezTo>
                    <a:pt x="3303" y="2402"/>
                    <a:pt x="3903" y="3103"/>
                    <a:pt x="3603" y="3803"/>
                  </a:cubicBezTo>
                  <a:cubicBezTo>
                    <a:pt x="3270" y="4537"/>
                    <a:pt x="2969" y="4904"/>
                    <a:pt x="3336" y="5171"/>
                  </a:cubicBezTo>
                  <a:cubicBezTo>
                    <a:pt x="3703" y="5438"/>
                    <a:pt x="4270" y="4937"/>
                    <a:pt x="4837" y="3670"/>
                  </a:cubicBezTo>
                  <a:cubicBezTo>
                    <a:pt x="4837" y="3670"/>
                    <a:pt x="5738" y="2969"/>
                    <a:pt x="6238" y="2035"/>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33"/>
            <p:cNvSpPr/>
            <p:nvPr/>
          </p:nvSpPr>
          <p:spPr>
            <a:xfrm>
              <a:off x="3002325" y="1207975"/>
              <a:ext cx="159300" cy="114275"/>
            </a:xfrm>
            <a:custGeom>
              <a:avLst/>
              <a:gdLst/>
              <a:ahLst/>
              <a:cxnLst/>
              <a:rect l="l" t="t" r="r" b="b"/>
              <a:pathLst>
                <a:path w="6372" h="4571" extrusionOk="0">
                  <a:moveTo>
                    <a:pt x="5704" y="0"/>
                  </a:moveTo>
                  <a:cubicBezTo>
                    <a:pt x="4937" y="0"/>
                    <a:pt x="4070" y="34"/>
                    <a:pt x="3102" y="134"/>
                  </a:cubicBezTo>
                  <a:cubicBezTo>
                    <a:pt x="2235" y="234"/>
                    <a:pt x="1401" y="434"/>
                    <a:pt x="601" y="701"/>
                  </a:cubicBezTo>
                  <a:lnTo>
                    <a:pt x="0" y="4103"/>
                  </a:lnTo>
                  <a:lnTo>
                    <a:pt x="3603" y="4570"/>
                  </a:lnTo>
                  <a:lnTo>
                    <a:pt x="6371" y="2602"/>
                  </a:lnTo>
                  <a:lnTo>
                    <a:pt x="5704" y="0"/>
                  </a:ln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33"/>
            <p:cNvSpPr/>
            <p:nvPr/>
          </p:nvSpPr>
          <p:spPr>
            <a:xfrm>
              <a:off x="3300025" y="940225"/>
              <a:ext cx="346950" cy="362000"/>
            </a:xfrm>
            <a:custGeom>
              <a:avLst/>
              <a:gdLst/>
              <a:ahLst/>
              <a:cxnLst/>
              <a:rect l="l" t="t" r="r" b="b"/>
              <a:pathLst>
                <a:path w="13878" h="14480" extrusionOk="0">
                  <a:moveTo>
                    <a:pt x="11286" y="0"/>
                  </a:moveTo>
                  <a:cubicBezTo>
                    <a:pt x="10796" y="0"/>
                    <a:pt x="9374" y="3038"/>
                    <a:pt x="9374" y="3038"/>
                  </a:cubicBezTo>
                  <a:cubicBezTo>
                    <a:pt x="9374" y="3038"/>
                    <a:pt x="8971" y="1713"/>
                    <a:pt x="8539" y="1713"/>
                  </a:cubicBezTo>
                  <a:cubicBezTo>
                    <a:pt x="8506" y="1713"/>
                    <a:pt x="8473" y="1721"/>
                    <a:pt x="8440" y="1737"/>
                  </a:cubicBezTo>
                  <a:cubicBezTo>
                    <a:pt x="8006" y="1971"/>
                    <a:pt x="8407" y="3839"/>
                    <a:pt x="8407" y="3839"/>
                  </a:cubicBezTo>
                  <a:cubicBezTo>
                    <a:pt x="5638" y="7041"/>
                    <a:pt x="2402" y="8676"/>
                    <a:pt x="1" y="10043"/>
                  </a:cubicBezTo>
                  <a:lnTo>
                    <a:pt x="1" y="12712"/>
                  </a:lnTo>
                  <a:lnTo>
                    <a:pt x="1635" y="14480"/>
                  </a:lnTo>
                  <a:cubicBezTo>
                    <a:pt x="8040" y="10544"/>
                    <a:pt x="10575" y="6641"/>
                    <a:pt x="10575" y="6641"/>
                  </a:cubicBezTo>
                  <a:cubicBezTo>
                    <a:pt x="11409" y="6107"/>
                    <a:pt x="12109" y="5240"/>
                    <a:pt x="12109" y="5240"/>
                  </a:cubicBezTo>
                  <a:cubicBezTo>
                    <a:pt x="13143" y="4773"/>
                    <a:pt x="13877" y="3839"/>
                    <a:pt x="13644" y="3572"/>
                  </a:cubicBezTo>
                  <a:cubicBezTo>
                    <a:pt x="13601" y="3537"/>
                    <a:pt x="13550" y="3521"/>
                    <a:pt x="13492" y="3521"/>
                  </a:cubicBezTo>
                  <a:cubicBezTo>
                    <a:pt x="13273" y="3521"/>
                    <a:pt x="12952" y="3743"/>
                    <a:pt x="12610" y="4006"/>
                  </a:cubicBezTo>
                  <a:cubicBezTo>
                    <a:pt x="12176" y="4306"/>
                    <a:pt x="11742" y="4506"/>
                    <a:pt x="11742" y="4506"/>
                  </a:cubicBezTo>
                  <a:cubicBezTo>
                    <a:pt x="12776" y="3639"/>
                    <a:pt x="13877" y="2004"/>
                    <a:pt x="13477" y="1704"/>
                  </a:cubicBezTo>
                  <a:cubicBezTo>
                    <a:pt x="13452" y="1687"/>
                    <a:pt x="13422" y="1679"/>
                    <a:pt x="13388" y="1679"/>
                  </a:cubicBezTo>
                  <a:cubicBezTo>
                    <a:pt x="13018" y="1679"/>
                    <a:pt x="12162" y="2630"/>
                    <a:pt x="11642" y="3272"/>
                  </a:cubicBezTo>
                  <a:cubicBezTo>
                    <a:pt x="12576" y="2004"/>
                    <a:pt x="12910" y="670"/>
                    <a:pt x="12643" y="503"/>
                  </a:cubicBezTo>
                  <a:cubicBezTo>
                    <a:pt x="12597" y="478"/>
                    <a:pt x="12552" y="466"/>
                    <a:pt x="12506" y="466"/>
                  </a:cubicBezTo>
                  <a:cubicBezTo>
                    <a:pt x="12250" y="466"/>
                    <a:pt x="11987" y="848"/>
                    <a:pt x="11676" y="1470"/>
                  </a:cubicBezTo>
                  <a:cubicBezTo>
                    <a:pt x="11275" y="2171"/>
                    <a:pt x="10475" y="3172"/>
                    <a:pt x="10475" y="3172"/>
                  </a:cubicBezTo>
                  <a:cubicBezTo>
                    <a:pt x="10975" y="2371"/>
                    <a:pt x="11776" y="136"/>
                    <a:pt x="11309" y="3"/>
                  </a:cubicBezTo>
                  <a:cubicBezTo>
                    <a:pt x="11301" y="1"/>
                    <a:pt x="11294" y="0"/>
                    <a:pt x="11286" y="0"/>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33"/>
            <p:cNvSpPr/>
            <p:nvPr/>
          </p:nvSpPr>
          <p:spPr>
            <a:xfrm>
              <a:off x="3551050" y="1012000"/>
              <a:ext cx="46725" cy="47550"/>
            </a:xfrm>
            <a:custGeom>
              <a:avLst/>
              <a:gdLst/>
              <a:ahLst/>
              <a:cxnLst/>
              <a:rect l="l" t="t" r="r" b="b"/>
              <a:pathLst>
                <a:path w="1869" h="1902" fill="none" extrusionOk="0">
                  <a:moveTo>
                    <a:pt x="0" y="0"/>
                  </a:moveTo>
                  <a:cubicBezTo>
                    <a:pt x="0" y="0"/>
                    <a:pt x="1168" y="701"/>
                    <a:pt x="1868" y="1902"/>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33"/>
            <p:cNvSpPr/>
            <p:nvPr/>
          </p:nvSpPr>
          <p:spPr>
            <a:xfrm>
              <a:off x="3534350" y="1016175"/>
              <a:ext cx="38400" cy="55050"/>
            </a:xfrm>
            <a:custGeom>
              <a:avLst/>
              <a:gdLst/>
              <a:ahLst/>
              <a:cxnLst/>
              <a:rect l="l" t="t" r="r" b="b"/>
              <a:pathLst>
                <a:path w="1536" h="2202" fill="none" extrusionOk="0">
                  <a:moveTo>
                    <a:pt x="1" y="0"/>
                  </a:moveTo>
                  <a:cubicBezTo>
                    <a:pt x="1" y="0"/>
                    <a:pt x="1535" y="434"/>
                    <a:pt x="802" y="2202"/>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33"/>
            <p:cNvSpPr/>
            <p:nvPr/>
          </p:nvSpPr>
          <p:spPr>
            <a:xfrm>
              <a:off x="3500175" y="937775"/>
              <a:ext cx="146800" cy="168475"/>
            </a:xfrm>
            <a:custGeom>
              <a:avLst/>
              <a:gdLst/>
              <a:ahLst/>
              <a:cxnLst/>
              <a:rect l="l" t="t" r="r" b="b"/>
              <a:pathLst>
                <a:path w="5872" h="6739" fill="none" extrusionOk="0">
                  <a:moveTo>
                    <a:pt x="2569" y="6739"/>
                  </a:moveTo>
                  <a:cubicBezTo>
                    <a:pt x="3403" y="6205"/>
                    <a:pt x="4103" y="5338"/>
                    <a:pt x="4103" y="5338"/>
                  </a:cubicBezTo>
                  <a:cubicBezTo>
                    <a:pt x="5137" y="4871"/>
                    <a:pt x="5871" y="3937"/>
                    <a:pt x="5638" y="3670"/>
                  </a:cubicBezTo>
                  <a:cubicBezTo>
                    <a:pt x="5438" y="3503"/>
                    <a:pt x="5037" y="3770"/>
                    <a:pt x="4604" y="4104"/>
                  </a:cubicBezTo>
                  <a:cubicBezTo>
                    <a:pt x="4170" y="4404"/>
                    <a:pt x="3736" y="4604"/>
                    <a:pt x="3736" y="4604"/>
                  </a:cubicBezTo>
                  <a:cubicBezTo>
                    <a:pt x="4770" y="3737"/>
                    <a:pt x="5871" y="2102"/>
                    <a:pt x="5471" y="1802"/>
                  </a:cubicBezTo>
                  <a:cubicBezTo>
                    <a:pt x="5171" y="1602"/>
                    <a:pt x="4203" y="2669"/>
                    <a:pt x="3636" y="3370"/>
                  </a:cubicBezTo>
                  <a:cubicBezTo>
                    <a:pt x="4570" y="2102"/>
                    <a:pt x="4904" y="768"/>
                    <a:pt x="4637" y="601"/>
                  </a:cubicBezTo>
                  <a:cubicBezTo>
                    <a:pt x="4337" y="434"/>
                    <a:pt x="4037" y="835"/>
                    <a:pt x="3670" y="1568"/>
                  </a:cubicBezTo>
                  <a:cubicBezTo>
                    <a:pt x="3269" y="2269"/>
                    <a:pt x="2469" y="3270"/>
                    <a:pt x="2469" y="3270"/>
                  </a:cubicBezTo>
                  <a:cubicBezTo>
                    <a:pt x="2969" y="2469"/>
                    <a:pt x="3770" y="234"/>
                    <a:pt x="3303" y="101"/>
                  </a:cubicBezTo>
                  <a:cubicBezTo>
                    <a:pt x="2836" y="1"/>
                    <a:pt x="1368" y="3136"/>
                    <a:pt x="1368" y="3136"/>
                  </a:cubicBezTo>
                  <a:cubicBezTo>
                    <a:pt x="1368" y="3136"/>
                    <a:pt x="901" y="1602"/>
                    <a:pt x="434" y="1835"/>
                  </a:cubicBezTo>
                  <a:cubicBezTo>
                    <a:pt x="0" y="2069"/>
                    <a:pt x="401" y="3937"/>
                    <a:pt x="401" y="3937"/>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33"/>
            <p:cNvSpPr/>
            <p:nvPr/>
          </p:nvSpPr>
          <p:spPr>
            <a:xfrm>
              <a:off x="2836375" y="1191300"/>
              <a:ext cx="504550" cy="396125"/>
            </a:xfrm>
            <a:custGeom>
              <a:avLst/>
              <a:gdLst/>
              <a:ahLst/>
              <a:cxnLst/>
              <a:rect l="l" t="t" r="r" b="b"/>
              <a:pathLst>
                <a:path w="20182" h="15845" extrusionOk="0">
                  <a:moveTo>
                    <a:pt x="18580" y="0"/>
                  </a:moveTo>
                  <a:cubicBezTo>
                    <a:pt x="17146" y="801"/>
                    <a:pt x="16212" y="1268"/>
                    <a:pt x="16212" y="1268"/>
                  </a:cubicBezTo>
                  <a:cubicBezTo>
                    <a:pt x="16212" y="1268"/>
                    <a:pt x="14877" y="701"/>
                    <a:pt x="12342" y="667"/>
                  </a:cubicBezTo>
                  <a:cubicBezTo>
                    <a:pt x="12275" y="1802"/>
                    <a:pt x="11875" y="4137"/>
                    <a:pt x="9640" y="4203"/>
                  </a:cubicBezTo>
                  <a:cubicBezTo>
                    <a:pt x="9623" y="4204"/>
                    <a:pt x="9606" y="4204"/>
                    <a:pt x="9589" y="4204"/>
                  </a:cubicBezTo>
                  <a:cubicBezTo>
                    <a:pt x="8125" y="4204"/>
                    <a:pt x="7502" y="2786"/>
                    <a:pt x="7239" y="1368"/>
                  </a:cubicBezTo>
                  <a:cubicBezTo>
                    <a:pt x="4603" y="2302"/>
                    <a:pt x="2302" y="4370"/>
                    <a:pt x="467" y="8106"/>
                  </a:cubicBezTo>
                  <a:cubicBezTo>
                    <a:pt x="300" y="8473"/>
                    <a:pt x="167" y="8807"/>
                    <a:pt x="0" y="9140"/>
                  </a:cubicBezTo>
                  <a:cubicBezTo>
                    <a:pt x="734" y="10141"/>
                    <a:pt x="1801" y="11375"/>
                    <a:pt x="3136" y="12309"/>
                  </a:cubicBezTo>
                  <a:cubicBezTo>
                    <a:pt x="3536" y="11509"/>
                    <a:pt x="3936" y="10641"/>
                    <a:pt x="4336" y="9707"/>
                  </a:cubicBezTo>
                  <a:lnTo>
                    <a:pt x="4336" y="9707"/>
                  </a:lnTo>
                  <a:cubicBezTo>
                    <a:pt x="4336" y="9708"/>
                    <a:pt x="4036" y="12309"/>
                    <a:pt x="3903" y="15845"/>
                  </a:cubicBezTo>
                  <a:lnTo>
                    <a:pt x="16378" y="15245"/>
                  </a:lnTo>
                  <a:cubicBezTo>
                    <a:pt x="16278" y="10641"/>
                    <a:pt x="16845" y="6238"/>
                    <a:pt x="16845" y="6238"/>
                  </a:cubicBezTo>
                  <a:cubicBezTo>
                    <a:pt x="18046" y="5671"/>
                    <a:pt x="19147" y="5071"/>
                    <a:pt x="20181" y="4437"/>
                  </a:cubicBezTo>
                  <a:cubicBezTo>
                    <a:pt x="19948" y="3369"/>
                    <a:pt x="19481" y="1768"/>
                    <a:pt x="18580" y="0"/>
                  </a:cubicBezTo>
                  <a:close/>
                </a:path>
              </a:pathLst>
            </a:custGeom>
            <a:solidFill>
              <a:schemeClr val="accent4"/>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33"/>
            <p:cNvSpPr/>
            <p:nvPr/>
          </p:nvSpPr>
          <p:spPr>
            <a:xfrm>
              <a:off x="3071525" y="2104450"/>
              <a:ext cx="125950" cy="91750"/>
            </a:xfrm>
            <a:custGeom>
              <a:avLst/>
              <a:gdLst/>
              <a:ahLst/>
              <a:cxnLst/>
              <a:rect l="l" t="t" r="r" b="b"/>
              <a:pathLst>
                <a:path w="5038" h="3670" extrusionOk="0">
                  <a:moveTo>
                    <a:pt x="1402" y="0"/>
                  </a:moveTo>
                  <a:lnTo>
                    <a:pt x="1" y="1802"/>
                  </a:lnTo>
                  <a:cubicBezTo>
                    <a:pt x="668" y="2769"/>
                    <a:pt x="1102" y="3303"/>
                    <a:pt x="1102" y="3303"/>
                  </a:cubicBezTo>
                  <a:lnTo>
                    <a:pt x="3236" y="3670"/>
                  </a:lnTo>
                  <a:lnTo>
                    <a:pt x="5038" y="2436"/>
                  </a:lnTo>
                  <a:cubicBezTo>
                    <a:pt x="4804" y="1835"/>
                    <a:pt x="4571" y="1201"/>
                    <a:pt x="4337" y="568"/>
                  </a:cubicBezTo>
                  <a:lnTo>
                    <a:pt x="1402" y="0"/>
                  </a:lnTo>
                  <a:close/>
                </a:path>
              </a:pathLst>
            </a:custGeom>
            <a:solidFill>
              <a:srgbClr val="F1D6B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33"/>
            <p:cNvSpPr/>
            <p:nvPr/>
          </p:nvSpPr>
          <p:spPr>
            <a:xfrm>
              <a:off x="3338400" y="1971850"/>
              <a:ext cx="85900" cy="110100"/>
            </a:xfrm>
            <a:custGeom>
              <a:avLst/>
              <a:gdLst/>
              <a:ahLst/>
              <a:cxnLst/>
              <a:rect l="l" t="t" r="r" b="b"/>
              <a:pathLst>
                <a:path w="3436" h="4404" extrusionOk="0">
                  <a:moveTo>
                    <a:pt x="2068" y="1"/>
                  </a:moveTo>
                  <a:lnTo>
                    <a:pt x="267" y="1368"/>
                  </a:lnTo>
                  <a:lnTo>
                    <a:pt x="0" y="3336"/>
                  </a:lnTo>
                  <a:cubicBezTo>
                    <a:pt x="1134" y="4037"/>
                    <a:pt x="1835" y="4404"/>
                    <a:pt x="1835" y="4404"/>
                  </a:cubicBezTo>
                  <a:lnTo>
                    <a:pt x="3436" y="3637"/>
                  </a:lnTo>
                  <a:lnTo>
                    <a:pt x="3236" y="1135"/>
                  </a:lnTo>
                  <a:cubicBezTo>
                    <a:pt x="2869" y="835"/>
                    <a:pt x="2502" y="468"/>
                    <a:pt x="2068" y="1"/>
                  </a:cubicBezTo>
                  <a:close/>
                </a:path>
              </a:pathLst>
            </a:custGeom>
            <a:solidFill>
              <a:srgbClr val="F1D6B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33"/>
            <p:cNvSpPr/>
            <p:nvPr/>
          </p:nvSpPr>
          <p:spPr>
            <a:xfrm>
              <a:off x="3060700" y="2165325"/>
              <a:ext cx="155950" cy="62575"/>
            </a:xfrm>
            <a:custGeom>
              <a:avLst/>
              <a:gdLst/>
              <a:ahLst/>
              <a:cxnLst/>
              <a:rect l="l" t="t" r="r" b="b"/>
              <a:pathLst>
                <a:path w="6238" h="2503" extrusionOk="0">
                  <a:moveTo>
                    <a:pt x="5471" y="1"/>
                  </a:moveTo>
                  <a:lnTo>
                    <a:pt x="1535" y="868"/>
                  </a:lnTo>
                  <a:lnTo>
                    <a:pt x="0" y="2502"/>
                  </a:lnTo>
                  <a:lnTo>
                    <a:pt x="4770" y="2502"/>
                  </a:lnTo>
                  <a:lnTo>
                    <a:pt x="6238" y="2069"/>
                  </a:lnTo>
                  <a:lnTo>
                    <a:pt x="5471" y="1"/>
                  </a:ln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33"/>
            <p:cNvSpPr/>
            <p:nvPr/>
          </p:nvSpPr>
          <p:spPr>
            <a:xfrm>
              <a:off x="3384250" y="2000200"/>
              <a:ext cx="85100" cy="150975"/>
            </a:xfrm>
            <a:custGeom>
              <a:avLst/>
              <a:gdLst/>
              <a:ahLst/>
              <a:cxnLst/>
              <a:rect l="l" t="t" r="r" b="b"/>
              <a:pathLst>
                <a:path w="3404" h="6039" extrusionOk="0">
                  <a:moveTo>
                    <a:pt x="1402" y="1"/>
                  </a:moveTo>
                  <a:lnTo>
                    <a:pt x="1" y="3270"/>
                  </a:lnTo>
                  <a:lnTo>
                    <a:pt x="768" y="6038"/>
                  </a:lnTo>
                  <a:lnTo>
                    <a:pt x="3403" y="1135"/>
                  </a:lnTo>
                  <a:lnTo>
                    <a:pt x="1402" y="1"/>
                  </a:ln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33"/>
            <p:cNvSpPr/>
            <p:nvPr/>
          </p:nvSpPr>
          <p:spPr>
            <a:xfrm>
              <a:off x="2914354" y="1213825"/>
              <a:ext cx="473700" cy="934850"/>
            </a:xfrm>
            <a:custGeom>
              <a:avLst/>
              <a:gdLst/>
              <a:ahLst/>
              <a:cxnLst/>
              <a:rect l="l" t="t" r="r" b="b"/>
              <a:pathLst>
                <a:path w="18948" h="37394" extrusionOk="0">
                  <a:moveTo>
                    <a:pt x="11775" y="0"/>
                  </a:moveTo>
                  <a:lnTo>
                    <a:pt x="11775" y="0"/>
                  </a:lnTo>
                  <a:cubicBezTo>
                    <a:pt x="11875" y="868"/>
                    <a:pt x="12009" y="2469"/>
                    <a:pt x="12176" y="3903"/>
                  </a:cubicBezTo>
                  <a:cubicBezTo>
                    <a:pt x="12176" y="3903"/>
                    <a:pt x="6472" y="5228"/>
                    <a:pt x="2935" y="5228"/>
                  </a:cubicBezTo>
                  <a:cubicBezTo>
                    <a:pt x="2666" y="5228"/>
                    <a:pt x="2409" y="5221"/>
                    <a:pt x="2169" y="5204"/>
                  </a:cubicBezTo>
                  <a:cubicBezTo>
                    <a:pt x="2169" y="5204"/>
                    <a:pt x="2102" y="3203"/>
                    <a:pt x="2002" y="1435"/>
                  </a:cubicBezTo>
                  <a:cubicBezTo>
                    <a:pt x="1601" y="1668"/>
                    <a:pt x="1235" y="1968"/>
                    <a:pt x="834" y="2302"/>
                  </a:cubicBezTo>
                  <a:cubicBezTo>
                    <a:pt x="868" y="3936"/>
                    <a:pt x="868" y="6372"/>
                    <a:pt x="1134" y="8773"/>
                  </a:cubicBezTo>
                  <a:cubicBezTo>
                    <a:pt x="1134" y="8773"/>
                    <a:pt x="0" y="18680"/>
                    <a:pt x="1235" y="25852"/>
                  </a:cubicBezTo>
                  <a:cubicBezTo>
                    <a:pt x="2102" y="30856"/>
                    <a:pt x="4704" y="35192"/>
                    <a:pt x="6205" y="37394"/>
                  </a:cubicBezTo>
                  <a:cubicBezTo>
                    <a:pt x="7205" y="37294"/>
                    <a:pt x="8907" y="36993"/>
                    <a:pt x="10575" y="36160"/>
                  </a:cubicBezTo>
                  <a:cubicBezTo>
                    <a:pt x="8340" y="29655"/>
                    <a:pt x="6672" y="20383"/>
                    <a:pt x="6672" y="20382"/>
                  </a:cubicBezTo>
                  <a:lnTo>
                    <a:pt x="6672" y="20382"/>
                  </a:lnTo>
                  <a:cubicBezTo>
                    <a:pt x="9040" y="27620"/>
                    <a:pt x="14144" y="31823"/>
                    <a:pt x="16879" y="33624"/>
                  </a:cubicBezTo>
                  <a:cubicBezTo>
                    <a:pt x="17513" y="32957"/>
                    <a:pt x="18280" y="31890"/>
                    <a:pt x="18947" y="30289"/>
                  </a:cubicBezTo>
                  <a:cubicBezTo>
                    <a:pt x="17179" y="28321"/>
                    <a:pt x="14978" y="24818"/>
                    <a:pt x="13844" y="20115"/>
                  </a:cubicBezTo>
                  <a:cubicBezTo>
                    <a:pt x="12443" y="14344"/>
                    <a:pt x="13643" y="5304"/>
                    <a:pt x="13643" y="5304"/>
                  </a:cubicBezTo>
                  <a:cubicBezTo>
                    <a:pt x="13643" y="5304"/>
                    <a:pt x="13143" y="2602"/>
                    <a:pt x="13010" y="301"/>
                  </a:cubicBezTo>
                  <a:cubicBezTo>
                    <a:pt x="13010" y="301"/>
                    <a:pt x="12576" y="134"/>
                    <a:pt x="11775"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33"/>
            <p:cNvSpPr/>
            <p:nvPr/>
          </p:nvSpPr>
          <p:spPr>
            <a:xfrm>
              <a:off x="2983125" y="1383100"/>
              <a:ext cx="220200" cy="213500"/>
            </a:xfrm>
            <a:custGeom>
              <a:avLst/>
              <a:gdLst/>
              <a:ahLst/>
              <a:cxnLst/>
              <a:rect l="l" t="t" r="r" b="b"/>
              <a:pathLst>
                <a:path w="8808" h="8540" fill="none" extrusionOk="0">
                  <a:moveTo>
                    <a:pt x="2870" y="8040"/>
                  </a:moveTo>
                  <a:cubicBezTo>
                    <a:pt x="4938" y="8540"/>
                    <a:pt x="7706" y="7739"/>
                    <a:pt x="8140" y="5971"/>
                  </a:cubicBezTo>
                  <a:cubicBezTo>
                    <a:pt x="8807" y="3269"/>
                    <a:pt x="8574" y="634"/>
                    <a:pt x="8574" y="634"/>
                  </a:cubicBezTo>
                  <a:cubicBezTo>
                    <a:pt x="4004" y="0"/>
                    <a:pt x="201" y="1502"/>
                    <a:pt x="201" y="1502"/>
                  </a:cubicBezTo>
                  <a:cubicBezTo>
                    <a:pt x="201" y="1502"/>
                    <a:pt x="1" y="3269"/>
                    <a:pt x="668" y="6172"/>
                  </a:cubicBezTo>
                  <a:cubicBezTo>
                    <a:pt x="868" y="6939"/>
                    <a:pt x="1369" y="7439"/>
                    <a:pt x="2069" y="7773"/>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33"/>
            <p:cNvSpPr/>
            <p:nvPr/>
          </p:nvSpPr>
          <p:spPr>
            <a:xfrm>
              <a:off x="3067350" y="1668300"/>
              <a:ext cx="271075" cy="386975"/>
            </a:xfrm>
            <a:custGeom>
              <a:avLst/>
              <a:gdLst/>
              <a:ahLst/>
              <a:cxnLst/>
              <a:rect l="l" t="t" r="r" b="b"/>
              <a:pathLst>
                <a:path w="10843" h="15479" fill="none" extrusionOk="0">
                  <a:moveTo>
                    <a:pt x="10842" y="15478"/>
                  </a:moveTo>
                  <a:cubicBezTo>
                    <a:pt x="8107" y="13677"/>
                    <a:pt x="3003" y="9474"/>
                    <a:pt x="635" y="2236"/>
                  </a:cubicBezTo>
                  <a:cubicBezTo>
                    <a:pt x="401" y="1535"/>
                    <a:pt x="168" y="768"/>
                    <a:pt x="1" y="1"/>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33"/>
            <p:cNvSpPr/>
            <p:nvPr/>
          </p:nvSpPr>
          <p:spPr>
            <a:xfrm>
              <a:off x="2923100" y="1219550"/>
              <a:ext cx="71725" cy="235300"/>
            </a:xfrm>
            <a:custGeom>
              <a:avLst/>
              <a:gdLst/>
              <a:ahLst/>
              <a:cxnLst/>
              <a:rect l="l" t="t" r="r" b="b"/>
              <a:pathLst>
                <a:path w="2869" h="9412" extrusionOk="0">
                  <a:moveTo>
                    <a:pt x="1950" y="0"/>
                  </a:moveTo>
                  <a:cubicBezTo>
                    <a:pt x="1591" y="0"/>
                    <a:pt x="1242" y="220"/>
                    <a:pt x="1134" y="572"/>
                  </a:cubicBezTo>
                  <a:cubicBezTo>
                    <a:pt x="1101" y="738"/>
                    <a:pt x="0" y="4241"/>
                    <a:pt x="0" y="8577"/>
                  </a:cubicBezTo>
                  <a:cubicBezTo>
                    <a:pt x="0" y="9044"/>
                    <a:pt x="400" y="9411"/>
                    <a:pt x="867" y="9411"/>
                  </a:cubicBezTo>
                  <a:cubicBezTo>
                    <a:pt x="1301" y="9411"/>
                    <a:pt x="1701" y="9044"/>
                    <a:pt x="1701" y="8577"/>
                  </a:cubicBezTo>
                  <a:cubicBezTo>
                    <a:pt x="1701" y="4508"/>
                    <a:pt x="2735" y="1105"/>
                    <a:pt x="2735" y="1072"/>
                  </a:cubicBezTo>
                  <a:cubicBezTo>
                    <a:pt x="2869" y="638"/>
                    <a:pt x="2635" y="171"/>
                    <a:pt x="2202" y="38"/>
                  </a:cubicBezTo>
                  <a:cubicBezTo>
                    <a:pt x="2119" y="12"/>
                    <a:pt x="2035" y="0"/>
                    <a:pt x="1950" y="0"/>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33"/>
            <p:cNvSpPr/>
            <p:nvPr/>
          </p:nvSpPr>
          <p:spPr>
            <a:xfrm>
              <a:off x="3203300" y="1182900"/>
              <a:ext cx="78400" cy="238575"/>
            </a:xfrm>
            <a:custGeom>
              <a:avLst/>
              <a:gdLst/>
              <a:ahLst/>
              <a:cxnLst/>
              <a:rect l="l" t="t" r="r" b="b"/>
              <a:pathLst>
                <a:path w="3136" h="9543" extrusionOk="0">
                  <a:moveTo>
                    <a:pt x="975" y="1"/>
                  </a:moveTo>
                  <a:cubicBezTo>
                    <a:pt x="534" y="1"/>
                    <a:pt x="166" y="356"/>
                    <a:pt x="134" y="803"/>
                  </a:cubicBezTo>
                  <a:cubicBezTo>
                    <a:pt x="134" y="970"/>
                    <a:pt x="0" y="5006"/>
                    <a:pt x="1401" y="8976"/>
                  </a:cubicBezTo>
                  <a:cubicBezTo>
                    <a:pt x="1501" y="9343"/>
                    <a:pt x="1835" y="9543"/>
                    <a:pt x="2168" y="9543"/>
                  </a:cubicBezTo>
                  <a:cubicBezTo>
                    <a:pt x="2268" y="9543"/>
                    <a:pt x="2369" y="9543"/>
                    <a:pt x="2469" y="9476"/>
                  </a:cubicBezTo>
                  <a:cubicBezTo>
                    <a:pt x="2902" y="9343"/>
                    <a:pt x="3136" y="8876"/>
                    <a:pt x="2969" y="8409"/>
                  </a:cubicBezTo>
                  <a:cubicBezTo>
                    <a:pt x="1701" y="4773"/>
                    <a:pt x="1835" y="903"/>
                    <a:pt x="1835" y="870"/>
                  </a:cubicBezTo>
                  <a:cubicBezTo>
                    <a:pt x="1835" y="403"/>
                    <a:pt x="1468" y="3"/>
                    <a:pt x="1034" y="3"/>
                  </a:cubicBezTo>
                  <a:cubicBezTo>
                    <a:pt x="1014" y="1"/>
                    <a:pt x="995" y="1"/>
                    <a:pt x="975" y="1"/>
                  </a:cubicBezTo>
                  <a:close/>
                </a:path>
              </a:pathLst>
            </a:custGeom>
            <a:solidFill>
              <a:schemeClr val="accent3"/>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33"/>
            <p:cNvSpPr/>
            <p:nvPr/>
          </p:nvSpPr>
          <p:spPr>
            <a:xfrm>
              <a:off x="2834700" y="719575"/>
              <a:ext cx="483700" cy="495175"/>
            </a:xfrm>
            <a:custGeom>
              <a:avLst/>
              <a:gdLst/>
              <a:ahLst/>
              <a:cxnLst/>
              <a:rect l="l" t="t" r="r" b="b"/>
              <a:pathLst>
                <a:path w="19348" h="19807" extrusionOk="0">
                  <a:moveTo>
                    <a:pt x="9214" y="1"/>
                  </a:moveTo>
                  <a:cubicBezTo>
                    <a:pt x="7366" y="1"/>
                    <a:pt x="5863" y="444"/>
                    <a:pt x="4637" y="1057"/>
                  </a:cubicBezTo>
                  <a:cubicBezTo>
                    <a:pt x="4637" y="1057"/>
                    <a:pt x="4520" y="1029"/>
                    <a:pt x="4326" y="1029"/>
                  </a:cubicBezTo>
                  <a:cubicBezTo>
                    <a:pt x="3698" y="1029"/>
                    <a:pt x="2268" y="1321"/>
                    <a:pt x="1401" y="3792"/>
                  </a:cubicBezTo>
                  <a:cubicBezTo>
                    <a:pt x="0" y="7795"/>
                    <a:pt x="1268" y="12098"/>
                    <a:pt x="1268" y="12098"/>
                  </a:cubicBezTo>
                  <a:cubicBezTo>
                    <a:pt x="1268" y="12098"/>
                    <a:pt x="1802" y="15100"/>
                    <a:pt x="1001" y="18969"/>
                  </a:cubicBezTo>
                  <a:cubicBezTo>
                    <a:pt x="1001" y="18969"/>
                    <a:pt x="3606" y="19807"/>
                    <a:pt x="7631" y="19807"/>
                  </a:cubicBezTo>
                  <a:cubicBezTo>
                    <a:pt x="10836" y="19807"/>
                    <a:pt x="14941" y="19276"/>
                    <a:pt x="19347" y="17368"/>
                  </a:cubicBezTo>
                  <a:lnTo>
                    <a:pt x="17546" y="11531"/>
                  </a:lnTo>
                  <a:cubicBezTo>
                    <a:pt x="17546" y="11531"/>
                    <a:pt x="18514" y="990"/>
                    <a:pt x="10675" y="89"/>
                  </a:cubicBezTo>
                  <a:cubicBezTo>
                    <a:pt x="10165" y="29"/>
                    <a:pt x="9679" y="1"/>
                    <a:pt x="9214" y="1"/>
                  </a:cubicBez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33"/>
            <p:cNvSpPr/>
            <p:nvPr/>
          </p:nvSpPr>
          <p:spPr>
            <a:xfrm>
              <a:off x="3035675" y="1133750"/>
              <a:ext cx="80075" cy="109275"/>
            </a:xfrm>
            <a:custGeom>
              <a:avLst/>
              <a:gdLst/>
              <a:ahLst/>
              <a:cxnLst/>
              <a:rect l="l" t="t" r="r" b="b"/>
              <a:pathLst>
                <a:path w="3203" h="4371" extrusionOk="0">
                  <a:moveTo>
                    <a:pt x="2636" y="1"/>
                  </a:moveTo>
                  <a:lnTo>
                    <a:pt x="0" y="568"/>
                  </a:lnTo>
                  <a:lnTo>
                    <a:pt x="334" y="4370"/>
                  </a:lnTo>
                  <a:lnTo>
                    <a:pt x="3203" y="4004"/>
                  </a:lnTo>
                  <a:lnTo>
                    <a:pt x="2636" y="1"/>
                  </a:ln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33"/>
            <p:cNvSpPr/>
            <p:nvPr/>
          </p:nvSpPr>
          <p:spPr>
            <a:xfrm>
              <a:off x="2810500" y="932025"/>
              <a:ext cx="98975" cy="126675"/>
            </a:xfrm>
            <a:custGeom>
              <a:avLst/>
              <a:gdLst/>
              <a:ahLst/>
              <a:cxnLst/>
              <a:rect l="l" t="t" r="r" b="b"/>
              <a:pathLst>
                <a:path w="3959" h="5067" extrusionOk="0">
                  <a:moveTo>
                    <a:pt x="1801" y="1"/>
                  </a:moveTo>
                  <a:cubicBezTo>
                    <a:pt x="1532" y="1"/>
                    <a:pt x="1233" y="111"/>
                    <a:pt x="968" y="464"/>
                  </a:cubicBezTo>
                  <a:cubicBezTo>
                    <a:pt x="1" y="1665"/>
                    <a:pt x="768" y="4801"/>
                    <a:pt x="2369" y="5034"/>
                  </a:cubicBezTo>
                  <a:cubicBezTo>
                    <a:pt x="2523" y="5057"/>
                    <a:pt x="2661" y="5067"/>
                    <a:pt x="2785" y="5067"/>
                  </a:cubicBezTo>
                  <a:cubicBezTo>
                    <a:pt x="3958" y="5067"/>
                    <a:pt x="3904" y="4167"/>
                    <a:pt x="3904" y="4167"/>
                  </a:cubicBezTo>
                  <a:lnTo>
                    <a:pt x="2603" y="297"/>
                  </a:lnTo>
                  <a:cubicBezTo>
                    <a:pt x="2603" y="297"/>
                    <a:pt x="2242" y="1"/>
                    <a:pt x="1801" y="1"/>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33"/>
            <p:cNvSpPr/>
            <p:nvPr/>
          </p:nvSpPr>
          <p:spPr>
            <a:xfrm>
              <a:off x="2875550" y="848550"/>
              <a:ext cx="366125" cy="304975"/>
            </a:xfrm>
            <a:custGeom>
              <a:avLst/>
              <a:gdLst/>
              <a:ahLst/>
              <a:cxnLst/>
              <a:rect l="l" t="t" r="r" b="b"/>
              <a:pathLst>
                <a:path w="14645" h="12199" extrusionOk="0">
                  <a:moveTo>
                    <a:pt x="3370" y="0"/>
                  </a:moveTo>
                  <a:cubicBezTo>
                    <a:pt x="2036" y="2035"/>
                    <a:pt x="1" y="3636"/>
                    <a:pt x="1" y="3636"/>
                  </a:cubicBezTo>
                  <a:cubicBezTo>
                    <a:pt x="1" y="3636"/>
                    <a:pt x="347" y="12199"/>
                    <a:pt x="6911" y="12199"/>
                  </a:cubicBezTo>
                  <a:cubicBezTo>
                    <a:pt x="7104" y="12199"/>
                    <a:pt x="7302" y="12191"/>
                    <a:pt x="7506" y="12176"/>
                  </a:cubicBezTo>
                  <a:cubicBezTo>
                    <a:pt x="14644" y="11642"/>
                    <a:pt x="14444" y="3137"/>
                    <a:pt x="14444" y="3136"/>
                  </a:cubicBezTo>
                  <a:lnTo>
                    <a:pt x="14444" y="3136"/>
                  </a:lnTo>
                  <a:cubicBezTo>
                    <a:pt x="14444" y="3137"/>
                    <a:pt x="14344" y="4437"/>
                    <a:pt x="13744" y="4470"/>
                  </a:cubicBezTo>
                  <a:cubicBezTo>
                    <a:pt x="13737" y="4471"/>
                    <a:pt x="13731" y="4471"/>
                    <a:pt x="13724" y="4471"/>
                  </a:cubicBezTo>
                  <a:cubicBezTo>
                    <a:pt x="13149" y="4471"/>
                    <a:pt x="13410" y="3036"/>
                    <a:pt x="13410" y="3036"/>
                  </a:cubicBezTo>
                  <a:lnTo>
                    <a:pt x="13410" y="3036"/>
                  </a:lnTo>
                  <a:cubicBezTo>
                    <a:pt x="13287" y="3039"/>
                    <a:pt x="13164" y="3040"/>
                    <a:pt x="13042" y="3040"/>
                  </a:cubicBezTo>
                  <a:cubicBezTo>
                    <a:pt x="7241" y="3040"/>
                    <a:pt x="3370" y="0"/>
                    <a:pt x="3370" y="0"/>
                  </a:cubicBezTo>
                  <a:close/>
                </a:path>
              </a:pathLst>
            </a:custGeom>
            <a:solidFill>
              <a:srgbClr val="F1D6B6"/>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33"/>
            <p:cNvSpPr/>
            <p:nvPr/>
          </p:nvSpPr>
          <p:spPr>
            <a:xfrm>
              <a:off x="3217475" y="904050"/>
              <a:ext cx="133450" cy="136250"/>
            </a:xfrm>
            <a:custGeom>
              <a:avLst/>
              <a:gdLst/>
              <a:ahLst/>
              <a:cxnLst/>
              <a:rect l="l" t="t" r="r" b="b"/>
              <a:pathLst>
                <a:path w="5338" h="5450" extrusionOk="0">
                  <a:moveTo>
                    <a:pt x="2256" y="1"/>
                  </a:moveTo>
                  <a:cubicBezTo>
                    <a:pt x="1119" y="1"/>
                    <a:pt x="767" y="916"/>
                    <a:pt x="767" y="916"/>
                  </a:cubicBezTo>
                  <a:cubicBezTo>
                    <a:pt x="534" y="2617"/>
                    <a:pt x="0" y="4385"/>
                    <a:pt x="0" y="4385"/>
                  </a:cubicBezTo>
                  <a:cubicBezTo>
                    <a:pt x="580" y="5102"/>
                    <a:pt x="1410" y="5449"/>
                    <a:pt x="2218" y="5449"/>
                  </a:cubicBezTo>
                  <a:cubicBezTo>
                    <a:pt x="3176" y="5449"/>
                    <a:pt x="4102" y="4960"/>
                    <a:pt x="4537" y="4018"/>
                  </a:cubicBezTo>
                  <a:cubicBezTo>
                    <a:pt x="5337" y="2284"/>
                    <a:pt x="4737" y="616"/>
                    <a:pt x="3002" y="115"/>
                  </a:cubicBezTo>
                  <a:cubicBezTo>
                    <a:pt x="2723" y="35"/>
                    <a:pt x="2475" y="1"/>
                    <a:pt x="2256" y="1"/>
                  </a:cubicBezTo>
                  <a:close/>
                </a:path>
              </a:pathLst>
            </a:custGeom>
            <a:solidFill>
              <a:srgbClr val="F1D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33"/>
            <p:cNvSpPr/>
            <p:nvPr/>
          </p:nvSpPr>
          <p:spPr>
            <a:xfrm>
              <a:off x="3260000" y="933600"/>
              <a:ext cx="54225" cy="25875"/>
            </a:xfrm>
            <a:custGeom>
              <a:avLst/>
              <a:gdLst/>
              <a:ahLst/>
              <a:cxnLst/>
              <a:rect l="l" t="t" r="r" b="b"/>
              <a:pathLst>
                <a:path w="2169" h="1035" fill="none" extrusionOk="0">
                  <a:moveTo>
                    <a:pt x="0" y="401"/>
                  </a:moveTo>
                  <a:cubicBezTo>
                    <a:pt x="0" y="401"/>
                    <a:pt x="1235" y="1"/>
                    <a:pt x="2169" y="1035"/>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33"/>
            <p:cNvSpPr/>
            <p:nvPr/>
          </p:nvSpPr>
          <p:spPr>
            <a:xfrm>
              <a:off x="3273350" y="943625"/>
              <a:ext cx="15850" cy="35875"/>
            </a:xfrm>
            <a:custGeom>
              <a:avLst/>
              <a:gdLst/>
              <a:ahLst/>
              <a:cxnLst/>
              <a:rect l="l" t="t" r="r" b="b"/>
              <a:pathLst>
                <a:path w="634" h="1435" fill="none" extrusionOk="0">
                  <a:moveTo>
                    <a:pt x="0" y="1435"/>
                  </a:moveTo>
                  <a:cubicBezTo>
                    <a:pt x="0" y="1435"/>
                    <a:pt x="601" y="834"/>
                    <a:pt x="634" y="0"/>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33"/>
            <p:cNvSpPr/>
            <p:nvPr/>
          </p:nvSpPr>
          <p:spPr>
            <a:xfrm>
              <a:off x="2993975" y="946125"/>
              <a:ext cx="3350" cy="21700"/>
            </a:xfrm>
            <a:custGeom>
              <a:avLst/>
              <a:gdLst/>
              <a:ahLst/>
              <a:cxnLst/>
              <a:rect l="l" t="t" r="r" b="b"/>
              <a:pathLst>
                <a:path w="134" h="868" fill="none" extrusionOk="0">
                  <a:moveTo>
                    <a:pt x="134" y="0"/>
                  </a:moveTo>
                  <a:cubicBezTo>
                    <a:pt x="134" y="0"/>
                    <a:pt x="67" y="267"/>
                    <a:pt x="1" y="868"/>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33"/>
            <p:cNvSpPr/>
            <p:nvPr/>
          </p:nvSpPr>
          <p:spPr>
            <a:xfrm>
              <a:off x="2898900" y="930275"/>
              <a:ext cx="63400" cy="23375"/>
            </a:xfrm>
            <a:custGeom>
              <a:avLst/>
              <a:gdLst/>
              <a:ahLst/>
              <a:cxnLst/>
              <a:rect l="l" t="t" r="r" b="b"/>
              <a:pathLst>
                <a:path w="2536" h="935" fill="none" extrusionOk="0">
                  <a:moveTo>
                    <a:pt x="1" y="134"/>
                  </a:moveTo>
                  <a:lnTo>
                    <a:pt x="501" y="801"/>
                  </a:lnTo>
                  <a:cubicBezTo>
                    <a:pt x="501" y="801"/>
                    <a:pt x="1702" y="0"/>
                    <a:pt x="2536" y="934"/>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33"/>
            <p:cNvSpPr/>
            <p:nvPr/>
          </p:nvSpPr>
          <p:spPr>
            <a:xfrm>
              <a:off x="2920600" y="929450"/>
              <a:ext cx="4175" cy="15025"/>
            </a:xfrm>
            <a:custGeom>
              <a:avLst/>
              <a:gdLst/>
              <a:ahLst/>
              <a:cxnLst/>
              <a:rect l="l" t="t" r="r" b="b"/>
              <a:pathLst>
                <a:path w="167" h="601" fill="none" extrusionOk="0">
                  <a:moveTo>
                    <a:pt x="0" y="0"/>
                  </a:moveTo>
                  <a:lnTo>
                    <a:pt x="167" y="601"/>
                  </a:ln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33"/>
            <p:cNvSpPr/>
            <p:nvPr/>
          </p:nvSpPr>
          <p:spPr>
            <a:xfrm>
              <a:off x="2939775" y="931950"/>
              <a:ext cx="25" cy="10025"/>
            </a:xfrm>
            <a:custGeom>
              <a:avLst/>
              <a:gdLst/>
              <a:ahLst/>
              <a:cxnLst/>
              <a:rect l="l" t="t" r="r" b="b"/>
              <a:pathLst>
                <a:path w="1" h="401" fill="none" extrusionOk="0">
                  <a:moveTo>
                    <a:pt x="0" y="0"/>
                  </a:moveTo>
                  <a:lnTo>
                    <a:pt x="0" y="400"/>
                  </a:ln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33"/>
            <p:cNvSpPr/>
            <p:nvPr/>
          </p:nvSpPr>
          <p:spPr>
            <a:xfrm>
              <a:off x="3069875" y="930275"/>
              <a:ext cx="70900" cy="23375"/>
            </a:xfrm>
            <a:custGeom>
              <a:avLst/>
              <a:gdLst/>
              <a:ahLst/>
              <a:cxnLst/>
              <a:rect l="l" t="t" r="r" b="b"/>
              <a:pathLst>
                <a:path w="2836" h="935" fill="none" extrusionOk="0">
                  <a:moveTo>
                    <a:pt x="2835" y="134"/>
                  </a:moveTo>
                  <a:lnTo>
                    <a:pt x="2268" y="801"/>
                  </a:lnTo>
                  <a:cubicBezTo>
                    <a:pt x="2268" y="801"/>
                    <a:pt x="934" y="0"/>
                    <a:pt x="0" y="934"/>
                  </a:cubicBez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33"/>
            <p:cNvSpPr/>
            <p:nvPr/>
          </p:nvSpPr>
          <p:spPr>
            <a:xfrm>
              <a:off x="3111550" y="929450"/>
              <a:ext cx="4200" cy="15025"/>
            </a:xfrm>
            <a:custGeom>
              <a:avLst/>
              <a:gdLst/>
              <a:ahLst/>
              <a:cxnLst/>
              <a:rect l="l" t="t" r="r" b="b"/>
              <a:pathLst>
                <a:path w="168" h="601" fill="none" extrusionOk="0">
                  <a:moveTo>
                    <a:pt x="168" y="0"/>
                  </a:moveTo>
                  <a:lnTo>
                    <a:pt x="1" y="601"/>
                  </a:ln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33"/>
            <p:cNvSpPr/>
            <p:nvPr/>
          </p:nvSpPr>
          <p:spPr>
            <a:xfrm>
              <a:off x="3094875" y="931950"/>
              <a:ext cx="25" cy="10025"/>
            </a:xfrm>
            <a:custGeom>
              <a:avLst/>
              <a:gdLst/>
              <a:ahLst/>
              <a:cxnLst/>
              <a:rect l="l" t="t" r="r" b="b"/>
              <a:pathLst>
                <a:path w="1" h="401" fill="none" extrusionOk="0">
                  <a:moveTo>
                    <a:pt x="1" y="0"/>
                  </a:moveTo>
                  <a:lnTo>
                    <a:pt x="1" y="400"/>
                  </a:ln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33"/>
            <p:cNvSpPr/>
            <p:nvPr/>
          </p:nvSpPr>
          <p:spPr>
            <a:xfrm>
              <a:off x="2869725" y="958625"/>
              <a:ext cx="337750" cy="205475"/>
            </a:xfrm>
            <a:custGeom>
              <a:avLst/>
              <a:gdLst/>
              <a:ahLst/>
              <a:cxnLst/>
              <a:rect l="l" t="t" r="r" b="b"/>
              <a:pathLst>
                <a:path w="13510" h="8219" extrusionOk="0">
                  <a:moveTo>
                    <a:pt x="0" y="1"/>
                  </a:moveTo>
                  <a:cubicBezTo>
                    <a:pt x="0" y="1"/>
                    <a:pt x="701" y="7273"/>
                    <a:pt x="6105" y="8106"/>
                  </a:cubicBezTo>
                  <a:cubicBezTo>
                    <a:pt x="6586" y="8183"/>
                    <a:pt x="7039" y="8218"/>
                    <a:pt x="7467" y="8218"/>
                  </a:cubicBezTo>
                  <a:cubicBezTo>
                    <a:pt x="11875" y="8218"/>
                    <a:pt x="13510" y="4504"/>
                    <a:pt x="13510" y="4504"/>
                  </a:cubicBezTo>
                  <a:cubicBezTo>
                    <a:pt x="11108" y="2836"/>
                    <a:pt x="11575" y="1"/>
                    <a:pt x="11575" y="1"/>
                  </a:cubicBezTo>
                  <a:lnTo>
                    <a:pt x="11575" y="1"/>
                  </a:lnTo>
                  <a:cubicBezTo>
                    <a:pt x="9896" y="312"/>
                    <a:pt x="8051" y="416"/>
                    <a:pt x="6336" y="416"/>
                  </a:cubicBezTo>
                  <a:cubicBezTo>
                    <a:pt x="2906" y="416"/>
                    <a:pt x="1" y="1"/>
                    <a:pt x="0" y="1"/>
                  </a:cubicBezTo>
                  <a:close/>
                </a:path>
              </a:pathLst>
            </a:custGeom>
            <a:solidFill>
              <a:schemeClr val="accent4"/>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33"/>
            <p:cNvSpPr/>
            <p:nvPr/>
          </p:nvSpPr>
          <p:spPr>
            <a:xfrm>
              <a:off x="3159100" y="926950"/>
              <a:ext cx="66722" cy="31700"/>
            </a:xfrm>
            <a:custGeom>
              <a:avLst/>
              <a:gdLst/>
              <a:ahLst/>
              <a:cxnLst/>
              <a:rect l="l" t="t" r="r" b="b"/>
              <a:pathLst>
                <a:path w="3103" h="1268" fill="none" extrusionOk="0">
                  <a:moveTo>
                    <a:pt x="0" y="1268"/>
                  </a:moveTo>
                  <a:lnTo>
                    <a:pt x="3102" y="0"/>
                  </a:lnTo>
                </a:path>
              </a:pathLst>
            </a:custGeom>
            <a:no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33"/>
            <p:cNvSpPr/>
            <p:nvPr/>
          </p:nvSpPr>
          <p:spPr>
            <a:xfrm>
              <a:off x="2869725" y="958625"/>
              <a:ext cx="289400" cy="29925"/>
            </a:xfrm>
            <a:custGeom>
              <a:avLst/>
              <a:gdLst/>
              <a:ahLst/>
              <a:cxnLst/>
              <a:rect l="l" t="t" r="r" b="b"/>
              <a:pathLst>
                <a:path w="11576" h="1197" extrusionOk="0">
                  <a:moveTo>
                    <a:pt x="0" y="1"/>
                  </a:moveTo>
                  <a:cubicBezTo>
                    <a:pt x="0" y="1"/>
                    <a:pt x="34" y="234"/>
                    <a:pt x="100" y="601"/>
                  </a:cubicBezTo>
                  <a:cubicBezTo>
                    <a:pt x="912" y="763"/>
                    <a:pt x="3339" y="1197"/>
                    <a:pt x="6106" y="1197"/>
                  </a:cubicBezTo>
                  <a:cubicBezTo>
                    <a:pt x="7890" y="1197"/>
                    <a:pt x="9816" y="1017"/>
                    <a:pt x="11542" y="468"/>
                  </a:cubicBezTo>
                  <a:cubicBezTo>
                    <a:pt x="11542" y="167"/>
                    <a:pt x="11575" y="1"/>
                    <a:pt x="11575" y="1"/>
                  </a:cubicBezTo>
                  <a:lnTo>
                    <a:pt x="11575" y="1"/>
                  </a:lnTo>
                  <a:cubicBezTo>
                    <a:pt x="9896" y="312"/>
                    <a:pt x="8051" y="416"/>
                    <a:pt x="6336" y="416"/>
                  </a:cubicBezTo>
                  <a:cubicBezTo>
                    <a:pt x="2906" y="416"/>
                    <a:pt x="1" y="1"/>
                    <a:pt x="0" y="1"/>
                  </a:cubicBezTo>
                  <a:close/>
                </a:path>
              </a:pathLst>
            </a:custGeom>
            <a:solidFill>
              <a:schemeClr val="accent1"/>
            </a:solidFill>
            <a:ln w="952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33"/>
            <p:cNvSpPr/>
            <p:nvPr/>
          </p:nvSpPr>
          <p:spPr>
            <a:xfrm>
              <a:off x="2940600" y="1005325"/>
              <a:ext cx="147625" cy="75075"/>
            </a:xfrm>
            <a:custGeom>
              <a:avLst/>
              <a:gdLst/>
              <a:ahLst/>
              <a:cxnLst/>
              <a:rect l="l" t="t" r="r" b="b"/>
              <a:pathLst>
                <a:path w="5905" h="3003" fill="none" extrusionOk="0">
                  <a:moveTo>
                    <a:pt x="935" y="1"/>
                  </a:moveTo>
                  <a:cubicBezTo>
                    <a:pt x="468" y="534"/>
                    <a:pt x="1" y="968"/>
                    <a:pt x="935" y="868"/>
                  </a:cubicBezTo>
                  <a:cubicBezTo>
                    <a:pt x="1902" y="734"/>
                    <a:pt x="4771" y="301"/>
                    <a:pt x="5905" y="301"/>
                  </a:cubicBezTo>
                  <a:cubicBezTo>
                    <a:pt x="5905" y="301"/>
                    <a:pt x="3203" y="2336"/>
                    <a:pt x="1635" y="2936"/>
                  </a:cubicBezTo>
                  <a:cubicBezTo>
                    <a:pt x="1635" y="2936"/>
                    <a:pt x="2502" y="3003"/>
                    <a:pt x="3470" y="2769"/>
                  </a:cubicBezTo>
                </a:path>
              </a:pathLst>
            </a:custGeom>
            <a:noFill/>
            <a:ln w="952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33"/>
            <p:cNvSpPr/>
            <p:nvPr/>
          </p:nvSpPr>
          <p:spPr>
            <a:xfrm>
              <a:off x="3044000" y="1090400"/>
              <a:ext cx="57575" cy="27525"/>
            </a:xfrm>
            <a:custGeom>
              <a:avLst/>
              <a:gdLst/>
              <a:ahLst/>
              <a:cxnLst/>
              <a:rect l="l" t="t" r="r" b="b"/>
              <a:pathLst>
                <a:path w="2303" h="1101" fill="none" extrusionOk="0">
                  <a:moveTo>
                    <a:pt x="1" y="1101"/>
                  </a:moveTo>
                  <a:cubicBezTo>
                    <a:pt x="1" y="1101"/>
                    <a:pt x="1369" y="734"/>
                    <a:pt x="2303" y="0"/>
                  </a:cubicBezTo>
                </a:path>
              </a:pathLst>
            </a:custGeom>
            <a:noFill/>
            <a:ln w="952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a:extLst>
              <a:ext uri="{FF2B5EF4-FFF2-40B4-BE49-F238E27FC236}">
                <a16:creationId xmlns:a16="http://schemas.microsoft.com/office/drawing/2014/main" id="{5CE639DE-C76D-14A9-0BC2-0A8565E61F2B}"/>
              </a:ext>
            </a:extLst>
          </p:cNvPr>
          <p:cNvPicPr>
            <a:picLocks noChangeAspect="1"/>
          </p:cNvPicPr>
          <p:nvPr/>
        </p:nvPicPr>
        <p:blipFill>
          <a:blip r:embed="rId3"/>
          <a:stretch>
            <a:fillRect/>
          </a:stretch>
        </p:blipFill>
        <p:spPr>
          <a:xfrm>
            <a:off x="2752406" y="2352965"/>
            <a:ext cx="2265543" cy="226554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00CF2-8017-4B53-F73B-B53F9B9BBBE4}"/>
              </a:ext>
            </a:extLst>
          </p:cNvPr>
          <p:cNvSpPr>
            <a:spLocks noGrp="1"/>
          </p:cNvSpPr>
          <p:nvPr>
            <p:ph type="title"/>
          </p:nvPr>
        </p:nvSpPr>
        <p:spPr/>
        <p:txBody>
          <a:bodyPr/>
          <a:lstStyle/>
          <a:p>
            <a:r>
              <a:rPr lang="en-CA" dirty="0"/>
              <a:t>Objectives </a:t>
            </a:r>
          </a:p>
        </p:txBody>
      </p:sp>
      <p:sp>
        <p:nvSpPr>
          <p:cNvPr id="3" name="Text Placeholder 2">
            <a:extLst>
              <a:ext uri="{FF2B5EF4-FFF2-40B4-BE49-F238E27FC236}">
                <a16:creationId xmlns:a16="http://schemas.microsoft.com/office/drawing/2014/main" id="{934BCE73-8FE0-CDA9-8CB4-59F0C8B638ED}"/>
              </a:ext>
            </a:extLst>
          </p:cNvPr>
          <p:cNvSpPr>
            <a:spLocks noGrp="1"/>
          </p:cNvSpPr>
          <p:nvPr>
            <p:ph type="body" idx="1"/>
          </p:nvPr>
        </p:nvSpPr>
        <p:spPr/>
        <p:txBody>
          <a:bodyPr/>
          <a:lstStyle/>
          <a:p>
            <a:r>
              <a:rPr lang="en-CA" sz="2400" dirty="0"/>
              <a:t>Understand what vaccines are and how they work</a:t>
            </a:r>
          </a:p>
          <a:p>
            <a:r>
              <a:rPr lang="en-CA" sz="2400" dirty="0"/>
              <a:t>Understand why vaccines matter on and off campus</a:t>
            </a:r>
          </a:p>
          <a:p>
            <a:r>
              <a:rPr lang="en-CA" sz="2400" dirty="0"/>
              <a:t>Know which vaccines are recommended in Ontario/Canada</a:t>
            </a:r>
          </a:p>
          <a:p>
            <a:r>
              <a:rPr lang="en-CA" sz="2400" dirty="0"/>
              <a:t>Discuss vaccine safety</a:t>
            </a:r>
          </a:p>
          <a:p>
            <a:r>
              <a:rPr lang="en-CA" sz="2400" dirty="0"/>
              <a:t>Learn how to access vaccines </a:t>
            </a:r>
          </a:p>
          <a:p>
            <a:r>
              <a:rPr lang="en-CA" sz="2400" dirty="0"/>
              <a:t>Address common questions and myths</a:t>
            </a:r>
          </a:p>
          <a:p>
            <a:r>
              <a:rPr lang="en-CA" sz="2400" dirty="0"/>
              <a:t>Give you some resources for learning about vaccines and getting your questions answered</a:t>
            </a:r>
          </a:p>
          <a:p>
            <a:endParaRPr lang="en-CA" dirty="0"/>
          </a:p>
        </p:txBody>
      </p:sp>
    </p:spTree>
    <p:extLst>
      <p:ext uri="{BB962C8B-B14F-4D97-AF65-F5344CB8AC3E}">
        <p14:creationId xmlns:p14="http://schemas.microsoft.com/office/powerpoint/2010/main" val="146129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89"/>
        <p:cNvGrpSpPr/>
        <p:nvPr/>
      </p:nvGrpSpPr>
      <p:grpSpPr>
        <a:xfrm>
          <a:off x="0" y="0"/>
          <a:ext cx="0" cy="0"/>
          <a:chOff x="0" y="0"/>
          <a:chExt cx="0" cy="0"/>
        </a:xfrm>
      </p:grpSpPr>
      <p:sp>
        <p:nvSpPr>
          <p:cNvPr id="1990" name="Google Shape;1990;p31"/>
          <p:cNvSpPr txBox="1">
            <a:spLocks noGrp="1"/>
          </p:cNvSpPr>
          <p:nvPr>
            <p:ph type="title"/>
          </p:nvPr>
        </p:nvSpPr>
        <p:spPr>
          <a:xfrm>
            <a:off x="720000" y="472823"/>
            <a:ext cx="7704000" cy="3657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CA" dirty="0"/>
              <a:t>Immunizations</a:t>
            </a:r>
            <a:endParaRPr dirty="0"/>
          </a:p>
        </p:txBody>
      </p:sp>
      <p:sp>
        <p:nvSpPr>
          <p:cNvPr id="1991" name="Google Shape;1991;p31"/>
          <p:cNvSpPr txBox="1">
            <a:spLocks noGrp="1"/>
          </p:cNvSpPr>
          <p:nvPr>
            <p:ph type="body" idx="1"/>
          </p:nvPr>
        </p:nvSpPr>
        <p:spPr>
          <a:xfrm>
            <a:off x="720000" y="1071027"/>
            <a:ext cx="7704000" cy="3387000"/>
          </a:xfrm>
          <a:prstGeom prst="rect">
            <a:avLst/>
          </a:prstGeom>
        </p:spPr>
        <p:txBody>
          <a:bodyPr spcFirstLastPara="1" wrap="square" lIns="0" tIns="182875" rIns="0" bIns="91425" anchor="t" anchorCtr="0">
            <a:noAutofit/>
          </a:bodyPr>
          <a:lstStyle/>
          <a:p>
            <a:pPr marL="285750" lvl="0" indent="-285750" algn="l" rtl="0">
              <a:spcBef>
                <a:spcPts val="0"/>
              </a:spcBef>
              <a:spcAft>
                <a:spcPts val="0"/>
              </a:spcAft>
              <a:buFont typeface="Arial" panose="020B0604020202020204" pitchFamily="34" charset="0"/>
              <a:buChar char="•"/>
            </a:pPr>
            <a:r>
              <a:rPr lang="en-CA" sz="1400" dirty="0"/>
              <a:t>Immunizations are sometimes called vaccines or vaccinations</a:t>
            </a:r>
          </a:p>
          <a:p>
            <a:pPr marL="285750" lvl="0" indent="-285750" algn="l" rtl="0">
              <a:spcBef>
                <a:spcPts val="0"/>
              </a:spcBef>
              <a:spcAft>
                <a:spcPts val="0"/>
              </a:spcAft>
              <a:buFont typeface="Arial" panose="020B0604020202020204" pitchFamily="34" charset="0"/>
              <a:buChar char="•"/>
            </a:pPr>
            <a:endParaRPr lang="en-CA" sz="1400" dirty="0"/>
          </a:p>
          <a:p>
            <a:pPr marL="285750" lvl="0" indent="-285750" algn="l" rtl="0">
              <a:spcBef>
                <a:spcPts val="0"/>
              </a:spcBef>
              <a:spcAft>
                <a:spcPts val="0"/>
              </a:spcAft>
              <a:buFont typeface="Arial" panose="020B0604020202020204" pitchFamily="34" charset="0"/>
              <a:buChar char="•"/>
            </a:pPr>
            <a:r>
              <a:rPr lang="en-CA" sz="1400" dirty="0"/>
              <a:t>Some </a:t>
            </a:r>
            <a:r>
              <a:rPr lang="en-CA" sz="1400"/>
              <a:t>offer protection </a:t>
            </a:r>
            <a:r>
              <a:rPr lang="en-CA" sz="1400" dirty="0"/>
              <a:t>for a short period </a:t>
            </a:r>
            <a:r>
              <a:rPr lang="en-CA" sz="1400"/>
              <a:t>of time, </a:t>
            </a:r>
            <a:r>
              <a:rPr lang="en-CA" sz="1400" dirty="0"/>
              <a:t>and some protect you for life</a:t>
            </a:r>
          </a:p>
          <a:p>
            <a:pPr marL="285750" lvl="0" indent="-285750" algn="l" rtl="0">
              <a:spcBef>
                <a:spcPts val="0"/>
              </a:spcBef>
              <a:spcAft>
                <a:spcPts val="0"/>
              </a:spcAft>
              <a:buFont typeface="Arial" panose="020B0604020202020204" pitchFamily="34" charset="0"/>
              <a:buChar char="•"/>
            </a:pPr>
            <a:endParaRPr lang="en-CA" sz="1400" dirty="0"/>
          </a:p>
          <a:p>
            <a:pPr marL="285750" lvl="0" indent="-285750" algn="l" rtl="0">
              <a:spcBef>
                <a:spcPts val="0"/>
              </a:spcBef>
              <a:spcAft>
                <a:spcPts val="0"/>
              </a:spcAft>
              <a:buFont typeface="Arial" panose="020B0604020202020204" pitchFamily="34" charset="0"/>
              <a:buChar char="•"/>
            </a:pPr>
            <a:r>
              <a:rPr lang="en-CA" sz="1400" dirty="0"/>
              <a:t>They offer protection against viruses and bacteria that cause respiratory infections, childhood diseases, gastrointestinal infections, chronic diseases, systemic infections and even cancer.</a:t>
            </a:r>
          </a:p>
          <a:p>
            <a:pPr marL="285750" lvl="0" indent="-285750" algn="l" rtl="0">
              <a:spcBef>
                <a:spcPts val="0"/>
              </a:spcBef>
              <a:spcAft>
                <a:spcPts val="0"/>
              </a:spcAft>
              <a:buFont typeface="Arial" panose="020B0604020202020204" pitchFamily="34" charset="0"/>
              <a:buChar char="•"/>
            </a:pPr>
            <a:endParaRPr lang="en-CA" sz="1400" dirty="0"/>
          </a:p>
          <a:p>
            <a:pPr marL="285750" lvl="0" indent="-285750" algn="l" rtl="0">
              <a:spcBef>
                <a:spcPts val="0"/>
              </a:spcBef>
              <a:spcAft>
                <a:spcPts val="0"/>
              </a:spcAft>
              <a:buFont typeface="Arial" panose="020B0604020202020204" pitchFamily="34" charset="0"/>
              <a:buChar char="•"/>
            </a:pPr>
            <a:r>
              <a:rPr lang="en-CA" sz="1400" dirty="0"/>
              <a:t>They are not 100% effective but are highly effective in preventing disease as well as decreasing the severity of illness should you contract the illness</a:t>
            </a:r>
          </a:p>
          <a:p>
            <a:pPr marL="285750" lvl="0" indent="-285750" algn="l" rtl="0">
              <a:spcBef>
                <a:spcPts val="0"/>
              </a:spcBef>
              <a:spcAft>
                <a:spcPts val="0"/>
              </a:spcAft>
              <a:buFont typeface="Arial" panose="020B0604020202020204" pitchFamily="34" charset="0"/>
              <a:buChar char="•"/>
            </a:pPr>
            <a:endParaRPr lang="en-CA" sz="1400" dirty="0"/>
          </a:p>
          <a:p>
            <a:pPr marL="285750" lvl="0" indent="-285750" algn="l" rtl="0">
              <a:spcBef>
                <a:spcPts val="0"/>
              </a:spcBef>
              <a:spcAft>
                <a:spcPts val="0"/>
              </a:spcAft>
              <a:buFont typeface="Arial" panose="020B0604020202020204" pitchFamily="34" charset="0"/>
              <a:buChar char="•"/>
            </a:pPr>
            <a:r>
              <a:rPr lang="en-CA" sz="1400" dirty="0"/>
              <a:t>Different countries have different immunization recommendations and schedules based on their local rates of disease, accessibility and priorities</a:t>
            </a:r>
          </a:p>
          <a:p>
            <a:pPr marL="285750" lvl="0" indent="-285750" algn="l" rtl="0">
              <a:spcBef>
                <a:spcPts val="0"/>
              </a:spcBef>
              <a:spcAft>
                <a:spcPts val="0"/>
              </a:spcAft>
              <a:buFont typeface="Arial" panose="020B0604020202020204" pitchFamily="34" charset="0"/>
              <a:buChar char="•"/>
            </a:pPr>
            <a:endParaRPr lang="en-CA" sz="1400" dirty="0"/>
          </a:p>
          <a:p>
            <a:pPr marL="285750" lvl="0" indent="-285750" algn="l" rtl="0">
              <a:spcBef>
                <a:spcPts val="0"/>
              </a:spcBef>
              <a:spcAft>
                <a:spcPts val="0"/>
              </a:spcAft>
              <a:buFont typeface="Arial" panose="020B0604020202020204" pitchFamily="34" charset="0"/>
              <a:buChar char="•"/>
            </a:pPr>
            <a:r>
              <a:rPr lang="en-CA" sz="1400" dirty="0"/>
              <a:t>Make sure you are getting your immunization information from evidence-based, scientific sources. </a:t>
            </a:r>
          </a:p>
          <a:p>
            <a:pPr marL="742950" lvl="1" indent="-285750">
              <a:buFont typeface="Arial" panose="020B0604020202020204" pitchFamily="34" charset="0"/>
              <a:buChar char="•"/>
            </a:pPr>
            <a:r>
              <a:rPr lang="en-CA" dirty="0"/>
              <a:t>Public Health Agency of Canada, National Advisory Committee on Immunization</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F4BDCE-6D9E-1437-332F-441A4C70C112}"/>
              </a:ext>
            </a:extLst>
          </p:cNvPr>
          <p:cNvSpPr>
            <a:spLocks noGrp="1"/>
          </p:cNvSpPr>
          <p:nvPr>
            <p:ph type="title"/>
          </p:nvPr>
        </p:nvSpPr>
        <p:spPr/>
        <p:txBody>
          <a:bodyPr/>
          <a:lstStyle/>
          <a:p>
            <a:r>
              <a:rPr lang="en-CA" dirty="0"/>
              <a:t>How do vaccines work?</a:t>
            </a:r>
          </a:p>
        </p:txBody>
      </p:sp>
      <p:sp>
        <p:nvSpPr>
          <p:cNvPr id="3" name="Text Placeholder 2">
            <a:extLst>
              <a:ext uri="{FF2B5EF4-FFF2-40B4-BE49-F238E27FC236}">
                <a16:creationId xmlns:a16="http://schemas.microsoft.com/office/drawing/2014/main" id="{B124F588-7B2D-AE1E-856F-CF446496F83A}"/>
              </a:ext>
            </a:extLst>
          </p:cNvPr>
          <p:cNvSpPr>
            <a:spLocks noGrp="1"/>
          </p:cNvSpPr>
          <p:nvPr>
            <p:ph type="body" idx="1"/>
          </p:nvPr>
        </p:nvSpPr>
        <p:spPr>
          <a:xfrm>
            <a:off x="720000" y="1043318"/>
            <a:ext cx="7704000" cy="3387000"/>
          </a:xfrm>
        </p:spPr>
        <p:txBody>
          <a:bodyPr/>
          <a:lstStyle/>
          <a:p>
            <a:r>
              <a:rPr lang="en-CA" sz="1400" dirty="0"/>
              <a:t>Vaccines train your immune system to recognize infection </a:t>
            </a:r>
          </a:p>
          <a:p>
            <a:pPr lvl="1"/>
            <a:r>
              <a:rPr lang="en-CA" dirty="0"/>
              <a:t>Your immune system learns by practice. The first time it sees a new virus or bacteria, it takes time to respond. Vaccines are like a practice run.</a:t>
            </a:r>
          </a:p>
          <a:p>
            <a:pPr lvl="1"/>
            <a:r>
              <a:rPr lang="en-CA" dirty="0"/>
              <a:t>Vaccines show your immune system a safe version or piece of the virus/bacteria and this teaches your body how to recognize and fight it</a:t>
            </a:r>
          </a:p>
          <a:p>
            <a:pPr lvl="1"/>
            <a:r>
              <a:rPr lang="en-CA" dirty="0"/>
              <a:t>Memory cells are created by your immune system following immunization so if you are exposed later, you will respond faster and stronger</a:t>
            </a:r>
          </a:p>
          <a:p>
            <a:pPr lvl="1"/>
            <a:r>
              <a:rPr lang="en-CA" dirty="0"/>
              <a:t>You gain the benefits of exposure without the risk of full infection (like severe illness)</a:t>
            </a:r>
          </a:p>
          <a:p>
            <a:r>
              <a:rPr lang="en-CA" sz="1400" dirty="0"/>
              <a:t>There are different types of vaccines </a:t>
            </a:r>
          </a:p>
          <a:p>
            <a:pPr lvl="1"/>
            <a:r>
              <a:rPr lang="en-CA" dirty="0"/>
              <a:t>Some are live attenuated (weakened vaccines)</a:t>
            </a:r>
          </a:p>
          <a:p>
            <a:pPr lvl="1"/>
            <a:r>
              <a:rPr lang="en-CA" dirty="0"/>
              <a:t>Some are inactivated</a:t>
            </a:r>
          </a:p>
          <a:p>
            <a:pPr lvl="1"/>
            <a:r>
              <a:rPr lang="en-CA" dirty="0"/>
              <a:t>Some are protein/subunit</a:t>
            </a:r>
          </a:p>
          <a:p>
            <a:pPr lvl="1"/>
            <a:r>
              <a:rPr lang="en-CA" dirty="0"/>
              <a:t>Some are mRNA</a:t>
            </a:r>
          </a:p>
          <a:p>
            <a:r>
              <a:rPr lang="en-CA" sz="1400" dirty="0"/>
              <a:t>Vaccines do not stay in your body permanently. Your body clears the vaccine ingredients after it has learned from them. </a:t>
            </a:r>
          </a:p>
          <a:p>
            <a:r>
              <a:rPr lang="en-CA" sz="1400" dirty="0"/>
              <a:t>Vaccines do not change your DNA.</a:t>
            </a:r>
          </a:p>
          <a:p>
            <a:r>
              <a:rPr lang="en-CA" sz="1400" dirty="0">
                <a:hlinkClick r:id="rId3"/>
              </a:rPr>
              <a:t>https://www.chop.edu/sites/default/files/2024-11/types-of-vaccines.pdf</a:t>
            </a:r>
            <a:r>
              <a:rPr lang="en-CA" sz="1400" dirty="0"/>
              <a:t> </a:t>
            </a:r>
          </a:p>
        </p:txBody>
      </p:sp>
    </p:spTree>
    <p:extLst>
      <p:ext uri="{BB962C8B-B14F-4D97-AF65-F5344CB8AC3E}">
        <p14:creationId xmlns:p14="http://schemas.microsoft.com/office/powerpoint/2010/main" val="249862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80E5A-EAC5-EBDF-1732-740F40394C10}"/>
              </a:ext>
            </a:extLst>
          </p:cNvPr>
          <p:cNvSpPr>
            <a:spLocks noGrp="1"/>
          </p:cNvSpPr>
          <p:nvPr>
            <p:ph type="title"/>
          </p:nvPr>
        </p:nvSpPr>
        <p:spPr/>
        <p:txBody>
          <a:bodyPr/>
          <a:lstStyle/>
          <a:p>
            <a:r>
              <a:rPr lang="en-CA" dirty="0"/>
              <a:t>Why do immunizations matter?</a:t>
            </a:r>
          </a:p>
        </p:txBody>
      </p:sp>
      <p:sp>
        <p:nvSpPr>
          <p:cNvPr id="3" name="Text Placeholder 2">
            <a:extLst>
              <a:ext uri="{FF2B5EF4-FFF2-40B4-BE49-F238E27FC236}">
                <a16:creationId xmlns:a16="http://schemas.microsoft.com/office/drawing/2014/main" id="{C4249627-D9F4-2E0B-D271-B5C17194A54A}"/>
              </a:ext>
            </a:extLst>
          </p:cNvPr>
          <p:cNvSpPr>
            <a:spLocks noGrp="1"/>
          </p:cNvSpPr>
          <p:nvPr>
            <p:ph type="body" idx="1"/>
          </p:nvPr>
        </p:nvSpPr>
        <p:spPr>
          <a:xfrm>
            <a:off x="720000" y="1375827"/>
            <a:ext cx="7704000" cy="3387000"/>
          </a:xfrm>
        </p:spPr>
        <p:txBody>
          <a:bodyPr/>
          <a:lstStyle/>
          <a:p>
            <a:r>
              <a:rPr lang="en-CA" sz="1600" dirty="0"/>
              <a:t>Vaccination has prevented hundreds of millions of people from disease and saved hundreds of millions of lives </a:t>
            </a:r>
          </a:p>
          <a:p>
            <a:r>
              <a:rPr lang="en-CA" sz="1600" dirty="0"/>
              <a:t>It protects you</a:t>
            </a:r>
          </a:p>
          <a:p>
            <a:r>
              <a:rPr lang="en-CA" sz="1600" dirty="0"/>
              <a:t>It protects everyone around you – not everyone can take vaccines but still need protection </a:t>
            </a:r>
          </a:p>
          <a:p>
            <a:r>
              <a:rPr lang="en-CA" sz="1600" dirty="0"/>
              <a:t>Prevents outbreaks in communities</a:t>
            </a:r>
          </a:p>
          <a:p>
            <a:r>
              <a:rPr lang="en-CA" sz="1600" dirty="0"/>
              <a:t>Prevents the return of previously eradicated disease</a:t>
            </a:r>
          </a:p>
          <a:p>
            <a:r>
              <a:rPr lang="en-CA" sz="1600" dirty="0"/>
              <a:t>They are required for some academic programs (health care, placements)</a:t>
            </a:r>
          </a:p>
          <a:p>
            <a:pPr marL="152400" indent="0">
              <a:buNone/>
            </a:pPr>
            <a:endParaRPr lang="en-CA" dirty="0"/>
          </a:p>
        </p:txBody>
      </p:sp>
      <p:grpSp>
        <p:nvGrpSpPr>
          <p:cNvPr id="4" name="Google Shape;3558;p56">
            <a:extLst>
              <a:ext uri="{FF2B5EF4-FFF2-40B4-BE49-F238E27FC236}">
                <a16:creationId xmlns:a16="http://schemas.microsoft.com/office/drawing/2014/main" id="{0A3F2DA4-3971-7652-DC82-FEF312ED956E}"/>
              </a:ext>
            </a:extLst>
          </p:cNvPr>
          <p:cNvGrpSpPr/>
          <p:nvPr/>
        </p:nvGrpSpPr>
        <p:grpSpPr>
          <a:xfrm>
            <a:off x="3785309" y="3643746"/>
            <a:ext cx="1299310" cy="1026931"/>
            <a:chOff x="2056717" y="1638313"/>
            <a:chExt cx="351535" cy="351535"/>
          </a:xfrm>
        </p:grpSpPr>
        <p:sp>
          <p:nvSpPr>
            <p:cNvPr id="5" name="Google Shape;3559;p56">
              <a:extLst>
                <a:ext uri="{FF2B5EF4-FFF2-40B4-BE49-F238E27FC236}">
                  <a16:creationId xmlns:a16="http://schemas.microsoft.com/office/drawing/2014/main" id="{3AE51849-D9BA-ABC6-8A48-BF7B7762F0D2}"/>
                </a:ext>
              </a:extLst>
            </p:cNvPr>
            <p:cNvSpPr/>
            <p:nvPr/>
          </p:nvSpPr>
          <p:spPr>
            <a:xfrm>
              <a:off x="2135639" y="1717235"/>
              <a:ext cx="192921" cy="192921"/>
            </a:xfrm>
            <a:custGeom>
              <a:avLst/>
              <a:gdLst/>
              <a:ahLst/>
              <a:cxnLst/>
              <a:rect l="l" t="t" r="r" b="b"/>
              <a:pathLst>
                <a:path w="5764" h="5764" extrusionOk="0">
                  <a:moveTo>
                    <a:pt x="2882" y="0"/>
                  </a:moveTo>
                  <a:cubicBezTo>
                    <a:pt x="1286" y="0"/>
                    <a:pt x="0" y="1286"/>
                    <a:pt x="0" y="2882"/>
                  </a:cubicBezTo>
                  <a:cubicBezTo>
                    <a:pt x="0" y="4477"/>
                    <a:pt x="1286" y="5763"/>
                    <a:pt x="2882" y="5763"/>
                  </a:cubicBezTo>
                  <a:cubicBezTo>
                    <a:pt x="4477" y="5763"/>
                    <a:pt x="5763" y="4477"/>
                    <a:pt x="5763" y="2882"/>
                  </a:cubicBezTo>
                  <a:cubicBezTo>
                    <a:pt x="5763" y="1286"/>
                    <a:pt x="4477" y="0"/>
                    <a:pt x="28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3560;p56">
              <a:extLst>
                <a:ext uri="{FF2B5EF4-FFF2-40B4-BE49-F238E27FC236}">
                  <a16:creationId xmlns:a16="http://schemas.microsoft.com/office/drawing/2014/main" id="{D8EF6FBB-1857-4276-CF75-64821270798C}"/>
                </a:ext>
              </a:extLst>
            </p:cNvPr>
            <p:cNvSpPr/>
            <p:nvPr/>
          </p:nvSpPr>
          <p:spPr>
            <a:xfrm>
              <a:off x="2373176" y="1800140"/>
              <a:ext cx="27914" cy="27111"/>
            </a:xfrm>
            <a:custGeom>
              <a:avLst/>
              <a:gdLst/>
              <a:ahLst/>
              <a:cxnLst/>
              <a:rect l="l" t="t" r="r" b="b"/>
              <a:pathLst>
                <a:path w="834" h="810" extrusionOk="0">
                  <a:moveTo>
                    <a:pt x="429" y="0"/>
                  </a:moveTo>
                  <a:cubicBezTo>
                    <a:pt x="191" y="0"/>
                    <a:pt x="0" y="191"/>
                    <a:pt x="0" y="405"/>
                  </a:cubicBezTo>
                  <a:cubicBezTo>
                    <a:pt x="0" y="643"/>
                    <a:pt x="191" y="810"/>
                    <a:pt x="429" y="810"/>
                  </a:cubicBezTo>
                  <a:cubicBezTo>
                    <a:pt x="643" y="810"/>
                    <a:pt x="834" y="643"/>
                    <a:pt x="834" y="405"/>
                  </a:cubicBezTo>
                  <a:cubicBezTo>
                    <a:pt x="834" y="191"/>
                    <a:pt x="643" y="0"/>
                    <a:pt x="4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3561;p56">
              <a:extLst>
                <a:ext uri="{FF2B5EF4-FFF2-40B4-BE49-F238E27FC236}">
                  <a16:creationId xmlns:a16="http://schemas.microsoft.com/office/drawing/2014/main" id="{F54C0F2A-703C-7049-BAFD-1DEB6304F639}"/>
                </a:ext>
              </a:extLst>
            </p:cNvPr>
            <p:cNvSpPr/>
            <p:nvPr/>
          </p:nvSpPr>
          <p:spPr>
            <a:xfrm>
              <a:off x="2347672" y="1724431"/>
              <a:ext cx="31094" cy="27445"/>
            </a:xfrm>
            <a:custGeom>
              <a:avLst/>
              <a:gdLst/>
              <a:ahLst/>
              <a:cxnLst/>
              <a:rect l="l" t="t" r="r" b="b"/>
              <a:pathLst>
                <a:path w="929" h="820" extrusionOk="0">
                  <a:moveTo>
                    <a:pt x="457" y="1"/>
                  </a:moveTo>
                  <a:cubicBezTo>
                    <a:pt x="391" y="1"/>
                    <a:pt x="324" y="16"/>
                    <a:pt x="262" y="47"/>
                  </a:cubicBezTo>
                  <a:cubicBezTo>
                    <a:pt x="48" y="166"/>
                    <a:pt x="0" y="428"/>
                    <a:pt x="95" y="619"/>
                  </a:cubicBezTo>
                  <a:cubicBezTo>
                    <a:pt x="175" y="746"/>
                    <a:pt x="307" y="820"/>
                    <a:pt x="450" y="820"/>
                  </a:cubicBezTo>
                  <a:cubicBezTo>
                    <a:pt x="521" y="820"/>
                    <a:pt x="595" y="801"/>
                    <a:pt x="667" y="762"/>
                  </a:cubicBezTo>
                  <a:cubicBezTo>
                    <a:pt x="857" y="643"/>
                    <a:pt x="929" y="405"/>
                    <a:pt x="810" y="214"/>
                  </a:cubicBezTo>
                  <a:cubicBezTo>
                    <a:pt x="729" y="69"/>
                    <a:pt x="595"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3562;p56">
              <a:extLst>
                <a:ext uri="{FF2B5EF4-FFF2-40B4-BE49-F238E27FC236}">
                  <a16:creationId xmlns:a16="http://schemas.microsoft.com/office/drawing/2014/main" id="{D74485A4-E685-C4A5-67E8-9E7BAD8A9208}"/>
                </a:ext>
              </a:extLst>
            </p:cNvPr>
            <p:cNvSpPr/>
            <p:nvPr/>
          </p:nvSpPr>
          <p:spPr>
            <a:xfrm>
              <a:off x="2346868" y="1875481"/>
              <a:ext cx="31897" cy="27479"/>
            </a:xfrm>
            <a:custGeom>
              <a:avLst/>
              <a:gdLst/>
              <a:ahLst/>
              <a:cxnLst/>
              <a:rect l="l" t="t" r="r" b="b"/>
              <a:pathLst>
                <a:path w="953" h="821" extrusionOk="0">
                  <a:moveTo>
                    <a:pt x="474" y="1"/>
                  </a:moveTo>
                  <a:cubicBezTo>
                    <a:pt x="331" y="1"/>
                    <a:pt x="199" y="75"/>
                    <a:pt x="119" y="202"/>
                  </a:cubicBezTo>
                  <a:cubicBezTo>
                    <a:pt x="0" y="392"/>
                    <a:pt x="72" y="654"/>
                    <a:pt x="286" y="773"/>
                  </a:cubicBezTo>
                  <a:cubicBezTo>
                    <a:pt x="348" y="804"/>
                    <a:pt x="415" y="820"/>
                    <a:pt x="481" y="820"/>
                  </a:cubicBezTo>
                  <a:cubicBezTo>
                    <a:pt x="619" y="820"/>
                    <a:pt x="753" y="752"/>
                    <a:pt x="834" y="607"/>
                  </a:cubicBezTo>
                  <a:cubicBezTo>
                    <a:pt x="953" y="416"/>
                    <a:pt x="881" y="178"/>
                    <a:pt x="691" y="59"/>
                  </a:cubicBezTo>
                  <a:cubicBezTo>
                    <a:pt x="619" y="19"/>
                    <a:pt x="545" y="1"/>
                    <a:pt x="4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563;p56">
              <a:extLst>
                <a:ext uri="{FF2B5EF4-FFF2-40B4-BE49-F238E27FC236}">
                  <a16:creationId xmlns:a16="http://schemas.microsoft.com/office/drawing/2014/main" id="{495237D8-9EF5-ACF6-C78E-C47D3F63D5C0}"/>
                </a:ext>
              </a:extLst>
            </p:cNvPr>
            <p:cNvSpPr/>
            <p:nvPr/>
          </p:nvSpPr>
          <p:spPr>
            <a:xfrm>
              <a:off x="2291877" y="1669038"/>
              <a:ext cx="31094" cy="27847"/>
            </a:xfrm>
            <a:custGeom>
              <a:avLst/>
              <a:gdLst/>
              <a:ahLst/>
              <a:cxnLst/>
              <a:rect l="l" t="t" r="r" b="b"/>
              <a:pathLst>
                <a:path w="929" h="832" extrusionOk="0">
                  <a:moveTo>
                    <a:pt x="467" y="1"/>
                  </a:moveTo>
                  <a:cubicBezTo>
                    <a:pt x="331" y="1"/>
                    <a:pt x="198" y="75"/>
                    <a:pt x="119" y="202"/>
                  </a:cubicBezTo>
                  <a:cubicBezTo>
                    <a:pt x="0" y="416"/>
                    <a:pt x="71" y="654"/>
                    <a:pt x="262" y="774"/>
                  </a:cubicBezTo>
                  <a:cubicBezTo>
                    <a:pt x="325" y="813"/>
                    <a:pt x="397" y="832"/>
                    <a:pt x="468" y="832"/>
                  </a:cubicBezTo>
                  <a:cubicBezTo>
                    <a:pt x="611" y="832"/>
                    <a:pt x="754" y="758"/>
                    <a:pt x="834" y="631"/>
                  </a:cubicBezTo>
                  <a:cubicBezTo>
                    <a:pt x="929" y="416"/>
                    <a:pt x="881" y="178"/>
                    <a:pt x="667" y="59"/>
                  </a:cubicBezTo>
                  <a:cubicBezTo>
                    <a:pt x="603" y="19"/>
                    <a:pt x="535" y="1"/>
                    <a:pt x="4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564;p56">
              <a:extLst>
                <a:ext uri="{FF2B5EF4-FFF2-40B4-BE49-F238E27FC236}">
                  <a16:creationId xmlns:a16="http://schemas.microsoft.com/office/drawing/2014/main" id="{0DDCB2A4-C48B-F3C0-7992-0E9E2B44E3B0}"/>
                </a:ext>
              </a:extLst>
            </p:cNvPr>
            <p:cNvSpPr/>
            <p:nvPr/>
          </p:nvSpPr>
          <p:spPr>
            <a:xfrm>
              <a:off x="2291877" y="1930874"/>
              <a:ext cx="31094" cy="27445"/>
            </a:xfrm>
            <a:custGeom>
              <a:avLst/>
              <a:gdLst/>
              <a:ahLst/>
              <a:cxnLst/>
              <a:rect l="l" t="t" r="r" b="b"/>
              <a:pathLst>
                <a:path w="929" h="820" extrusionOk="0">
                  <a:moveTo>
                    <a:pt x="463" y="0"/>
                  </a:moveTo>
                  <a:cubicBezTo>
                    <a:pt x="393" y="0"/>
                    <a:pt x="324" y="16"/>
                    <a:pt x="262" y="47"/>
                  </a:cubicBezTo>
                  <a:cubicBezTo>
                    <a:pt x="71" y="166"/>
                    <a:pt x="0" y="428"/>
                    <a:pt x="119" y="619"/>
                  </a:cubicBezTo>
                  <a:cubicBezTo>
                    <a:pt x="198" y="746"/>
                    <a:pt x="331" y="820"/>
                    <a:pt x="467" y="820"/>
                  </a:cubicBezTo>
                  <a:cubicBezTo>
                    <a:pt x="535" y="820"/>
                    <a:pt x="603" y="801"/>
                    <a:pt x="667" y="762"/>
                  </a:cubicBezTo>
                  <a:cubicBezTo>
                    <a:pt x="881" y="643"/>
                    <a:pt x="929" y="404"/>
                    <a:pt x="834" y="214"/>
                  </a:cubicBezTo>
                  <a:cubicBezTo>
                    <a:pt x="753" y="69"/>
                    <a:pt x="607" y="0"/>
                    <a:pt x="4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565;p56">
              <a:extLst>
                <a:ext uri="{FF2B5EF4-FFF2-40B4-BE49-F238E27FC236}">
                  <a16:creationId xmlns:a16="http://schemas.microsoft.com/office/drawing/2014/main" id="{BF8014C9-D69D-1AAA-FC2A-70683691F8ED}"/>
                </a:ext>
              </a:extLst>
            </p:cNvPr>
            <p:cNvSpPr/>
            <p:nvPr/>
          </p:nvSpPr>
          <p:spPr>
            <a:xfrm>
              <a:off x="2245622" y="1758671"/>
              <a:ext cx="27947" cy="27947"/>
            </a:xfrm>
            <a:custGeom>
              <a:avLst/>
              <a:gdLst/>
              <a:ahLst/>
              <a:cxnLst/>
              <a:rect l="l" t="t" r="r" b="b"/>
              <a:pathLst>
                <a:path w="835" h="835" extrusionOk="0">
                  <a:moveTo>
                    <a:pt x="406" y="1"/>
                  </a:moveTo>
                  <a:cubicBezTo>
                    <a:pt x="191" y="1"/>
                    <a:pt x="1" y="191"/>
                    <a:pt x="1" y="406"/>
                  </a:cubicBezTo>
                  <a:cubicBezTo>
                    <a:pt x="1" y="644"/>
                    <a:pt x="191" y="834"/>
                    <a:pt x="406" y="834"/>
                  </a:cubicBezTo>
                  <a:cubicBezTo>
                    <a:pt x="644" y="834"/>
                    <a:pt x="834" y="644"/>
                    <a:pt x="834" y="406"/>
                  </a:cubicBezTo>
                  <a:cubicBezTo>
                    <a:pt x="834" y="191"/>
                    <a:pt x="644" y="1"/>
                    <a:pt x="40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3566;p56">
              <a:extLst>
                <a:ext uri="{FF2B5EF4-FFF2-40B4-BE49-F238E27FC236}">
                  <a16:creationId xmlns:a16="http://schemas.microsoft.com/office/drawing/2014/main" id="{969DDDE7-7B32-0172-0AE5-82AD9C549B4F}"/>
                </a:ext>
              </a:extLst>
            </p:cNvPr>
            <p:cNvSpPr/>
            <p:nvPr/>
          </p:nvSpPr>
          <p:spPr>
            <a:xfrm>
              <a:off x="2245622" y="1841576"/>
              <a:ext cx="27947" cy="27144"/>
            </a:xfrm>
            <a:custGeom>
              <a:avLst/>
              <a:gdLst/>
              <a:ahLst/>
              <a:cxnLst/>
              <a:rect l="l" t="t" r="r" b="b"/>
              <a:pathLst>
                <a:path w="835" h="811" extrusionOk="0">
                  <a:moveTo>
                    <a:pt x="406" y="0"/>
                  </a:moveTo>
                  <a:cubicBezTo>
                    <a:pt x="191" y="0"/>
                    <a:pt x="1" y="167"/>
                    <a:pt x="1" y="405"/>
                  </a:cubicBezTo>
                  <a:cubicBezTo>
                    <a:pt x="1" y="620"/>
                    <a:pt x="191" y="810"/>
                    <a:pt x="406" y="810"/>
                  </a:cubicBezTo>
                  <a:cubicBezTo>
                    <a:pt x="644" y="810"/>
                    <a:pt x="834" y="620"/>
                    <a:pt x="834" y="405"/>
                  </a:cubicBezTo>
                  <a:cubicBezTo>
                    <a:pt x="834" y="167"/>
                    <a:pt x="644" y="0"/>
                    <a:pt x="4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567;p56">
              <a:extLst>
                <a:ext uri="{FF2B5EF4-FFF2-40B4-BE49-F238E27FC236}">
                  <a16:creationId xmlns:a16="http://schemas.microsoft.com/office/drawing/2014/main" id="{A1EDC520-BE93-DD29-25B8-F475DA5E6E20}"/>
                </a:ext>
              </a:extLst>
            </p:cNvPr>
            <p:cNvSpPr/>
            <p:nvPr/>
          </p:nvSpPr>
          <p:spPr>
            <a:xfrm>
              <a:off x="2218544" y="1644706"/>
              <a:ext cx="27111" cy="27914"/>
            </a:xfrm>
            <a:custGeom>
              <a:avLst/>
              <a:gdLst/>
              <a:ahLst/>
              <a:cxnLst/>
              <a:rect l="l" t="t" r="r" b="b"/>
              <a:pathLst>
                <a:path w="810" h="834" extrusionOk="0">
                  <a:moveTo>
                    <a:pt x="405" y="0"/>
                  </a:moveTo>
                  <a:cubicBezTo>
                    <a:pt x="167" y="0"/>
                    <a:pt x="0" y="191"/>
                    <a:pt x="0" y="405"/>
                  </a:cubicBezTo>
                  <a:cubicBezTo>
                    <a:pt x="0" y="643"/>
                    <a:pt x="167" y="834"/>
                    <a:pt x="405" y="834"/>
                  </a:cubicBezTo>
                  <a:cubicBezTo>
                    <a:pt x="619" y="834"/>
                    <a:pt x="810" y="643"/>
                    <a:pt x="810" y="405"/>
                  </a:cubicBezTo>
                  <a:cubicBezTo>
                    <a:pt x="810" y="191"/>
                    <a:pt x="619" y="0"/>
                    <a:pt x="4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3568;p56">
              <a:extLst>
                <a:ext uri="{FF2B5EF4-FFF2-40B4-BE49-F238E27FC236}">
                  <a16:creationId xmlns:a16="http://schemas.microsoft.com/office/drawing/2014/main" id="{C3FB5E02-B91B-EF7F-798B-3EB265F49267}"/>
                </a:ext>
              </a:extLst>
            </p:cNvPr>
            <p:cNvSpPr/>
            <p:nvPr/>
          </p:nvSpPr>
          <p:spPr>
            <a:xfrm>
              <a:off x="2218544" y="1955541"/>
              <a:ext cx="27111" cy="27144"/>
            </a:xfrm>
            <a:custGeom>
              <a:avLst/>
              <a:gdLst/>
              <a:ahLst/>
              <a:cxnLst/>
              <a:rect l="l" t="t" r="r" b="b"/>
              <a:pathLst>
                <a:path w="810" h="811" extrusionOk="0">
                  <a:moveTo>
                    <a:pt x="405" y="1"/>
                  </a:moveTo>
                  <a:cubicBezTo>
                    <a:pt x="167" y="1"/>
                    <a:pt x="0" y="168"/>
                    <a:pt x="0" y="406"/>
                  </a:cubicBezTo>
                  <a:cubicBezTo>
                    <a:pt x="0" y="620"/>
                    <a:pt x="167" y="811"/>
                    <a:pt x="405" y="811"/>
                  </a:cubicBezTo>
                  <a:cubicBezTo>
                    <a:pt x="619" y="811"/>
                    <a:pt x="810" y="620"/>
                    <a:pt x="810" y="406"/>
                  </a:cubicBezTo>
                  <a:cubicBezTo>
                    <a:pt x="810" y="168"/>
                    <a:pt x="619" y="1"/>
                    <a:pt x="40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3569;p56">
              <a:extLst>
                <a:ext uri="{FF2B5EF4-FFF2-40B4-BE49-F238E27FC236}">
                  <a16:creationId xmlns:a16="http://schemas.microsoft.com/office/drawing/2014/main" id="{D880763F-A76B-E1AD-4F61-F8FA1229E794}"/>
                </a:ext>
              </a:extLst>
            </p:cNvPr>
            <p:cNvSpPr/>
            <p:nvPr/>
          </p:nvSpPr>
          <p:spPr>
            <a:xfrm>
              <a:off x="2177075" y="1786585"/>
              <a:ext cx="55025" cy="55025"/>
            </a:xfrm>
            <a:custGeom>
              <a:avLst/>
              <a:gdLst/>
              <a:ahLst/>
              <a:cxnLst/>
              <a:rect l="l" t="t" r="r" b="b"/>
              <a:pathLst>
                <a:path w="1644" h="1644" extrusionOk="0">
                  <a:moveTo>
                    <a:pt x="810" y="0"/>
                  </a:moveTo>
                  <a:cubicBezTo>
                    <a:pt x="358" y="0"/>
                    <a:pt x="1" y="357"/>
                    <a:pt x="1" y="810"/>
                  </a:cubicBezTo>
                  <a:cubicBezTo>
                    <a:pt x="1" y="1262"/>
                    <a:pt x="358" y="1643"/>
                    <a:pt x="810" y="1643"/>
                  </a:cubicBezTo>
                  <a:cubicBezTo>
                    <a:pt x="1287" y="1643"/>
                    <a:pt x="1644" y="1262"/>
                    <a:pt x="1644" y="810"/>
                  </a:cubicBezTo>
                  <a:cubicBezTo>
                    <a:pt x="1644" y="357"/>
                    <a:pt x="1287" y="0"/>
                    <a:pt x="81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3570;p56">
              <a:extLst>
                <a:ext uri="{FF2B5EF4-FFF2-40B4-BE49-F238E27FC236}">
                  <a16:creationId xmlns:a16="http://schemas.microsoft.com/office/drawing/2014/main" id="{0E3E748B-38FC-A87A-03A4-5AC847EA9A62}"/>
                </a:ext>
              </a:extLst>
            </p:cNvPr>
            <p:cNvSpPr/>
            <p:nvPr/>
          </p:nvSpPr>
          <p:spPr>
            <a:xfrm>
              <a:off x="2141229" y="1669038"/>
              <a:ext cx="31094" cy="27847"/>
            </a:xfrm>
            <a:custGeom>
              <a:avLst/>
              <a:gdLst/>
              <a:ahLst/>
              <a:cxnLst/>
              <a:rect l="l" t="t" r="r" b="b"/>
              <a:pathLst>
                <a:path w="929" h="832" extrusionOk="0">
                  <a:moveTo>
                    <a:pt x="462" y="1"/>
                  </a:moveTo>
                  <a:cubicBezTo>
                    <a:pt x="394" y="1"/>
                    <a:pt x="326" y="19"/>
                    <a:pt x="262" y="59"/>
                  </a:cubicBezTo>
                  <a:cubicBezTo>
                    <a:pt x="48" y="178"/>
                    <a:pt x="0" y="416"/>
                    <a:pt x="95" y="631"/>
                  </a:cubicBezTo>
                  <a:cubicBezTo>
                    <a:pt x="175" y="758"/>
                    <a:pt x="318" y="832"/>
                    <a:pt x="460" y="832"/>
                  </a:cubicBezTo>
                  <a:cubicBezTo>
                    <a:pt x="532" y="832"/>
                    <a:pt x="603" y="813"/>
                    <a:pt x="667" y="774"/>
                  </a:cubicBezTo>
                  <a:cubicBezTo>
                    <a:pt x="857" y="654"/>
                    <a:pt x="929" y="416"/>
                    <a:pt x="810" y="202"/>
                  </a:cubicBezTo>
                  <a:cubicBezTo>
                    <a:pt x="730" y="75"/>
                    <a:pt x="598" y="1"/>
                    <a:pt x="4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3571;p56">
              <a:extLst>
                <a:ext uri="{FF2B5EF4-FFF2-40B4-BE49-F238E27FC236}">
                  <a16:creationId xmlns:a16="http://schemas.microsoft.com/office/drawing/2014/main" id="{2CA4C058-735B-EF87-3A6D-D2F10F4505A1}"/>
                </a:ext>
              </a:extLst>
            </p:cNvPr>
            <p:cNvSpPr/>
            <p:nvPr/>
          </p:nvSpPr>
          <p:spPr>
            <a:xfrm>
              <a:off x="2140425" y="1930874"/>
              <a:ext cx="31897" cy="27445"/>
            </a:xfrm>
            <a:custGeom>
              <a:avLst/>
              <a:gdLst/>
              <a:ahLst/>
              <a:cxnLst/>
              <a:rect l="l" t="t" r="r" b="b"/>
              <a:pathLst>
                <a:path w="953" h="820" extrusionOk="0">
                  <a:moveTo>
                    <a:pt x="490" y="0"/>
                  </a:moveTo>
                  <a:cubicBezTo>
                    <a:pt x="345" y="0"/>
                    <a:pt x="200" y="69"/>
                    <a:pt x="119" y="214"/>
                  </a:cubicBezTo>
                  <a:cubicBezTo>
                    <a:pt x="0" y="404"/>
                    <a:pt x="72" y="643"/>
                    <a:pt x="286" y="762"/>
                  </a:cubicBezTo>
                  <a:cubicBezTo>
                    <a:pt x="350" y="801"/>
                    <a:pt x="418" y="820"/>
                    <a:pt x="486" y="820"/>
                  </a:cubicBezTo>
                  <a:cubicBezTo>
                    <a:pt x="622" y="820"/>
                    <a:pt x="754" y="746"/>
                    <a:pt x="834" y="619"/>
                  </a:cubicBezTo>
                  <a:cubicBezTo>
                    <a:pt x="953" y="428"/>
                    <a:pt x="881" y="166"/>
                    <a:pt x="691" y="47"/>
                  </a:cubicBezTo>
                  <a:cubicBezTo>
                    <a:pt x="629" y="16"/>
                    <a:pt x="560" y="0"/>
                    <a:pt x="49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3572;p56">
              <a:extLst>
                <a:ext uri="{FF2B5EF4-FFF2-40B4-BE49-F238E27FC236}">
                  <a16:creationId xmlns:a16="http://schemas.microsoft.com/office/drawing/2014/main" id="{15B0444E-FF8C-C114-50BE-BDC3D46A34A3}"/>
                </a:ext>
              </a:extLst>
            </p:cNvPr>
            <p:cNvSpPr/>
            <p:nvPr/>
          </p:nvSpPr>
          <p:spPr>
            <a:xfrm>
              <a:off x="2085434" y="1724431"/>
              <a:ext cx="31094" cy="27445"/>
            </a:xfrm>
            <a:custGeom>
              <a:avLst/>
              <a:gdLst/>
              <a:ahLst/>
              <a:cxnLst/>
              <a:rect l="l" t="t" r="r" b="b"/>
              <a:pathLst>
                <a:path w="929" h="820" extrusionOk="0">
                  <a:moveTo>
                    <a:pt x="472" y="1"/>
                  </a:moveTo>
                  <a:cubicBezTo>
                    <a:pt x="334" y="1"/>
                    <a:pt x="200" y="69"/>
                    <a:pt x="119" y="214"/>
                  </a:cubicBezTo>
                  <a:cubicBezTo>
                    <a:pt x="0" y="405"/>
                    <a:pt x="72" y="643"/>
                    <a:pt x="262" y="762"/>
                  </a:cubicBezTo>
                  <a:cubicBezTo>
                    <a:pt x="326" y="801"/>
                    <a:pt x="397" y="820"/>
                    <a:pt x="468" y="820"/>
                  </a:cubicBezTo>
                  <a:cubicBezTo>
                    <a:pt x="611" y="820"/>
                    <a:pt x="754" y="746"/>
                    <a:pt x="834" y="619"/>
                  </a:cubicBezTo>
                  <a:cubicBezTo>
                    <a:pt x="929" y="428"/>
                    <a:pt x="881" y="166"/>
                    <a:pt x="667" y="47"/>
                  </a:cubicBezTo>
                  <a:cubicBezTo>
                    <a:pt x="605" y="16"/>
                    <a:pt x="538" y="1"/>
                    <a:pt x="47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3573;p56">
              <a:extLst>
                <a:ext uri="{FF2B5EF4-FFF2-40B4-BE49-F238E27FC236}">
                  <a16:creationId xmlns:a16="http://schemas.microsoft.com/office/drawing/2014/main" id="{C9C35E23-D651-6FD1-4A02-6A391DEDCAC7}"/>
                </a:ext>
              </a:extLst>
            </p:cNvPr>
            <p:cNvSpPr/>
            <p:nvPr/>
          </p:nvSpPr>
          <p:spPr>
            <a:xfrm>
              <a:off x="2085434" y="1875481"/>
              <a:ext cx="31094" cy="27847"/>
            </a:xfrm>
            <a:custGeom>
              <a:avLst/>
              <a:gdLst/>
              <a:ahLst/>
              <a:cxnLst/>
              <a:rect l="l" t="t" r="r" b="b"/>
              <a:pathLst>
                <a:path w="929" h="832" extrusionOk="0">
                  <a:moveTo>
                    <a:pt x="468" y="1"/>
                  </a:moveTo>
                  <a:cubicBezTo>
                    <a:pt x="397" y="1"/>
                    <a:pt x="326" y="19"/>
                    <a:pt x="262" y="59"/>
                  </a:cubicBezTo>
                  <a:cubicBezTo>
                    <a:pt x="72" y="178"/>
                    <a:pt x="0" y="416"/>
                    <a:pt x="119" y="631"/>
                  </a:cubicBezTo>
                  <a:cubicBezTo>
                    <a:pt x="199" y="758"/>
                    <a:pt x="331" y="832"/>
                    <a:pt x="467" y="832"/>
                  </a:cubicBezTo>
                  <a:cubicBezTo>
                    <a:pt x="535" y="832"/>
                    <a:pt x="603" y="813"/>
                    <a:pt x="667" y="773"/>
                  </a:cubicBezTo>
                  <a:cubicBezTo>
                    <a:pt x="881" y="654"/>
                    <a:pt x="929" y="416"/>
                    <a:pt x="834" y="202"/>
                  </a:cubicBezTo>
                  <a:cubicBezTo>
                    <a:pt x="754" y="75"/>
                    <a:pt x="611" y="1"/>
                    <a:pt x="46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3574;p56">
              <a:extLst>
                <a:ext uri="{FF2B5EF4-FFF2-40B4-BE49-F238E27FC236}">
                  <a16:creationId xmlns:a16="http://schemas.microsoft.com/office/drawing/2014/main" id="{C7BE20EC-2E96-E87B-1E2B-B0E493595AEA}"/>
                </a:ext>
              </a:extLst>
            </p:cNvPr>
            <p:cNvSpPr/>
            <p:nvPr/>
          </p:nvSpPr>
          <p:spPr>
            <a:xfrm>
              <a:off x="2063110" y="1800140"/>
              <a:ext cx="27111" cy="27111"/>
            </a:xfrm>
            <a:custGeom>
              <a:avLst/>
              <a:gdLst/>
              <a:ahLst/>
              <a:cxnLst/>
              <a:rect l="l" t="t" r="r" b="b"/>
              <a:pathLst>
                <a:path w="810" h="810" extrusionOk="0">
                  <a:moveTo>
                    <a:pt x="405" y="0"/>
                  </a:moveTo>
                  <a:cubicBezTo>
                    <a:pt x="191" y="0"/>
                    <a:pt x="0" y="191"/>
                    <a:pt x="0" y="405"/>
                  </a:cubicBezTo>
                  <a:cubicBezTo>
                    <a:pt x="0" y="643"/>
                    <a:pt x="191" y="810"/>
                    <a:pt x="405" y="810"/>
                  </a:cubicBezTo>
                  <a:cubicBezTo>
                    <a:pt x="643" y="810"/>
                    <a:pt x="810" y="643"/>
                    <a:pt x="810" y="405"/>
                  </a:cubicBezTo>
                  <a:cubicBezTo>
                    <a:pt x="810" y="191"/>
                    <a:pt x="643" y="0"/>
                    <a:pt x="4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3575;p56">
              <a:extLst>
                <a:ext uri="{FF2B5EF4-FFF2-40B4-BE49-F238E27FC236}">
                  <a16:creationId xmlns:a16="http://schemas.microsoft.com/office/drawing/2014/main" id="{3B4A03D7-A510-9DBC-EFCC-59ACB62DDDA8}"/>
                </a:ext>
              </a:extLst>
            </p:cNvPr>
            <p:cNvSpPr/>
            <p:nvPr/>
          </p:nvSpPr>
          <p:spPr>
            <a:xfrm>
              <a:off x="2279895" y="1806500"/>
              <a:ext cx="14392" cy="14392"/>
            </a:xfrm>
            <a:custGeom>
              <a:avLst/>
              <a:gdLst/>
              <a:ahLst/>
              <a:cxnLst/>
              <a:rect l="l" t="t" r="r" b="b"/>
              <a:pathLst>
                <a:path w="430" h="430" extrusionOk="0">
                  <a:moveTo>
                    <a:pt x="215" y="1"/>
                  </a:moveTo>
                  <a:cubicBezTo>
                    <a:pt x="96" y="1"/>
                    <a:pt x="1" y="96"/>
                    <a:pt x="1" y="215"/>
                  </a:cubicBezTo>
                  <a:cubicBezTo>
                    <a:pt x="1" y="334"/>
                    <a:pt x="96" y="429"/>
                    <a:pt x="215" y="429"/>
                  </a:cubicBezTo>
                  <a:cubicBezTo>
                    <a:pt x="334" y="429"/>
                    <a:pt x="429" y="334"/>
                    <a:pt x="429" y="215"/>
                  </a:cubicBezTo>
                  <a:cubicBezTo>
                    <a:pt x="429" y="96"/>
                    <a:pt x="334" y="1"/>
                    <a:pt x="2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3576;p56">
              <a:extLst>
                <a:ext uri="{FF2B5EF4-FFF2-40B4-BE49-F238E27FC236}">
                  <a16:creationId xmlns:a16="http://schemas.microsoft.com/office/drawing/2014/main" id="{6E734064-6C16-A70E-7A1F-FCF48154E431}"/>
                </a:ext>
              </a:extLst>
            </p:cNvPr>
            <p:cNvSpPr/>
            <p:nvPr/>
          </p:nvSpPr>
          <p:spPr>
            <a:xfrm>
              <a:off x="2197793" y="1752312"/>
              <a:ext cx="13589" cy="13589"/>
            </a:xfrm>
            <a:custGeom>
              <a:avLst/>
              <a:gdLst/>
              <a:ahLst/>
              <a:cxnLst/>
              <a:rect l="l" t="t" r="r" b="b"/>
              <a:pathLst>
                <a:path w="406" h="406" extrusionOk="0">
                  <a:moveTo>
                    <a:pt x="215" y="0"/>
                  </a:moveTo>
                  <a:cubicBezTo>
                    <a:pt x="96" y="0"/>
                    <a:pt x="1" y="72"/>
                    <a:pt x="1" y="191"/>
                  </a:cubicBezTo>
                  <a:cubicBezTo>
                    <a:pt x="1" y="310"/>
                    <a:pt x="96" y="405"/>
                    <a:pt x="215" y="405"/>
                  </a:cubicBezTo>
                  <a:cubicBezTo>
                    <a:pt x="310" y="405"/>
                    <a:pt x="406" y="310"/>
                    <a:pt x="406" y="191"/>
                  </a:cubicBezTo>
                  <a:cubicBezTo>
                    <a:pt x="406" y="72"/>
                    <a:pt x="310" y="0"/>
                    <a:pt x="21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3577;p56">
              <a:extLst>
                <a:ext uri="{FF2B5EF4-FFF2-40B4-BE49-F238E27FC236}">
                  <a16:creationId xmlns:a16="http://schemas.microsoft.com/office/drawing/2014/main" id="{EC8C6D41-4B83-285B-D440-F43772109573}"/>
                </a:ext>
              </a:extLst>
            </p:cNvPr>
            <p:cNvSpPr/>
            <p:nvPr/>
          </p:nvSpPr>
          <p:spPr>
            <a:xfrm>
              <a:off x="2197793" y="1861491"/>
              <a:ext cx="13589" cy="14392"/>
            </a:xfrm>
            <a:custGeom>
              <a:avLst/>
              <a:gdLst/>
              <a:ahLst/>
              <a:cxnLst/>
              <a:rect l="l" t="t" r="r" b="b"/>
              <a:pathLst>
                <a:path w="406" h="430" extrusionOk="0">
                  <a:moveTo>
                    <a:pt x="215" y="1"/>
                  </a:moveTo>
                  <a:cubicBezTo>
                    <a:pt x="96" y="1"/>
                    <a:pt x="1" y="96"/>
                    <a:pt x="1" y="215"/>
                  </a:cubicBezTo>
                  <a:cubicBezTo>
                    <a:pt x="1" y="334"/>
                    <a:pt x="96" y="429"/>
                    <a:pt x="215" y="429"/>
                  </a:cubicBezTo>
                  <a:cubicBezTo>
                    <a:pt x="310" y="429"/>
                    <a:pt x="406" y="334"/>
                    <a:pt x="406" y="215"/>
                  </a:cubicBezTo>
                  <a:cubicBezTo>
                    <a:pt x="406" y="96"/>
                    <a:pt x="310" y="1"/>
                    <a:pt x="2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3578;p56">
              <a:extLst>
                <a:ext uri="{FF2B5EF4-FFF2-40B4-BE49-F238E27FC236}">
                  <a16:creationId xmlns:a16="http://schemas.microsoft.com/office/drawing/2014/main" id="{BFDB6D36-BCB8-812F-AAB1-2D6D5FE05981}"/>
                </a:ext>
              </a:extLst>
            </p:cNvPr>
            <p:cNvSpPr/>
            <p:nvPr/>
          </p:nvSpPr>
          <p:spPr>
            <a:xfrm>
              <a:off x="2056717" y="1638313"/>
              <a:ext cx="351535" cy="351535"/>
            </a:xfrm>
            <a:custGeom>
              <a:avLst/>
              <a:gdLst/>
              <a:ahLst/>
              <a:cxnLst/>
              <a:rect l="l" t="t" r="r" b="b"/>
              <a:pathLst>
                <a:path w="10503" h="10503" extrusionOk="0">
                  <a:moveTo>
                    <a:pt x="5240" y="406"/>
                  </a:moveTo>
                  <a:cubicBezTo>
                    <a:pt x="5359" y="406"/>
                    <a:pt x="5454" y="501"/>
                    <a:pt x="5454" y="596"/>
                  </a:cubicBezTo>
                  <a:cubicBezTo>
                    <a:pt x="5454" y="715"/>
                    <a:pt x="5359" y="810"/>
                    <a:pt x="5240" y="810"/>
                  </a:cubicBezTo>
                  <a:cubicBezTo>
                    <a:pt x="5121" y="810"/>
                    <a:pt x="5026" y="715"/>
                    <a:pt x="5026" y="596"/>
                  </a:cubicBezTo>
                  <a:cubicBezTo>
                    <a:pt x="5026" y="501"/>
                    <a:pt x="5121" y="406"/>
                    <a:pt x="5240" y="406"/>
                  </a:cubicBezTo>
                  <a:close/>
                  <a:moveTo>
                    <a:pt x="2978" y="1121"/>
                  </a:moveTo>
                  <a:cubicBezTo>
                    <a:pt x="3048" y="1121"/>
                    <a:pt x="3119" y="1158"/>
                    <a:pt x="3168" y="1239"/>
                  </a:cubicBezTo>
                  <a:cubicBezTo>
                    <a:pt x="3216" y="1334"/>
                    <a:pt x="3192" y="1453"/>
                    <a:pt x="3073" y="1501"/>
                  </a:cubicBezTo>
                  <a:cubicBezTo>
                    <a:pt x="3041" y="1525"/>
                    <a:pt x="3007" y="1535"/>
                    <a:pt x="2973" y="1535"/>
                  </a:cubicBezTo>
                  <a:cubicBezTo>
                    <a:pt x="2906" y="1535"/>
                    <a:pt x="2843" y="1493"/>
                    <a:pt x="2811" y="1430"/>
                  </a:cubicBezTo>
                  <a:cubicBezTo>
                    <a:pt x="2739" y="1334"/>
                    <a:pt x="2787" y="1215"/>
                    <a:pt x="2882" y="1144"/>
                  </a:cubicBezTo>
                  <a:cubicBezTo>
                    <a:pt x="2912" y="1129"/>
                    <a:pt x="2945" y="1121"/>
                    <a:pt x="2978" y="1121"/>
                  </a:cubicBezTo>
                  <a:close/>
                  <a:moveTo>
                    <a:pt x="7497" y="1133"/>
                  </a:moveTo>
                  <a:cubicBezTo>
                    <a:pt x="7531" y="1133"/>
                    <a:pt x="7566" y="1144"/>
                    <a:pt x="7598" y="1168"/>
                  </a:cubicBezTo>
                  <a:cubicBezTo>
                    <a:pt x="7693" y="1215"/>
                    <a:pt x="7740" y="1334"/>
                    <a:pt x="7669" y="1430"/>
                  </a:cubicBezTo>
                  <a:cubicBezTo>
                    <a:pt x="7637" y="1493"/>
                    <a:pt x="7563" y="1535"/>
                    <a:pt x="7489" y="1535"/>
                  </a:cubicBezTo>
                  <a:cubicBezTo>
                    <a:pt x="7452" y="1535"/>
                    <a:pt x="7415" y="1525"/>
                    <a:pt x="7383" y="1501"/>
                  </a:cubicBezTo>
                  <a:cubicBezTo>
                    <a:pt x="7288" y="1453"/>
                    <a:pt x="7264" y="1334"/>
                    <a:pt x="7312" y="1239"/>
                  </a:cubicBezTo>
                  <a:cubicBezTo>
                    <a:pt x="7359" y="1176"/>
                    <a:pt x="7428" y="1133"/>
                    <a:pt x="7497" y="1133"/>
                  </a:cubicBezTo>
                  <a:close/>
                  <a:moveTo>
                    <a:pt x="1329" y="2787"/>
                  </a:moveTo>
                  <a:cubicBezTo>
                    <a:pt x="1363" y="2787"/>
                    <a:pt x="1398" y="2795"/>
                    <a:pt x="1430" y="2811"/>
                  </a:cubicBezTo>
                  <a:cubicBezTo>
                    <a:pt x="1525" y="2858"/>
                    <a:pt x="1572" y="3001"/>
                    <a:pt x="1501" y="3097"/>
                  </a:cubicBezTo>
                  <a:cubicBezTo>
                    <a:pt x="1469" y="3160"/>
                    <a:pt x="1406" y="3192"/>
                    <a:pt x="1339" y="3192"/>
                  </a:cubicBezTo>
                  <a:cubicBezTo>
                    <a:pt x="1305" y="3192"/>
                    <a:pt x="1271" y="3184"/>
                    <a:pt x="1239" y="3168"/>
                  </a:cubicBezTo>
                  <a:cubicBezTo>
                    <a:pt x="1120" y="3097"/>
                    <a:pt x="1096" y="2978"/>
                    <a:pt x="1144" y="2882"/>
                  </a:cubicBezTo>
                  <a:cubicBezTo>
                    <a:pt x="1191" y="2819"/>
                    <a:pt x="1260" y="2787"/>
                    <a:pt x="1329" y="2787"/>
                  </a:cubicBezTo>
                  <a:close/>
                  <a:moveTo>
                    <a:pt x="9150" y="2776"/>
                  </a:moveTo>
                  <a:cubicBezTo>
                    <a:pt x="9217" y="2776"/>
                    <a:pt x="9280" y="2819"/>
                    <a:pt x="9312" y="2882"/>
                  </a:cubicBezTo>
                  <a:cubicBezTo>
                    <a:pt x="9384" y="2978"/>
                    <a:pt x="9336" y="3097"/>
                    <a:pt x="9241" y="3168"/>
                  </a:cubicBezTo>
                  <a:cubicBezTo>
                    <a:pt x="9209" y="3184"/>
                    <a:pt x="9175" y="3192"/>
                    <a:pt x="9141" y="3192"/>
                  </a:cubicBezTo>
                  <a:cubicBezTo>
                    <a:pt x="9074" y="3192"/>
                    <a:pt x="9011" y="3160"/>
                    <a:pt x="8979" y="3097"/>
                  </a:cubicBezTo>
                  <a:cubicBezTo>
                    <a:pt x="8907" y="3001"/>
                    <a:pt x="8955" y="2858"/>
                    <a:pt x="9050" y="2811"/>
                  </a:cubicBezTo>
                  <a:cubicBezTo>
                    <a:pt x="9082" y="2787"/>
                    <a:pt x="9116" y="2776"/>
                    <a:pt x="9150" y="2776"/>
                  </a:cubicBezTo>
                  <a:close/>
                  <a:moveTo>
                    <a:pt x="596" y="5026"/>
                  </a:moveTo>
                  <a:cubicBezTo>
                    <a:pt x="715" y="5026"/>
                    <a:pt x="810" y="5121"/>
                    <a:pt x="810" y="5240"/>
                  </a:cubicBezTo>
                  <a:cubicBezTo>
                    <a:pt x="810" y="5359"/>
                    <a:pt x="715" y="5454"/>
                    <a:pt x="596" y="5454"/>
                  </a:cubicBezTo>
                  <a:cubicBezTo>
                    <a:pt x="501" y="5454"/>
                    <a:pt x="406" y="5359"/>
                    <a:pt x="406" y="5240"/>
                  </a:cubicBezTo>
                  <a:cubicBezTo>
                    <a:pt x="406" y="5121"/>
                    <a:pt x="501" y="5026"/>
                    <a:pt x="596" y="5026"/>
                  </a:cubicBezTo>
                  <a:close/>
                  <a:moveTo>
                    <a:pt x="9884" y="5026"/>
                  </a:moveTo>
                  <a:cubicBezTo>
                    <a:pt x="9979" y="5026"/>
                    <a:pt x="10074" y="5121"/>
                    <a:pt x="10074" y="5240"/>
                  </a:cubicBezTo>
                  <a:cubicBezTo>
                    <a:pt x="10074" y="5359"/>
                    <a:pt x="9979" y="5454"/>
                    <a:pt x="9884" y="5454"/>
                  </a:cubicBezTo>
                  <a:cubicBezTo>
                    <a:pt x="9765" y="5454"/>
                    <a:pt x="9669" y="5359"/>
                    <a:pt x="9669" y="5240"/>
                  </a:cubicBezTo>
                  <a:cubicBezTo>
                    <a:pt x="9669" y="5121"/>
                    <a:pt x="9765" y="5026"/>
                    <a:pt x="9884" y="5026"/>
                  </a:cubicBezTo>
                  <a:close/>
                  <a:moveTo>
                    <a:pt x="1334" y="7289"/>
                  </a:moveTo>
                  <a:cubicBezTo>
                    <a:pt x="1403" y="7289"/>
                    <a:pt x="1469" y="7326"/>
                    <a:pt x="1501" y="7407"/>
                  </a:cubicBezTo>
                  <a:cubicBezTo>
                    <a:pt x="1572" y="7502"/>
                    <a:pt x="1525" y="7621"/>
                    <a:pt x="1430" y="7669"/>
                  </a:cubicBezTo>
                  <a:cubicBezTo>
                    <a:pt x="1398" y="7693"/>
                    <a:pt x="1363" y="7703"/>
                    <a:pt x="1329" y="7703"/>
                  </a:cubicBezTo>
                  <a:cubicBezTo>
                    <a:pt x="1260" y="7703"/>
                    <a:pt x="1191" y="7661"/>
                    <a:pt x="1144" y="7598"/>
                  </a:cubicBezTo>
                  <a:cubicBezTo>
                    <a:pt x="1096" y="7502"/>
                    <a:pt x="1120" y="7383"/>
                    <a:pt x="1239" y="7312"/>
                  </a:cubicBezTo>
                  <a:cubicBezTo>
                    <a:pt x="1269" y="7297"/>
                    <a:pt x="1302" y="7289"/>
                    <a:pt x="1334" y="7289"/>
                  </a:cubicBezTo>
                  <a:close/>
                  <a:moveTo>
                    <a:pt x="9146" y="7289"/>
                  </a:moveTo>
                  <a:cubicBezTo>
                    <a:pt x="9178" y="7289"/>
                    <a:pt x="9211" y="7297"/>
                    <a:pt x="9241" y="7312"/>
                  </a:cubicBezTo>
                  <a:cubicBezTo>
                    <a:pt x="9336" y="7383"/>
                    <a:pt x="9384" y="7502"/>
                    <a:pt x="9312" y="7598"/>
                  </a:cubicBezTo>
                  <a:cubicBezTo>
                    <a:pt x="9280" y="7661"/>
                    <a:pt x="9217" y="7703"/>
                    <a:pt x="9150" y="7703"/>
                  </a:cubicBezTo>
                  <a:cubicBezTo>
                    <a:pt x="9116" y="7703"/>
                    <a:pt x="9082" y="7693"/>
                    <a:pt x="9050" y="7669"/>
                  </a:cubicBezTo>
                  <a:cubicBezTo>
                    <a:pt x="8955" y="7621"/>
                    <a:pt x="8907" y="7502"/>
                    <a:pt x="8979" y="7407"/>
                  </a:cubicBezTo>
                  <a:cubicBezTo>
                    <a:pt x="9011" y="7326"/>
                    <a:pt x="9077" y="7289"/>
                    <a:pt x="9146" y="7289"/>
                  </a:cubicBezTo>
                  <a:close/>
                  <a:moveTo>
                    <a:pt x="5454" y="2573"/>
                  </a:moveTo>
                  <a:cubicBezTo>
                    <a:pt x="6264" y="2644"/>
                    <a:pt x="7002" y="3097"/>
                    <a:pt x="7431" y="3740"/>
                  </a:cubicBezTo>
                  <a:lnTo>
                    <a:pt x="7264" y="3835"/>
                  </a:lnTo>
                  <a:cubicBezTo>
                    <a:pt x="7169" y="3882"/>
                    <a:pt x="7145" y="4025"/>
                    <a:pt x="7193" y="4121"/>
                  </a:cubicBezTo>
                  <a:cubicBezTo>
                    <a:pt x="7224" y="4184"/>
                    <a:pt x="7299" y="4216"/>
                    <a:pt x="7373" y="4216"/>
                  </a:cubicBezTo>
                  <a:cubicBezTo>
                    <a:pt x="7410" y="4216"/>
                    <a:pt x="7447" y="4208"/>
                    <a:pt x="7478" y="4192"/>
                  </a:cubicBezTo>
                  <a:lnTo>
                    <a:pt x="7645" y="4097"/>
                  </a:lnTo>
                  <a:cubicBezTo>
                    <a:pt x="7812" y="4454"/>
                    <a:pt x="7907" y="4835"/>
                    <a:pt x="7907" y="5240"/>
                  </a:cubicBezTo>
                  <a:cubicBezTo>
                    <a:pt x="7907" y="5645"/>
                    <a:pt x="7812" y="6026"/>
                    <a:pt x="7645" y="6383"/>
                  </a:cubicBezTo>
                  <a:lnTo>
                    <a:pt x="7478" y="6288"/>
                  </a:lnTo>
                  <a:cubicBezTo>
                    <a:pt x="7447" y="6272"/>
                    <a:pt x="7410" y="6264"/>
                    <a:pt x="7373" y="6264"/>
                  </a:cubicBezTo>
                  <a:cubicBezTo>
                    <a:pt x="7299" y="6264"/>
                    <a:pt x="7224" y="6296"/>
                    <a:pt x="7193" y="6359"/>
                  </a:cubicBezTo>
                  <a:cubicBezTo>
                    <a:pt x="7145" y="6478"/>
                    <a:pt x="7169" y="6597"/>
                    <a:pt x="7264" y="6645"/>
                  </a:cubicBezTo>
                  <a:lnTo>
                    <a:pt x="7431" y="6740"/>
                  </a:lnTo>
                  <a:cubicBezTo>
                    <a:pt x="7217" y="7074"/>
                    <a:pt x="6907" y="7359"/>
                    <a:pt x="6574" y="7550"/>
                  </a:cubicBezTo>
                  <a:cubicBezTo>
                    <a:pt x="6216" y="7740"/>
                    <a:pt x="5835" y="7859"/>
                    <a:pt x="5454" y="7907"/>
                  </a:cubicBezTo>
                  <a:lnTo>
                    <a:pt x="5454" y="7693"/>
                  </a:lnTo>
                  <a:cubicBezTo>
                    <a:pt x="5454" y="7598"/>
                    <a:pt x="5359" y="7502"/>
                    <a:pt x="5240" y="7502"/>
                  </a:cubicBezTo>
                  <a:cubicBezTo>
                    <a:pt x="5121" y="7502"/>
                    <a:pt x="5026" y="7598"/>
                    <a:pt x="5026" y="7693"/>
                  </a:cubicBezTo>
                  <a:lnTo>
                    <a:pt x="5026" y="7907"/>
                  </a:lnTo>
                  <a:cubicBezTo>
                    <a:pt x="4645" y="7859"/>
                    <a:pt x="4240" y="7740"/>
                    <a:pt x="3906" y="7550"/>
                  </a:cubicBezTo>
                  <a:cubicBezTo>
                    <a:pt x="3549" y="7359"/>
                    <a:pt x="3263" y="7074"/>
                    <a:pt x="3049" y="6740"/>
                  </a:cubicBezTo>
                  <a:lnTo>
                    <a:pt x="3216" y="6645"/>
                  </a:lnTo>
                  <a:cubicBezTo>
                    <a:pt x="3311" y="6597"/>
                    <a:pt x="3335" y="6454"/>
                    <a:pt x="3287" y="6359"/>
                  </a:cubicBezTo>
                  <a:cubicBezTo>
                    <a:pt x="3240" y="6296"/>
                    <a:pt x="3171" y="6264"/>
                    <a:pt x="3102" y="6264"/>
                  </a:cubicBezTo>
                  <a:cubicBezTo>
                    <a:pt x="3068" y="6264"/>
                    <a:pt x="3033" y="6272"/>
                    <a:pt x="3001" y="6288"/>
                  </a:cubicBezTo>
                  <a:lnTo>
                    <a:pt x="2835" y="6383"/>
                  </a:lnTo>
                  <a:cubicBezTo>
                    <a:pt x="2668" y="6026"/>
                    <a:pt x="2573" y="5645"/>
                    <a:pt x="2573" y="5240"/>
                  </a:cubicBezTo>
                  <a:cubicBezTo>
                    <a:pt x="2573" y="4835"/>
                    <a:pt x="2668" y="4454"/>
                    <a:pt x="2835" y="4097"/>
                  </a:cubicBezTo>
                  <a:lnTo>
                    <a:pt x="3001" y="4192"/>
                  </a:lnTo>
                  <a:cubicBezTo>
                    <a:pt x="3033" y="4208"/>
                    <a:pt x="3068" y="4216"/>
                    <a:pt x="3102" y="4216"/>
                  </a:cubicBezTo>
                  <a:cubicBezTo>
                    <a:pt x="3171" y="4216"/>
                    <a:pt x="3240" y="4184"/>
                    <a:pt x="3287" y="4121"/>
                  </a:cubicBezTo>
                  <a:cubicBezTo>
                    <a:pt x="3335" y="4025"/>
                    <a:pt x="3311" y="3882"/>
                    <a:pt x="3216" y="3835"/>
                  </a:cubicBezTo>
                  <a:lnTo>
                    <a:pt x="3049" y="3740"/>
                  </a:lnTo>
                  <a:cubicBezTo>
                    <a:pt x="3478" y="3097"/>
                    <a:pt x="4192" y="2644"/>
                    <a:pt x="5026" y="2573"/>
                  </a:cubicBezTo>
                  <a:lnTo>
                    <a:pt x="5026" y="2787"/>
                  </a:lnTo>
                  <a:cubicBezTo>
                    <a:pt x="5026" y="2882"/>
                    <a:pt x="5121" y="2978"/>
                    <a:pt x="5240" y="2978"/>
                  </a:cubicBezTo>
                  <a:cubicBezTo>
                    <a:pt x="5359" y="2978"/>
                    <a:pt x="5454" y="2882"/>
                    <a:pt x="5454" y="2787"/>
                  </a:cubicBezTo>
                  <a:lnTo>
                    <a:pt x="5454" y="2573"/>
                  </a:lnTo>
                  <a:close/>
                  <a:moveTo>
                    <a:pt x="2980" y="8944"/>
                  </a:moveTo>
                  <a:cubicBezTo>
                    <a:pt x="3017" y="8944"/>
                    <a:pt x="3057" y="8955"/>
                    <a:pt x="3097" y="8979"/>
                  </a:cubicBezTo>
                  <a:cubicBezTo>
                    <a:pt x="3192" y="9026"/>
                    <a:pt x="3216" y="9145"/>
                    <a:pt x="3168" y="9265"/>
                  </a:cubicBezTo>
                  <a:cubicBezTo>
                    <a:pt x="3120" y="9328"/>
                    <a:pt x="3052" y="9360"/>
                    <a:pt x="2983" y="9360"/>
                  </a:cubicBezTo>
                  <a:cubicBezTo>
                    <a:pt x="2948" y="9360"/>
                    <a:pt x="2914" y="9352"/>
                    <a:pt x="2882" y="9336"/>
                  </a:cubicBezTo>
                  <a:cubicBezTo>
                    <a:pt x="2787" y="9265"/>
                    <a:pt x="2739" y="9145"/>
                    <a:pt x="2811" y="9050"/>
                  </a:cubicBezTo>
                  <a:cubicBezTo>
                    <a:pt x="2843" y="8987"/>
                    <a:pt x="2906" y="8944"/>
                    <a:pt x="2980" y="8944"/>
                  </a:cubicBezTo>
                  <a:close/>
                  <a:moveTo>
                    <a:pt x="7500" y="8944"/>
                  </a:moveTo>
                  <a:cubicBezTo>
                    <a:pt x="7574" y="8944"/>
                    <a:pt x="7637" y="8987"/>
                    <a:pt x="7669" y="9050"/>
                  </a:cubicBezTo>
                  <a:cubicBezTo>
                    <a:pt x="7740" y="9145"/>
                    <a:pt x="7693" y="9265"/>
                    <a:pt x="7598" y="9336"/>
                  </a:cubicBezTo>
                  <a:cubicBezTo>
                    <a:pt x="7566" y="9352"/>
                    <a:pt x="7531" y="9360"/>
                    <a:pt x="7497" y="9360"/>
                  </a:cubicBezTo>
                  <a:cubicBezTo>
                    <a:pt x="7428" y="9360"/>
                    <a:pt x="7359" y="9328"/>
                    <a:pt x="7312" y="9265"/>
                  </a:cubicBezTo>
                  <a:cubicBezTo>
                    <a:pt x="7264" y="9145"/>
                    <a:pt x="7288" y="9026"/>
                    <a:pt x="7383" y="8979"/>
                  </a:cubicBezTo>
                  <a:cubicBezTo>
                    <a:pt x="7423" y="8955"/>
                    <a:pt x="7463" y="8944"/>
                    <a:pt x="7500" y="8944"/>
                  </a:cubicBezTo>
                  <a:close/>
                  <a:moveTo>
                    <a:pt x="5240" y="9669"/>
                  </a:moveTo>
                  <a:cubicBezTo>
                    <a:pt x="5359" y="9669"/>
                    <a:pt x="5454" y="9765"/>
                    <a:pt x="5454" y="9884"/>
                  </a:cubicBezTo>
                  <a:cubicBezTo>
                    <a:pt x="5454" y="10003"/>
                    <a:pt x="5359" y="10074"/>
                    <a:pt x="5240" y="10074"/>
                  </a:cubicBezTo>
                  <a:cubicBezTo>
                    <a:pt x="5121" y="10074"/>
                    <a:pt x="5026" y="10003"/>
                    <a:pt x="5026" y="9884"/>
                  </a:cubicBezTo>
                  <a:cubicBezTo>
                    <a:pt x="5026" y="9765"/>
                    <a:pt x="5121" y="9669"/>
                    <a:pt x="5240" y="9669"/>
                  </a:cubicBezTo>
                  <a:close/>
                  <a:moveTo>
                    <a:pt x="5240" y="1"/>
                  </a:moveTo>
                  <a:cubicBezTo>
                    <a:pt x="4907" y="1"/>
                    <a:pt x="4621" y="263"/>
                    <a:pt x="4621" y="596"/>
                  </a:cubicBezTo>
                  <a:cubicBezTo>
                    <a:pt x="4621" y="882"/>
                    <a:pt x="4811" y="1096"/>
                    <a:pt x="5049" y="1191"/>
                  </a:cubicBezTo>
                  <a:lnTo>
                    <a:pt x="5049" y="2168"/>
                  </a:lnTo>
                  <a:cubicBezTo>
                    <a:pt x="4645" y="2192"/>
                    <a:pt x="4240" y="2311"/>
                    <a:pt x="3882" y="2477"/>
                  </a:cubicBezTo>
                  <a:lnTo>
                    <a:pt x="3454" y="1739"/>
                  </a:lnTo>
                  <a:cubicBezTo>
                    <a:pt x="3621" y="1549"/>
                    <a:pt x="3644" y="1263"/>
                    <a:pt x="3525" y="1025"/>
                  </a:cubicBezTo>
                  <a:cubicBezTo>
                    <a:pt x="3414" y="834"/>
                    <a:pt x="3208" y="718"/>
                    <a:pt x="2998" y="718"/>
                  </a:cubicBezTo>
                  <a:cubicBezTo>
                    <a:pt x="2893" y="718"/>
                    <a:pt x="2787" y="747"/>
                    <a:pt x="2692" y="810"/>
                  </a:cubicBezTo>
                  <a:cubicBezTo>
                    <a:pt x="2382" y="977"/>
                    <a:pt x="2287" y="1358"/>
                    <a:pt x="2454" y="1644"/>
                  </a:cubicBezTo>
                  <a:cubicBezTo>
                    <a:pt x="2573" y="1842"/>
                    <a:pt x="2774" y="1942"/>
                    <a:pt x="2976" y="1942"/>
                  </a:cubicBezTo>
                  <a:cubicBezTo>
                    <a:pt x="3017" y="1942"/>
                    <a:pt x="3057" y="1938"/>
                    <a:pt x="3097" y="1930"/>
                  </a:cubicBezTo>
                  <a:lnTo>
                    <a:pt x="3525" y="2692"/>
                  </a:lnTo>
                  <a:cubicBezTo>
                    <a:pt x="3192" y="2906"/>
                    <a:pt x="2906" y="3192"/>
                    <a:pt x="2692" y="3525"/>
                  </a:cubicBezTo>
                  <a:lnTo>
                    <a:pt x="1954" y="3097"/>
                  </a:lnTo>
                  <a:cubicBezTo>
                    <a:pt x="1977" y="2858"/>
                    <a:pt x="1882" y="2597"/>
                    <a:pt x="1644" y="2454"/>
                  </a:cubicBezTo>
                  <a:cubicBezTo>
                    <a:pt x="1549" y="2398"/>
                    <a:pt x="1443" y="2372"/>
                    <a:pt x="1338" y="2372"/>
                  </a:cubicBezTo>
                  <a:cubicBezTo>
                    <a:pt x="1128" y="2372"/>
                    <a:pt x="922" y="2477"/>
                    <a:pt x="810" y="2668"/>
                  </a:cubicBezTo>
                  <a:cubicBezTo>
                    <a:pt x="644" y="2978"/>
                    <a:pt x="739" y="3359"/>
                    <a:pt x="1025" y="3525"/>
                  </a:cubicBezTo>
                  <a:cubicBezTo>
                    <a:pt x="1124" y="3575"/>
                    <a:pt x="1231" y="3600"/>
                    <a:pt x="1337" y="3600"/>
                  </a:cubicBezTo>
                  <a:cubicBezTo>
                    <a:pt x="1485" y="3600"/>
                    <a:pt x="1628" y="3551"/>
                    <a:pt x="1739" y="3454"/>
                  </a:cubicBezTo>
                  <a:lnTo>
                    <a:pt x="2477" y="3882"/>
                  </a:lnTo>
                  <a:cubicBezTo>
                    <a:pt x="2311" y="4240"/>
                    <a:pt x="2215" y="4645"/>
                    <a:pt x="2168" y="5026"/>
                  </a:cubicBezTo>
                  <a:lnTo>
                    <a:pt x="1191" y="5026"/>
                  </a:lnTo>
                  <a:cubicBezTo>
                    <a:pt x="1120" y="4787"/>
                    <a:pt x="882" y="4621"/>
                    <a:pt x="620" y="4621"/>
                  </a:cubicBezTo>
                  <a:cubicBezTo>
                    <a:pt x="263" y="4621"/>
                    <a:pt x="1" y="4907"/>
                    <a:pt x="1" y="5240"/>
                  </a:cubicBezTo>
                  <a:cubicBezTo>
                    <a:pt x="1" y="5573"/>
                    <a:pt x="263" y="5859"/>
                    <a:pt x="620" y="5859"/>
                  </a:cubicBezTo>
                  <a:cubicBezTo>
                    <a:pt x="882" y="5859"/>
                    <a:pt x="1096" y="5692"/>
                    <a:pt x="1191" y="5454"/>
                  </a:cubicBezTo>
                  <a:lnTo>
                    <a:pt x="2168" y="5454"/>
                  </a:lnTo>
                  <a:cubicBezTo>
                    <a:pt x="2215" y="5835"/>
                    <a:pt x="2311" y="6240"/>
                    <a:pt x="2477" y="6597"/>
                  </a:cubicBezTo>
                  <a:lnTo>
                    <a:pt x="1739" y="7026"/>
                  </a:lnTo>
                  <a:cubicBezTo>
                    <a:pt x="1628" y="6929"/>
                    <a:pt x="1485" y="6880"/>
                    <a:pt x="1337" y="6880"/>
                  </a:cubicBezTo>
                  <a:cubicBezTo>
                    <a:pt x="1231" y="6880"/>
                    <a:pt x="1124" y="6905"/>
                    <a:pt x="1025" y="6955"/>
                  </a:cubicBezTo>
                  <a:cubicBezTo>
                    <a:pt x="739" y="7121"/>
                    <a:pt x="644" y="7502"/>
                    <a:pt x="810" y="7812"/>
                  </a:cubicBezTo>
                  <a:cubicBezTo>
                    <a:pt x="922" y="8002"/>
                    <a:pt x="1128" y="8108"/>
                    <a:pt x="1338" y="8108"/>
                  </a:cubicBezTo>
                  <a:cubicBezTo>
                    <a:pt x="1443" y="8108"/>
                    <a:pt x="1549" y="8082"/>
                    <a:pt x="1644" y="8026"/>
                  </a:cubicBezTo>
                  <a:cubicBezTo>
                    <a:pt x="1882" y="7883"/>
                    <a:pt x="1977" y="7621"/>
                    <a:pt x="1954" y="7383"/>
                  </a:cubicBezTo>
                  <a:lnTo>
                    <a:pt x="2692" y="6955"/>
                  </a:lnTo>
                  <a:cubicBezTo>
                    <a:pt x="2906" y="7288"/>
                    <a:pt x="3192" y="7574"/>
                    <a:pt x="3525" y="7788"/>
                  </a:cubicBezTo>
                  <a:lnTo>
                    <a:pt x="3097" y="8550"/>
                  </a:lnTo>
                  <a:cubicBezTo>
                    <a:pt x="3057" y="8542"/>
                    <a:pt x="3017" y="8538"/>
                    <a:pt x="2976" y="8538"/>
                  </a:cubicBezTo>
                  <a:cubicBezTo>
                    <a:pt x="2774" y="8538"/>
                    <a:pt x="2573" y="8637"/>
                    <a:pt x="2454" y="8836"/>
                  </a:cubicBezTo>
                  <a:cubicBezTo>
                    <a:pt x="2287" y="9145"/>
                    <a:pt x="2382" y="9503"/>
                    <a:pt x="2692" y="9693"/>
                  </a:cubicBezTo>
                  <a:cubicBezTo>
                    <a:pt x="2781" y="9745"/>
                    <a:pt x="2879" y="9769"/>
                    <a:pt x="2978" y="9769"/>
                  </a:cubicBezTo>
                  <a:cubicBezTo>
                    <a:pt x="3194" y="9769"/>
                    <a:pt x="3411" y="9652"/>
                    <a:pt x="3525" y="9455"/>
                  </a:cubicBezTo>
                  <a:cubicBezTo>
                    <a:pt x="3644" y="9217"/>
                    <a:pt x="3621" y="8931"/>
                    <a:pt x="3454" y="8741"/>
                  </a:cubicBezTo>
                  <a:lnTo>
                    <a:pt x="3882" y="8002"/>
                  </a:lnTo>
                  <a:cubicBezTo>
                    <a:pt x="4240" y="8169"/>
                    <a:pt x="4645" y="8288"/>
                    <a:pt x="5049" y="8312"/>
                  </a:cubicBezTo>
                  <a:lnTo>
                    <a:pt x="5049" y="9288"/>
                  </a:lnTo>
                  <a:cubicBezTo>
                    <a:pt x="4811" y="9384"/>
                    <a:pt x="4621" y="9598"/>
                    <a:pt x="4621" y="9884"/>
                  </a:cubicBezTo>
                  <a:cubicBezTo>
                    <a:pt x="4621" y="10217"/>
                    <a:pt x="4907" y="10503"/>
                    <a:pt x="5240" y="10503"/>
                  </a:cubicBezTo>
                  <a:cubicBezTo>
                    <a:pt x="5573" y="10503"/>
                    <a:pt x="5859" y="10217"/>
                    <a:pt x="5859" y="9884"/>
                  </a:cubicBezTo>
                  <a:cubicBezTo>
                    <a:pt x="5859" y="9598"/>
                    <a:pt x="5692" y="9384"/>
                    <a:pt x="5454" y="9288"/>
                  </a:cubicBezTo>
                  <a:lnTo>
                    <a:pt x="5454" y="8312"/>
                  </a:lnTo>
                  <a:cubicBezTo>
                    <a:pt x="5859" y="8288"/>
                    <a:pt x="6240" y="8169"/>
                    <a:pt x="6597" y="8002"/>
                  </a:cubicBezTo>
                  <a:lnTo>
                    <a:pt x="7026" y="8741"/>
                  </a:lnTo>
                  <a:cubicBezTo>
                    <a:pt x="6859" y="8931"/>
                    <a:pt x="6835" y="9217"/>
                    <a:pt x="6978" y="9455"/>
                  </a:cubicBezTo>
                  <a:cubicBezTo>
                    <a:pt x="7093" y="9652"/>
                    <a:pt x="7309" y="9769"/>
                    <a:pt x="7526" y="9769"/>
                  </a:cubicBezTo>
                  <a:cubicBezTo>
                    <a:pt x="7624" y="9769"/>
                    <a:pt x="7723" y="9745"/>
                    <a:pt x="7812" y="9693"/>
                  </a:cubicBezTo>
                  <a:cubicBezTo>
                    <a:pt x="8098" y="9503"/>
                    <a:pt x="8217" y="9145"/>
                    <a:pt x="8026" y="8836"/>
                  </a:cubicBezTo>
                  <a:cubicBezTo>
                    <a:pt x="7927" y="8637"/>
                    <a:pt x="7729" y="8538"/>
                    <a:pt x="7514" y="8538"/>
                  </a:cubicBezTo>
                  <a:cubicBezTo>
                    <a:pt x="7471" y="8538"/>
                    <a:pt x="7427" y="8542"/>
                    <a:pt x="7383" y="8550"/>
                  </a:cubicBezTo>
                  <a:lnTo>
                    <a:pt x="6955" y="7788"/>
                  </a:lnTo>
                  <a:cubicBezTo>
                    <a:pt x="7288" y="7574"/>
                    <a:pt x="7574" y="7288"/>
                    <a:pt x="7812" y="6955"/>
                  </a:cubicBezTo>
                  <a:lnTo>
                    <a:pt x="8550" y="7383"/>
                  </a:lnTo>
                  <a:cubicBezTo>
                    <a:pt x="8503" y="7621"/>
                    <a:pt x="8598" y="7907"/>
                    <a:pt x="8836" y="8026"/>
                  </a:cubicBezTo>
                  <a:cubicBezTo>
                    <a:pt x="8939" y="8082"/>
                    <a:pt x="9050" y="8108"/>
                    <a:pt x="9159" y="8108"/>
                  </a:cubicBezTo>
                  <a:cubicBezTo>
                    <a:pt x="9376" y="8108"/>
                    <a:pt x="9582" y="8002"/>
                    <a:pt x="9693" y="7812"/>
                  </a:cubicBezTo>
                  <a:cubicBezTo>
                    <a:pt x="9860" y="7502"/>
                    <a:pt x="9765" y="7145"/>
                    <a:pt x="9455" y="6978"/>
                  </a:cubicBezTo>
                  <a:cubicBezTo>
                    <a:pt x="9350" y="6915"/>
                    <a:pt x="9240" y="6885"/>
                    <a:pt x="9131" y="6885"/>
                  </a:cubicBezTo>
                  <a:cubicBezTo>
                    <a:pt x="8994" y="6885"/>
                    <a:pt x="8860" y="6933"/>
                    <a:pt x="8741" y="7026"/>
                  </a:cubicBezTo>
                  <a:lnTo>
                    <a:pt x="8002" y="6597"/>
                  </a:lnTo>
                  <a:cubicBezTo>
                    <a:pt x="8169" y="6240"/>
                    <a:pt x="8288" y="5859"/>
                    <a:pt x="8312" y="5454"/>
                  </a:cubicBezTo>
                  <a:lnTo>
                    <a:pt x="9288" y="5454"/>
                  </a:lnTo>
                  <a:cubicBezTo>
                    <a:pt x="9384" y="5692"/>
                    <a:pt x="9622" y="5859"/>
                    <a:pt x="9884" y="5859"/>
                  </a:cubicBezTo>
                  <a:cubicBezTo>
                    <a:pt x="10217" y="5859"/>
                    <a:pt x="10503" y="5573"/>
                    <a:pt x="10503" y="5240"/>
                  </a:cubicBezTo>
                  <a:cubicBezTo>
                    <a:pt x="10503" y="4907"/>
                    <a:pt x="10217" y="4621"/>
                    <a:pt x="9884" y="4621"/>
                  </a:cubicBezTo>
                  <a:cubicBezTo>
                    <a:pt x="9598" y="4621"/>
                    <a:pt x="9384" y="4811"/>
                    <a:pt x="9288" y="5049"/>
                  </a:cubicBezTo>
                  <a:lnTo>
                    <a:pt x="8312" y="5049"/>
                  </a:lnTo>
                  <a:cubicBezTo>
                    <a:pt x="8288" y="4645"/>
                    <a:pt x="8169" y="4240"/>
                    <a:pt x="8002" y="3882"/>
                  </a:cubicBezTo>
                  <a:lnTo>
                    <a:pt x="8741" y="3454"/>
                  </a:lnTo>
                  <a:cubicBezTo>
                    <a:pt x="8852" y="3551"/>
                    <a:pt x="8995" y="3600"/>
                    <a:pt x="9143" y="3600"/>
                  </a:cubicBezTo>
                  <a:cubicBezTo>
                    <a:pt x="9248" y="3600"/>
                    <a:pt x="9356" y="3575"/>
                    <a:pt x="9455" y="3525"/>
                  </a:cubicBezTo>
                  <a:cubicBezTo>
                    <a:pt x="9741" y="3359"/>
                    <a:pt x="9860" y="2978"/>
                    <a:pt x="9693" y="2668"/>
                  </a:cubicBezTo>
                  <a:cubicBezTo>
                    <a:pt x="9566" y="2477"/>
                    <a:pt x="9365" y="2372"/>
                    <a:pt x="9153" y="2372"/>
                  </a:cubicBezTo>
                  <a:cubicBezTo>
                    <a:pt x="9048" y="2372"/>
                    <a:pt x="8939" y="2398"/>
                    <a:pt x="8836" y="2454"/>
                  </a:cubicBezTo>
                  <a:cubicBezTo>
                    <a:pt x="8598" y="2597"/>
                    <a:pt x="8503" y="2858"/>
                    <a:pt x="8550" y="3097"/>
                  </a:cubicBezTo>
                  <a:lnTo>
                    <a:pt x="7788" y="3525"/>
                  </a:lnTo>
                  <a:cubicBezTo>
                    <a:pt x="7574" y="3192"/>
                    <a:pt x="7288" y="2906"/>
                    <a:pt x="6955" y="2692"/>
                  </a:cubicBezTo>
                  <a:lnTo>
                    <a:pt x="7383" y="1930"/>
                  </a:lnTo>
                  <a:cubicBezTo>
                    <a:pt x="7427" y="1938"/>
                    <a:pt x="7471" y="1942"/>
                    <a:pt x="7514" y="1942"/>
                  </a:cubicBezTo>
                  <a:cubicBezTo>
                    <a:pt x="7729" y="1942"/>
                    <a:pt x="7927" y="1842"/>
                    <a:pt x="8026" y="1644"/>
                  </a:cubicBezTo>
                  <a:cubicBezTo>
                    <a:pt x="8193" y="1334"/>
                    <a:pt x="8098" y="977"/>
                    <a:pt x="7812" y="810"/>
                  </a:cubicBezTo>
                  <a:cubicBezTo>
                    <a:pt x="7709" y="755"/>
                    <a:pt x="7600" y="728"/>
                    <a:pt x="7495" y="728"/>
                  </a:cubicBezTo>
                  <a:cubicBezTo>
                    <a:pt x="7285" y="728"/>
                    <a:pt x="7090" y="834"/>
                    <a:pt x="6978" y="1025"/>
                  </a:cubicBezTo>
                  <a:cubicBezTo>
                    <a:pt x="6835" y="1263"/>
                    <a:pt x="6859" y="1549"/>
                    <a:pt x="7026" y="1739"/>
                  </a:cubicBezTo>
                  <a:lnTo>
                    <a:pt x="6597" y="2477"/>
                  </a:lnTo>
                  <a:cubicBezTo>
                    <a:pt x="6240" y="2311"/>
                    <a:pt x="5859" y="2192"/>
                    <a:pt x="5454" y="2168"/>
                  </a:cubicBezTo>
                  <a:lnTo>
                    <a:pt x="5454" y="1191"/>
                  </a:lnTo>
                  <a:cubicBezTo>
                    <a:pt x="5692" y="1096"/>
                    <a:pt x="5859" y="882"/>
                    <a:pt x="5859" y="596"/>
                  </a:cubicBezTo>
                  <a:cubicBezTo>
                    <a:pt x="5859" y="263"/>
                    <a:pt x="5573" y="1"/>
                    <a:pt x="52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3579;p56">
              <a:extLst>
                <a:ext uri="{FF2B5EF4-FFF2-40B4-BE49-F238E27FC236}">
                  <a16:creationId xmlns:a16="http://schemas.microsoft.com/office/drawing/2014/main" id="{99DB76A8-BD9C-B486-FF67-11BE8F650FDC}"/>
                </a:ext>
              </a:extLst>
            </p:cNvPr>
            <p:cNvSpPr/>
            <p:nvPr/>
          </p:nvSpPr>
          <p:spPr>
            <a:xfrm>
              <a:off x="2239262" y="1752312"/>
              <a:ext cx="40666" cy="40666"/>
            </a:xfrm>
            <a:custGeom>
              <a:avLst/>
              <a:gdLst/>
              <a:ahLst/>
              <a:cxnLst/>
              <a:rect l="l" t="t" r="r" b="b"/>
              <a:pathLst>
                <a:path w="1215" h="1215" extrusionOk="0">
                  <a:moveTo>
                    <a:pt x="596" y="405"/>
                  </a:moveTo>
                  <a:cubicBezTo>
                    <a:pt x="715" y="405"/>
                    <a:pt x="810" y="500"/>
                    <a:pt x="810" y="596"/>
                  </a:cubicBezTo>
                  <a:cubicBezTo>
                    <a:pt x="810" y="715"/>
                    <a:pt x="715" y="810"/>
                    <a:pt x="596" y="810"/>
                  </a:cubicBezTo>
                  <a:cubicBezTo>
                    <a:pt x="500" y="810"/>
                    <a:pt x="405" y="715"/>
                    <a:pt x="405" y="596"/>
                  </a:cubicBezTo>
                  <a:cubicBezTo>
                    <a:pt x="405" y="500"/>
                    <a:pt x="500" y="405"/>
                    <a:pt x="596" y="405"/>
                  </a:cubicBezTo>
                  <a:close/>
                  <a:moveTo>
                    <a:pt x="596" y="0"/>
                  </a:moveTo>
                  <a:cubicBezTo>
                    <a:pt x="262" y="0"/>
                    <a:pt x="0" y="262"/>
                    <a:pt x="0" y="596"/>
                  </a:cubicBezTo>
                  <a:cubicBezTo>
                    <a:pt x="0" y="953"/>
                    <a:pt x="262" y="1215"/>
                    <a:pt x="596" y="1215"/>
                  </a:cubicBezTo>
                  <a:cubicBezTo>
                    <a:pt x="953" y="1215"/>
                    <a:pt x="1215" y="953"/>
                    <a:pt x="1215" y="596"/>
                  </a:cubicBezTo>
                  <a:cubicBezTo>
                    <a:pt x="1215" y="262"/>
                    <a:pt x="953" y="0"/>
                    <a:pt x="5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3580;p56">
              <a:extLst>
                <a:ext uri="{FF2B5EF4-FFF2-40B4-BE49-F238E27FC236}">
                  <a16:creationId xmlns:a16="http://schemas.microsoft.com/office/drawing/2014/main" id="{724EB8BA-307A-7796-1601-143497A0C6B4}"/>
                </a:ext>
              </a:extLst>
            </p:cNvPr>
            <p:cNvSpPr/>
            <p:nvPr/>
          </p:nvSpPr>
          <p:spPr>
            <a:xfrm>
              <a:off x="2239262" y="1834414"/>
              <a:ext cx="40666" cy="41469"/>
            </a:xfrm>
            <a:custGeom>
              <a:avLst/>
              <a:gdLst/>
              <a:ahLst/>
              <a:cxnLst/>
              <a:rect l="l" t="t" r="r" b="b"/>
              <a:pathLst>
                <a:path w="1215" h="1239" extrusionOk="0">
                  <a:moveTo>
                    <a:pt x="596" y="405"/>
                  </a:moveTo>
                  <a:cubicBezTo>
                    <a:pt x="715" y="405"/>
                    <a:pt x="810" y="500"/>
                    <a:pt x="810" y="619"/>
                  </a:cubicBezTo>
                  <a:cubicBezTo>
                    <a:pt x="810" y="738"/>
                    <a:pt x="715" y="810"/>
                    <a:pt x="596" y="810"/>
                  </a:cubicBezTo>
                  <a:cubicBezTo>
                    <a:pt x="500" y="810"/>
                    <a:pt x="405" y="738"/>
                    <a:pt x="405" y="619"/>
                  </a:cubicBezTo>
                  <a:cubicBezTo>
                    <a:pt x="405" y="500"/>
                    <a:pt x="500" y="405"/>
                    <a:pt x="596" y="405"/>
                  </a:cubicBezTo>
                  <a:close/>
                  <a:moveTo>
                    <a:pt x="596" y="0"/>
                  </a:moveTo>
                  <a:cubicBezTo>
                    <a:pt x="262" y="0"/>
                    <a:pt x="0" y="286"/>
                    <a:pt x="0" y="619"/>
                  </a:cubicBezTo>
                  <a:cubicBezTo>
                    <a:pt x="0" y="953"/>
                    <a:pt x="262" y="1238"/>
                    <a:pt x="596" y="1238"/>
                  </a:cubicBezTo>
                  <a:cubicBezTo>
                    <a:pt x="953" y="1238"/>
                    <a:pt x="1215" y="953"/>
                    <a:pt x="1215" y="619"/>
                  </a:cubicBezTo>
                  <a:cubicBezTo>
                    <a:pt x="1215" y="286"/>
                    <a:pt x="953" y="0"/>
                    <a:pt x="5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3581;p56">
              <a:extLst>
                <a:ext uri="{FF2B5EF4-FFF2-40B4-BE49-F238E27FC236}">
                  <a16:creationId xmlns:a16="http://schemas.microsoft.com/office/drawing/2014/main" id="{E329E672-1177-6F2B-9DF0-AFB73CD648EE}"/>
                </a:ext>
              </a:extLst>
            </p:cNvPr>
            <p:cNvSpPr/>
            <p:nvPr/>
          </p:nvSpPr>
          <p:spPr>
            <a:xfrm>
              <a:off x="2216938" y="1826414"/>
              <a:ext cx="13589" cy="13589"/>
            </a:xfrm>
            <a:custGeom>
              <a:avLst/>
              <a:gdLst/>
              <a:ahLst/>
              <a:cxnLst/>
              <a:rect l="l" t="t" r="r" b="b"/>
              <a:pathLst>
                <a:path w="406" h="406" extrusionOk="0">
                  <a:moveTo>
                    <a:pt x="215" y="1"/>
                  </a:moveTo>
                  <a:cubicBezTo>
                    <a:pt x="96" y="1"/>
                    <a:pt x="0" y="72"/>
                    <a:pt x="0" y="191"/>
                  </a:cubicBezTo>
                  <a:cubicBezTo>
                    <a:pt x="0" y="311"/>
                    <a:pt x="96" y="406"/>
                    <a:pt x="215" y="406"/>
                  </a:cubicBezTo>
                  <a:cubicBezTo>
                    <a:pt x="310" y="406"/>
                    <a:pt x="405" y="311"/>
                    <a:pt x="405" y="191"/>
                  </a:cubicBezTo>
                  <a:cubicBezTo>
                    <a:pt x="405" y="72"/>
                    <a:pt x="310" y="1"/>
                    <a:pt x="2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3582;p56">
              <a:extLst>
                <a:ext uri="{FF2B5EF4-FFF2-40B4-BE49-F238E27FC236}">
                  <a16:creationId xmlns:a16="http://schemas.microsoft.com/office/drawing/2014/main" id="{1DB651C6-E65D-743A-0AB8-3A904DAB7199}"/>
                </a:ext>
              </a:extLst>
            </p:cNvPr>
            <p:cNvSpPr/>
            <p:nvPr/>
          </p:nvSpPr>
          <p:spPr>
            <a:xfrm>
              <a:off x="2169913" y="1779389"/>
              <a:ext cx="67777" cy="66471"/>
            </a:xfrm>
            <a:custGeom>
              <a:avLst/>
              <a:gdLst/>
              <a:ahLst/>
              <a:cxnLst/>
              <a:rect l="l" t="t" r="r" b="b"/>
              <a:pathLst>
                <a:path w="2025" h="1986" extrusionOk="0">
                  <a:moveTo>
                    <a:pt x="1048" y="1"/>
                  </a:moveTo>
                  <a:cubicBezTo>
                    <a:pt x="477" y="1"/>
                    <a:pt x="0" y="453"/>
                    <a:pt x="0" y="1025"/>
                  </a:cubicBezTo>
                  <a:cubicBezTo>
                    <a:pt x="0" y="1430"/>
                    <a:pt x="262" y="1811"/>
                    <a:pt x="620" y="1977"/>
                  </a:cubicBezTo>
                  <a:cubicBezTo>
                    <a:pt x="641" y="1983"/>
                    <a:pt x="665" y="1986"/>
                    <a:pt x="689" y="1986"/>
                  </a:cubicBezTo>
                  <a:cubicBezTo>
                    <a:pt x="773" y="1986"/>
                    <a:pt x="863" y="1951"/>
                    <a:pt x="882" y="1858"/>
                  </a:cubicBezTo>
                  <a:cubicBezTo>
                    <a:pt x="929" y="1763"/>
                    <a:pt x="882" y="1644"/>
                    <a:pt x="786" y="1596"/>
                  </a:cubicBezTo>
                  <a:cubicBezTo>
                    <a:pt x="572" y="1501"/>
                    <a:pt x="429" y="1263"/>
                    <a:pt x="429" y="1025"/>
                  </a:cubicBezTo>
                  <a:cubicBezTo>
                    <a:pt x="429" y="692"/>
                    <a:pt x="691" y="406"/>
                    <a:pt x="1048" y="406"/>
                  </a:cubicBezTo>
                  <a:cubicBezTo>
                    <a:pt x="1286" y="406"/>
                    <a:pt x="1501" y="549"/>
                    <a:pt x="1596" y="787"/>
                  </a:cubicBezTo>
                  <a:cubicBezTo>
                    <a:pt x="1631" y="856"/>
                    <a:pt x="1704" y="901"/>
                    <a:pt x="1787" y="901"/>
                  </a:cubicBezTo>
                  <a:cubicBezTo>
                    <a:pt x="1818" y="901"/>
                    <a:pt x="1850" y="895"/>
                    <a:pt x="1882" y="882"/>
                  </a:cubicBezTo>
                  <a:cubicBezTo>
                    <a:pt x="1977" y="834"/>
                    <a:pt x="2025" y="715"/>
                    <a:pt x="1977" y="620"/>
                  </a:cubicBezTo>
                  <a:cubicBezTo>
                    <a:pt x="1810" y="239"/>
                    <a:pt x="1453" y="1"/>
                    <a:pt x="10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351241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9ED69-1587-8951-B511-AB1A6CA5E9E0}"/>
              </a:ext>
            </a:extLst>
          </p:cNvPr>
          <p:cNvSpPr>
            <a:spLocks noGrp="1"/>
          </p:cNvSpPr>
          <p:nvPr>
            <p:ph type="title"/>
          </p:nvPr>
        </p:nvSpPr>
        <p:spPr/>
        <p:txBody>
          <a:bodyPr/>
          <a:lstStyle/>
          <a:p>
            <a:r>
              <a:rPr lang="en-CA" dirty="0"/>
              <a:t>Commonly recommended vaccines</a:t>
            </a:r>
          </a:p>
        </p:txBody>
      </p:sp>
      <p:sp>
        <p:nvSpPr>
          <p:cNvPr id="3" name="Text Placeholder 2">
            <a:extLst>
              <a:ext uri="{FF2B5EF4-FFF2-40B4-BE49-F238E27FC236}">
                <a16:creationId xmlns:a16="http://schemas.microsoft.com/office/drawing/2014/main" id="{11F49779-7FC3-1F2E-D865-9133C65070D9}"/>
              </a:ext>
            </a:extLst>
          </p:cNvPr>
          <p:cNvSpPr>
            <a:spLocks noGrp="1"/>
          </p:cNvSpPr>
          <p:nvPr>
            <p:ph type="body" idx="1"/>
          </p:nvPr>
        </p:nvSpPr>
        <p:spPr/>
        <p:txBody>
          <a:bodyPr/>
          <a:lstStyle/>
          <a:p>
            <a:r>
              <a:rPr lang="en-CA" dirty="0"/>
              <a:t>Routine or commonly recommended immunizations for </a:t>
            </a:r>
            <a:r>
              <a:rPr lang="en-CA" b="1" dirty="0"/>
              <a:t>university students </a:t>
            </a:r>
            <a:r>
              <a:rPr lang="en-CA" dirty="0"/>
              <a:t>include:</a:t>
            </a:r>
          </a:p>
          <a:p>
            <a:pPr lvl="1"/>
            <a:r>
              <a:rPr lang="en-CA" dirty="0"/>
              <a:t>MMR (measles, mumps, rubella)</a:t>
            </a:r>
          </a:p>
          <a:p>
            <a:pPr lvl="1"/>
            <a:r>
              <a:rPr lang="en-CA" dirty="0"/>
              <a:t>Tdap (tetanus, diphtheria, pertussis)</a:t>
            </a:r>
          </a:p>
          <a:p>
            <a:pPr lvl="1"/>
            <a:r>
              <a:rPr lang="en-CA" dirty="0"/>
              <a:t>Meningococcal </a:t>
            </a:r>
          </a:p>
          <a:p>
            <a:pPr lvl="1"/>
            <a:r>
              <a:rPr lang="en-CA" dirty="0"/>
              <a:t>HPV</a:t>
            </a:r>
          </a:p>
          <a:p>
            <a:pPr lvl="1"/>
            <a:r>
              <a:rPr lang="en-CA" dirty="0"/>
              <a:t>Influenza (annually)</a:t>
            </a:r>
          </a:p>
          <a:p>
            <a:pPr lvl="1"/>
            <a:r>
              <a:rPr lang="en-CA" dirty="0"/>
              <a:t>Covid-19 </a:t>
            </a:r>
          </a:p>
          <a:p>
            <a:pPr lvl="1"/>
            <a:r>
              <a:rPr lang="en-CA" dirty="0"/>
              <a:t>Varicella (chicken pox)</a:t>
            </a:r>
          </a:p>
          <a:p>
            <a:pPr lvl="1"/>
            <a:r>
              <a:rPr lang="en-CA" dirty="0"/>
              <a:t>Hepatitis B (especially for healthcare programs)</a:t>
            </a:r>
          </a:p>
          <a:p>
            <a:pPr lvl="1"/>
            <a:r>
              <a:rPr lang="en-CA" dirty="0"/>
              <a:t>Rabies (if part of animal related studies/research)</a:t>
            </a:r>
          </a:p>
          <a:p>
            <a:pPr lvl="1"/>
            <a:endParaRPr lang="en-CA" dirty="0"/>
          </a:p>
          <a:p>
            <a:pPr marL="152400" indent="0">
              <a:buNone/>
            </a:pPr>
            <a:r>
              <a:rPr lang="en-CA" dirty="0"/>
              <a:t>Publicly Funded Immunization Schedules for Ontario </a:t>
            </a:r>
            <a:r>
              <a:rPr lang="en-CA" dirty="0">
                <a:hlinkClick r:id="rId2"/>
              </a:rPr>
              <a:t>https://www.ontario.ca/files/2024-01/moh-publicly-funded-immunization-schedule-en-2024-01-23.pdf</a:t>
            </a:r>
            <a:r>
              <a:rPr lang="en-CA" dirty="0"/>
              <a:t> </a:t>
            </a:r>
          </a:p>
          <a:p>
            <a:pPr marL="438150" indent="-285750">
              <a:buFont typeface="Arial" panose="020B0604020202020204" pitchFamily="34" charset="0"/>
              <a:buChar char="•"/>
            </a:pPr>
            <a:r>
              <a:rPr lang="en-CA" dirty="0"/>
              <a:t>These are the guidelines that we follow for determining which immunizations are publicly funded for which people and what schedule to follow</a:t>
            </a:r>
          </a:p>
        </p:txBody>
      </p:sp>
    </p:spTree>
    <p:extLst>
      <p:ext uri="{BB962C8B-B14F-4D97-AF65-F5344CB8AC3E}">
        <p14:creationId xmlns:p14="http://schemas.microsoft.com/office/powerpoint/2010/main" val="3109679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9BA6B-2992-D22E-720D-C4CAFDB59390}"/>
              </a:ext>
            </a:extLst>
          </p:cNvPr>
          <p:cNvSpPr>
            <a:spLocks noGrp="1"/>
          </p:cNvSpPr>
          <p:nvPr>
            <p:ph type="title"/>
          </p:nvPr>
        </p:nvSpPr>
        <p:spPr/>
        <p:txBody>
          <a:bodyPr/>
          <a:lstStyle/>
          <a:p>
            <a:pPr algn="ctr"/>
            <a:r>
              <a:rPr lang="en-CA" sz="2400" dirty="0"/>
              <a:t>Publicly Funded Immunization Schedules for Ontario</a:t>
            </a:r>
          </a:p>
        </p:txBody>
      </p:sp>
      <p:sp>
        <p:nvSpPr>
          <p:cNvPr id="3" name="Text Placeholder 2">
            <a:extLst>
              <a:ext uri="{FF2B5EF4-FFF2-40B4-BE49-F238E27FC236}">
                <a16:creationId xmlns:a16="http://schemas.microsoft.com/office/drawing/2014/main" id="{BBBA5D3D-FC57-8FF1-51E7-19933DB2CD99}"/>
              </a:ext>
            </a:extLst>
          </p:cNvPr>
          <p:cNvSpPr>
            <a:spLocks noGrp="1"/>
          </p:cNvSpPr>
          <p:nvPr>
            <p:ph type="body" idx="1"/>
          </p:nvPr>
        </p:nvSpPr>
        <p:spPr/>
        <p:txBody>
          <a:bodyPr/>
          <a:lstStyle/>
          <a:p>
            <a:pPr marL="152400" indent="0">
              <a:buNone/>
            </a:pPr>
            <a:r>
              <a:rPr lang="en-CA" dirty="0">
                <a:hlinkClick r:id="rId2"/>
              </a:rPr>
              <a:t>https://www.ontario.ca/files/2024-01/moh-publicly-funded-immunization-schedule-en-2024-01-23.pdf</a:t>
            </a:r>
            <a:r>
              <a:rPr lang="en-CA" dirty="0"/>
              <a:t> </a:t>
            </a:r>
          </a:p>
          <a:p>
            <a:pPr marL="152400" indent="0">
              <a:buNone/>
            </a:pPr>
            <a:endParaRPr lang="en-CA" dirty="0"/>
          </a:p>
          <a:p>
            <a:pPr marL="152400" indent="0">
              <a:buNone/>
            </a:pPr>
            <a:r>
              <a:rPr lang="en-CA" dirty="0"/>
              <a:t>Includes: </a:t>
            </a:r>
          </a:p>
        </p:txBody>
      </p:sp>
      <p:pic>
        <p:nvPicPr>
          <p:cNvPr id="5" name="Picture 4">
            <a:extLst>
              <a:ext uri="{FF2B5EF4-FFF2-40B4-BE49-F238E27FC236}">
                <a16:creationId xmlns:a16="http://schemas.microsoft.com/office/drawing/2014/main" id="{7B0E1B34-91CD-BFA5-D9AB-CA5002313EAF}"/>
              </a:ext>
            </a:extLst>
          </p:cNvPr>
          <p:cNvPicPr>
            <a:picLocks noChangeAspect="1"/>
          </p:cNvPicPr>
          <p:nvPr/>
        </p:nvPicPr>
        <p:blipFill>
          <a:blip r:embed="rId3"/>
          <a:stretch>
            <a:fillRect/>
          </a:stretch>
        </p:blipFill>
        <p:spPr>
          <a:xfrm>
            <a:off x="1651067" y="1725614"/>
            <a:ext cx="3181794" cy="2038635"/>
          </a:xfrm>
          <a:prstGeom prst="rect">
            <a:avLst/>
          </a:prstGeom>
        </p:spPr>
      </p:pic>
      <p:grpSp>
        <p:nvGrpSpPr>
          <p:cNvPr id="6" name="Google Shape;3090;p56">
            <a:extLst>
              <a:ext uri="{FF2B5EF4-FFF2-40B4-BE49-F238E27FC236}">
                <a16:creationId xmlns:a16="http://schemas.microsoft.com/office/drawing/2014/main" id="{4011CB32-76A8-BD23-2587-B7388FDE439B}"/>
              </a:ext>
            </a:extLst>
          </p:cNvPr>
          <p:cNvGrpSpPr/>
          <p:nvPr/>
        </p:nvGrpSpPr>
        <p:grpSpPr>
          <a:xfrm>
            <a:off x="6141355" y="2166025"/>
            <a:ext cx="1351578" cy="1671684"/>
            <a:chOff x="1434208" y="3481138"/>
            <a:chExt cx="288578" cy="351535"/>
          </a:xfrm>
        </p:grpSpPr>
        <p:sp>
          <p:nvSpPr>
            <p:cNvPr id="7" name="Google Shape;3091;p56">
              <a:extLst>
                <a:ext uri="{FF2B5EF4-FFF2-40B4-BE49-F238E27FC236}">
                  <a16:creationId xmlns:a16="http://schemas.microsoft.com/office/drawing/2014/main" id="{E2590B3C-F1FE-E000-55C3-8F3952E208E5}"/>
                </a:ext>
              </a:extLst>
            </p:cNvPr>
            <p:cNvSpPr/>
            <p:nvPr/>
          </p:nvSpPr>
          <p:spPr>
            <a:xfrm>
              <a:off x="1441371" y="3488300"/>
              <a:ext cx="274253" cy="337210"/>
            </a:xfrm>
            <a:custGeom>
              <a:avLst/>
              <a:gdLst/>
              <a:ahLst/>
              <a:cxnLst/>
              <a:rect l="l" t="t" r="r" b="b"/>
              <a:pathLst>
                <a:path w="8194" h="10075" extrusionOk="0">
                  <a:moveTo>
                    <a:pt x="1620" y="1"/>
                  </a:moveTo>
                  <a:cubicBezTo>
                    <a:pt x="1620" y="1"/>
                    <a:pt x="1287" y="811"/>
                    <a:pt x="1" y="811"/>
                  </a:cubicBezTo>
                  <a:lnTo>
                    <a:pt x="1" y="4454"/>
                  </a:lnTo>
                  <a:cubicBezTo>
                    <a:pt x="1" y="6978"/>
                    <a:pt x="1668" y="9360"/>
                    <a:pt x="4097" y="10074"/>
                  </a:cubicBezTo>
                  <a:cubicBezTo>
                    <a:pt x="6526" y="9360"/>
                    <a:pt x="8193" y="7002"/>
                    <a:pt x="8193" y="4454"/>
                  </a:cubicBezTo>
                  <a:lnTo>
                    <a:pt x="8193" y="811"/>
                  </a:lnTo>
                  <a:cubicBezTo>
                    <a:pt x="6907" y="811"/>
                    <a:pt x="6550" y="1"/>
                    <a:pt x="65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3092;p56">
              <a:extLst>
                <a:ext uri="{FF2B5EF4-FFF2-40B4-BE49-F238E27FC236}">
                  <a16:creationId xmlns:a16="http://schemas.microsoft.com/office/drawing/2014/main" id="{C64B6842-2606-85B9-EE04-1F7A20FF266C}"/>
                </a:ext>
              </a:extLst>
            </p:cNvPr>
            <p:cNvSpPr/>
            <p:nvPr/>
          </p:nvSpPr>
          <p:spPr>
            <a:xfrm>
              <a:off x="1468482" y="3515411"/>
              <a:ext cx="220032" cy="281416"/>
            </a:xfrm>
            <a:custGeom>
              <a:avLst/>
              <a:gdLst/>
              <a:ahLst/>
              <a:cxnLst/>
              <a:rect l="l" t="t" r="r" b="b"/>
              <a:pathLst>
                <a:path w="6574" h="8408" extrusionOk="0">
                  <a:moveTo>
                    <a:pt x="1239" y="1"/>
                  </a:moveTo>
                  <a:cubicBezTo>
                    <a:pt x="977" y="286"/>
                    <a:pt x="572" y="572"/>
                    <a:pt x="1" y="715"/>
                  </a:cubicBezTo>
                  <a:lnTo>
                    <a:pt x="1" y="3644"/>
                  </a:lnTo>
                  <a:cubicBezTo>
                    <a:pt x="1" y="5764"/>
                    <a:pt x="1310" y="7716"/>
                    <a:pt x="3287" y="8407"/>
                  </a:cubicBezTo>
                  <a:cubicBezTo>
                    <a:pt x="5264" y="7716"/>
                    <a:pt x="6573" y="5764"/>
                    <a:pt x="6573" y="3644"/>
                  </a:cubicBezTo>
                  <a:lnTo>
                    <a:pt x="6573" y="715"/>
                  </a:lnTo>
                  <a:cubicBezTo>
                    <a:pt x="6002" y="572"/>
                    <a:pt x="5597" y="286"/>
                    <a:pt x="533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3093;p56">
              <a:extLst>
                <a:ext uri="{FF2B5EF4-FFF2-40B4-BE49-F238E27FC236}">
                  <a16:creationId xmlns:a16="http://schemas.microsoft.com/office/drawing/2014/main" id="{007EA665-EC82-D7AA-2B1B-3B8CC708175C}"/>
                </a:ext>
              </a:extLst>
            </p:cNvPr>
            <p:cNvSpPr/>
            <p:nvPr/>
          </p:nvSpPr>
          <p:spPr>
            <a:xfrm>
              <a:off x="1537028" y="3615854"/>
              <a:ext cx="82939" cy="110016"/>
            </a:xfrm>
            <a:custGeom>
              <a:avLst/>
              <a:gdLst/>
              <a:ahLst/>
              <a:cxnLst/>
              <a:rect l="l" t="t" r="r" b="b"/>
              <a:pathLst>
                <a:path w="2478" h="3287" extrusionOk="0">
                  <a:moveTo>
                    <a:pt x="429" y="0"/>
                  </a:moveTo>
                  <a:lnTo>
                    <a:pt x="239" y="167"/>
                  </a:lnTo>
                  <a:cubicBezTo>
                    <a:pt x="96" y="334"/>
                    <a:pt x="1" y="524"/>
                    <a:pt x="1" y="738"/>
                  </a:cubicBezTo>
                  <a:lnTo>
                    <a:pt x="1" y="2882"/>
                  </a:lnTo>
                  <a:cubicBezTo>
                    <a:pt x="1" y="3096"/>
                    <a:pt x="191" y="3287"/>
                    <a:pt x="429" y="3287"/>
                  </a:cubicBezTo>
                  <a:lnTo>
                    <a:pt x="2049" y="3287"/>
                  </a:lnTo>
                  <a:cubicBezTo>
                    <a:pt x="2287" y="3287"/>
                    <a:pt x="2477" y="3096"/>
                    <a:pt x="2477" y="2882"/>
                  </a:cubicBezTo>
                  <a:lnTo>
                    <a:pt x="2477" y="738"/>
                  </a:lnTo>
                  <a:cubicBezTo>
                    <a:pt x="2477" y="524"/>
                    <a:pt x="2382" y="334"/>
                    <a:pt x="2239" y="167"/>
                  </a:cubicBezTo>
                  <a:lnTo>
                    <a:pt x="2049"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3094;p56">
              <a:extLst>
                <a:ext uri="{FF2B5EF4-FFF2-40B4-BE49-F238E27FC236}">
                  <a16:creationId xmlns:a16="http://schemas.microsoft.com/office/drawing/2014/main" id="{FE0FD1C5-A108-9EC5-1892-13BDDF78E7AB}"/>
                </a:ext>
              </a:extLst>
            </p:cNvPr>
            <p:cNvSpPr/>
            <p:nvPr/>
          </p:nvSpPr>
          <p:spPr>
            <a:xfrm>
              <a:off x="1537028" y="3560830"/>
              <a:ext cx="82939" cy="55058"/>
            </a:xfrm>
            <a:custGeom>
              <a:avLst/>
              <a:gdLst/>
              <a:ahLst/>
              <a:cxnLst/>
              <a:rect l="l" t="t" r="r" b="b"/>
              <a:pathLst>
                <a:path w="2478" h="1645" extrusionOk="0">
                  <a:moveTo>
                    <a:pt x="429" y="1"/>
                  </a:moveTo>
                  <a:cubicBezTo>
                    <a:pt x="191" y="1"/>
                    <a:pt x="1" y="191"/>
                    <a:pt x="1" y="406"/>
                  </a:cubicBezTo>
                  <a:cubicBezTo>
                    <a:pt x="1" y="644"/>
                    <a:pt x="191" y="811"/>
                    <a:pt x="429" y="811"/>
                  </a:cubicBezTo>
                  <a:lnTo>
                    <a:pt x="429" y="1644"/>
                  </a:lnTo>
                  <a:lnTo>
                    <a:pt x="2073" y="1644"/>
                  </a:lnTo>
                  <a:lnTo>
                    <a:pt x="2073" y="811"/>
                  </a:lnTo>
                  <a:cubicBezTo>
                    <a:pt x="2287" y="811"/>
                    <a:pt x="2477" y="644"/>
                    <a:pt x="2477" y="406"/>
                  </a:cubicBezTo>
                  <a:cubicBezTo>
                    <a:pt x="2477" y="191"/>
                    <a:pt x="2287" y="1"/>
                    <a:pt x="20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3095;p56">
              <a:extLst>
                <a:ext uri="{FF2B5EF4-FFF2-40B4-BE49-F238E27FC236}">
                  <a16:creationId xmlns:a16="http://schemas.microsoft.com/office/drawing/2014/main" id="{D3237B73-FC2E-C242-E39B-68EF6D7AE950}"/>
                </a:ext>
              </a:extLst>
            </p:cNvPr>
            <p:cNvSpPr/>
            <p:nvPr/>
          </p:nvSpPr>
          <p:spPr>
            <a:xfrm>
              <a:off x="1461319" y="3508248"/>
              <a:ext cx="233554" cy="295741"/>
            </a:xfrm>
            <a:custGeom>
              <a:avLst/>
              <a:gdLst/>
              <a:ahLst/>
              <a:cxnLst/>
              <a:rect l="l" t="t" r="r" b="b"/>
              <a:pathLst>
                <a:path w="6978" h="8836" extrusionOk="0">
                  <a:moveTo>
                    <a:pt x="5454" y="429"/>
                  </a:moveTo>
                  <a:cubicBezTo>
                    <a:pt x="5692" y="643"/>
                    <a:pt x="6049" y="929"/>
                    <a:pt x="6573" y="1096"/>
                  </a:cubicBezTo>
                  <a:lnTo>
                    <a:pt x="6573" y="3858"/>
                  </a:lnTo>
                  <a:cubicBezTo>
                    <a:pt x="6573" y="5882"/>
                    <a:pt x="5311" y="7740"/>
                    <a:pt x="3501" y="8407"/>
                  </a:cubicBezTo>
                  <a:cubicBezTo>
                    <a:pt x="1691" y="7740"/>
                    <a:pt x="429" y="5882"/>
                    <a:pt x="429" y="3858"/>
                  </a:cubicBezTo>
                  <a:lnTo>
                    <a:pt x="429" y="1096"/>
                  </a:lnTo>
                  <a:cubicBezTo>
                    <a:pt x="953" y="929"/>
                    <a:pt x="1310" y="643"/>
                    <a:pt x="1548" y="429"/>
                  </a:cubicBezTo>
                  <a:close/>
                  <a:moveTo>
                    <a:pt x="1453" y="0"/>
                  </a:moveTo>
                  <a:cubicBezTo>
                    <a:pt x="1405" y="0"/>
                    <a:pt x="1358" y="48"/>
                    <a:pt x="1310" y="72"/>
                  </a:cubicBezTo>
                  <a:cubicBezTo>
                    <a:pt x="1096" y="310"/>
                    <a:pt x="739" y="596"/>
                    <a:pt x="167" y="738"/>
                  </a:cubicBezTo>
                  <a:cubicBezTo>
                    <a:pt x="72" y="762"/>
                    <a:pt x="0" y="834"/>
                    <a:pt x="0" y="929"/>
                  </a:cubicBezTo>
                  <a:lnTo>
                    <a:pt x="0" y="3858"/>
                  </a:lnTo>
                  <a:cubicBezTo>
                    <a:pt x="0" y="6073"/>
                    <a:pt x="1382" y="8097"/>
                    <a:pt x="3430" y="8812"/>
                  </a:cubicBezTo>
                  <a:cubicBezTo>
                    <a:pt x="3453" y="8835"/>
                    <a:pt x="3477" y="8835"/>
                    <a:pt x="3501" y="8835"/>
                  </a:cubicBezTo>
                  <a:cubicBezTo>
                    <a:pt x="3525" y="8835"/>
                    <a:pt x="3549" y="8835"/>
                    <a:pt x="3572" y="8812"/>
                  </a:cubicBezTo>
                  <a:cubicBezTo>
                    <a:pt x="5644" y="8073"/>
                    <a:pt x="6978" y="6025"/>
                    <a:pt x="6978" y="3858"/>
                  </a:cubicBezTo>
                  <a:lnTo>
                    <a:pt x="6978" y="929"/>
                  </a:lnTo>
                  <a:cubicBezTo>
                    <a:pt x="6978" y="858"/>
                    <a:pt x="6930" y="762"/>
                    <a:pt x="6835" y="738"/>
                  </a:cubicBezTo>
                  <a:cubicBezTo>
                    <a:pt x="6264" y="596"/>
                    <a:pt x="5882" y="310"/>
                    <a:pt x="5692" y="72"/>
                  </a:cubicBezTo>
                  <a:cubicBezTo>
                    <a:pt x="5644" y="48"/>
                    <a:pt x="5597" y="0"/>
                    <a:pt x="55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3096;p56">
              <a:extLst>
                <a:ext uri="{FF2B5EF4-FFF2-40B4-BE49-F238E27FC236}">
                  <a16:creationId xmlns:a16="http://schemas.microsoft.com/office/drawing/2014/main" id="{8A0519F4-41ED-C048-31F1-DF6409AE2D33}"/>
                </a:ext>
              </a:extLst>
            </p:cNvPr>
            <p:cNvSpPr/>
            <p:nvPr/>
          </p:nvSpPr>
          <p:spPr>
            <a:xfrm>
              <a:off x="1530669" y="3553667"/>
              <a:ext cx="95657" cy="178596"/>
            </a:xfrm>
            <a:custGeom>
              <a:avLst/>
              <a:gdLst/>
              <a:ahLst/>
              <a:cxnLst/>
              <a:rect l="l" t="t" r="r" b="b"/>
              <a:pathLst>
                <a:path w="2858" h="5336" extrusionOk="0">
                  <a:moveTo>
                    <a:pt x="2239" y="429"/>
                  </a:moveTo>
                  <a:cubicBezTo>
                    <a:pt x="2358" y="429"/>
                    <a:pt x="2453" y="501"/>
                    <a:pt x="2453" y="620"/>
                  </a:cubicBezTo>
                  <a:cubicBezTo>
                    <a:pt x="2453" y="739"/>
                    <a:pt x="2358" y="834"/>
                    <a:pt x="2239" y="834"/>
                  </a:cubicBezTo>
                  <a:cubicBezTo>
                    <a:pt x="2143" y="834"/>
                    <a:pt x="2048" y="929"/>
                    <a:pt x="2048" y="1025"/>
                  </a:cubicBezTo>
                  <a:lnTo>
                    <a:pt x="2048" y="1644"/>
                  </a:lnTo>
                  <a:lnTo>
                    <a:pt x="810" y="1644"/>
                  </a:lnTo>
                  <a:lnTo>
                    <a:pt x="810" y="1025"/>
                  </a:lnTo>
                  <a:cubicBezTo>
                    <a:pt x="810" y="929"/>
                    <a:pt x="715" y="834"/>
                    <a:pt x="596" y="834"/>
                  </a:cubicBezTo>
                  <a:cubicBezTo>
                    <a:pt x="500" y="834"/>
                    <a:pt x="405" y="739"/>
                    <a:pt x="405" y="620"/>
                  </a:cubicBezTo>
                  <a:cubicBezTo>
                    <a:pt x="405" y="501"/>
                    <a:pt x="500" y="429"/>
                    <a:pt x="619" y="429"/>
                  </a:cubicBezTo>
                  <a:close/>
                  <a:moveTo>
                    <a:pt x="2167" y="2073"/>
                  </a:moveTo>
                  <a:lnTo>
                    <a:pt x="2286" y="2168"/>
                  </a:lnTo>
                  <a:cubicBezTo>
                    <a:pt x="2382" y="2287"/>
                    <a:pt x="2453" y="2454"/>
                    <a:pt x="2453" y="2596"/>
                  </a:cubicBezTo>
                  <a:lnTo>
                    <a:pt x="2453" y="4740"/>
                  </a:lnTo>
                  <a:cubicBezTo>
                    <a:pt x="2453" y="4835"/>
                    <a:pt x="2358" y="4930"/>
                    <a:pt x="2263" y="4930"/>
                  </a:cubicBezTo>
                  <a:lnTo>
                    <a:pt x="619" y="4930"/>
                  </a:lnTo>
                  <a:cubicBezTo>
                    <a:pt x="500" y="4930"/>
                    <a:pt x="405" y="4835"/>
                    <a:pt x="405" y="4740"/>
                  </a:cubicBezTo>
                  <a:lnTo>
                    <a:pt x="405" y="2596"/>
                  </a:lnTo>
                  <a:cubicBezTo>
                    <a:pt x="405" y="2454"/>
                    <a:pt x="476" y="2287"/>
                    <a:pt x="596" y="2168"/>
                  </a:cubicBezTo>
                  <a:lnTo>
                    <a:pt x="691" y="2073"/>
                  </a:lnTo>
                  <a:close/>
                  <a:moveTo>
                    <a:pt x="619" y="1"/>
                  </a:moveTo>
                  <a:cubicBezTo>
                    <a:pt x="262" y="1"/>
                    <a:pt x="0" y="286"/>
                    <a:pt x="0" y="620"/>
                  </a:cubicBezTo>
                  <a:cubicBezTo>
                    <a:pt x="0" y="882"/>
                    <a:pt x="167" y="1120"/>
                    <a:pt x="405" y="1215"/>
                  </a:cubicBezTo>
                  <a:lnTo>
                    <a:pt x="405" y="1763"/>
                  </a:lnTo>
                  <a:lnTo>
                    <a:pt x="286" y="1882"/>
                  </a:lnTo>
                  <a:cubicBezTo>
                    <a:pt x="95" y="2073"/>
                    <a:pt x="0" y="2334"/>
                    <a:pt x="0" y="2596"/>
                  </a:cubicBezTo>
                  <a:lnTo>
                    <a:pt x="0" y="4740"/>
                  </a:lnTo>
                  <a:cubicBezTo>
                    <a:pt x="0" y="5073"/>
                    <a:pt x="262" y="5335"/>
                    <a:pt x="619" y="5335"/>
                  </a:cubicBezTo>
                  <a:lnTo>
                    <a:pt x="2239" y="5335"/>
                  </a:lnTo>
                  <a:cubicBezTo>
                    <a:pt x="2596" y="5335"/>
                    <a:pt x="2858" y="5073"/>
                    <a:pt x="2858" y="4740"/>
                  </a:cubicBezTo>
                  <a:lnTo>
                    <a:pt x="2858" y="2596"/>
                  </a:lnTo>
                  <a:cubicBezTo>
                    <a:pt x="2858" y="2334"/>
                    <a:pt x="2763" y="2073"/>
                    <a:pt x="2572" y="1882"/>
                  </a:cubicBezTo>
                  <a:lnTo>
                    <a:pt x="2453" y="1763"/>
                  </a:lnTo>
                  <a:lnTo>
                    <a:pt x="2453" y="1215"/>
                  </a:lnTo>
                  <a:cubicBezTo>
                    <a:pt x="2691" y="1120"/>
                    <a:pt x="2858" y="882"/>
                    <a:pt x="2858" y="620"/>
                  </a:cubicBezTo>
                  <a:cubicBezTo>
                    <a:pt x="2858" y="286"/>
                    <a:pt x="2596" y="1"/>
                    <a:pt x="22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3097;p56">
              <a:extLst>
                <a:ext uri="{FF2B5EF4-FFF2-40B4-BE49-F238E27FC236}">
                  <a16:creationId xmlns:a16="http://schemas.microsoft.com/office/drawing/2014/main" id="{38F24FEA-CF5C-1B6E-B269-705FF9D5A364}"/>
                </a:ext>
              </a:extLst>
            </p:cNvPr>
            <p:cNvSpPr/>
            <p:nvPr/>
          </p:nvSpPr>
          <p:spPr>
            <a:xfrm>
              <a:off x="1557746" y="3650128"/>
              <a:ext cx="41503" cy="41469"/>
            </a:xfrm>
            <a:custGeom>
              <a:avLst/>
              <a:gdLst/>
              <a:ahLst/>
              <a:cxnLst/>
              <a:rect l="l" t="t" r="r" b="b"/>
              <a:pathLst>
                <a:path w="1240" h="1239" extrusionOk="0">
                  <a:moveTo>
                    <a:pt x="620" y="0"/>
                  </a:moveTo>
                  <a:cubicBezTo>
                    <a:pt x="501" y="0"/>
                    <a:pt x="406" y="95"/>
                    <a:pt x="406" y="215"/>
                  </a:cubicBezTo>
                  <a:lnTo>
                    <a:pt x="406" y="405"/>
                  </a:lnTo>
                  <a:lnTo>
                    <a:pt x="215" y="405"/>
                  </a:lnTo>
                  <a:cubicBezTo>
                    <a:pt x="96" y="405"/>
                    <a:pt x="1" y="500"/>
                    <a:pt x="1" y="619"/>
                  </a:cubicBezTo>
                  <a:cubicBezTo>
                    <a:pt x="1" y="738"/>
                    <a:pt x="96" y="810"/>
                    <a:pt x="215" y="810"/>
                  </a:cubicBezTo>
                  <a:lnTo>
                    <a:pt x="406" y="810"/>
                  </a:lnTo>
                  <a:lnTo>
                    <a:pt x="406" y="1024"/>
                  </a:lnTo>
                  <a:cubicBezTo>
                    <a:pt x="406" y="1143"/>
                    <a:pt x="501" y="1239"/>
                    <a:pt x="620" y="1239"/>
                  </a:cubicBezTo>
                  <a:cubicBezTo>
                    <a:pt x="739" y="1239"/>
                    <a:pt x="834" y="1143"/>
                    <a:pt x="834" y="1024"/>
                  </a:cubicBezTo>
                  <a:lnTo>
                    <a:pt x="834" y="810"/>
                  </a:lnTo>
                  <a:lnTo>
                    <a:pt x="1025" y="810"/>
                  </a:lnTo>
                  <a:cubicBezTo>
                    <a:pt x="1144" y="810"/>
                    <a:pt x="1239" y="738"/>
                    <a:pt x="1239" y="619"/>
                  </a:cubicBezTo>
                  <a:cubicBezTo>
                    <a:pt x="1239" y="500"/>
                    <a:pt x="1144" y="405"/>
                    <a:pt x="1025" y="405"/>
                  </a:cubicBezTo>
                  <a:lnTo>
                    <a:pt x="834" y="405"/>
                  </a:lnTo>
                  <a:lnTo>
                    <a:pt x="834" y="215"/>
                  </a:lnTo>
                  <a:cubicBezTo>
                    <a:pt x="834" y="95"/>
                    <a:pt x="739" y="0"/>
                    <a:pt x="6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3098;p56">
              <a:extLst>
                <a:ext uri="{FF2B5EF4-FFF2-40B4-BE49-F238E27FC236}">
                  <a16:creationId xmlns:a16="http://schemas.microsoft.com/office/drawing/2014/main" id="{CE2C7441-69D7-F7E2-8C28-A0E4677A146F}"/>
                </a:ext>
              </a:extLst>
            </p:cNvPr>
            <p:cNvSpPr/>
            <p:nvPr/>
          </p:nvSpPr>
          <p:spPr>
            <a:xfrm>
              <a:off x="1571302" y="3481138"/>
              <a:ext cx="14392" cy="13589"/>
            </a:xfrm>
            <a:custGeom>
              <a:avLst/>
              <a:gdLst/>
              <a:ahLst/>
              <a:cxnLst/>
              <a:rect l="l" t="t" r="r" b="b"/>
              <a:pathLst>
                <a:path w="430" h="406" extrusionOk="0">
                  <a:moveTo>
                    <a:pt x="215" y="1"/>
                  </a:moveTo>
                  <a:cubicBezTo>
                    <a:pt x="96" y="1"/>
                    <a:pt x="1" y="96"/>
                    <a:pt x="1" y="215"/>
                  </a:cubicBezTo>
                  <a:cubicBezTo>
                    <a:pt x="1" y="310"/>
                    <a:pt x="96" y="405"/>
                    <a:pt x="215" y="405"/>
                  </a:cubicBezTo>
                  <a:cubicBezTo>
                    <a:pt x="334" y="405"/>
                    <a:pt x="429" y="310"/>
                    <a:pt x="429" y="215"/>
                  </a:cubicBezTo>
                  <a:cubicBezTo>
                    <a:pt x="429" y="96"/>
                    <a:pt x="334" y="1"/>
                    <a:pt x="2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3099;p56">
              <a:extLst>
                <a:ext uri="{FF2B5EF4-FFF2-40B4-BE49-F238E27FC236}">
                  <a16:creationId xmlns:a16="http://schemas.microsoft.com/office/drawing/2014/main" id="{EA3A1D55-5473-231E-4941-5B6794D2C000}"/>
                </a:ext>
              </a:extLst>
            </p:cNvPr>
            <p:cNvSpPr/>
            <p:nvPr/>
          </p:nvSpPr>
          <p:spPr>
            <a:xfrm>
              <a:off x="1434208" y="3481138"/>
              <a:ext cx="288578" cy="351535"/>
            </a:xfrm>
            <a:custGeom>
              <a:avLst/>
              <a:gdLst/>
              <a:ahLst/>
              <a:cxnLst/>
              <a:rect l="l" t="t" r="r" b="b"/>
              <a:pathLst>
                <a:path w="8622" h="10503" extrusionOk="0">
                  <a:moveTo>
                    <a:pt x="1858" y="1"/>
                  </a:moveTo>
                  <a:cubicBezTo>
                    <a:pt x="1763" y="1"/>
                    <a:pt x="1691" y="48"/>
                    <a:pt x="1668" y="120"/>
                  </a:cubicBezTo>
                  <a:cubicBezTo>
                    <a:pt x="1668" y="120"/>
                    <a:pt x="1358" y="810"/>
                    <a:pt x="215" y="810"/>
                  </a:cubicBezTo>
                  <a:cubicBezTo>
                    <a:pt x="96" y="810"/>
                    <a:pt x="1" y="905"/>
                    <a:pt x="1" y="1025"/>
                  </a:cubicBezTo>
                  <a:lnTo>
                    <a:pt x="1" y="4668"/>
                  </a:lnTo>
                  <a:cubicBezTo>
                    <a:pt x="1" y="7312"/>
                    <a:pt x="1739" y="9741"/>
                    <a:pt x="4263" y="10503"/>
                  </a:cubicBezTo>
                  <a:lnTo>
                    <a:pt x="4382" y="10503"/>
                  </a:lnTo>
                  <a:cubicBezTo>
                    <a:pt x="6883" y="9741"/>
                    <a:pt x="8621" y="7312"/>
                    <a:pt x="8621" y="4668"/>
                  </a:cubicBezTo>
                  <a:lnTo>
                    <a:pt x="8621" y="1025"/>
                  </a:lnTo>
                  <a:cubicBezTo>
                    <a:pt x="8621" y="905"/>
                    <a:pt x="8526" y="810"/>
                    <a:pt x="8407" y="810"/>
                  </a:cubicBezTo>
                  <a:cubicBezTo>
                    <a:pt x="7288" y="810"/>
                    <a:pt x="6978" y="143"/>
                    <a:pt x="6954" y="120"/>
                  </a:cubicBezTo>
                  <a:cubicBezTo>
                    <a:pt x="6931" y="48"/>
                    <a:pt x="6859" y="1"/>
                    <a:pt x="6764" y="1"/>
                  </a:cubicBezTo>
                  <a:lnTo>
                    <a:pt x="5240" y="1"/>
                  </a:lnTo>
                  <a:cubicBezTo>
                    <a:pt x="5121" y="1"/>
                    <a:pt x="5025" y="96"/>
                    <a:pt x="5025" y="215"/>
                  </a:cubicBezTo>
                  <a:cubicBezTo>
                    <a:pt x="5025" y="310"/>
                    <a:pt x="5121" y="405"/>
                    <a:pt x="5240" y="405"/>
                  </a:cubicBezTo>
                  <a:lnTo>
                    <a:pt x="6645" y="405"/>
                  </a:lnTo>
                  <a:cubicBezTo>
                    <a:pt x="6812" y="644"/>
                    <a:pt x="7240" y="1167"/>
                    <a:pt x="8217" y="1215"/>
                  </a:cubicBezTo>
                  <a:lnTo>
                    <a:pt x="8217" y="4668"/>
                  </a:lnTo>
                  <a:cubicBezTo>
                    <a:pt x="8193" y="7145"/>
                    <a:pt x="6597" y="9360"/>
                    <a:pt x="4311" y="10098"/>
                  </a:cubicBezTo>
                  <a:cubicBezTo>
                    <a:pt x="2025" y="9360"/>
                    <a:pt x="405" y="7145"/>
                    <a:pt x="405" y="4668"/>
                  </a:cubicBezTo>
                  <a:lnTo>
                    <a:pt x="405" y="1215"/>
                  </a:lnTo>
                  <a:cubicBezTo>
                    <a:pt x="1382" y="1167"/>
                    <a:pt x="1811" y="644"/>
                    <a:pt x="1977" y="405"/>
                  </a:cubicBezTo>
                  <a:lnTo>
                    <a:pt x="3382" y="405"/>
                  </a:lnTo>
                  <a:cubicBezTo>
                    <a:pt x="3501" y="405"/>
                    <a:pt x="3597" y="310"/>
                    <a:pt x="3597" y="215"/>
                  </a:cubicBezTo>
                  <a:cubicBezTo>
                    <a:pt x="3597" y="96"/>
                    <a:pt x="3501" y="1"/>
                    <a:pt x="33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786983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B978B-8F51-9A4D-05F8-974BAED9A888}"/>
              </a:ext>
            </a:extLst>
          </p:cNvPr>
          <p:cNvSpPr>
            <a:spLocks noGrp="1"/>
          </p:cNvSpPr>
          <p:nvPr>
            <p:ph type="title"/>
          </p:nvPr>
        </p:nvSpPr>
        <p:spPr/>
        <p:txBody>
          <a:bodyPr/>
          <a:lstStyle/>
          <a:p>
            <a:r>
              <a:rPr lang="en-CA" dirty="0"/>
              <a:t>Recommended immunizations </a:t>
            </a:r>
          </a:p>
        </p:txBody>
      </p:sp>
      <p:sp>
        <p:nvSpPr>
          <p:cNvPr id="3" name="Text Placeholder 2">
            <a:extLst>
              <a:ext uri="{FF2B5EF4-FFF2-40B4-BE49-F238E27FC236}">
                <a16:creationId xmlns:a16="http://schemas.microsoft.com/office/drawing/2014/main" id="{7DBD6127-6D6E-0117-88B2-BC5AB724AAB8}"/>
              </a:ext>
            </a:extLst>
          </p:cNvPr>
          <p:cNvSpPr>
            <a:spLocks noGrp="1"/>
          </p:cNvSpPr>
          <p:nvPr>
            <p:ph type="body" idx="1"/>
          </p:nvPr>
        </p:nvSpPr>
        <p:spPr/>
        <p:txBody>
          <a:bodyPr/>
          <a:lstStyle/>
          <a:p>
            <a:pPr marL="152400" indent="0">
              <a:buNone/>
            </a:pPr>
            <a:r>
              <a:rPr lang="en-CA" dirty="0"/>
              <a:t>We carry all these vaccines at Student Health Services, as well as others. </a:t>
            </a:r>
          </a:p>
        </p:txBody>
      </p:sp>
      <p:pic>
        <p:nvPicPr>
          <p:cNvPr id="5" name="Picture 4">
            <a:extLst>
              <a:ext uri="{FF2B5EF4-FFF2-40B4-BE49-F238E27FC236}">
                <a16:creationId xmlns:a16="http://schemas.microsoft.com/office/drawing/2014/main" id="{A2A86FAD-658D-5BE0-0DE8-1AE5790AF542}"/>
              </a:ext>
            </a:extLst>
          </p:cNvPr>
          <p:cNvPicPr>
            <a:picLocks noChangeAspect="1"/>
          </p:cNvPicPr>
          <p:nvPr/>
        </p:nvPicPr>
        <p:blipFill>
          <a:blip r:embed="rId2"/>
          <a:stretch>
            <a:fillRect/>
          </a:stretch>
        </p:blipFill>
        <p:spPr>
          <a:xfrm>
            <a:off x="1962512" y="1682362"/>
            <a:ext cx="4812361" cy="2979390"/>
          </a:xfrm>
          <a:prstGeom prst="rect">
            <a:avLst/>
          </a:prstGeom>
        </p:spPr>
      </p:pic>
    </p:spTree>
    <p:extLst>
      <p:ext uri="{BB962C8B-B14F-4D97-AF65-F5344CB8AC3E}">
        <p14:creationId xmlns:p14="http://schemas.microsoft.com/office/powerpoint/2010/main" val="4163739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8EB17-477D-5B31-91C6-E3FB8267D0DD}"/>
              </a:ext>
            </a:extLst>
          </p:cNvPr>
          <p:cNvSpPr>
            <a:spLocks noGrp="1"/>
          </p:cNvSpPr>
          <p:nvPr>
            <p:ph type="title"/>
          </p:nvPr>
        </p:nvSpPr>
        <p:spPr/>
        <p:txBody>
          <a:bodyPr/>
          <a:lstStyle/>
          <a:p>
            <a:r>
              <a:rPr lang="en-CA" dirty="0"/>
              <a:t>HPV/Gardasil 9 vaccine</a:t>
            </a:r>
          </a:p>
        </p:txBody>
      </p:sp>
      <p:sp>
        <p:nvSpPr>
          <p:cNvPr id="3" name="Text Placeholder 2">
            <a:extLst>
              <a:ext uri="{FF2B5EF4-FFF2-40B4-BE49-F238E27FC236}">
                <a16:creationId xmlns:a16="http://schemas.microsoft.com/office/drawing/2014/main" id="{09D70CE1-D7CC-591E-F04A-67F664CFCB04}"/>
              </a:ext>
            </a:extLst>
          </p:cNvPr>
          <p:cNvSpPr>
            <a:spLocks noGrp="1"/>
          </p:cNvSpPr>
          <p:nvPr>
            <p:ph type="body" idx="1"/>
          </p:nvPr>
        </p:nvSpPr>
        <p:spPr/>
        <p:txBody>
          <a:bodyPr/>
          <a:lstStyle/>
          <a:p>
            <a:r>
              <a:rPr lang="en-CA" sz="1400" dirty="0"/>
              <a:t>There about a hundred of different strains of human papilloma viruses. Most are harmless and your body is able to clear them over time. Some can cause cancer or warts when they are not cleared. </a:t>
            </a:r>
          </a:p>
          <a:p>
            <a:r>
              <a:rPr lang="en-CA" sz="1400" dirty="0"/>
              <a:t>Gardasil protects you from strains 6, 11 (cause &gt;90% of genital warts) and 16, 18, 31, 33, 45, 52 &amp; 58 (cause &gt;90% of cancers). </a:t>
            </a:r>
          </a:p>
          <a:p>
            <a:r>
              <a:rPr lang="en-CA" sz="1400" dirty="0"/>
              <a:t>Currently a 3-dose series for anyone over 15 years old (although this is changing).</a:t>
            </a:r>
          </a:p>
          <a:p>
            <a:r>
              <a:rPr lang="en-CA" sz="1400" dirty="0"/>
              <a:t>Is ideally given before exposure to HPV but continues to be recommended for adults up to age 45 even after exposure (arguably older than this). </a:t>
            </a:r>
          </a:p>
          <a:p>
            <a:r>
              <a:rPr lang="en-CA" sz="1400" dirty="0"/>
              <a:t>Is highly effective in preventing various types of cancers caused by HPV – cervical, anal, penile, mouth, throat, vaginal, vulvar.</a:t>
            </a:r>
          </a:p>
          <a:p>
            <a:r>
              <a:rPr lang="en-CA" sz="1400" dirty="0"/>
              <a:t>Unfortunately, cervical cancer is the only one of these with effective screening methods, so prevention with vaccination is the most significant thing you can do to avoid negative outcomes from these cancers. </a:t>
            </a:r>
          </a:p>
          <a:p>
            <a:r>
              <a:rPr lang="en-CA" sz="1400" dirty="0"/>
              <a:t>This vaccine is covered (no cost) for men who have sex with men until age 26 and for all youth in high school. Otherwise, it is $200/dose. </a:t>
            </a:r>
          </a:p>
          <a:p>
            <a:r>
              <a:rPr lang="en-CA" sz="1400" dirty="0">
                <a:hlinkClick r:id="rId3"/>
              </a:rPr>
              <a:t>https://www.chop.edu/sites/default/files/2024-08/human-papillomavirus-infographic.pdf</a:t>
            </a:r>
            <a:r>
              <a:rPr lang="en-CA" sz="1400" dirty="0"/>
              <a:t> </a:t>
            </a:r>
          </a:p>
          <a:p>
            <a:endParaRPr lang="en-CA" dirty="0"/>
          </a:p>
        </p:txBody>
      </p:sp>
    </p:spTree>
    <p:extLst>
      <p:ext uri="{BB962C8B-B14F-4D97-AF65-F5344CB8AC3E}">
        <p14:creationId xmlns:p14="http://schemas.microsoft.com/office/powerpoint/2010/main" val="3918477277"/>
      </p:ext>
    </p:extLst>
  </p:cSld>
  <p:clrMapOvr>
    <a:masterClrMapping/>
  </p:clrMapOvr>
</p:sld>
</file>

<file path=ppt/theme/theme1.xml><?xml version="1.0" encoding="utf-8"?>
<a:theme xmlns:a="http://schemas.openxmlformats.org/drawingml/2006/main" name="Tese de imunização infantil by Slidesgo">
  <a:themeElements>
    <a:clrScheme name="Simple Light">
      <a:dk1>
        <a:srgbClr val="082352"/>
      </a:dk1>
      <a:lt1>
        <a:srgbClr val="00EC99"/>
      </a:lt1>
      <a:dk2>
        <a:srgbClr val="00DA90"/>
      </a:dk2>
      <a:lt2>
        <a:srgbClr val="4470C4"/>
      </a:lt2>
      <a:accent1>
        <a:srgbClr val="6E92DE"/>
      </a:accent1>
      <a:accent2>
        <a:srgbClr val="FD7771"/>
      </a:accent2>
      <a:accent3>
        <a:srgbClr val="FF574F"/>
      </a:accent3>
      <a:accent4>
        <a:srgbClr val="FFDA8F"/>
      </a:accent4>
      <a:accent5>
        <a:srgbClr val="FFC800"/>
      </a:accent5>
      <a:accent6>
        <a:srgbClr val="FFFFFF"/>
      </a:accent6>
      <a:hlink>
        <a:srgbClr val="08235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2597722-8d96-4324-8ee0-e4ee197353c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DFF403989D8604BAD7179DD7B1EE5A1" ma:contentTypeVersion="13" ma:contentTypeDescription="Create a new document." ma:contentTypeScope="" ma:versionID="124759f5c4fe89ac0a05f289366cc740">
  <xsd:schema xmlns:xsd="http://www.w3.org/2001/XMLSchema" xmlns:xs="http://www.w3.org/2001/XMLSchema" xmlns:p="http://schemas.microsoft.com/office/2006/metadata/properties" xmlns:ns3="c2597722-8d96-4324-8ee0-e4ee197353c9" xmlns:ns4="255b943d-66e7-4421-ab85-e9420218cfc1" targetNamespace="http://schemas.microsoft.com/office/2006/metadata/properties" ma:root="true" ma:fieldsID="cf0f733fd9895ae96dcb3f209c1340d4" ns3:_="" ns4:_="">
    <xsd:import namespace="c2597722-8d96-4324-8ee0-e4ee197353c9"/>
    <xsd:import namespace="255b943d-66e7-4421-ab85-e9420218cfc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ServiceSystemTags"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597722-8d96-4324-8ee0-e4ee197353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SystemTags" ma:index="18" nillable="true" ma:displayName="MediaServiceSystemTags" ma:hidden="true" ma:internalName="MediaServiceSystemTags" ma:readOnly="true">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element name="_activity" ma:index="20"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5b943d-66e7-4421-ab85-e9420218cfc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3125F3C-4542-46C1-A6F3-6A28EFC85A4E}">
  <ds:schemaRefs>
    <ds:schemaRef ds:uri="http://schemas.microsoft.com/office/2006/documentManagement/types"/>
    <ds:schemaRef ds:uri="http://purl.org/dc/elements/1.1/"/>
    <ds:schemaRef ds:uri="c2597722-8d96-4324-8ee0-e4ee197353c9"/>
    <ds:schemaRef ds:uri="http://purl.org/dc/terms/"/>
    <ds:schemaRef ds:uri="255b943d-66e7-4421-ab85-e9420218cfc1"/>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22D4BA41-FDB5-47BF-AACF-12618E7E9B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597722-8d96-4324-8ee0-e4ee197353c9"/>
    <ds:schemaRef ds:uri="255b943d-66e7-4421-ab85-e9420218cfc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75E3C1D-D9DA-444B-8A07-524B4C3E83EE}">
  <ds:schemaRefs>
    <ds:schemaRef ds:uri="http://schemas.microsoft.com/sharepoint/v3/contenttype/forms"/>
  </ds:schemaRefs>
</ds:datastoreItem>
</file>

<file path=docMetadata/LabelInfo.xml><?xml version="1.0" encoding="utf-8"?>
<clbl:labelList xmlns:clbl="http://schemas.microsoft.com/office/2020/mipLabelMetadata">
  <clbl:label id="{be62a12b-2cad-49a1-a5fa-85f4f3156a7d}" enabled="0" method="" siteId="{be62a12b-2cad-49a1-a5fa-85f4f3156a7d}" removed="1"/>
</clbl:labelList>
</file>

<file path=docProps/app.xml><?xml version="1.0" encoding="utf-8"?>
<Properties xmlns="http://schemas.openxmlformats.org/officeDocument/2006/extended-properties" xmlns:vt="http://schemas.openxmlformats.org/officeDocument/2006/docPropsVTypes">
  <TotalTime>14619</TotalTime>
  <Words>1944</Words>
  <Application>Microsoft Office PowerPoint</Application>
  <PresentationFormat>On-screen Show (16:9)</PresentationFormat>
  <Paragraphs>161</Paragraphs>
  <Slides>16</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Roboto Condensed Light</vt:lpstr>
      <vt:lpstr>Bowlby One SC</vt:lpstr>
      <vt:lpstr>Anaheim</vt:lpstr>
      <vt:lpstr>Arial</vt:lpstr>
      <vt:lpstr>Tese de imunização infantil by Slidesgo</vt:lpstr>
      <vt:lpstr>Immunizations</vt:lpstr>
      <vt:lpstr>Objectives </vt:lpstr>
      <vt:lpstr>Immunizations</vt:lpstr>
      <vt:lpstr>How do vaccines work?</vt:lpstr>
      <vt:lpstr>Why do immunizations matter?</vt:lpstr>
      <vt:lpstr>Commonly recommended vaccines</vt:lpstr>
      <vt:lpstr>Publicly Funded Immunization Schedules for Ontario</vt:lpstr>
      <vt:lpstr>Recommended immunizations </vt:lpstr>
      <vt:lpstr>HPV/Gardasil 9 vaccine</vt:lpstr>
      <vt:lpstr>Pregnancy considerations</vt:lpstr>
      <vt:lpstr>Are vaccines safe in Canada?</vt:lpstr>
      <vt:lpstr>Common questions &amp; myths</vt:lpstr>
      <vt:lpstr>Accessing immunizations</vt:lpstr>
      <vt:lpstr>Vaccine records </vt:lpstr>
      <vt:lpstr>Trusted resources</vt:lpstr>
      <vt:lpstr>Thank you!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Danielle Castledine</dc:creator>
  <cp:lastModifiedBy>Danielle Castledine</cp:lastModifiedBy>
  <cp:revision>5</cp:revision>
  <dcterms:modified xsi:type="dcterms:W3CDTF">2026-03-26T16:31:33Z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0x0101002DFF403989D8604BAD7179DD7B1EE5A1</vt:lpwstr>
  </property>
</Properties>
</file>