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4"/>
  </p:sldMasterIdLst>
  <p:notesMasterIdLst>
    <p:notesMasterId r:id="rId22"/>
  </p:notesMasterIdLst>
  <p:sldIdLst>
    <p:sldId id="256" r:id="rId5"/>
    <p:sldId id="259" r:id="rId6"/>
    <p:sldId id="270" r:id="rId7"/>
    <p:sldId id="258" r:id="rId8"/>
    <p:sldId id="260" r:id="rId9"/>
    <p:sldId id="261" r:id="rId10"/>
    <p:sldId id="296" r:id="rId11"/>
    <p:sldId id="299" r:id="rId12"/>
    <p:sldId id="297" r:id="rId13"/>
    <p:sldId id="298" r:id="rId14"/>
    <p:sldId id="301" r:id="rId15"/>
    <p:sldId id="300" r:id="rId16"/>
    <p:sldId id="294" r:id="rId17"/>
    <p:sldId id="295" r:id="rId18"/>
    <p:sldId id="302" r:id="rId19"/>
    <p:sldId id="293" r:id="rId20"/>
    <p:sldId id="267" r:id="rId2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Luckiest Guy" panose="020B0604020202020204" charset="0"/>
      <p:regular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71484D-0E14-4C85-8E0D-BAFA1076F865}">
  <a:tblStyle styleId="{8A71484D-0E14-4C85-8E0D-BAFA1076F86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3456D8C-D2A4-4617-AE70-47595CE2B83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5" name="Google Shape;1745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1">
          <a:extLst>
            <a:ext uri="{FF2B5EF4-FFF2-40B4-BE49-F238E27FC236}">
              <a16:creationId xmlns:a16="http://schemas.microsoft.com/office/drawing/2014/main" id="{600B23D9-779C-BF67-A4DB-C3B3F4D64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54dda1946d_6_308:notes">
            <a:extLst>
              <a:ext uri="{FF2B5EF4-FFF2-40B4-BE49-F238E27FC236}">
                <a16:creationId xmlns:a16="http://schemas.microsoft.com/office/drawing/2014/main" id="{8E32BA3F-9CE5-6FD2-BE01-3258CB2882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3" name="Google Shape;2613;g54dda1946d_6_308:notes">
            <a:extLst>
              <a:ext uri="{FF2B5EF4-FFF2-40B4-BE49-F238E27FC236}">
                <a16:creationId xmlns:a16="http://schemas.microsoft.com/office/drawing/2014/main" id="{3A97FE14-0779-646A-521B-5E269205C0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967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1">
          <a:extLst>
            <a:ext uri="{FF2B5EF4-FFF2-40B4-BE49-F238E27FC236}">
              <a16:creationId xmlns:a16="http://schemas.microsoft.com/office/drawing/2014/main" id="{9983B24E-915E-E538-9EE0-4FA8C1775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54dda1946d_6_308:notes">
            <a:extLst>
              <a:ext uri="{FF2B5EF4-FFF2-40B4-BE49-F238E27FC236}">
                <a16:creationId xmlns:a16="http://schemas.microsoft.com/office/drawing/2014/main" id="{E29E7705-6D98-36D6-9C56-D365436338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3" name="Google Shape;2613;g54dda1946d_6_308:notes">
            <a:extLst>
              <a:ext uri="{FF2B5EF4-FFF2-40B4-BE49-F238E27FC236}">
                <a16:creationId xmlns:a16="http://schemas.microsoft.com/office/drawing/2014/main" id="{40F8C361-DEA0-1804-DE43-D490BA7AEB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2070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4" name="Google Shape;6324;g1ea24036041_0_378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5" name="Google Shape;6325;g1ea24036041_0_378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g1ea24036041_0_375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4" name="Google Shape;3034;g1ea24036041_0_375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8" name="Google Shape;2268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0" name="Google Shape;3650;g1ea24036041_0_37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1" name="Google Shape;3651;g1ea24036041_0_37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3" name="Google Shape;261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6" name="Google Shape;2736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7" name="Google Shape;2737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1">
          <a:extLst>
            <a:ext uri="{FF2B5EF4-FFF2-40B4-BE49-F238E27FC236}">
              <a16:creationId xmlns:a16="http://schemas.microsoft.com/office/drawing/2014/main" id="{1F3FC24B-A592-CA38-FE44-E53DDD656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54dda1946d_6_308:notes">
            <a:extLst>
              <a:ext uri="{FF2B5EF4-FFF2-40B4-BE49-F238E27FC236}">
                <a16:creationId xmlns:a16="http://schemas.microsoft.com/office/drawing/2014/main" id="{2169A9A5-F654-49D2-E3EA-F831CCC43D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3" name="Google Shape;2613;g54dda1946d_6_308:notes">
            <a:extLst>
              <a:ext uri="{FF2B5EF4-FFF2-40B4-BE49-F238E27FC236}">
                <a16:creationId xmlns:a16="http://schemas.microsoft.com/office/drawing/2014/main" id="{C05FD6A8-6A8E-436D-18BD-2FBDEE4724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3213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1">
          <a:extLst>
            <a:ext uri="{FF2B5EF4-FFF2-40B4-BE49-F238E27FC236}">
              <a16:creationId xmlns:a16="http://schemas.microsoft.com/office/drawing/2014/main" id="{0287DC76-29BA-CBD7-1267-F84EBD95B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54dda1946d_6_308:notes">
            <a:extLst>
              <a:ext uri="{FF2B5EF4-FFF2-40B4-BE49-F238E27FC236}">
                <a16:creationId xmlns:a16="http://schemas.microsoft.com/office/drawing/2014/main" id="{FB14AFBF-6EF8-8CAF-FD69-2B73B86B87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3" name="Google Shape;2613;g54dda1946d_6_308:notes">
            <a:extLst>
              <a:ext uri="{FF2B5EF4-FFF2-40B4-BE49-F238E27FC236}">
                <a16:creationId xmlns:a16="http://schemas.microsoft.com/office/drawing/2014/main" id="{BB59E845-480B-C3AD-A9A2-874558B8C7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409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1">
          <a:extLst>
            <a:ext uri="{FF2B5EF4-FFF2-40B4-BE49-F238E27FC236}">
              <a16:creationId xmlns:a16="http://schemas.microsoft.com/office/drawing/2014/main" id="{2AAE6ACB-39DC-76A2-33F4-B71714AAB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54dda1946d_6_308:notes">
            <a:extLst>
              <a:ext uri="{FF2B5EF4-FFF2-40B4-BE49-F238E27FC236}">
                <a16:creationId xmlns:a16="http://schemas.microsoft.com/office/drawing/2014/main" id="{52FC7D29-B2BE-86FD-93E6-5E028B8D36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3" name="Google Shape;2613;g54dda1946d_6_308:notes">
            <a:extLst>
              <a:ext uri="{FF2B5EF4-FFF2-40B4-BE49-F238E27FC236}">
                <a16:creationId xmlns:a16="http://schemas.microsoft.com/office/drawing/2014/main" id="{1D9766A4-72C2-EF12-D179-756A381086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456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6311404">
            <a:off x="8652166" y="2085178"/>
            <a:ext cx="1221750" cy="742228"/>
            <a:chOff x="5135248" y="2637311"/>
            <a:chExt cx="735582" cy="446849"/>
          </a:xfrm>
        </p:grpSpPr>
        <p:sp>
          <p:nvSpPr>
            <p:cNvPr id="10" name="Google Shape;10;p2"/>
            <p:cNvSpPr/>
            <p:nvPr/>
          </p:nvSpPr>
          <p:spPr>
            <a:xfrm>
              <a:off x="5524283" y="2827994"/>
              <a:ext cx="113104" cy="117030"/>
            </a:xfrm>
            <a:custGeom>
              <a:avLst/>
              <a:gdLst/>
              <a:ahLst/>
              <a:cxnLst/>
              <a:rect l="l" t="t" r="r" b="b"/>
              <a:pathLst>
                <a:path w="113104" h="117030" extrusionOk="0">
                  <a:moveTo>
                    <a:pt x="6897" y="11693"/>
                  </a:moveTo>
                  <a:cubicBezTo>
                    <a:pt x="-13203" y="37058"/>
                    <a:pt x="21113" y="69089"/>
                    <a:pt x="37340" y="89367"/>
                  </a:cubicBezTo>
                  <a:cubicBezTo>
                    <a:pt x="49030" y="103977"/>
                    <a:pt x="66756" y="120883"/>
                    <a:pt x="87272" y="117038"/>
                  </a:cubicBezTo>
                  <a:cubicBezTo>
                    <a:pt x="110036" y="112770"/>
                    <a:pt x="116224" y="86395"/>
                    <a:pt x="113113" y="66685"/>
                  </a:cubicBezTo>
                  <a:cubicBezTo>
                    <a:pt x="109526" y="44052"/>
                    <a:pt x="95829" y="24285"/>
                    <a:pt x="75902" y="12981"/>
                  </a:cubicBezTo>
                  <a:cubicBezTo>
                    <a:pt x="54607" y="1199"/>
                    <a:pt x="21860" y="-7192"/>
                    <a:pt x="6897" y="11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399614" y="2637311"/>
              <a:ext cx="145793" cy="127954"/>
            </a:xfrm>
            <a:custGeom>
              <a:avLst/>
              <a:gdLst/>
              <a:ahLst/>
              <a:cxnLst/>
              <a:rect l="l" t="t" r="r" b="b"/>
              <a:pathLst>
                <a:path w="145793" h="127954" extrusionOk="0">
                  <a:moveTo>
                    <a:pt x="49980" y="1400"/>
                  </a:moveTo>
                  <a:cubicBezTo>
                    <a:pt x="35972" y="-470"/>
                    <a:pt x="19970" y="77"/>
                    <a:pt x="10059" y="10532"/>
                  </a:cubicBezTo>
                  <a:cubicBezTo>
                    <a:pt x="-22637" y="45022"/>
                    <a:pt x="39451" y="93674"/>
                    <a:pt x="64145" y="110283"/>
                  </a:cubicBezTo>
                  <a:cubicBezTo>
                    <a:pt x="84778" y="124160"/>
                    <a:pt x="119182" y="140451"/>
                    <a:pt x="139011" y="115673"/>
                  </a:cubicBezTo>
                  <a:cubicBezTo>
                    <a:pt x="156644" y="93637"/>
                    <a:pt x="139896" y="60727"/>
                    <a:pt x="124059" y="42986"/>
                  </a:cubicBezTo>
                  <a:cubicBezTo>
                    <a:pt x="105868" y="22606"/>
                    <a:pt x="77389" y="5059"/>
                    <a:pt x="49980" y="14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135248" y="2652350"/>
              <a:ext cx="211926" cy="174413"/>
            </a:xfrm>
            <a:custGeom>
              <a:avLst/>
              <a:gdLst/>
              <a:ahLst/>
              <a:cxnLst/>
              <a:rect l="l" t="t" r="r" b="b"/>
              <a:pathLst>
                <a:path w="211926" h="174413" extrusionOk="0">
                  <a:moveTo>
                    <a:pt x="206699" y="86121"/>
                  </a:moveTo>
                  <a:cubicBezTo>
                    <a:pt x="190356" y="49207"/>
                    <a:pt x="82339" y="-4745"/>
                    <a:pt x="45549" y="983"/>
                  </a:cubicBezTo>
                  <a:cubicBezTo>
                    <a:pt x="-63471" y="17954"/>
                    <a:pt x="56560" y="111374"/>
                    <a:pt x="90206" y="140512"/>
                  </a:cubicBezTo>
                  <a:cubicBezTo>
                    <a:pt x="113469" y="160660"/>
                    <a:pt x="147210" y="184333"/>
                    <a:pt x="179445" y="171179"/>
                  </a:cubicBezTo>
                  <a:cubicBezTo>
                    <a:pt x="211728" y="158010"/>
                    <a:pt x="219784" y="115677"/>
                    <a:pt x="206699" y="86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527537" y="2993655"/>
              <a:ext cx="134203" cy="90505"/>
            </a:xfrm>
            <a:custGeom>
              <a:avLst/>
              <a:gdLst/>
              <a:ahLst/>
              <a:cxnLst/>
              <a:rect l="l" t="t" r="r" b="b"/>
              <a:pathLst>
                <a:path w="134203" h="90505" extrusionOk="0">
                  <a:moveTo>
                    <a:pt x="25033" y="1994"/>
                  </a:moveTo>
                  <a:cubicBezTo>
                    <a:pt x="13523" y="4966"/>
                    <a:pt x="3103" y="13367"/>
                    <a:pt x="953" y="25308"/>
                  </a:cubicBezTo>
                  <a:cubicBezTo>
                    <a:pt x="-2151" y="42543"/>
                    <a:pt x="32689" y="59825"/>
                    <a:pt x="48863" y="70892"/>
                  </a:cubicBezTo>
                  <a:cubicBezTo>
                    <a:pt x="57963" y="77126"/>
                    <a:pt x="67870" y="82090"/>
                    <a:pt x="78311" y="85646"/>
                  </a:cubicBezTo>
                  <a:cubicBezTo>
                    <a:pt x="89435" y="90023"/>
                    <a:pt x="101414" y="91786"/>
                    <a:pt x="113327" y="90801"/>
                  </a:cubicBezTo>
                  <a:cubicBezTo>
                    <a:pt x="139341" y="87037"/>
                    <a:pt x="139046" y="56598"/>
                    <a:pt x="127359" y="38956"/>
                  </a:cubicBezTo>
                  <a:cubicBezTo>
                    <a:pt x="113395" y="17877"/>
                    <a:pt x="88420" y="10519"/>
                    <a:pt x="65117" y="5045"/>
                  </a:cubicBezTo>
                  <a:cubicBezTo>
                    <a:pt x="52101" y="1987"/>
                    <a:pt x="38335" y="-1438"/>
                    <a:pt x="25033" y="19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4212" y="2961304"/>
              <a:ext cx="156618" cy="121855"/>
            </a:xfrm>
            <a:custGeom>
              <a:avLst/>
              <a:gdLst/>
              <a:ahLst/>
              <a:cxnLst/>
              <a:rect l="l" t="t" r="r" b="b"/>
              <a:pathLst>
                <a:path w="156618" h="121855" extrusionOk="0">
                  <a:moveTo>
                    <a:pt x="76730" y="5106"/>
                  </a:moveTo>
                  <a:cubicBezTo>
                    <a:pt x="59236" y="870"/>
                    <a:pt x="41158" y="-418"/>
                    <a:pt x="23241" y="1297"/>
                  </a:cubicBezTo>
                  <a:cubicBezTo>
                    <a:pt x="15728" y="2130"/>
                    <a:pt x="7203" y="4337"/>
                    <a:pt x="3494" y="11629"/>
                  </a:cubicBezTo>
                  <a:cubicBezTo>
                    <a:pt x="-10503" y="39143"/>
                    <a:pt x="32893" y="73280"/>
                    <a:pt x="50392" y="87301"/>
                  </a:cubicBezTo>
                  <a:cubicBezTo>
                    <a:pt x="63809" y="98125"/>
                    <a:pt x="78315" y="107522"/>
                    <a:pt x="93677" y="115340"/>
                  </a:cubicBezTo>
                  <a:cubicBezTo>
                    <a:pt x="105829" y="121466"/>
                    <a:pt x="119355" y="125420"/>
                    <a:pt x="132367" y="119495"/>
                  </a:cubicBezTo>
                  <a:cubicBezTo>
                    <a:pt x="156135" y="108675"/>
                    <a:pt x="163166" y="77345"/>
                    <a:pt x="152584" y="55110"/>
                  </a:cubicBezTo>
                  <a:cubicBezTo>
                    <a:pt x="138970" y="26505"/>
                    <a:pt x="105962" y="11863"/>
                    <a:pt x="76730" y="5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640691" y="2788210"/>
              <a:ext cx="117889" cy="82873"/>
            </a:xfrm>
            <a:custGeom>
              <a:avLst/>
              <a:gdLst/>
              <a:ahLst/>
              <a:cxnLst/>
              <a:rect l="l" t="t" r="r" b="b"/>
              <a:pathLst>
                <a:path w="117889" h="82873" extrusionOk="0">
                  <a:moveTo>
                    <a:pt x="51105" y="69262"/>
                  </a:moveTo>
                  <a:cubicBezTo>
                    <a:pt x="66955" y="77859"/>
                    <a:pt x="96677" y="92534"/>
                    <a:pt x="111981" y="75737"/>
                  </a:cubicBezTo>
                  <a:cubicBezTo>
                    <a:pt x="126730" y="59547"/>
                    <a:pt x="114376" y="33371"/>
                    <a:pt x="100369" y="21425"/>
                  </a:cubicBezTo>
                  <a:cubicBezTo>
                    <a:pt x="83775" y="7272"/>
                    <a:pt x="59442" y="2027"/>
                    <a:pt x="38165" y="897"/>
                  </a:cubicBezTo>
                  <a:cubicBezTo>
                    <a:pt x="26596" y="283"/>
                    <a:pt x="11192" y="-599"/>
                    <a:pt x="4939" y="9483"/>
                  </a:cubicBezTo>
                  <a:cubicBezTo>
                    <a:pt x="-13230" y="38778"/>
                    <a:pt x="32593" y="59224"/>
                    <a:pt x="51105" y="69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352793" y="2867884"/>
              <a:ext cx="57559" cy="56401"/>
            </a:xfrm>
            <a:custGeom>
              <a:avLst/>
              <a:gdLst/>
              <a:ahLst/>
              <a:cxnLst/>
              <a:rect l="l" t="t" r="r" b="b"/>
              <a:pathLst>
                <a:path w="57559" h="56401" extrusionOk="0">
                  <a:moveTo>
                    <a:pt x="58076" y="24745"/>
                  </a:moveTo>
                  <a:cubicBezTo>
                    <a:pt x="56551" y="14061"/>
                    <a:pt x="48309" y="5581"/>
                    <a:pt x="37676" y="3757"/>
                  </a:cubicBezTo>
                  <a:cubicBezTo>
                    <a:pt x="28657" y="2085"/>
                    <a:pt x="18191" y="-4909"/>
                    <a:pt x="6055" y="9302"/>
                  </a:cubicBezTo>
                  <a:cubicBezTo>
                    <a:pt x="1031" y="15835"/>
                    <a:pt x="-533" y="24391"/>
                    <a:pt x="1854" y="32280"/>
                  </a:cubicBezTo>
                  <a:cubicBezTo>
                    <a:pt x="3016" y="36691"/>
                    <a:pt x="5228" y="40754"/>
                    <a:pt x="8299" y="44125"/>
                  </a:cubicBezTo>
                  <a:cubicBezTo>
                    <a:pt x="16676" y="55814"/>
                    <a:pt x="33594" y="61594"/>
                    <a:pt x="46231" y="52477"/>
                  </a:cubicBezTo>
                  <a:cubicBezTo>
                    <a:pt x="54915" y="46066"/>
                    <a:pt x="59448" y="35454"/>
                    <a:pt x="58076" y="2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-465994" y="-361449"/>
            <a:ext cx="9376221" cy="5966669"/>
            <a:chOff x="-465994" y="-361449"/>
            <a:chExt cx="9376221" cy="5966669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-465994" y="-337230"/>
              <a:ext cx="9376221" cy="5942450"/>
              <a:chOff x="-465994" y="-337230"/>
              <a:chExt cx="9376221" cy="5942450"/>
            </a:xfrm>
          </p:grpSpPr>
          <p:grpSp>
            <p:nvGrpSpPr>
              <p:cNvPr id="19" name="Google Shape;19;p2"/>
              <p:cNvGrpSpPr/>
              <p:nvPr/>
            </p:nvGrpSpPr>
            <p:grpSpPr>
              <a:xfrm rot="748783">
                <a:off x="3803582" y="4394955"/>
                <a:ext cx="1190037" cy="1094617"/>
                <a:chOff x="3786119" y="4331987"/>
                <a:chExt cx="1190004" cy="1094586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rot="-6884485">
                  <a:off x="3999400" y="4400089"/>
                  <a:ext cx="763440" cy="958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22" h="358963" extrusionOk="0">
                      <a:moveTo>
                        <a:pt x="121967" y="7148"/>
                      </a:moveTo>
                      <a:cubicBezTo>
                        <a:pt x="121967" y="7148"/>
                        <a:pt x="35877" y="34392"/>
                        <a:pt x="15671" y="91425"/>
                      </a:cubicBezTo>
                      <a:cubicBezTo>
                        <a:pt x="-4534" y="148459"/>
                        <a:pt x="-5454" y="187690"/>
                        <a:pt x="20622" y="252984"/>
                      </a:cubicBezTo>
                      <a:cubicBezTo>
                        <a:pt x="46699" y="318278"/>
                        <a:pt x="102817" y="338968"/>
                        <a:pt x="158328" y="355793"/>
                      </a:cubicBezTo>
                      <a:cubicBezTo>
                        <a:pt x="213838" y="372619"/>
                        <a:pt x="286681" y="327095"/>
                        <a:pt x="286681" y="327095"/>
                      </a:cubicBezTo>
                      <a:lnTo>
                        <a:pt x="143813" y="1003"/>
                      </a:lnTo>
                      <a:cubicBezTo>
                        <a:pt x="143813" y="1003"/>
                        <a:pt x="141040" y="-1892"/>
                        <a:pt x="121967" y="714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" name="Google Shape;21;p2"/>
                <p:cNvGrpSpPr/>
                <p:nvPr/>
              </p:nvGrpSpPr>
              <p:grpSpPr>
                <a:xfrm rot="-6884665">
                  <a:off x="4258567" y="4586937"/>
                  <a:ext cx="249016" cy="505974"/>
                  <a:chOff x="8413603" y="3202249"/>
                  <a:chExt cx="93255" cy="189484"/>
                </a:xfrm>
              </p:grpSpPr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8463844" y="3343335"/>
                    <a:ext cx="27422" cy="217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22" h="21779" extrusionOk="0">
                        <a:moveTo>
                          <a:pt x="28180" y="561"/>
                        </a:moveTo>
                        <a:cubicBezTo>
                          <a:pt x="28180" y="561"/>
                          <a:pt x="-912" y="1355"/>
                          <a:pt x="834" y="14307"/>
                        </a:cubicBezTo>
                        <a:cubicBezTo>
                          <a:pt x="2579" y="27258"/>
                          <a:pt x="20856" y="25831"/>
                          <a:pt x="28180" y="5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" name="Google Shape;23;p2"/>
                  <p:cNvSpPr/>
                  <p:nvPr/>
                </p:nvSpPr>
                <p:spPr>
                  <a:xfrm>
                    <a:off x="8442696" y="3308411"/>
                    <a:ext cx="31500" cy="200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500" h="20018" extrusionOk="0">
                        <a:moveTo>
                          <a:pt x="32258" y="1485"/>
                        </a:moveTo>
                        <a:cubicBezTo>
                          <a:pt x="32258" y="1485"/>
                          <a:pt x="1608" y="-3647"/>
                          <a:pt x="784" y="10283"/>
                        </a:cubicBezTo>
                        <a:cubicBezTo>
                          <a:pt x="-41" y="24214"/>
                          <a:pt x="19406" y="26466"/>
                          <a:pt x="32258" y="148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424301" y="3275943"/>
                    <a:ext cx="30168" cy="175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68" h="17505" extrusionOk="0">
                        <a:moveTo>
                          <a:pt x="30927" y="3583"/>
                        </a:moveTo>
                        <a:cubicBezTo>
                          <a:pt x="30927" y="3583"/>
                          <a:pt x="3671" y="-5267"/>
                          <a:pt x="1026" y="7325"/>
                        </a:cubicBezTo>
                        <a:cubicBezTo>
                          <a:pt x="-1619" y="19918"/>
                          <a:pt x="15810" y="24617"/>
                          <a:pt x="30927" y="358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13603" y="3236781"/>
                    <a:ext cx="30227" cy="169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7" h="16921" extrusionOk="0">
                        <a:moveTo>
                          <a:pt x="30986" y="9901"/>
                        </a:moveTo>
                        <a:cubicBezTo>
                          <a:pt x="30986" y="9901"/>
                          <a:pt x="8504" y="-6581"/>
                          <a:pt x="2226" y="4246"/>
                        </a:cubicBezTo>
                        <a:cubicBezTo>
                          <a:pt x="-4053" y="15071"/>
                          <a:pt x="10616" y="24724"/>
                          <a:pt x="30986" y="990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" name="Google Shape;26;p2"/>
                  <p:cNvSpPr/>
                  <p:nvPr/>
                </p:nvSpPr>
                <p:spPr>
                  <a:xfrm>
                    <a:off x="8421688" y="3202249"/>
                    <a:ext cx="28491" cy="18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91" h="18850" extrusionOk="0">
                        <a:moveTo>
                          <a:pt x="29250" y="17724"/>
                        </a:moveTo>
                        <a:cubicBezTo>
                          <a:pt x="29250" y="17724"/>
                          <a:pt x="14123" y="-5694"/>
                          <a:pt x="4397" y="2180"/>
                        </a:cubicBezTo>
                        <a:cubicBezTo>
                          <a:pt x="-5327" y="10054"/>
                          <a:pt x="4936" y="24306"/>
                          <a:pt x="29250" y="1772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8488109" y="3367115"/>
                    <a:ext cx="18749" cy="24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9" h="24618" extrusionOk="0">
                        <a:moveTo>
                          <a:pt x="19209" y="561"/>
                        </a:moveTo>
                        <a:cubicBezTo>
                          <a:pt x="19209" y="561"/>
                          <a:pt x="-4081" y="10962"/>
                          <a:pt x="1672" y="20864"/>
                        </a:cubicBezTo>
                        <a:cubicBezTo>
                          <a:pt x="7426" y="30766"/>
                          <a:pt x="21748" y="23479"/>
                          <a:pt x="19209" y="5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" name="Google Shape;28;p2"/>
                <p:cNvSpPr/>
                <p:nvPr/>
              </p:nvSpPr>
              <p:spPr>
                <a:xfrm rot="-6884485">
                  <a:off x="4016834" y="4459958"/>
                  <a:ext cx="626515" cy="798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641" h="298954" extrusionOk="0">
                      <a:moveTo>
                        <a:pt x="226156" y="265619"/>
                      </a:moveTo>
                      <a:lnTo>
                        <a:pt x="226156" y="265619"/>
                      </a:lnTo>
                      <a:lnTo>
                        <a:pt x="126077" y="37188"/>
                      </a:lnTo>
                      <a:lnTo>
                        <a:pt x="126077" y="37188"/>
                      </a:lnTo>
                      <a:lnTo>
                        <a:pt x="110030" y="561"/>
                      </a:lnTo>
                      <a:cubicBezTo>
                        <a:pt x="93097" y="8300"/>
                        <a:pt x="62681" y="23281"/>
                        <a:pt x="42667" y="39416"/>
                      </a:cubicBezTo>
                      <a:cubicBezTo>
                        <a:pt x="13668" y="62792"/>
                        <a:pt x="5605" y="107242"/>
                        <a:pt x="1419" y="128499"/>
                      </a:cubicBezTo>
                      <a:cubicBezTo>
                        <a:pt x="-2765" y="149758"/>
                        <a:pt x="13373" y="191986"/>
                        <a:pt x="37166" y="233448"/>
                      </a:cubicBezTo>
                      <a:cubicBezTo>
                        <a:pt x="60960" y="274909"/>
                        <a:pt x="125766" y="299896"/>
                        <a:pt x="157189" y="299511"/>
                      </a:cubicBezTo>
                      <a:cubicBezTo>
                        <a:pt x="180179" y="299230"/>
                        <a:pt x="217160" y="291080"/>
                        <a:pt x="235399" y="286717"/>
                      </a:cubicBezTo>
                      <a:close/>
                      <a:moveTo>
                        <a:pt x="135855" y="269588"/>
                      </a:moveTo>
                      <a:cubicBezTo>
                        <a:pt x="110742" y="262247"/>
                        <a:pt x="95698" y="254708"/>
                        <a:pt x="70505" y="217094"/>
                      </a:cubicBezTo>
                      <a:cubicBezTo>
                        <a:pt x="45311" y="179481"/>
                        <a:pt x="50219" y="144200"/>
                        <a:pt x="53802" y="111548"/>
                      </a:cubicBezTo>
                      <a:cubicBezTo>
                        <a:pt x="55574" y="95403"/>
                        <a:pt x="74293" y="76419"/>
                        <a:pt x="92772" y="61323"/>
                      </a:cubicBezTo>
                      <a:cubicBezTo>
                        <a:pt x="94883" y="65295"/>
                        <a:pt x="97480" y="68988"/>
                        <a:pt x="100506" y="72316"/>
                      </a:cubicBezTo>
                      <a:cubicBezTo>
                        <a:pt x="118593" y="91655"/>
                        <a:pt x="103091" y="154309"/>
                        <a:pt x="129923" y="173860"/>
                      </a:cubicBezTo>
                      <a:cubicBezTo>
                        <a:pt x="156756" y="193410"/>
                        <a:pt x="154090" y="224333"/>
                        <a:pt x="168112" y="237975"/>
                      </a:cubicBezTo>
                      <a:cubicBezTo>
                        <a:pt x="171903" y="241660"/>
                        <a:pt x="177354" y="252985"/>
                        <a:pt x="183285" y="267502"/>
                      </a:cubicBezTo>
                      <a:cubicBezTo>
                        <a:pt x="164420" y="270715"/>
                        <a:pt x="145803" y="272497"/>
                        <a:pt x="135855" y="2695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-6884485">
                  <a:off x="4062499" y="4440461"/>
                  <a:ext cx="763504" cy="819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946" h="306886" extrusionOk="0">
                      <a:moveTo>
                        <a:pt x="286705" y="275024"/>
                      </a:moveTo>
                      <a:cubicBezTo>
                        <a:pt x="286705" y="275024"/>
                        <a:pt x="213824" y="320521"/>
                        <a:pt x="158338" y="303728"/>
                      </a:cubicBezTo>
                      <a:cubicBezTo>
                        <a:pt x="102806" y="286893"/>
                        <a:pt x="46692" y="266187"/>
                        <a:pt x="20611" y="200928"/>
                      </a:cubicBezTo>
                      <a:cubicBezTo>
                        <a:pt x="-5426" y="135620"/>
                        <a:pt x="-4546" y="96363"/>
                        <a:pt x="15643" y="39363"/>
                      </a:cubicBezTo>
                      <a:cubicBezTo>
                        <a:pt x="21362" y="24481"/>
                        <a:pt x="30547" y="11179"/>
                        <a:pt x="42436" y="561"/>
                      </a:cubicBezTo>
                      <a:cubicBezTo>
                        <a:pt x="27118" y="57179"/>
                        <a:pt x="4585" y="185540"/>
                        <a:pt x="99383" y="231528"/>
                      </a:cubicBezTo>
                      <a:cubicBezTo>
                        <a:pt x="162757" y="262338"/>
                        <a:pt x="229499" y="263879"/>
                        <a:pt x="279293" y="25814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0" name="Google Shape;30;p2"/>
                <p:cNvGrpSpPr/>
                <p:nvPr/>
              </p:nvGrpSpPr>
              <p:grpSpPr>
                <a:xfrm rot="-6884665">
                  <a:off x="4071230" y="4469738"/>
                  <a:ext cx="654399" cy="807955"/>
                  <a:chOff x="8323797" y="3145629"/>
                  <a:chExt cx="245068" cy="302574"/>
                </a:xfrm>
              </p:grpSpPr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8452367" y="3177826"/>
                    <a:ext cx="24006" cy="26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06" h="26700" extrusionOk="0">
                        <a:moveTo>
                          <a:pt x="24132" y="22206"/>
                        </a:moveTo>
                        <a:cubicBezTo>
                          <a:pt x="18236" y="15399"/>
                          <a:pt x="12340" y="8593"/>
                          <a:pt x="6443" y="1787"/>
                        </a:cubicBezTo>
                        <a:cubicBezTo>
                          <a:pt x="5363" y="430"/>
                          <a:pt x="3408" y="161"/>
                          <a:pt x="2001" y="1175"/>
                        </a:cubicBezTo>
                        <a:cubicBezTo>
                          <a:pt x="621" y="2243"/>
                          <a:pt x="350" y="4219"/>
                          <a:pt x="1390" y="5619"/>
                        </a:cubicBezTo>
                        <a:cubicBezTo>
                          <a:pt x="7287" y="12424"/>
                          <a:pt x="13184" y="19230"/>
                          <a:pt x="19080" y="26037"/>
                        </a:cubicBezTo>
                        <a:cubicBezTo>
                          <a:pt x="20161" y="27394"/>
                          <a:pt x="22115" y="27663"/>
                          <a:pt x="23522" y="26648"/>
                        </a:cubicBezTo>
                        <a:cubicBezTo>
                          <a:pt x="24901" y="25581"/>
                          <a:pt x="25173" y="23606"/>
                          <a:pt x="24132" y="2220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" name="Google Shape;32;p2"/>
                  <p:cNvSpPr/>
                  <p:nvPr/>
                </p:nvSpPr>
                <p:spPr>
                  <a:xfrm>
                    <a:off x="8480261" y="3238106"/>
                    <a:ext cx="12422" cy="21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22" h="21109" extrusionOk="0">
                        <a:moveTo>
                          <a:pt x="12939" y="17288"/>
                        </a:moveTo>
                        <a:cubicBezTo>
                          <a:pt x="10912" y="12365"/>
                          <a:pt x="8885" y="7443"/>
                          <a:pt x="6858" y="2522"/>
                        </a:cubicBezTo>
                        <a:cubicBezTo>
                          <a:pt x="6189" y="903"/>
                          <a:pt x="4335" y="134"/>
                          <a:pt x="2718" y="803"/>
                        </a:cubicBezTo>
                        <a:cubicBezTo>
                          <a:pt x="1100" y="1472"/>
                          <a:pt x="331" y="3327"/>
                          <a:pt x="1000" y="4945"/>
                        </a:cubicBezTo>
                        <a:cubicBezTo>
                          <a:pt x="3026" y="9868"/>
                          <a:pt x="5053" y="14790"/>
                          <a:pt x="7081" y="19711"/>
                        </a:cubicBezTo>
                        <a:cubicBezTo>
                          <a:pt x="7750" y="21330"/>
                          <a:pt x="9604" y="22099"/>
                          <a:pt x="11221" y="21430"/>
                        </a:cubicBezTo>
                        <a:cubicBezTo>
                          <a:pt x="12839" y="20761"/>
                          <a:pt x="13608" y="18906"/>
                          <a:pt x="12939" y="1728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8494361" y="3285248"/>
                    <a:ext cx="9310" cy="175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10" h="17507" extrusionOk="0">
                        <a:moveTo>
                          <a:pt x="10034" y="14471"/>
                        </a:moveTo>
                        <a:cubicBezTo>
                          <a:pt x="9048" y="10748"/>
                          <a:pt x="8062" y="7025"/>
                          <a:pt x="7076" y="3301"/>
                        </a:cubicBezTo>
                        <a:cubicBezTo>
                          <a:pt x="6934" y="2491"/>
                          <a:pt x="6512" y="1757"/>
                          <a:pt x="5884" y="1228"/>
                        </a:cubicBezTo>
                        <a:cubicBezTo>
                          <a:pt x="5206" y="710"/>
                          <a:pt x="4352" y="480"/>
                          <a:pt x="3506" y="587"/>
                        </a:cubicBezTo>
                        <a:cubicBezTo>
                          <a:pt x="2687" y="703"/>
                          <a:pt x="1944" y="1130"/>
                          <a:pt x="1434" y="1780"/>
                        </a:cubicBezTo>
                        <a:cubicBezTo>
                          <a:pt x="897" y="2449"/>
                          <a:pt x="664" y="3312"/>
                          <a:pt x="793" y="4160"/>
                        </a:cubicBezTo>
                        <a:cubicBezTo>
                          <a:pt x="1780" y="7883"/>
                          <a:pt x="2766" y="11606"/>
                          <a:pt x="3752" y="15330"/>
                        </a:cubicBezTo>
                        <a:cubicBezTo>
                          <a:pt x="3893" y="16139"/>
                          <a:pt x="4315" y="16873"/>
                          <a:pt x="4944" y="17403"/>
                        </a:cubicBezTo>
                        <a:cubicBezTo>
                          <a:pt x="5622" y="17921"/>
                          <a:pt x="6477" y="18151"/>
                          <a:pt x="7323" y="18042"/>
                        </a:cubicBezTo>
                        <a:cubicBezTo>
                          <a:pt x="8141" y="17927"/>
                          <a:pt x="8883" y="17501"/>
                          <a:pt x="9394" y="16851"/>
                        </a:cubicBezTo>
                        <a:cubicBezTo>
                          <a:pt x="9930" y="16182"/>
                          <a:pt x="10163" y="15319"/>
                          <a:pt x="10034" y="1447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8476219" y="3271750"/>
                    <a:ext cx="9158" cy="112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58" h="11202" extrusionOk="0">
                        <a:moveTo>
                          <a:pt x="9917" y="8986"/>
                        </a:moveTo>
                        <a:cubicBezTo>
                          <a:pt x="9914" y="8713"/>
                          <a:pt x="9913" y="8440"/>
                          <a:pt x="9911" y="8165"/>
                        </a:cubicBezTo>
                        <a:cubicBezTo>
                          <a:pt x="9837" y="7625"/>
                          <a:pt x="9625" y="7113"/>
                          <a:pt x="9297" y="6679"/>
                        </a:cubicBezTo>
                        <a:cubicBezTo>
                          <a:pt x="8342" y="5057"/>
                          <a:pt x="7386" y="3436"/>
                          <a:pt x="6429" y="1815"/>
                        </a:cubicBezTo>
                        <a:cubicBezTo>
                          <a:pt x="6192" y="1469"/>
                          <a:pt x="5866" y="1193"/>
                          <a:pt x="5485" y="1016"/>
                        </a:cubicBezTo>
                        <a:cubicBezTo>
                          <a:pt x="5135" y="768"/>
                          <a:pt x="4724" y="619"/>
                          <a:pt x="4296" y="583"/>
                        </a:cubicBezTo>
                        <a:cubicBezTo>
                          <a:pt x="3476" y="487"/>
                          <a:pt x="2651" y="709"/>
                          <a:pt x="1989" y="1203"/>
                        </a:cubicBezTo>
                        <a:cubicBezTo>
                          <a:pt x="1310" y="1722"/>
                          <a:pt x="867" y="2490"/>
                          <a:pt x="758" y="3337"/>
                        </a:cubicBezTo>
                        <a:lnTo>
                          <a:pt x="762" y="4161"/>
                        </a:lnTo>
                        <a:cubicBezTo>
                          <a:pt x="837" y="4700"/>
                          <a:pt x="1049" y="5212"/>
                          <a:pt x="1377" y="5647"/>
                        </a:cubicBezTo>
                        <a:cubicBezTo>
                          <a:pt x="2333" y="7267"/>
                          <a:pt x="3289" y="8889"/>
                          <a:pt x="4244" y="10511"/>
                        </a:cubicBezTo>
                        <a:cubicBezTo>
                          <a:pt x="4483" y="10856"/>
                          <a:pt x="4809" y="11132"/>
                          <a:pt x="5188" y="11310"/>
                        </a:cubicBezTo>
                        <a:cubicBezTo>
                          <a:pt x="5539" y="11558"/>
                          <a:pt x="5950" y="11707"/>
                          <a:pt x="6378" y="11742"/>
                        </a:cubicBezTo>
                        <a:cubicBezTo>
                          <a:pt x="7198" y="11837"/>
                          <a:pt x="8024" y="11615"/>
                          <a:pt x="8686" y="11121"/>
                        </a:cubicBezTo>
                        <a:cubicBezTo>
                          <a:pt x="9365" y="10602"/>
                          <a:pt x="9808" y="9834"/>
                          <a:pt x="9917" y="898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35;p2"/>
                  <p:cNvSpPr/>
                  <p:nvPr/>
                </p:nvSpPr>
                <p:spPr>
                  <a:xfrm>
                    <a:off x="8356156" y="3145629"/>
                    <a:ext cx="35940" cy="309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940" h="30971" extrusionOk="0">
                        <a:moveTo>
                          <a:pt x="36487" y="2514"/>
                        </a:moveTo>
                        <a:cubicBezTo>
                          <a:pt x="35808" y="905"/>
                          <a:pt x="33963" y="140"/>
                          <a:pt x="32346" y="796"/>
                        </a:cubicBezTo>
                        <a:cubicBezTo>
                          <a:pt x="20559" y="7369"/>
                          <a:pt x="10095" y="16075"/>
                          <a:pt x="1487" y="26471"/>
                        </a:cubicBezTo>
                        <a:cubicBezTo>
                          <a:pt x="-1116" y="29624"/>
                          <a:pt x="3894" y="33514"/>
                          <a:pt x="6488" y="30371"/>
                        </a:cubicBezTo>
                        <a:cubicBezTo>
                          <a:pt x="14374" y="20790"/>
                          <a:pt x="23962" y="12750"/>
                          <a:pt x="34770" y="6656"/>
                        </a:cubicBezTo>
                        <a:cubicBezTo>
                          <a:pt x="36346" y="5946"/>
                          <a:pt x="37098" y="4132"/>
                          <a:pt x="36487" y="251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8334376" y="3188706"/>
                    <a:ext cx="13012" cy="257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012" h="25751" extrusionOk="0">
                        <a:moveTo>
                          <a:pt x="7074" y="23539"/>
                        </a:moveTo>
                        <a:cubicBezTo>
                          <a:pt x="7469" y="20396"/>
                          <a:pt x="8196" y="17303"/>
                          <a:pt x="9242" y="14313"/>
                        </a:cubicBezTo>
                        <a:cubicBezTo>
                          <a:pt x="9787" y="12737"/>
                          <a:pt x="10406" y="11189"/>
                          <a:pt x="11099" y="9668"/>
                        </a:cubicBezTo>
                        <a:cubicBezTo>
                          <a:pt x="11422" y="8959"/>
                          <a:pt x="11762" y="8259"/>
                          <a:pt x="12117" y="7566"/>
                        </a:cubicBezTo>
                        <a:cubicBezTo>
                          <a:pt x="12319" y="7171"/>
                          <a:pt x="12527" y="6777"/>
                          <a:pt x="12741" y="6386"/>
                        </a:cubicBezTo>
                        <a:cubicBezTo>
                          <a:pt x="12794" y="6287"/>
                          <a:pt x="13390" y="5234"/>
                          <a:pt x="13136" y="5669"/>
                        </a:cubicBezTo>
                        <a:cubicBezTo>
                          <a:pt x="14162" y="4274"/>
                          <a:pt x="13920" y="2320"/>
                          <a:pt x="12584" y="1218"/>
                        </a:cubicBezTo>
                        <a:cubicBezTo>
                          <a:pt x="11198" y="161"/>
                          <a:pt x="9221" y="406"/>
                          <a:pt x="8135" y="1769"/>
                        </a:cubicBezTo>
                        <a:cubicBezTo>
                          <a:pt x="4326" y="8211"/>
                          <a:pt x="1828" y="15343"/>
                          <a:pt x="782" y="22754"/>
                        </a:cubicBezTo>
                        <a:cubicBezTo>
                          <a:pt x="568" y="24492"/>
                          <a:pt x="1804" y="26075"/>
                          <a:pt x="3542" y="26289"/>
                        </a:cubicBezTo>
                        <a:cubicBezTo>
                          <a:pt x="5275" y="26503"/>
                          <a:pt x="6855" y="25273"/>
                          <a:pt x="7074" y="2353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8364248" y="3194344"/>
                    <a:ext cx="15919" cy="239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19" h="23993" extrusionOk="0">
                        <a:moveTo>
                          <a:pt x="6857" y="22598"/>
                        </a:moveTo>
                        <a:cubicBezTo>
                          <a:pt x="8985" y="16508"/>
                          <a:pt x="12075" y="10797"/>
                          <a:pt x="16007" y="5684"/>
                        </a:cubicBezTo>
                        <a:cubicBezTo>
                          <a:pt x="17084" y="4302"/>
                          <a:pt x="16837" y="2309"/>
                          <a:pt x="15456" y="1232"/>
                        </a:cubicBezTo>
                        <a:cubicBezTo>
                          <a:pt x="14075" y="155"/>
                          <a:pt x="12083" y="402"/>
                          <a:pt x="11006" y="1783"/>
                        </a:cubicBezTo>
                        <a:cubicBezTo>
                          <a:pt x="6742" y="7358"/>
                          <a:pt x="3367" y="13560"/>
                          <a:pt x="1001" y="20169"/>
                        </a:cubicBezTo>
                        <a:cubicBezTo>
                          <a:pt x="330" y="21786"/>
                          <a:pt x="1097" y="23641"/>
                          <a:pt x="2714" y="24312"/>
                        </a:cubicBezTo>
                        <a:cubicBezTo>
                          <a:pt x="4331" y="24983"/>
                          <a:pt x="6186" y="24216"/>
                          <a:pt x="6857" y="2259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" name="Google Shape;38;p2"/>
                  <p:cNvSpPr/>
                  <p:nvPr/>
                </p:nvSpPr>
                <p:spPr>
                  <a:xfrm>
                    <a:off x="8355740" y="3231803"/>
                    <a:ext cx="8553" cy="170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3" h="17042" extrusionOk="0">
                        <a:moveTo>
                          <a:pt x="7074" y="14825"/>
                        </a:moveTo>
                        <a:lnTo>
                          <a:pt x="9287" y="4126"/>
                        </a:lnTo>
                        <a:cubicBezTo>
                          <a:pt x="9503" y="2387"/>
                          <a:pt x="8270" y="803"/>
                          <a:pt x="6533" y="586"/>
                        </a:cubicBezTo>
                        <a:cubicBezTo>
                          <a:pt x="5712" y="483"/>
                          <a:pt x="4884" y="706"/>
                          <a:pt x="4225" y="1205"/>
                        </a:cubicBezTo>
                        <a:cubicBezTo>
                          <a:pt x="3573" y="1746"/>
                          <a:pt x="3135" y="2503"/>
                          <a:pt x="2994" y="3339"/>
                        </a:cubicBezTo>
                        <a:lnTo>
                          <a:pt x="781" y="14040"/>
                        </a:lnTo>
                        <a:cubicBezTo>
                          <a:pt x="682" y="14860"/>
                          <a:pt x="905" y="15687"/>
                          <a:pt x="1402" y="16347"/>
                        </a:cubicBezTo>
                        <a:cubicBezTo>
                          <a:pt x="2459" y="17743"/>
                          <a:pt x="4447" y="18018"/>
                          <a:pt x="5842" y="16961"/>
                        </a:cubicBezTo>
                        <a:cubicBezTo>
                          <a:pt x="5843" y="16961"/>
                          <a:pt x="5843" y="16960"/>
                          <a:pt x="5843" y="16960"/>
                        </a:cubicBezTo>
                        <a:cubicBezTo>
                          <a:pt x="6496" y="16419"/>
                          <a:pt x="6933" y="15661"/>
                          <a:pt x="7074" y="1482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8366023" y="3251882"/>
                    <a:ext cx="6820" cy="11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0" h="11439" extrusionOk="0">
                        <a:moveTo>
                          <a:pt x="7069" y="9222"/>
                        </a:moveTo>
                        <a:lnTo>
                          <a:pt x="7560" y="4126"/>
                        </a:lnTo>
                        <a:cubicBezTo>
                          <a:pt x="7648" y="3306"/>
                          <a:pt x="7427" y="2483"/>
                          <a:pt x="6941" y="1816"/>
                        </a:cubicBezTo>
                        <a:cubicBezTo>
                          <a:pt x="6703" y="1471"/>
                          <a:pt x="6376" y="1195"/>
                          <a:pt x="5995" y="1018"/>
                        </a:cubicBezTo>
                        <a:cubicBezTo>
                          <a:pt x="5645" y="770"/>
                          <a:pt x="5235" y="620"/>
                          <a:pt x="4807" y="586"/>
                        </a:cubicBezTo>
                        <a:cubicBezTo>
                          <a:pt x="3070" y="369"/>
                          <a:pt x="1485" y="1602"/>
                          <a:pt x="1268" y="3340"/>
                        </a:cubicBezTo>
                        <a:cubicBezTo>
                          <a:pt x="1105" y="5039"/>
                          <a:pt x="941" y="6738"/>
                          <a:pt x="777" y="8436"/>
                        </a:cubicBezTo>
                        <a:cubicBezTo>
                          <a:pt x="690" y="9256"/>
                          <a:pt x="911" y="10079"/>
                          <a:pt x="1396" y="10746"/>
                        </a:cubicBezTo>
                        <a:cubicBezTo>
                          <a:pt x="1635" y="11091"/>
                          <a:pt x="1961" y="11366"/>
                          <a:pt x="2341" y="11544"/>
                        </a:cubicBezTo>
                        <a:cubicBezTo>
                          <a:pt x="2691" y="11792"/>
                          <a:pt x="3102" y="11942"/>
                          <a:pt x="3530" y="11976"/>
                        </a:cubicBezTo>
                        <a:cubicBezTo>
                          <a:pt x="5268" y="12192"/>
                          <a:pt x="6851" y="10960"/>
                          <a:pt x="7069" y="922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8383851" y="3349831"/>
                    <a:ext cx="24259" cy="219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59" h="21966" extrusionOk="0">
                        <a:moveTo>
                          <a:pt x="23799" y="16856"/>
                        </a:moveTo>
                        <a:cubicBezTo>
                          <a:pt x="17546" y="11964"/>
                          <a:pt x="11554" y="6746"/>
                          <a:pt x="5849" y="1223"/>
                        </a:cubicBezTo>
                        <a:cubicBezTo>
                          <a:pt x="4465" y="159"/>
                          <a:pt x="2482" y="404"/>
                          <a:pt x="1399" y="1774"/>
                        </a:cubicBezTo>
                        <a:cubicBezTo>
                          <a:pt x="364" y="3167"/>
                          <a:pt x="607" y="5128"/>
                          <a:pt x="1951" y="6226"/>
                        </a:cubicBezTo>
                        <a:cubicBezTo>
                          <a:pt x="7655" y="11749"/>
                          <a:pt x="13647" y="16967"/>
                          <a:pt x="19900" y="21859"/>
                        </a:cubicBezTo>
                        <a:cubicBezTo>
                          <a:pt x="21282" y="22935"/>
                          <a:pt x="23274" y="22686"/>
                          <a:pt x="24350" y="21304"/>
                        </a:cubicBezTo>
                        <a:cubicBezTo>
                          <a:pt x="25423" y="19923"/>
                          <a:pt x="25177" y="17933"/>
                          <a:pt x="23799" y="1685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8459228" y="3397379"/>
                    <a:ext cx="28067" cy="15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67" h="15738" extrusionOk="0">
                        <a:moveTo>
                          <a:pt x="28588" y="14374"/>
                        </a:moveTo>
                        <a:cubicBezTo>
                          <a:pt x="29248" y="12756"/>
                          <a:pt x="28484" y="10908"/>
                          <a:pt x="26874" y="10230"/>
                        </a:cubicBezTo>
                        <a:cubicBezTo>
                          <a:pt x="19475" y="8242"/>
                          <a:pt x="12401" y="5199"/>
                          <a:pt x="5869" y="1195"/>
                        </a:cubicBezTo>
                        <a:cubicBezTo>
                          <a:pt x="4473" y="171"/>
                          <a:pt x="2522" y="413"/>
                          <a:pt x="1418" y="1746"/>
                        </a:cubicBezTo>
                        <a:cubicBezTo>
                          <a:pt x="356" y="3132"/>
                          <a:pt x="602" y="5113"/>
                          <a:pt x="1970" y="6198"/>
                        </a:cubicBezTo>
                        <a:cubicBezTo>
                          <a:pt x="8945" y="10563"/>
                          <a:pt x="16515" y="13894"/>
                          <a:pt x="24446" y="16087"/>
                        </a:cubicBezTo>
                        <a:cubicBezTo>
                          <a:pt x="26062" y="16700"/>
                          <a:pt x="27876" y="15950"/>
                          <a:pt x="28588" y="1437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8507102" y="3406496"/>
                    <a:ext cx="21500" cy="6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00" h="6510" extrusionOk="0">
                        <a:moveTo>
                          <a:pt x="22233" y="3285"/>
                        </a:moveTo>
                        <a:cubicBezTo>
                          <a:pt x="22118" y="2466"/>
                          <a:pt x="21691" y="1724"/>
                          <a:pt x="21041" y="1213"/>
                        </a:cubicBezTo>
                        <a:cubicBezTo>
                          <a:pt x="20345" y="734"/>
                          <a:pt x="19506" y="508"/>
                          <a:pt x="18663" y="572"/>
                        </a:cubicBezTo>
                        <a:cubicBezTo>
                          <a:pt x="13608" y="640"/>
                          <a:pt x="8552" y="709"/>
                          <a:pt x="3496" y="778"/>
                        </a:cubicBezTo>
                        <a:cubicBezTo>
                          <a:pt x="2676" y="889"/>
                          <a:pt x="1932" y="1317"/>
                          <a:pt x="1424" y="1970"/>
                        </a:cubicBezTo>
                        <a:cubicBezTo>
                          <a:pt x="906" y="2648"/>
                          <a:pt x="676" y="3502"/>
                          <a:pt x="784" y="4349"/>
                        </a:cubicBezTo>
                        <a:cubicBezTo>
                          <a:pt x="898" y="5167"/>
                          <a:pt x="1325" y="5910"/>
                          <a:pt x="1975" y="6421"/>
                        </a:cubicBezTo>
                        <a:cubicBezTo>
                          <a:pt x="2671" y="6900"/>
                          <a:pt x="3511" y="7126"/>
                          <a:pt x="4354" y="7061"/>
                        </a:cubicBezTo>
                        <a:cubicBezTo>
                          <a:pt x="9409" y="6993"/>
                          <a:pt x="14465" y="6925"/>
                          <a:pt x="19521" y="6856"/>
                        </a:cubicBezTo>
                        <a:cubicBezTo>
                          <a:pt x="20340" y="6745"/>
                          <a:pt x="21084" y="6317"/>
                          <a:pt x="21592" y="5665"/>
                        </a:cubicBezTo>
                        <a:cubicBezTo>
                          <a:pt x="22111" y="4987"/>
                          <a:pt x="22341" y="4132"/>
                          <a:pt x="22233" y="32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8519182" y="3349331"/>
                    <a:ext cx="10978" cy="127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78" h="12758" extrusionOk="0">
                        <a:moveTo>
                          <a:pt x="11092" y="8231"/>
                        </a:moveTo>
                        <a:cubicBezTo>
                          <a:pt x="9538" y="6090"/>
                          <a:pt x="7984" y="3948"/>
                          <a:pt x="6431" y="1804"/>
                        </a:cubicBezTo>
                        <a:cubicBezTo>
                          <a:pt x="5363" y="425"/>
                          <a:pt x="3389" y="153"/>
                          <a:pt x="1988" y="1193"/>
                        </a:cubicBezTo>
                        <a:cubicBezTo>
                          <a:pt x="626" y="2270"/>
                          <a:pt x="356" y="4231"/>
                          <a:pt x="1377" y="5637"/>
                        </a:cubicBezTo>
                        <a:cubicBezTo>
                          <a:pt x="2931" y="7779"/>
                          <a:pt x="4485" y="9922"/>
                          <a:pt x="6039" y="12064"/>
                        </a:cubicBezTo>
                        <a:cubicBezTo>
                          <a:pt x="7097" y="13460"/>
                          <a:pt x="9086" y="13734"/>
                          <a:pt x="10481" y="12675"/>
                        </a:cubicBezTo>
                        <a:cubicBezTo>
                          <a:pt x="11876" y="11617"/>
                          <a:pt x="12150" y="9627"/>
                          <a:pt x="11092" y="82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8366176" y="3294934"/>
                    <a:ext cx="22804" cy="381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804" h="38103" extrusionOk="0">
                        <a:moveTo>
                          <a:pt x="22853" y="33644"/>
                        </a:moveTo>
                        <a:cubicBezTo>
                          <a:pt x="15433" y="24478"/>
                          <a:pt x="9980" y="13882"/>
                          <a:pt x="6834" y="2516"/>
                        </a:cubicBezTo>
                        <a:cubicBezTo>
                          <a:pt x="6158" y="905"/>
                          <a:pt x="4312" y="139"/>
                          <a:pt x="2694" y="798"/>
                        </a:cubicBezTo>
                        <a:cubicBezTo>
                          <a:pt x="1109" y="1499"/>
                          <a:pt x="353" y="3322"/>
                          <a:pt x="976" y="4940"/>
                        </a:cubicBezTo>
                        <a:cubicBezTo>
                          <a:pt x="4304" y="16821"/>
                          <a:pt x="10029" y="27894"/>
                          <a:pt x="17799" y="37476"/>
                        </a:cubicBezTo>
                        <a:cubicBezTo>
                          <a:pt x="20369" y="40648"/>
                          <a:pt x="25425" y="36820"/>
                          <a:pt x="22853" y="3364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8323797" y="3298388"/>
                    <a:ext cx="20269" cy="53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69" h="53709" extrusionOk="0">
                        <a:moveTo>
                          <a:pt x="20418" y="49153"/>
                        </a:moveTo>
                        <a:cubicBezTo>
                          <a:pt x="11139" y="35990"/>
                          <a:pt x="6467" y="20128"/>
                          <a:pt x="7131" y="4035"/>
                        </a:cubicBezTo>
                        <a:cubicBezTo>
                          <a:pt x="7312" y="-10"/>
                          <a:pt x="1021" y="-841"/>
                          <a:pt x="840" y="3249"/>
                        </a:cubicBezTo>
                        <a:cubicBezTo>
                          <a:pt x="40" y="20979"/>
                          <a:pt x="5149" y="38473"/>
                          <a:pt x="15365" y="52983"/>
                        </a:cubicBezTo>
                        <a:cubicBezTo>
                          <a:pt x="17727" y="56327"/>
                          <a:pt x="22769" y="52480"/>
                          <a:pt x="20418" y="4915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8357472" y="3371075"/>
                    <a:ext cx="36315" cy="32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315" h="32427" extrusionOk="0">
                        <a:moveTo>
                          <a:pt x="35938" y="27382"/>
                        </a:moveTo>
                        <a:cubicBezTo>
                          <a:pt x="25436" y="19221"/>
                          <a:pt x="15392" y="10488"/>
                          <a:pt x="5849" y="1224"/>
                        </a:cubicBezTo>
                        <a:cubicBezTo>
                          <a:pt x="4465" y="158"/>
                          <a:pt x="2481" y="404"/>
                          <a:pt x="1398" y="1775"/>
                        </a:cubicBezTo>
                        <a:cubicBezTo>
                          <a:pt x="364" y="3168"/>
                          <a:pt x="608" y="5128"/>
                          <a:pt x="1950" y="6226"/>
                        </a:cubicBezTo>
                        <a:cubicBezTo>
                          <a:pt x="11493" y="15491"/>
                          <a:pt x="21537" y="24223"/>
                          <a:pt x="32038" y="32384"/>
                        </a:cubicBezTo>
                        <a:cubicBezTo>
                          <a:pt x="33457" y="33413"/>
                          <a:pt x="35440" y="33098"/>
                          <a:pt x="36469" y="31679"/>
                        </a:cubicBezTo>
                        <a:cubicBezTo>
                          <a:pt x="37448" y="30329"/>
                          <a:pt x="37215" y="28452"/>
                          <a:pt x="35937" y="2738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8488755" y="3440448"/>
                    <a:ext cx="35121" cy="77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21" h="7755" extrusionOk="0">
                        <a:moveTo>
                          <a:pt x="35853" y="4651"/>
                        </a:moveTo>
                        <a:cubicBezTo>
                          <a:pt x="35578" y="2939"/>
                          <a:pt x="34007" y="1744"/>
                          <a:pt x="32284" y="1938"/>
                        </a:cubicBezTo>
                        <a:cubicBezTo>
                          <a:pt x="22946" y="2201"/>
                          <a:pt x="13601" y="1749"/>
                          <a:pt x="4332" y="587"/>
                        </a:cubicBezTo>
                        <a:cubicBezTo>
                          <a:pt x="2595" y="365"/>
                          <a:pt x="1006" y="1594"/>
                          <a:pt x="784" y="3332"/>
                        </a:cubicBezTo>
                        <a:cubicBezTo>
                          <a:pt x="562" y="5069"/>
                          <a:pt x="1790" y="6658"/>
                          <a:pt x="3527" y="6880"/>
                        </a:cubicBezTo>
                        <a:cubicBezTo>
                          <a:pt x="3533" y="6881"/>
                          <a:pt x="3540" y="6882"/>
                          <a:pt x="3545" y="6883"/>
                        </a:cubicBezTo>
                        <a:cubicBezTo>
                          <a:pt x="13362" y="8083"/>
                          <a:pt x="23256" y="8531"/>
                          <a:pt x="33141" y="8222"/>
                        </a:cubicBezTo>
                        <a:cubicBezTo>
                          <a:pt x="34869" y="7974"/>
                          <a:pt x="36078" y="6383"/>
                          <a:pt x="35853" y="465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" name="Google Shape;48;p2"/>
                  <p:cNvSpPr/>
                  <p:nvPr/>
                </p:nvSpPr>
                <p:spPr>
                  <a:xfrm>
                    <a:off x="8551562" y="3415448"/>
                    <a:ext cx="17303" cy="6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03" h="6785" extrusionOk="0">
                        <a:moveTo>
                          <a:pt x="18036" y="3349"/>
                        </a:moveTo>
                        <a:cubicBezTo>
                          <a:pt x="17773" y="1629"/>
                          <a:pt x="16192" y="428"/>
                          <a:pt x="14465" y="636"/>
                        </a:cubicBezTo>
                        <a:cubicBezTo>
                          <a:pt x="11099" y="1141"/>
                          <a:pt x="7675" y="1123"/>
                          <a:pt x="4314" y="583"/>
                        </a:cubicBezTo>
                        <a:cubicBezTo>
                          <a:pt x="2582" y="382"/>
                          <a:pt x="1007" y="1607"/>
                          <a:pt x="776" y="3337"/>
                        </a:cubicBezTo>
                        <a:cubicBezTo>
                          <a:pt x="595" y="5065"/>
                          <a:pt x="1809" y="6627"/>
                          <a:pt x="3528" y="6878"/>
                        </a:cubicBezTo>
                        <a:cubicBezTo>
                          <a:pt x="7435" y="7488"/>
                          <a:pt x="11413" y="7503"/>
                          <a:pt x="15325" y="6920"/>
                        </a:cubicBezTo>
                        <a:cubicBezTo>
                          <a:pt x="16140" y="6796"/>
                          <a:pt x="16879" y="6370"/>
                          <a:pt x="17396" y="5727"/>
                        </a:cubicBezTo>
                        <a:cubicBezTo>
                          <a:pt x="17914" y="5049"/>
                          <a:pt x="18144" y="4195"/>
                          <a:pt x="18036" y="334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8551613" y="3391782"/>
                    <a:ext cx="7686" cy="75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86" h="7532" extrusionOk="0">
                        <a:moveTo>
                          <a:pt x="8202" y="6129"/>
                        </a:moveTo>
                        <a:cubicBezTo>
                          <a:pt x="8418" y="5610"/>
                          <a:pt x="8492" y="5042"/>
                          <a:pt x="8416" y="4484"/>
                        </a:cubicBezTo>
                        <a:lnTo>
                          <a:pt x="8204" y="3702"/>
                        </a:lnTo>
                        <a:cubicBezTo>
                          <a:pt x="7995" y="3194"/>
                          <a:pt x="7658" y="2750"/>
                          <a:pt x="7225" y="2413"/>
                        </a:cubicBezTo>
                        <a:lnTo>
                          <a:pt x="5879" y="1239"/>
                        </a:lnTo>
                        <a:cubicBezTo>
                          <a:pt x="5551" y="962"/>
                          <a:pt x="5156" y="777"/>
                          <a:pt x="4733" y="704"/>
                        </a:cubicBezTo>
                        <a:cubicBezTo>
                          <a:pt x="4338" y="560"/>
                          <a:pt x="3912" y="524"/>
                          <a:pt x="3499" y="600"/>
                        </a:cubicBezTo>
                        <a:cubicBezTo>
                          <a:pt x="2692" y="745"/>
                          <a:pt x="1959" y="1166"/>
                          <a:pt x="1429" y="1792"/>
                        </a:cubicBezTo>
                        <a:cubicBezTo>
                          <a:pt x="1285" y="2037"/>
                          <a:pt x="1144" y="2281"/>
                          <a:pt x="1001" y="2526"/>
                        </a:cubicBezTo>
                        <a:cubicBezTo>
                          <a:pt x="785" y="3046"/>
                          <a:pt x="711" y="3614"/>
                          <a:pt x="787" y="4171"/>
                        </a:cubicBezTo>
                        <a:cubicBezTo>
                          <a:pt x="859" y="4432"/>
                          <a:pt x="929" y="4693"/>
                          <a:pt x="1000" y="4953"/>
                        </a:cubicBezTo>
                        <a:cubicBezTo>
                          <a:pt x="1209" y="5461"/>
                          <a:pt x="1547" y="5905"/>
                          <a:pt x="1979" y="6243"/>
                        </a:cubicBezTo>
                        <a:lnTo>
                          <a:pt x="3325" y="7416"/>
                        </a:lnTo>
                        <a:cubicBezTo>
                          <a:pt x="3652" y="7694"/>
                          <a:pt x="4048" y="7879"/>
                          <a:pt x="4471" y="7952"/>
                        </a:cubicBezTo>
                        <a:cubicBezTo>
                          <a:pt x="4866" y="8096"/>
                          <a:pt x="5291" y="8131"/>
                          <a:pt x="5704" y="8055"/>
                        </a:cubicBezTo>
                        <a:cubicBezTo>
                          <a:pt x="6512" y="7911"/>
                          <a:pt x="7245" y="7490"/>
                          <a:pt x="7775" y="686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50" name="Google Shape;50;p2"/>
              <p:cNvGrpSpPr/>
              <p:nvPr/>
            </p:nvGrpSpPr>
            <p:grpSpPr>
              <a:xfrm rot="-1405190">
                <a:off x="-361042" y="329731"/>
                <a:ext cx="1032805" cy="742179"/>
                <a:chOff x="5632921" y="3598159"/>
                <a:chExt cx="360281" cy="258900"/>
              </a:xfrm>
            </p:grpSpPr>
            <p:sp>
              <p:nvSpPr>
                <p:cNvPr id="51" name="Google Shape;51;p2"/>
                <p:cNvSpPr/>
                <p:nvPr/>
              </p:nvSpPr>
              <p:spPr>
                <a:xfrm>
                  <a:off x="5632921" y="3598159"/>
                  <a:ext cx="360281" cy="25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281" h="258900" extrusionOk="0">
                      <a:moveTo>
                        <a:pt x="361040" y="122986"/>
                      </a:moveTo>
                      <a:lnTo>
                        <a:pt x="360415" y="144782"/>
                      </a:lnTo>
                      <a:lnTo>
                        <a:pt x="258111" y="187516"/>
                      </a:lnTo>
                      <a:cubicBezTo>
                        <a:pt x="258111" y="187516"/>
                        <a:pt x="218297" y="143707"/>
                        <a:pt x="163847" y="171314"/>
                      </a:cubicBezTo>
                      <a:cubicBezTo>
                        <a:pt x="109396" y="198921"/>
                        <a:pt x="97379" y="254983"/>
                        <a:pt x="97379" y="254983"/>
                      </a:cubicBezTo>
                      <a:cubicBezTo>
                        <a:pt x="97379" y="254983"/>
                        <a:pt x="93107" y="255848"/>
                        <a:pt x="84117" y="257240"/>
                      </a:cubicBezTo>
                      <a:cubicBezTo>
                        <a:pt x="57346" y="261387"/>
                        <a:pt x="19985" y="260464"/>
                        <a:pt x="11941" y="248108"/>
                      </a:cubicBezTo>
                      <a:cubicBezTo>
                        <a:pt x="-26093" y="189685"/>
                        <a:pt x="43290" y="132053"/>
                        <a:pt x="65444" y="93622"/>
                      </a:cubicBezTo>
                      <a:cubicBezTo>
                        <a:pt x="87598" y="55190"/>
                        <a:pt x="144882" y="-5559"/>
                        <a:pt x="195562" y="1060"/>
                      </a:cubicBezTo>
                      <a:cubicBezTo>
                        <a:pt x="246242" y="7679"/>
                        <a:pt x="324275" y="4957"/>
                        <a:pt x="361040" y="12298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5716280" y="3711657"/>
                  <a:ext cx="195998" cy="143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98" h="143181" extrusionOk="0">
                      <a:moveTo>
                        <a:pt x="83407" y="6577"/>
                      </a:moveTo>
                      <a:cubicBezTo>
                        <a:pt x="18681" y="32605"/>
                        <a:pt x="3527" y="103748"/>
                        <a:pt x="758" y="143742"/>
                      </a:cubicBezTo>
                      <a:cubicBezTo>
                        <a:pt x="8889" y="142423"/>
                        <a:pt x="14020" y="141485"/>
                        <a:pt x="14020" y="141485"/>
                      </a:cubicBezTo>
                      <a:cubicBezTo>
                        <a:pt x="14020" y="141485"/>
                        <a:pt x="26038" y="85423"/>
                        <a:pt x="80487" y="57816"/>
                      </a:cubicBezTo>
                      <a:cubicBezTo>
                        <a:pt x="134938" y="30209"/>
                        <a:pt x="174752" y="74018"/>
                        <a:pt x="174752" y="74018"/>
                      </a:cubicBezTo>
                      <a:lnTo>
                        <a:pt x="196756" y="64827"/>
                      </a:lnTo>
                      <a:cubicBezTo>
                        <a:pt x="176206" y="28235"/>
                        <a:pt x="138691" y="-15654"/>
                        <a:pt x="83407" y="65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3" name="Google Shape;53;p2"/>
                <p:cNvGrpSpPr/>
                <p:nvPr/>
              </p:nvGrpSpPr>
              <p:grpSpPr>
                <a:xfrm>
                  <a:off x="5673537" y="3625893"/>
                  <a:ext cx="274318" cy="207930"/>
                  <a:chOff x="5673537" y="3625893"/>
                  <a:chExt cx="274318" cy="207930"/>
                </a:xfrm>
              </p:grpSpPr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5843030" y="3625893"/>
                    <a:ext cx="90499" cy="327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99" h="32710" extrusionOk="0">
                        <a:moveTo>
                          <a:pt x="90149" y="27861"/>
                        </a:moveTo>
                        <a:cubicBezTo>
                          <a:pt x="65869" y="8082"/>
                          <a:pt x="34894" y="-1558"/>
                          <a:pt x="3682" y="953"/>
                        </a:cubicBezTo>
                        <a:cubicBezTo>
                          <a:pt x="-372" y="1291"/>
                          <a:pt x="-139" y="7630"/>
                          <a:pt x="3937" y="7290"/>
                        </a:cubicBezTo>
                        <a:cubicBezTo>
                          <a:pt x="33471" y="4826"/>
                          <a:pt x="62816" y="13865"/>
                          <a:pt x="85849" y="32522"/>
                        </a:cubicBezTo>
                        <a:cubicBezTo>
                          <a:pt x="89002" y="35091"/>
                          <a:pt x="93319" y="30446"/>
                          <a:pt x="90149" y="2786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5781490" y="3645146"/>
                    <a:ext cx="53600" cy="114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" h="11451" extrusionOk="0">
                        <a:moveTo>
                          <a:pt x="4721" y="11760"/>
                        </a:moveTo>
                        <a:cubicBezTo>
                          <a:pt x="19313" y="5773"/>
                          <a:pt x="35593" y="5344"/>
                          <a:pt x="50480" y="10554"/>
                        </a:cubicBezTo>
                        <a:cubicBezTo>
                          <a:pt x="52183" y="10936"/>
                          <a:pt x="53878" y="9881"/>
                          <a:pt x="54288" y="8184"/>
                        </a:cubicBezTo>
                        <a:cubicBezTo>
                          <a:pt x="54645" y="6485"/>
                          <a:pt x="53600" y="4806"/>
                          <a:pt x="51919" y="4375"/>
                        </a:cubicBezTo>
                        <a:cubicBezTo>
                          <a:pt x="35920" y="-1137"/>
                          <a:pt x="18466" y="-660"/>
                          <a:pt x="2792" y="5717"/>
                        </a:cubicBezTo>
                        <a:cubicBezTo>
                          <a:pt x="-953" y="7254"/>
                          <a:pt x="935" y="13314"/>
                          <a:pt x="4721" y="1176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5913600" y="3663949"/>
                    <a:ext cx="34255" cy="214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55" h="21434" extrusionOk="0">
                        <a:moveTo>
                          <a:pt x="34182" y="21014"/>
                        </a:moveTo>
                        <a:cubicBezTo>
                          <a:pt x="35358" y="19722"/>
                          <a:pt x="35277" y="17725"/>
                          <a:pt x="34002" y="16532"/>
                        </a:cubicBezTo>
                        <a:cubicBezTo>
                          <a:pt x="24994" y="9903"/>
                          <a:pt x="15110" y="4555"/>
                          <a:pt x="4634" y="642"/>
                        </a:cubicBezTo>
                        <a:cubicBezTo>
                          <a:pt x="2930" y="254"/>
                          <a:pt x="1232" y="1311"/>
                          <a:pt x="826" y="3011"/>
                        </a:cubicBezTo>
                        <a:cubicBezTo>
                          <a:pt x="475" y="4709"/>
                          <a:pt x="1516" y="6384"/>
                          <a:pt x="3194" y="6819"/>
                        </a:cubicBezTo>
                        <a:cubicBezTo>
                          <a:pt x="12647" y="10374"/>
                          <a:pt x="21567" y="15210"/>
                          <a:pt x="29704" y="21194"/>
                        </a:cubicBezTo>
                        <a:cubicBezTo>
                          <a:pt x="31009" y="22329"/>
                          <a:pt x="32973" y="22250"/>
                          <a:pt x="34182" y="2101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7" name="Google Shape;57;p2"/>
                  <p:cNvSpPr/>
                  <p:nvPr/>
                </p:nvSpPr>
                <p:spPr>
                  <a:xfrm>
                    <a:off x="5807168" y="3669138"/>
                    <a:ext cx="37896" cy="11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896" h="11416" extrusionOk="0">
                        <a:moveTo>
                          <a:pt x="5626" y="9985"/>
                        </a:moveTo>
                        <a:cubicBezTo>
                          <a:pt x="14683" y="5325"/>
                          <a:pt x="25554" y="5949"/>
                          <a:pt x="34019" y="11614"/>
                        </a:cubicBezTo>
                        <a:cubicBezTo>
                          <a:pt x="35566" y="12422"/>
                          <a:pt x="37476" y="11839"/>
                          <a:pt x="38307" y="10303"/>
                        </a:cubicBezTo>
                        <a:cubicBezTo>
                          <a:pt x="39089" y="8752"/>
                          <a:pt x="38511" y="6861"/>
                          <a:pt x="36996" y="6013"/>
                        </a:cubicBezTo>
                        <a:cubicBezTo>
                          <a:pt x="26510" y="-729"/>
                          <a:pt x="13193" y="-1254"/>
                          <a:pt x="2209" y="4642"/>
                        </a:cubicBezTo>
                        <a:cubicBezTo>
                          <a:pt x="749" y="5596"/>
                          <a:pt x="321" y="7544"/>
                          <a:pt x="1246" y="9022"/>
                        </a:cubicBezTo>
                        <a:cubicBezTo>
                          <a:pt x="2212" y="10467"/>
                          <a:pt x="4144" y="10891"/>
                          <a:pt x="5626" y="99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5713879" y="3693179"/>
                    <a:ext cx="26040" cy="401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040" h="40196" extrusionOk="0">
                        <a:moveTo>
                          <a:pt x="6795" y="39169"/>
                        </a:moveTo>
                        <a:cubicBezTo>
                          <a:pt x="13316" y="27822"/>
                          <a:pt x="19838" y="16476"/>
                          <a:pt x="26359" y="5130"/>
                        </a:cubicBezTo>
                        <a:cubicBezTo>
                          <a:pt x="28399" y="1582"/>
                          <a:pt x="22793" y="-1382"/>
                          <a:pt x="20761" y="2152"/>
                        </a:cubicBezTo>
                        <a:cubicBezTo>
                          <a:pt x="14241" y="13498"/>
                          <a:pt x="7720" y="24844"/>
                          <a:pt x="1198" y="36189"/>
                        </a:cubicBezTo>
                        <a:cubicBezTo>
                          <a:pt x="-842" y="39738"/>
                          <a:pt x="4763" y="42701"/>
                          <a:pt x="6795" y="3916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5889654" y="3703878"/>
                    <a:ext cx="33902" cy="219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02" h="21947" extrusionOk="0">
                        <a:moveTo>
                          <a:pt x="33055" y="16487"/>
                        </a:moveTo>
                        <a:cubicBezTo>
                          <a:pt x="23818" y="11319"/>
                          <a:pt x="14580" y="6152"/>
                          <a:pt x="5341" y="985"/>
                        </a:cubicBezTo>
                        <a:cubicBezTo>
                          <a:pt x="1772" y="-1013"/>
                          <a:pt x="-1195" y="4594"/>
                          <a:pt x="2364" y="6584"/>
                        </a:cubicBezTo>
                        <a:cubicBezTo>
                          <a:pt x="11601" y="11752"/>
                          <a:pt x="20839" y="16919"/>
                          <a:pt x="30078" y="22086"/>
                        </a:cubicBezTo>
                        <a:cubicBezTo>
                          <a:pt x="33647" y="24083"/>
                          <a:pt x="36614" y="18477"/>
                          <a:pt x="33055" y="1648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0" name="Google Shape;60;p2"/>
                  <p:cNvSpPr/>
                  <p:nvPr/>
                </p:nvSpPr>
                <p:spPr>
                  <a:xfrm>
                    <a:off x="5673537" y="3772298"/>
                    <a:ext cx="14165" cy="412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5" h="41259" extrusionOk="0">
                        <a:moveTo>
                          <a:pt x="4052" y="41819"/>
                        </a:moveTo>
                        <a:cubicBezTo>
                          <a:pt x="5783" y="41710"/>
                          <a:pt x="7123" y="40259"/>
                          <a:pt x="7092" y="38524"/>
                        </a:cubicBezTo>
                        <a:cubicBezTo>
                          <a:pt x="7961" y="27116"/>
                          <a:pt x="10485" y="15895"/>
                          <a:pt x="14587" y="5215"/>
                        </a:cubicBezTo>
                        <a:cubicBezTo>
                          <a:pt x="15350" y="3663"/>
                          <a:pt x="14776" y="1785"/>
                          <a:pt x="13276" y="926"/>
                        </a:cubicBezTo>
                        <a:cubicBezTo>
                          <a:pt x="11729" y="117"/>
                          <a:pt x="9819" y="700"/>
                          <a:pt x="8988" y="2236"/>
                        </a:cubicBezTo>
                        <a:cubicBezTo>
                          <a:pt x="4471" y="13948"/>
                          <a:pt x="1699" y="26261"/>
                          <a:pt x="758" y="38779"/>
                        </a:cubicBezTo>
                        <a:cubicBezTo>
                          <a:pt x="838" y="40524"/>
                          <a:pt x="2307" y="41880"/>
                          <a:pt x="4052" y="4181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5692419" y="3797299"/>
                    <a:ext cx="12745" cy="36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45" h="36524" extrusionOk="0">
                        <a:moveTo>
                          <a:pt x="7205" y="33897"/>
                        </a:moveTo>
                        <a:cubicBezTo>
                          <a:pt x="6575" y="23944"/>
                          <a:pt x="8640" y="14006"/>
                          <a:pt x="13181" y="5128"/>
                        </a:cubicBezTo>
                        <a:cubicBezTo>
                          <a:pt x="13950" y="3553"/>
                          <a:pt x="13297" y="1653"/>
                          <a:pt x="11723" y="884"/>
                        </a:cubicBezTo>
                        <a:cubicBezTo>
                          <a:pt x="10225" y="152"/>
                          <a:pt x="8416" y="705"/>
                          <a:pt x="7583" y="2149"/>
                        </a:cubicBezTo>
                        <a:cubicBezTo>
                          <a:pt x="2521" y="12023"/>
                          <a:pt x="203" y="23076"/>
                          <a:pt x="871" y="34152"/>
                        </a:cubicBezTo>
                        <a:cubicBezTo>
                          <a:pt x="1002" y="35899"/>
                          <a:pt x="2525" y="37209"/>
                          <a:pt x="4272" y="37077"/>
                        </a:cubicBezTo>
                        <a:cubicBezTo>
                          <a:pt x="5933" y="36952"/>
                          <a:pt x="7213" y="35563"/>
                          <a:pt x="7205" y="3389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2" name="Google Shape;62;p2"/>
              <p:cNvGrpSpPr/>
              <p:nvPr/>
            </p:nvGrpSpPr>
            <p:grpSpPr>
              <a:xfrm rot="-3566039">
                <a:off x="8274139" y="-290106"/>
                <a:ext cx="476392" cy="642850"/>
                <a:chOff x="7510601" y="2389945"/>
                <a:chExt cx="115055" cy="155262"/>
              </a:xfrm>
            </p:grpSpPr>
            <p:grpSp>
              <p:nvGrpSpPr>
                <p:cNvPr id="63" name="Google Shape;63;p2"/>
                <p:cNvGrpSpPr/>
                <p:nvPr/>
              </p:nvGrpSpPr>
              <p:grpSpPr>
                <a:xfrm>
                  <a:off x="7510617" y="2389945"/>
                  <a:ext cx="115039" cy="155262"/>
                  <a:chOff x="7510617" y="2389945"/>
                  <a:chExt cx="115039" cy="155262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7510617" y="2389945"/>
                    <a:ext cx="115039" cy="1552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039" h="155262" extrusionOk="0">
                        <a:moveTo>
                          <a:pt x="75100" y="144642"/>
                        </a:moveTo>
                        <a:cubicBezTo>
                          <a:pt x="75100" y="144642"/>
                          <a:pt x="35950" y="177905"/>
                          <a:pt x="8777" y="129689"/>
                        </a:cubicBezTo>
                        <a:cubicBezTo>
                          <a:pt x="-18397" y="81472"/>
                          <a:pt x="29550" y="5519"/>
                          <a:pt x="62367" y="1040"/>
                        </a:cubicBezTo>
                        <a:cubicBezTo>
                          <a:pt x="95185" y="-3440"/>
                          <a:pt x="115935" y="24032"/>
                          <a:pt x="115797" y="62337"/>
                        </a:cubicBezTo>
                        <a:cubicBezTo>
                          <a:pt x="115659" y="100644"/>
                          <a:pt x="78433" y="142199"/>
                          <a:pt x="75100" y="144642"/>
                        </a:cubicBezTo>
                        <a:close/>
                      </a:path>
                    </a:pathLst>
                  </a:custGeom>
                  <a:solidFill>
                    <a:srgbClr val="A05A4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65" name="Google Shape;65;p2"/>
                  <p:cNvGrpSpPr/>
                  <p:nvPr/>
                </p:nvGrpSpPr>
                <p:grpSpPr>
                  <a:xfrm>
                    <a:off x="7574536" y="2399339"/>
                    <a:ext cx="27614" cy="28025"/>
                    <a:chOff x="7574536" y="2399339"/>
                    <a:chExt cx="27614" cy="28025"/>
                  </a:xfrm>
                </p:grpSpPr>
                <p:sp>
                  <p:nvSpPr>
                    <p:cNvPr id="66" name="Google Shape;66;p2"/>
                    <p:cNvSpPr/>
                    <p:nvPr/>
                  </p:nvSpPr>
                  <p:spPr>
                    <a:xfrm>
                      <a:off x="7574536" y="2399339"/>
                      <a:ext cx="26745" cy="280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745" h="28025" extrusionOk="0">
                          <a:moveTo>
                            <a:pt x="3059" y="6890"/>
                          </a:moveTo>
                          <a:cubicBezTo>
                            <a:pt x="3847" y="7206"/>
                            <a:pt x="2193" y="6476"/>
                            <a:pt x="3036" y="6878"/>
                          </a:cubicBezTo>
                          <a:cubicBezTo>
                            <a:pt x="3649" y="7170"/>
                            <a:pt x="4255" y="7467"/>
                            <a:pt x="4852" y="7788"/>
                          </a:cubicBezTo>
                          <a:cubicBezTo>
                            <a:pt x="6812" y="8858"/>
                            <a:pt x="8692" y="10072"/>
                            <a:pt x="10474" y="11419"/>
                          </a:cubicBezTo>
                          <a:cubicBezTo>
                            <a:pt x="11112" y="11894"/>
                            <a:pt x="10334" y="11285"/>
                            <a:pt x="10816" y="11684"/>
                          </a:cubicBezTo>
                          <a:cubicBezTo>
                            <a:pt x="11116" y="11930"/>
                            <a:pt x="11414" y="12177"/>
                            <a:pt x="11707" y="12430"/>
                          </a:cubicBezTo>
                          <a:cubicBezTo>
                            <a:pt x="12242" y="12891"/>
                            <a:pt x="12764" y="13365"/>
                            <a:pt x="13274" y="13854"/>
                          </a:cubicBezTo>
                          <a:cubicBezTo>
                            <a:pt x="14443" y="14974"/>
                            <a:pt x="15535" y="16172"/>
                            <a:pt x="16544" y="17438"/>
                          </a:cubicBezTo>
                          <a:cubicBezTo>
                            <a:pt x="16683" y="17615"/>
                            <a:pt x="16822" y="17792"/>
                            <a:pt x="16959" y="17972"/>
                          </a:cubicBezTo>
                          <a:cubicBezTo>
                            <a:pt x="16798" y="17754"/>
                            <a:pt x="16834" y="17805"/>
                            <a:pt x="17067" y="18125"/>
                          </a:cubicBezTo>
                          <a:cubicBezTo>
                            <a:pt x="17268" y="18407"/>
                            <a:pt x="17465" y="18692"/>
                            <a:pt x="17658" y="18980"/>
                          </a:cubicBezTo>
                          <a:cubicBezTo>
                            <a:pt x="18185" y="19768"/>
                            <a:pt x="18675" y="20579"/>
                            <a:pt x="19129" y="21412"/>
                          </a:cubicBezTo>
                          <a:cubicBezTo>
                            <a:pt x="19964" y="22914"/>
                            <a:pt x="20638" y="24499"/>
                            <a:pt x="21140" y="26142"/>
                          </a:cubicBezTo>
                          <a:cubicBezTo>
                            <a:pt x="21602" y="27850"/>
                            <a:pt x="23325" y="28892"/>
                            <a:pt x="25051" y="28507"/>
                          </a:cubicBezTo>
                          <a:cubicBezTo>
                            <a:pt x="26774" y="28066"/>
                            <a:pt x="27826" y="26325"/>
                            <a:pt x="27415" y="24594"/>
                          </a:cubicBezTo>
                          <a:cubicBezTo>
                            <a:pt x="23759" y="13717"/>
                            <a:pt x="15530" y="4983"/>
                            <a:pt x="4891" y="689"/>
                          </a:cubicBezTo>
                          <a:cubicBezTo>
                            <a:pt x="3181" y="197"/>
                            <a:pt x="1392" y="1170"/>
                            <a:pt x="875" y="2873"/>
                          </a:cubicBezTo>
                          <a:cubicBezTo>
                            <a:pt x="410" y="4581"/>
                            <a:pt x="1372" y="6353"/>
                            <a:pt x="3059" y="6890"/>
                          </a:cubicBezTo>
                          <a:close/>
                        </a:path>
                      </a:pathLst>
                    </a:custGeom>
                    <a:solidFill>
                      <a:srgbClr val="6B6FC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" name="Google Shape;67;p2"/>
                    <p:cNvSpPr/>
                    <p:nvPr/>
                  </p:nvSpPr>
                  <p:spPr>
                    <a:xfrm>
                      <a:off x="7576934" y="2400244"/>
                      <a:ext cx="25216" cy="237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216" h="23762" extrusionOk="0">
                          <a:moveTo>
                            <a:pt x="6241" y="23410"/>
                          </a:moveTo>
                          <a:cubicBezTo>
                            <a:pt x="11211" y="18396"/>
                            <a:pt x="16222" y="13368"/>
                            <a:pt x="21538" y="8718"/>
                          </a:cubicBezTo>
                          <a:cubicBezTo>
                            <a:pt x="22216" y="8124"/>
                            <a:pt x="22911" y="7553"/>
                            <a:pt x="23613" y="6988"/>
                          </a:cubicBezTo>
                          <a:cubicBezTo>
                            <a:pt x="24151" y="6554"/>
                            <a:pt x="23046" y="7359"/>
                            <a:pt x="23422" y="7130"/>
                          </a:cubicBezTo>
                          <a:cubicBezTo>
                            <a:pt x="23537" y="7060"/>
                            <a:pt x="23642" y="6973"/>
                            <a:pt x="23756" y="6900"/>
                          </a:cubicBezTo>
                          <a:cubicBezTo>
                            <a:pt x="23936" y="6778"/>
                            <a:pt x="24128" y="6673"/>
                            <a:pt x="24328" y="6587"/>
                          </a:cubicBezTo>
                          <a:cubicBezTo>
                            <a:pt x="25877" y="5708"/>
                            <a:pt x="26430" y="3745"/>
                            <a:pt x="25569" y="2186"/>
                          </a:cubicBezTo>
                          <a:cubicBezTo>
                            <a:pt x="24667" y="666"/>
                            <a:pt x="22732" y="121"/>
                            <a:pt x="21169" y="945"/>
                          </a:cubicBezTo>
                          <a:cubicBezTo>
                            <a:pt x="19914" y="1595"/>
                            <a:pt x="18768" y="2437"/>
                            <a:pt x="17772" y="3441"/>
                          </a:cubicBezTo>
                          <a:cubicBezTo>
                            <a:pt x="16186" y="4790"/>
                            <a:pt x="14657" y="6208"/>
                            <a:pt x="13140" y="7633"/>
                          </a:cubicBezTo>
                          <a:cubicBezTo>
                            <a:pt x="9984" y="10599"/>
                            <a:pt x="6890" y="13631"/>
                            <a:pt x="3821" y="16687"/>
                          </a:cubicBezTo>
                          <a:cubicBezTo>
                            <a:pt x="3125" y="17379"/>
                            <a:pt x="2431" y="18074"/>
                            <a:pt x="1739" y="18771"/>
                          </a:cubicBezTo>
                          <a:cubicBezTo>
                            <a:pt x="458" y="20015"/>
                            <a:pt x="428" y="22062"/>
                            <a:pt x="1671" y="23343"/>
                          </a:cubicBezTo>
                          <a:cubicBezTo>
                            <a:pt x="2915" y="24624"/>
                            <a:pt x="4961" y="24654"/>
                            <a:pt x="6241" y="23410"/>
                          </a:cubicBezTo>
                          <a:close/>
                        </a:path>
                      </a:pathLst>
                    </a:custGeom>
                    <a:solidFill>
                      <a:srgbClr val="6B6FC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8" name="Google Shape;68;p2"/>
                <p:cNvGrpSpPr/>
                <p:nvPr/>
              </p:nvGrpSpPr>
              <p:grpSpPr>
                <a:xfrm>
                  <a:off x="7574536" y="2399339"/>
                  <a:ext cx="27614" cy="28025"/>
                  <a:chOff x="7574536" y="2399339"/>
                  <a:chExt cx="27614" cy="28025"/>
                </a:xfrm>
              </p:grpSpPr>
              <p:sp>
                <p:nvSpPr>
                  <p:cNvPr id="69" name="Google Shape;69;p2"/>
                  <p:cNvSpPr/>
                  <p:nvPr/>
                </p:nvSpPr>
                <p:spPr>
                  <a:xfrm>
                    <a:off x="7574536" y="2399339"/>
                    <a:ext cx="26745" cy="2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45" h="28025" extrusionOk="0">
                        <a:moveTo>
                          <a:pt x="3059" y="6890"/>
                        </a:moveTo>
                        <a:cubicBezTo>
                          <a:pt x="3847" y="7206"/>
                          <a:pt x="2193" y="6476"/>
                          <a:pt x="3036" y="6878"/>
                        </a:cubicBezTo>
                        <a:cubicBezTo>
                          <a:pt x="3649" y="7170"/>
                          <a:pt x="4255" y="7467"/>
                          <a:pt x="4852" y="7788"/>
                        </a:cubicBezTo>
                        <a:cubicBezTo>
                          <a:pt x="6812" y="8858"/>
                          <a:pt x="8692" y="10072"/>
                          <a:pt x="10474" y="11419"/>
                        </a:cubicBezTo>
                        <a:cubicBezTo>
                          <a:pt x="11112" y="11894"/>
                          <a:pt x="10334" y="11285"/>
                          <a:pt x="10816" y="11684"/>
                        </a:cubicBezTo>
                        <a:cubicBezTo>
                          <a:pt x="11116" y="11930"/>
                          <a:pt x="11414" y="12177"/>
                          <a:pt x="11707" y="12430"/>
                        </a:cubicBezTo>
                        <a:cubicBezTo>
                          <a:pt x="12242" y="12891"/>
                          <a:pt x="12764" y="13365"/>
                          <a:pt x="13274" y="13854"/>
                        </a:cubicBezTo>
                        <a:cubicBezTo>
                          <a:pt x="14443" y="14974"/>
                          <a:pt x="15535" y="16172"/>
                          <a:pt x="16544" y="17438"/>
                        </a:cubicBezTo>
                        <a:cubicBezTo>
                          <a:pt x="16683" y="17615"/>
                          <a:pt x="16822" y="17792"/>
                          <a:pt x="16959" y="17972"/>
                        </a:cubicBezTo>
                        <a:cubicBezTo>
                          <a:pt x="16798" y="17754"/>
                          <a:pt x="16834" y="17805"/>
                          <a:pt x="17067" y="18125"/>
                        </a:cubicBezTo>
                        <a:cubicBezTo>
                          <a:pt x="17268" y="18407"/>
                          <a:pt x="17465" y="18692"/>
                          <a:pt x="17658" y="18980"/>
                        </a:cubicBezTo>
                        <a:cubicBezTo>
                          <a:pt x="18185" y="19768"/>
                          <a:pt x="18675" y="20579"/>
                          <a:pt x="19129" y="21412"/>
                        </a:cubicBezTo>
                        <a:cubicBezTo>
                          <a:pt x="19964" y="22914"/>
                          <a:pt x="20638" y="24499"/>
                          <a:pt x="21140" y="26142"/>
                        </a:cubicBezTo>
                        <a:cubicBezTo>
                          <a:pt x="21602" y="27850"/>
                          <a:pt x="23325" y="28892"/>
                          <a:pt x="25051" y="28507"/>
                        </a:cubicBezTo>
                        <a:cubicBezTo>
                          <a:pt x="26774" y="28066"/>
                          <a:pt x="27826" y="26325"/>
                          <a:pt x="27415" y="24594"/>
                        </a:cubicBezTo>
                        <a:cubicBezTo>
                          <a:pt x="23759" y="13717"/>
                          <a:pt x="15530" y="4983"/>
                          <a:pt x="4891" y="689"/>
                        </a:cubicBezTo>
                        <a:cubicBezTo>
                          <a:pt x="3181" y="197"/>
                          <a:pt x="1392" y="1170"/>
                          <a:pt x="875" y="2873"/>
                        </a:cubicBezTo>
                        <a:cubicBezTo>
                          <a:pt x="410" y="4581"/>
                          <a:pt x="1372" y="6353"/>
                          <a:pt x="3059" y="689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>
                    <a:off x="7576934" y="2400244"/>
                    <a:ext cx="25216" cy="23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16" h="23762" extrusionOk="0">
                        <a:moveTo>
                          <a:pt x="6241" y="23410"/>
                        </a:moveTo>
                        <a:cubicBezTo>
                          <a:pt x="11211" y="18396"/>
                          <a:pt x="16222" y="13368"/>
                          <a:pt x="21538" y="8718"/>
                        </a:cubicBezTo>
                        <a:cubicBezTo>
                          <a:pt x="22216" y="8124"/>
                          <a:pt x="22911" y="7553"/>
                          <a:pt x="23613" y="6988"/>
                        </a:cubicBezTo>
                        <a:cubicBezTo>
                          <a:pt x="24151" y="6554"/>
                          <a:pt x="23046" y="7359"/>
                          <a:pt x="23422" y="7130"/>
                        </a:cubicBezTo>
                        <a:cubicBezTo>
                          <a:pt x="23537" y="7060"/>
                          <a:pt x="23642" y="6973"/>
                          <a:pt x="23756" y="6900"/>
                        </a:cubicBezTo>
                        <a:cubicBezTo>
                          <a:pt x="23936" y="6778"/>
                          <a:pt x="24128" y="6673"/>
                          <a:pt x="24328" y="6587"/>
                        </a:cubicBezTo>
                        <a:cubicBezTo>
                          <a:pt x="25877" y="5708"/>
                          <a:pt x="26430" y="3745"/>
                          <a:pt x="25569" y="2186"/>
                        </a:cubicBezTo>
                        <a:cubicBezTo>
                          <a:pt x="24667" y="666"/>
                          <a:pt x="22732" y="121"/>
                          <a:pt x="21169" y="945"/>
                        </a:cubicBezTo>
                        <a:cubicBezTo>
                          <a:pt x="19914" y="1595"/>
                          <a:pt x="18768" y="2437"/>
                          <a:pt x="17772" y="3441"/>
                        </a:cubicBezTo>
                        <a:cubicBezTo>
                          <a:pt x="16186" y="4790"/>
                          <a:pt x="14657" y="6208"/>
                          <a:pt x="13140" y="7633"/>
                        </a:cubicBezTo>
                        <a:cubicBezTo>
                          <a:pt x="9984" y="10599"/>
                          <a:pt x="6890" y="13631"/>
                          <a:pt x="3821" y="16687"/>
                        </a:cubicBezTo>
                        <a:cubicBezTo>
                          <a:pt x="3125" y="17379"/>
                          <a:pt x="2431" y="18074"/>
                          <a:pt x="1739" y="18771"/>
                        </a:cubicBezTo>
                        <a:cubicBezTo>
                          <a:pt x="458" y="20015"/>
                          <a:pt x="428" y="22062"/>
                          <a:pt x="1671" y="23343"/>
                        </a:cubicBezTo>
                        <a:cubicBezTo>
                          <a:pt x="2915" y="24624"/>
                          <a:pt x="4961" y="24654"/>
                          <a:pt x="6241" y="234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1" name="Google Shape;71;p2"/>
                <p:cNvSpPr/>
                <p:nvPr/>
              </p:nvSpPr>
              <p:spPr>
                <a:xfrm>
                  <a:off x="7510601" y="2413539"/>
                  <a:ext cx="114210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210" h="131667" extrusionOk="0">
                      <a:moveTo>
                        <a:pt x="8814" y="106104"/>
                      </a:moveTo>
                      <a:cubicBezTo>
                        <a:pt x="-9711" y="73317"/>
                        <a:pt x="6512" y="27715"/>
                        <a:pt x="29183" y="561"/>
                      </a:cubicBezTo>
                      <a:cubicBezTo>
                        <a:pt x="21306" y="37044"/>
                        <a:pt x="18559" y="80074"/>
                        <a:pt x="45272" y="90235"/>
                      </a:cubicBezTo>
                      <a:cubicBezTo>
                        <a:pt x="73000" y="100792"/>
                        <a:pt x="98361" y="73674"/>
                        <a:pt x="114969" y="48650"/>
                      </a:cubicBezTo>
                      <a:cubicBezTo>
                        <a:pt x="109593" y="83908"/>
                        <a:pt x="78156" y="118784"/>
                        <a:pt x="75135" y="121056"/>
                      </a:cubicBezTo>
                      <a:cubicBezTo>
                        <a:pt x="75135" y="121056"/>
                        <a:pt x="35958" y="154300"/>
                        <a:pt x="8814" y="106104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72" name="Google Shape;72;p2"/>
                <p:cNvGrpSpPr/>
                <p:nvPr/>
              </p:nvGrpSpPr>
              <p:grpSpPr>
                <a:xfrm>
                  <a:off x="7524203" y="2415654"/>
                  <a:ext cx="90928" cy="108854"/>
                  <a:chOff x="7524203" y="2415654"/>
                  <a:chExt cx="90928" cy="108854"/>
                </a:xfrm>
              </p:grpSpPr>
              <p:sp>
                <p:nvSpPr>
                  <p:cNvPr id="73" name="Google Shape;73;p2"/>
                  <p:cNvSpPr/>
                  <p:nvPr/>
                </p:nvSpPr>
                <p:spPr>
                  <a:xfrm>
                    <a:off x="7579436" y="2454680"/>
                    <a:ext cx="35695" cy="32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95" h="32702" extrusionOk="0">
                        <a:moveTo>
                          <a:pt x="36118" y="5145"/>
                        </a:moveTo>
                        <a:cubicBezTo>
                          <a:pt x="36896" y="3583"/>
                          <a:pt x="36277" y="1685"/>
                          <a:pt x="34727" y="882"/>
                        </a:cubicBezTo>
                        <a:cubicBezTo>
                          <a:pt x="33163" y="131"/>
                          <a:pt x="31286" y="743"/>
                          <a:pt x="30466" y="2273"/>
                        </a:cubicBezTo>
                        <a:cubicBezTo>
                          <a:pt x="23770" y="12766"/>
                          <a:pt x="16060" y="24453"/>
                          <a:pt x="2978" y="27083"/>
                        </a:cubicBezTo>
                        <a:cubicBezTo>
                          <a:pt x="1315" y="27615"/>
                          <a:pt x="389" y="29385"/>
                          <a:pt x="898" y="31056"/>
                        </a:cubicBezTo>
                        <a:cubicBezTo>
                          <a:pt x="1452" y="32700"/>
                          <a:pt x="3202" y="33617"/>
                          <a:pt x="4869" y="33137"/>
                        </a:cubicBezTo>
                        <a:cubicBezTo>
                          <a:pt x="19655" y="30167"/>
                          <a:pt x="28555" y="17001"/>
                          <a:pt x="36118" y="514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7542548" y="2415654"/>
                    <a:ext cx="8545" cy="30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45" h="30487" extrusionOk="0">
                        <a:moveTo>
                          <a:pt x="9166" y="26949"/>
                        </a:moveTo>
                        <a:cubicBezTo>
                          <a:pt x="6448" y="19957"/>
                          <a:pt x="6355" y="12217"/>
                          <a:pt x="8905" y="5162"/>
                        </a:cubicBezTo>
                        <a:cubicBezTo>
                          <a:pt x="9643" y="3597"/>
                          <a:pt x="9034" y="1727"/>
                          <a:pt x="7514" y="899"/>
                        </a:cubicBezTo>
                        <a:cubicBezTo>
                          <a:pt x="5953" y="118"/>
                          <a:pt x="4054" y="738"/>
                          <a:pt x="3253" y="2290"/>
                        </a:cubicBezTo>
                        <a:cubicBezTo>
                          <a:pt x="-25" y="10827"/>
                          <a:pt x="-74" y="20268"/>
                          <a:pt x="3114" y="28840"/>
                        </a:cubicBezTo>
                        <a:cubicBezTo>
                          <a:pt x="3670" y="30484"/>
                          <a:pt x="5418" y="31400"/>
                          <a:pt x="7085" y="30922"/>
                        </a:cubicBezTo>
                        <a:cubicBezTo>
                          <a:pt x="8745" y="30386"/>
                          <a:pt x="9670" y="28619"/>
                          <a:pt x="9166" y="2694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7543345" y="2459866"/>
                    <a:ext cx="14430" cy="207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30" h="20797" extrusionOk="0">
                        <a:moveTo>
                          <a:pt x="14408" y="20313"/>
                        </a:moveTo>
                        <a:cubicBezTo>
                          <a:pt x="15538" y="18995"/>
                          <a:pt x="15428" y="17019"/>
                          <a:pt x="14159" y="15834"/>
                        </a:cubicBezTo>
                        <a:cubicBezTo>
                          <a:pt x="13655" y="15346"/>
                          <a:pt x="13166" y="14845"/>
                          <a:pt x="12697" y="14322"/>
                        </a:cubicBezTo>
                        <a:cubicBezTo>
                          <a:pt x="12624" y="14242"/>
                          <a:pt x="12553" y="14160"/>
                          <a:pt x="12481" y="14079"/>
                        </a:cubicBezTo>
                        <a:lnTo>
                          <a:pt x="12426" y="14012"/>
                        </a:lnTo>
                        <a:cubicBezTo>
                          <a:pt x="12193" y="13719"/>
                          <a:pt x="11958" y="13429"/>
                          <a:pt x="11732" y="13130"/>
                        </a:cubicBezTo>
                        <a:cubicBezTo>
                          <a:pt x="10942" y="12086"/>
                          <a:pt x="10223" y="10988"/>
                          <a:pt x="9580" y="9846"/>
                        </a:cubicBezTo>
                        <a:cubicBezTo>
                          <a:pt x="9289" y="9328"/>
                          <a:pt x="9019" y="8799"/>
                          <a:pt x="8760" y="8264"/>
                        </a:cubicBezTo>
                        <a:cubicBezTo>
                          <a:pt x="8703" y="8127"/>
                          <a:pt x="8498" y="7672"/>
                          <a:pt x="8465" y="7591"/>
                        </a:cubicBezTo>
                        <a:cubicBezTo>
                          <a:pt x="8356" y="7333"/>
                          <a:pt x="8252" y="7073"/>
                          <a:pt x="8151" y="6811"/>
                        </a:cubicBezTo>
                        <a:cubicBezTo>
                          <a:pt x="7650" y="5500"/>
                          <a:pt x="7244" y="4154"/>
                          <a:pt x="6937" y="2785"/>
                        </a:cubicBezTo>
                        <a:cubicBezTo>
                          <a:pt x="6407" y="1118"/>
                          <a:pt x="4635" y="190"/>
                          <a:pt x="2964" y="702"/>
                        </a:cubicBezTo>
                        <a:cubicBezTo>
                          <a:pt x="1323" y="1260"/>
                          <a:pt x="408" y="3008"/>
                          <a:pt x="884" y="4675"/>
                        </a:cubicBezTo>
                        <a:cubicBezTo>
                          <a:pt x="2305" y="10733"/>
                          <a:pt x="5447" y="16250"/>
                          <a:pt x="9930" y="20562"/>
                        </a:cubicBezTo>
                        <a:cubicBezTo>
                          <a:pt x="11241" y="21715"/>
                          <a:pt x="13233" y="21604"/>
                          <a:pt x="14408" y="2031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6" name="Google Shape;76;p2"/>
                  <p:cNvSpPr/>
                  <p:nvPr/>
                </p:nvSpPr>
                <p:spPr>
                  <a:xfrm>
                    <a:off x="7524203" y="2461649"/>
                    <a:ext cx="11187" cy="27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87" h="27817" extrusionOk="0">
                        <a:moveTo>
                          <a:pt x="10517" y="27883"/>
                        </a:moveTo>
                        <a:cubicBezTo>
                          <a:pt x="11957" y="26914"/>
                          <a:pt x="12376" y="24980"/>
                          <a:pt x="11466" y="23502"/>
                        </a:cubicBezTo>
                        <a:cubicBezTo>
                          <a:pt x="8293" y="17364"/>
                          <a:pt x="6795" y="10498"/>
                          <a:pt x="7122" y="3597"/>
                        </a:cubicBezTo>
                        <a:cubicBezTo>
                          <a:pt x="7033" y="1854"/>
                          <a:pt x="5563" y="504"/>
                          <a:pt x="3820" y="563"/>
                        </a:cubicBezTo>
                        <a:cubicBezTo>
                          <a:pt x="2087" y="673"/>
                          <a:pt x="749" y="2131"/>
                          <a:pt x="788" y="3867"/>
                        </a:cubicBezTo>
                        <a:cubicBezTo>
                          <a:pt x="496" y="11894"/>
                          <a:pt x="2342" y="19855"/>
                          <a:pt x="6135" y="26934"/>
                        </a:cubicBezTo>
                        <a:cubicBezTo>
                          <a:pt x="7091" y="28394"/>
                          <a:pt x="9042" y="28817"/>
                          <a:pt x="10517" y="278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7532436" y="2498860"/>
                    <a:ext cx="13586" cy="130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13098" extrusionOk="0">
                        <a:moveTo>
                          <a:pt x="13539" y="12607"/>
                        </a:moveTo>
                        <a:cubicBezTo>
                          <a:pt x="14086" y="11988"/>
                          <a:pt x="14373" y="11182"/>
                          <a:pt x="14342" y="10356"/>
                        </a:cubicBezTo>
                        <a:cubicBezTo>
                          <a:pt x="14317" y="9499"/>
                          <a:pt x="13936" y="8692"/>
                          <a:pt x="13290" y="8128"/>
                        </a:cubicBezTo>
                        <a:cubicBezTo>
                          <a:pt x="10824" y="6371"/>
                          <a:pt x="8580" y="4321"/>
                          <a:pt x="6607" y="2024"/>
                        </a:cubicBezTo>
                        <a:lnTo>
                          <a:pt x="6601" y="2018"/>
                        </a:lnTo>
                        <a:lnTo>
                          <a:pt x="6577" y="1994"/>
                        </a:lnTo>
                        <a:lnTo>
                          <a:pt x="6525" y="1940"/>
                        </a:lnTo>
                        <a:lnTo>
                          <a:pt x="6536" y="1951"/>
                        </a:lnTo>
                        <a:cubicBezTo>
                          <a:pt x="6069" y="1298"/>
                          <a:pt x="5386" y="831"/>
                          <a:pt x="4608" y="634"/>
                        </a:cubicBezTo>
                        <a:cubicBezTo>
                          <a:pt x="2897" y="263"/>
                          <a:pt x="1209" y="1350"/>
                          <a:pt x="838" y="3062"/>
                        </a:cubicBezTo>
                        <a:cubicBezTo>
                          <a:pt x="838" y="3062"/>
                          <a:pt x="837" y="3062"/>
                          <a:pt x="837" y="3062"/>
                        </a:cubicBezTo>
                        <a:cubicBezTo>
                          <a:pt x="647" y="3884"/>
                          <a:pt x="803" y="4748"/>
                          <a:pt x="1270" y="5450"/>
                        </a:cubicBezTo>
                        <a:cubicBezTo>
                          <a:pt x="3526" y="8254"/>
                          <a:pt x="6146" y="10745"/>
                          <a:pt x="9061" y="12856"/>
                        </a:cubicBezTo>
                        <a:cubicBezTo>
                          <a:pt x="9692" y="13382"/>
                          <a:pt x="10490" y="13667"/>
                          <a:pt x="11312" y="13659"/>
                        </a:cubicBezTo>
                        <a:cubicBezTo>
                          <a:pt x="12164" y="13616"/>
                          <a:pt x="12964" y="13237"/>
                          <a:pt x="13539" y="1260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7568028" y="2513503"/>
                    <a:ext cx="19247" cy="11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47" h="11005" extrusionOk="0">
                        <a:moveTo>
                          <a:pt x="18561" y="6393"/>
                        </a:moveTo>
                        <a:cubicBezTo>
                          <a:pt x="20029" y="5440"/>
                          <a:pt x="20448" y="3477"/>
                          <a:pt x="19495" y="2007"/>
                        </a:cubicBezTo>
                        <a:cubicBezTo>
                          <a:pt x="18547" y="545"/>
                          <a:pt x="16598" y="122"/>
                          <a:pt x="15130" y="1060"/>
                        </a:cubicBezTo>
                        <a:cubicBezTo>
                          <a:pt x="14176" y="1716"/>
                          <a:pt x="13181" y="2312"/>
                          <a:pt x="12152" y="2843"/>
                        </a:cubicBezTo>
                        <a:cubicBezTo>
                          <a:pt x="11941" y="2953"/>
                          <a:pt x="11728" y="3076"/>
                          <a:pt x="11509" y="3164"/>
                        </a:cubicBezTo>
                        <a:lnTo>
                          <a:pt x="11352" y="3227"/>
                        </a:lnTo>
                        <a:cubicBezTo>
                          <a:pt x="10822" y="3458"/>
                          <a:pt x="10284" y="3673"/>
                          <a:pt x="9740" y="3868"/>
                        </a:cubicBezTo>
                        <a:cubicBezTo>
                          <a:pt x="8728" y="4234"/>
                          <a:pt x="7695" y="4539"/>
                          <a:pt x="6647" y="4782"/>
                        </a:cubicBezTo>
                        <a:cubicBezTo>
                          <a:pt x="6365" y="4848"/>
                          <a:pt x="6082" y="4908"/>
                          <a:pt x="5797" y="4964"/>
                        </a:cubicBezTo>
                        <a:lnTo>
                          <a:pt x="5577" y="5007"/>
                        </a:lnTo>
                        <a:lnTo>
                          <a:pt x="5509" y="5017"/>
                        </a:lnTo>
                        <a:cubicBezTo>
                          <a:pt x="4934" y="5100"/>
                          <a:pt x="4361" y="5174"/>
                          <a:pt x="3783" y="5227"/>
                        </a:cubicBezTo>
                        <a:cubicBezTo>
                          <a:pt x="2034" y="5308"/>
                          <a:pt x="681" y="6791"/>
                          <a:pt x="762" y="8540"/>
                        </a:cubicBezTo>
                        <a:cubicBezTo>
                          <a:pt x="841" y="10284"/>
                          <a:pt x="2314" y="11635"/>
                          <a:pt x="4057" y="11564"/>
                        </a:cubicBezTo>
                        <a:cubicBezTo>
                          <a:pt x="9252" y="11101"/>
                          <a:pt x="14244" y="9321"/>
                          <a:pt x="18561" y="63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79" name="Google Shape;79;p2"/>
            <p:cNvGrpSpPr/>
            <p:nvPr/>
          </p:nvGrpSpPr>
          <p:grpSpPr>
            <a:xfrm flipH="1">
              <a:off x="3599027" y="-361449"/>
              <a:ext cx="730201" cy="785545"/>
              <a:chOff x="7740980" y="3274406"/>
              <a:chExt cx="220905" cy="237648"/>
            </a:xfrm>
          </p:grpSpPr>
          <p:grpSp>
            <p:nvGrpSpPr>
              <p:cNvPr id="80" name="Google Shape;80;p2"/>
              <p:cNvGrpSpPr/>
              <p:nvPr/>
            </p:nvGrpSpPr>
            <p:grpSpPr>
              <a:xfrm>
                <a:off x="7740980" y="3274406"/>
                <a:ext cx="220905" cy="237648"/>
                <a:chOff x="7740980" y="3274406"/>
                <a:chExt cx="220905" cy="237648"/>
              </a:xfrm>
            </p:grpSpPr>
            <p:sp>
              <p:nvSpPr>
                <p:cNvPr id="81" name="Google Shape;81;p2"/>
                <p:cNvSpPr/>
                <p:nvPr/>
              </p:nvSpPr>
              <p:spPr>
                <a:xfrm>
                  <a:off x="7740980" y="3274406"/>
                  <a:ext cx="157020" cy="15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20" h="159478" extrusionOk="0">
                      <a:moveTo>
                        <a:pt x="4251" y="8460"/>
                      </a:moveTo>
                      <a:cubicBezTo>
                        <a:pt x="26660" y="8716"/>
                        <a:pt x="56661" y="13613"/>
                        <a:pt x="71688" y="31808"/>
                      </a:cubicBezTo>
                      <a:cubicBezTo>
                        <a:pt x="86805" y="50112"/>
                        <a:pt x="72337" y="71314"/>
                        <a:pt x="72808" y="91763"/>
                      </a:cubicBezTo>
                      <a:cubicBezTo>
                        <a:pt x="73666" y="112623"/>
                        <a:pt x="84280" y="131864"/>
                        <a:pt x="101463" y="143712"/>
                      </a:cubicBezTo>
                      <a:cubicBezTo>
                        <a:pt x="115615" y="154037"/>
                        <a:pt x="136800" y="163252"/>
                        <a:pt x="154677" y="158962"/>
                      </a:cubicBezTo>
                      <a:cubicBezTo>
                        <a:pt x="159620" y="157776"/>
                        <a:pt x="158277" y="149960"/>
                        <a:pt x="153313" y="151152"/>
                      </a:cubicBezTo>
                      <a:cubicBezTo>
                        <a:pt x="136790" y="155116"/>
                        <a:pt x="117172" y="145814"/>
                        <a:pt x="104409" y="136026"/>
                      </a:cubicBezTo>
                      <a:cubicBezTo>
                        <a:pt x="82658" y="119344"/>
                        <a:pt x="77060" y="94857"/>
                        <a:pt x="84266" y="69128"/>
                      </a:cubicBezTo>
                      <a:cubicBezTo>
                        <a:pt x="88753" y="53104"/>
                        <a:pt x="87478" y="36411"/>
                        <a:pt x="75351" y="24057"/>
                      </a:cubicBezTo>
                      <a:cubicBezTo>
                        <a:pt x="64777" y="13284"/>
                        <a:pt x="49863" y="7755"/>
                        <a:pt x="35429" y="4473"/>
                      </a:cubicBezTo>
                      <a:cubicBezTo>
                        <a:pt x="25431" y="2101"/>
                        <a:pt x="15212" y="790"/>
                        <a:pt x="4939" y="562"/>
                      </a:cubicBezTo>
                      <a:cubicBezTo>
                        <a:pt x="-140" y="504"/>
                        <a:pt x="-853" y="8402"/>
                        <a:pt x="4251" y="846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7878407" y="3373023"/>
                  <a:ext cx="83478" cy="13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78" h="139031" extrusionOk="0">
                      <a:moveTo>
                        <a:pt x="758" y="57636"/>
                      </a:moveTo>
                      <a:cubicBezTo>
                        <a:pt x="758" y="57636"/>
                        <a:pt x="54179" y="-19399"/>
                        <a:pt x="79341" y="5526"/>
                      </a:cubicBezTo>
                      <a:cubicBezTo>
                        <a:pt x="104502" y="30452"/>
                        <a:pt x="24495" y="63159"/>
                        <a:pt x="24495" y="63159"/>
                      </a:cubicBezTo>
                      <a:cubicBezTo>
                        <a:pt x="24495" y="63159"/>
                        <a:pt x="88823" y="95595"/>
                        <a:pt x="79583" y="125476"/>
                      </a:cubicBezTo>
                      <a:cubicBezTo>
                        <a:pt x="70344" y="155357"/>
                        <a:pt x="11267" y="140087"/>
                        <a:pt x="758" y="576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3" name="Google Shape;83;p2"/>
              <p:cNvGrpSpPr/>
              <p:nvPr/>
            </p:nvGrpSpPr>
            <p:grpSpPr>
              <a:xfrm>
                <a:off x="7888939" y="3401637"/>
                <a:ext cx="39051" cy="83623"/>
                <a:chOff x="7888939" y="3401637"/>
                <a:chExt cx="39051" cy="83623"/>
              </a:xfrm>
            </p:grpSpPr>
            <p:sp>
              <p:nvSpPr>
                <p:cNvPr id="84" name="Google Shape;84;p2"/>
                <p:cNvSpPr/>
                <p:nvPr/>
              </p:nvSpPr>
              <p:spPr>
                <a:xfrm>
                  <a:off x="7888939" y="3435515"/>
                  <a:ext cx="35224" cy="49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4" h="49745" extrusionOk="0">
                      <a:moveTo>
                        <a:pt x="29922" y="48775"/>
                      </a:moveTo>
                      <a:cubicBezTo>
                        <a:pt x="32065" y="52235"/>
                        <a:pt x="37649" y="49228"/>
                        <a:pt x="35498" y="45755"/>
                      </a:cubicBezTo>
                      <a:cubicBezTo>
                        <a:pt x="26323" y="30940"/>
                        <a:pt x="16785" y="16359"/>
                        <a:pt x="6884" y="2012"/>
                      </a:cubicBezTo>
                      <a:cubicBezTo>
                        <a:pt x="4588" y="-1316"/>
                        <a:pt x="-1007" y="1676"/>
                        <a:pt x="1309" y="5032"/>
                      </a:cubicBezTo>
                      <a:cubicBezTo>
                        <a:pt x="11207" y="19375"/>
                        <a:pt x="20745" y="33956"/>
                        <a:pt x="29922" y="487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7899078" y="3401637"/>
                  <a:ext cx="28912" cy="20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2" h="20946" extrusionOk="0">
                      <a:moveTo>
                        <a:pt x="1636" y="20565"/>
                      </a:moveTo>
                      <a:cubicBezTo>
                        <a:pt x="2866" y="21786"/>
                        <a:pt x="4839" y="21826"/>
                        <a:pt x="6117" y="20655"/>
                      </a:cubicBezTo>
                      <a:cubicBezTo>
                        <a:pt x="13123" y="15445"/>
                        <a:pt x="20469" y="10707"/>
                        <a:pt x="28104" y="6472"/>
                      </a:cubicBezTo>
                      <a:cubicBezTo>
                        <a:pt x="29615" y="5585"/>
                        <a:pt x="30121" y="3640"/>
                        <a:pt x="29233" y="2129"/>
                      </a:cubicBezTo>
                      <a:cubicBezTo>
                        <a:pt x="28389" y="691"/>
                        <a:pt x="26577" y="151"/>
                        <a:pt x="25085" y="894"/>
                      </a:cubicBezTo>
                      <a:cubicBezTo>
                        <a:pt x="16970" y="5433"/>
                        <a:pt x="9167" y="10506"/>
                        <a:pt x="1725" y="16081"/>
                      </a:cubicBezTo>
                      <a:cubicBezTo>
                        <a:pt x="472" y="17298"/>
                        <a:pt x="432" y="19298"/>
                        <a:pt x="1636" y="205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713225" y="751950"/>
            <a:ext cx="5291100" cy="1509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"/>
          <p:cNvSpPr txBox="1">
            <a:spLocks noGrp="1"/>
          </p:cNvSpPr>
          <p:nvPr>
            <p:ph type="subTitle" idx="1"/>
          </p:nvPr>
        </p:nvSpPr>
        <p:spPr>
          <a:xfrm>
            <a:off x="713225" y="2259650"/>
            <a:ext cx="2235300" cy="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" name="Google Shape;1638;p30"/>
          <p:cNvGrpSpPr/>
          <p:nvPr/>
        </p:nvGrpSpPr>
        <p:grpSpPr>
          <a:xfrm>
            <a:off x="-989883" y="-990322"/>
            <a:ext cx="11410424" cy="8297205"/>
            <a:chOff x="-989883" y="-990322"/>
            <a:chExt cx="11410424" cy="8297205"/>
          </a:xfrm>
        </p:grpSpPr>
        <p:sp>
          <p:nvSpPr>
            <p:cNvPr id="1639" name="Google Shape;1639;p30"/>
            <p:cNvSpPr/>
            <p:nvPr/>
          </p:nvSpPr>
          <p:spPr>
            <a:xfrm rot="-5793948">
              <a:off x="-1321896" y="-421923"/>
              <a:ext cx="2672282" cy="1713936"/>
            </a:xfrm>
            <a:custGeom>
              <a:avLst/>
              <a:gdLst/>
              <a:ahLst/>
              <a:cxnLst/>
              <a:rect l="l" t="t" r="r" b="b"/>
              <a:pathLst>
                <a:path w="1314235" h="842918" extrusionOk="0">
                  <a:moveTo>
                    <a:pt x="396709" y="608917"/>
                  </a:moveTo>
                  <a:cubicBezTo>
                    <a:pt x="484199" y="596377"/>
                    <a:pt x="592326" y="611031"/>
                    <a:pt x="629455" y="691241"/>
                  </a:cubicBezTo>
                  <a:cubicBezTo>
                    <a:pt x="655218" y="746896"/>
                    <a:pt x="651931" y="834226"/>
                    <a:pt x="712501" y="843830"/>
                  </a:cubicBezTo>
                  <a:cubicBezTo>
                    <a:pt x="744302" y="848873"/>
                    <a:pt x="772697" y="825075"/>
                    <a:pt x="796088" y="802947"/>
                  </a:cubicBezTo>
                  <a:cubicBezTo>
                    <a:pt x="850256" y="751702"/>
                    <a:pt x="931458" y="605976"/>
                    <a:pt x="1016138" y="745776"/>
                  </a:cubicBezTo>
                  <a:cubicBezTo>
                    <a:pt x="1035855" y="778327"/>
                    <a:pt x="1063382" y="816330"/>
                    <a:pt x="1100672" y="808729"/>
                  </a:cubicBezTo>
                  <a:cubicBezTo>
                    <a:pt x="1114582" y="805893"/>
                    <a:pt x="1126518" y="797289"/>
                    <a:pt x="1137939" y="788857"/>
                  </a:cubicBezTo>
                  <a:cubicBezTo>
                    <a:pt x="1209922" y="735710"/>
                    <a:pt x="1284690" y="674716"/>
                    <a:pt x="1308828" y="588555"/>
                  </a:cubicBezTo>
                  <a:cubicBezTo>
                    <a:pt x="1321704" y="542596"/>
                    <a:pt x="1318629" y="493435"/>
                    <a:pt x="1308488" y="446796"/>
                  </a:cubicBezTo>
                  <a:cubicBezTo>
                    <a:pt x="1258791" y="218247"/>
                    <a:pt x="1040987" y="51465"/>
                    <a:pt x="810407" y="12289"/>
                  </a:cubicBezTo>
                  <a:cubicBezTo>
                    <a:pt x="601062" y="-23278"/>
                    <a:pt x="212346" y="27517"/>
                    <a:pt x="58759" y="200162"/>
                  </a:cubicBezTo>
                  <a:cubicBezTo>
                    <a:pt x="-7171" y="274273"/>
                    <a:pt x="-9325" y="399604"/>
                    <a:pt x="25211" y="488480"/>
                  </a:cubicBezTo>
                  <a:cubicBezTo>
                    <a:pt x="91465" y="658980"/>
                    <a:pt x="248374" y="630177"/>
                    <a:pt x="396709" y="6089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30"/>
            <p:cNvSpPr/>
            <p:nvPr/>
          </p:nvSpPr>
          <p:spPr>
            <a:xfrm rot="3170933" flipH="1">
              <a:off x="-284134" y="3966208"/>
              <a:ext cx="3168430" cy="2591131"/>
            </a:xfrm>
            <a:custGeom>
              <a:avLst/>
              <a:gdLst/>
              <a:ahLst/>
              <a:cxnLst/>
              <a:rect l="l" t="t" r="r" b="b"/>
              <a:pathLst>
                <a:path w="1352280" h="1105890" extrusionOk="0">
                  <a:moveTo>
                    <a:pt x="42681" y="67666"/>
                  </a:moveTo>
                  <a:cubicBezTo>
                    <a:pt x="156372" y="42382"/>
                    <a:pt x="270936" y="111573"/>
                    <a:pt x="335431" y="201809"/>
                  </a:cubicBezTo>
                  <a:cubicBezTo>
                    <a:pt x="412476" y="309604"/>
                    <a:pt x="421582" y="478934"/>
                    <a:pt x="561359" y="532902"/>
                  </a:cubicBezTo>
                  <a:cubicBezTo>
                    <a:pt x="614866" y="553561"/>
                    <a:pt x="671085" y="544195"/>
                    <a:pt x="725638" y="533211"/>
                  </a:cubicBezTo>
                  <a:cubicBezTo>
                    <a:pt x="767681" y="524746"/>
                    <a:pt x="822671" y="507686"/>
                    <a:pt x="862668" y="531357"/>
                  </a:cubicBezTo>
                  <a:cubicBezTo>
                    <a:pt x="910212" y="559495"/>
                    <a:pt x="914475" y="630951"/>
                    <a:pt x="941906" y="674589"/>
                  </a:cubicBezTo>
                  <a:cubicBezTo>
                    <a:pt x="958273" y="700627"/>
                    <a:pt x="981790" y="720046"/>
                    <a:pt x="1011128" y="729613"/>
                  </a:cubicBezTo>
                  <a:cubicBezTo>
                    <a:pt x="1041141" y="739401"/>
                    <a:pt x="1073541" y="736519"/>
                    <a:pt x="1104560" y="735907"/>
                  </a:cubicBezTo>
                  <a:cubicBezTo>
                    <a:pt x="1173205" y="734551"/>
                    <a:pt x="1226494" y="771697"/>
                    <a:pt x="1259821" y="830674"/>
                  </a:cubicBezTo>
                  <a:cubicBezTo>
                    <a:pt x="1301537" y="904494"/>
                    <a:pt x="1297364" y="995913"/>
                    <a:pt x="1290927" y="1077535"/>
                  </a:cubicBezTo>
                  <a:cubicBezTo>
                    <a:pt x="1289608" y="1094259"/>
                    <a:pt x="1307279" y="1107773"/>
                    <a:pt x="1322643" y="1107481"/>
                  </a:cubicBezTo>
                  <a:cubicBezTo>
                    <a:pt x="1340796" y="1107135"/>
                    <a:pt x="1351283" y="1092291"/>
                    <a:pt x="1352587" y="1075764"/>
                  </a:cubicBezTo>
                  <a:cubicBezTo>
                    <a:pt x="1363581" y="936348"/>
                    <a:pt x="1347761" y="758617"/>
                    <a:pt x="1201505" y="692587"/>
                  </a:cubicBezTo>
                  <a:cubicBezTo>
                    <a:pt x="1171953" y="679246"/>
                    <a:pt x="1141169" y="673916"/>
                    <a:pt x="1108856" y="674154"/>
                  </a:cubicBezTo>
                  <a:cubicBezTo>
                    <a:pt x="1080021" y="674367"/>
                    <a:pt x="1045897" y="680691"/>
                    <a:pt x="1019297" y="666593"/>
                  </a:cubicBezTo>
                  <a:cubicBezTo>
                    <a:pt x="994708" y="653562"/>
                    <a:pt x="984102" y="624463"/>
                    <a:pt x="974777" y="599942"/>
                  </a:cubicBezTo>
                  <a:cubicBezTo>
                    <a:pt x="963991" y="571579"/>
                    <a:pt x="953986" y="541458"/>
                    <a:pt x="935757" y="516819"/>
                  </a:cubicBezTo>
                  <a:cubicBezTo>
                    <a:pt x="855843" y="408810"/>
                    <a:pt x="728243" y="488937"/>
                    <a:pt x="622311" y="483771"/>
                  </a:cubicBezTo>
                  <a:cubicBezTo>
                    <a:pt x="559154" y="480691"/>
                    <a:pt x="515327" y="429806"/>
                    <a:pt x="487535" y="377686"/>
                  </a:cubicBezTo>
                  <a:cubicBezTo>
                    <a:pt x="451512" y="310128"/>
                    <a:pt x="433673" y="234353"/>
                    <a:pt x="389161" y="171091"/>
                  </a:cubicBezTo>
                  <a:cubicBezTo>
                    <a:pt x="307829" y="55499"/>
                    <a:pt x="167664" y="-23110"/>
                    <a:pt x="24590" y="8708"/>
                  </a:cubicBezTo>
                  <a:cubicBezTo>
                    <a:pt x="-14156" y="17325"/>
                    <a:pt x="4134" y="76239"/>
                    <a:pt x="42681" y="676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30"/>
            <p:cNvSpPr/>
            <p:nvPr/>
          </p:nvSpPr>
          <p:spPr>
            <a:xfrm rot="-620535" flipH="1">
              <a:off x="8666971" y="2249944"/>
              <a:ext cx="1566957" cy="2212138"/>
            </a:xfrm>
            <a:custGeom>
              <a:avLst/>
              <a:gdLst/>
              <a:ahLst/>
              <a:cxnLst/>
              <a:rect l="l" t="t" r="r" b="b"/>
              <a:pathLst>
                <a:path w="914836" h="1123053" extrusionOk="0">
                  <a:moveTo>
                    <a:pt x="734951" y="1116237"/>
                  </a:moveTo>
                  <a:cubicBezTo>
                    <a:pt x="576309" y="1131719"/>
                    <a:pt x="59304" y="1203633"/>
                    <a:pt x="4026" y="375826"/>
                  </a:cubicBezTo>
                  <a:cubicBezTo>
                    <a:pt x="-1500" y="293058"/>
                    <a:pt x="12481" y="10185"/>
                    <a:pt x="193726" y="1776"/>
                  </a:cubicBezTo>
                  <a:cubicBezTo>
                    <a:pt x="357336" y="-5814"/>
                    <a:pt x="429246" y="227131"/>
                    <a:pt x="456263" y="375415"/>
                  </a:cubicBezTo>
                  <a:cubicBezTo>
                    <a:pt x="481741" y="129376"/>
                    <a:pt x="670601" y="92478"/>
                    <a:pt x="760350" y="119853"/>
                  </a:cubicBezTo>
                  <a:cubicBezTo>
                    <a:pt x="956264" y="179608"/>
                    <a:pt x="928271" y="557815"/>
                    <a:pt x="891980" y="656370"/>
                  </a:cubicBezTo>
                  <a:cubicBezTo>
                    <a:pt x="754492" y="1029743"/>
                    <a:pt x="734951" y="1116237"/>
                    <a:pt x="734951" y="11162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2" name="Google Shape;1642;p30"/>
          <p:cNvGrpSpPr/>
          <p:nvPr/>
        </p:nvGrpSpPr>
        <p:grpSpPr>
          <a:xfrm>
            <a:off x="1134812" y="-740373"/>
            <a:ext cx="7757721" cy="6422841"/>
            <a:chOff x="1134812" y="-740373"/>
            <a:chExt cx="7757721" cy="6422841"/>
          </a:xfrm>
        </p:grpSpPr>
        <p:grpSp>
          <p:nvGrpSpPr>
            <p:cNvPr id="1643" name="Google Shape;1643;p30"/>
            <p:cNvGrpSpPr/>
            <p:nvPr/>
          </p:nvGrpSpPr>
          <p:grpSpPr>
            <a:xfrm rot="659964" flipH="1">
              <a:off x="7611215" y="4830556"/>
              <a:ext cx="1221737" cy="742177"/>
              <a:chOff x="5135248" y="2637311"/>
              <a:chExt cx="735582" cy="446849"/>
            </a:xfrm>
          </p:grpSpPr>
          <p:sp>
            <p:nvSpPr>
              <p:cNvPr id="1644" name="Google Shape;1644;p30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30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30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30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1" name="Google Shape;1651;p30"/>
            <p:cNvGrpSpPr/>
            <p:nvPr/>
          </p:nvGrpSpPr>
          <p:grpSpPr>
            <a:xfrm rot="-7659428" flipH="1">
              <a:off x="1190950" y="-401158"/>
              <a:ext cx="1221726" cy="742205"/>
              <a:chOff x="5135248" y="2637311"/>
              <a:chExt cx="735582" cy="446849"/>
            </a:xfrm>
          </p:grpSpPr>
          <p:sp>
            <p:nvSpPr>
              <p:cNvPr id="1652" name="Google Shape;1652;p30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30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30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30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30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30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30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9" name="Google Shape;1659;p30"/>
          <p:cNvGrpSpPr/>
          <p:nvPr/>
        </p:nvGrpSpPr>
        <p:grpSpPr>
          <a:xfrm>
            <a:off x="3976691" y="-334829"/>
            <a:ext cx="4340067" cy="5870338"/>
            <a:chOff x="3976691" y="-334829"/>
            <a:chExt cx="4340067" cy="5870338"/>
          </a:xfrm>
        </p:grpSpPr>
        <p:grpSp>
          <p:nvGrpSpPr>
            <p:cNvPr id="1660" name="Google Shape;1660;p30"/>
            <p:cNvGrpSpPr/>
            <p:nvPr/>
          </p:nvGrpSpPr>
          <p:grpSpPr>
            <a:xfrm>
              <a:off x="7551628" y="-334829"/>
              <a:ext cx="765130" cy="800081"/>
              <a:chOff x="7551628" y="-334829"/>
              <a:chExt cx="765130" cy="800081"/>
            </a:xfrm>
          </p:grpSpPr>
          <p:grpSp>
            <p:nvGrpSpPr>
              <p:cNvPr id="1661" name="Google Shape;1661;p30"/>
              <p:cNvGrpSpPr/>
              <p:nvPr/>
            </p:nvGrpSpPr>
            <p:grpSpPr>
              <a:xfrm rot="-2187036" flipH="1">
                <a:off x="7696001" y="-256210"/>
                <a:ext cx="476320" cy="642842"/>
                <a:chOff x="7510617" y="2389945"/>
                <a:chExt cx="115039" cy="155262"/>
              </a:xfrm>
            </p:grpSpPr>
            <p:sp>
              <p:nvSpPr>
                <p:cNvPr id="1662" name="Google Shape;1662;p30"/>
                <p:cNvSpPr/>
                <p:nvPr/>
              </p:nvSpPr>
              <p:spPr>
                <a:xfrm>
                  <a:off x="7510617" y="2389945"/>
                  <a:ext cx="115039" cy="155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39" h="155262" extrusionOk="0">
                      <a:moveTo>
                        <a:pt x="75100" y="144642"/>
                      </a:moveTo>
                      <a:cubicBezTo>
                        <a:pt x="75100" y="144642"/>
                        <a:pt x="35950" y="177905"/>
                        <a:pt x="8777" y="129689"/>
                      </a:cubicBezTo>
                      <a:cubicBezTo>
                        <a:pt x="-18397" y="81472"/>
                        <a:pt x="29550" y="5519"/>
                        <a:pt x="62367" y="1040"/>
                      </a:cubicBezTo>
                      <a:cubicBezTo>
                        <a:pt x="95185" y="-3440"/>
                        <a:pt x="115935" y="24032"/>
                        <a:pt x="115797" y="62337"/>
                      </a:cubicBezTo>
                      <a:cubicBezTo>
                        <a:pt x="115659" y="100644"/>
                        <a:pt x="78433" y="142199"/>
                        <a:pt x="75100" y="144642"/>
                      </a:cubicBezTo>
                      <a:close/>
                    </a:path>
                  </a:pathLst>
                </a:custGeom>
                <a:solidFill>
                  <a:srgbClr val="A05A4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63" name="Google Shape;1663;p30"/>
                <p:cNvGrpSpPr/>
                <p:nvPr/>
              </p:nvGrpSpPr>
              <p:grpSpPr>
                <a:xfrm>
                  <a:off x="7574536" y="2399339"/>
                  <a:ext cx="27614" cy="28025"/>
                  <a:chOff x="7574536" y="2399339"/>
                  <a:chExt cx="27614" cy="28025"/>
                </a:xfrm>
              </p:grpSpPr>
              <p:sp>
                <p:nvSpPr>
                  <p:cNvPr id="1664" name="Google Shape;1664;p30"/>
                  <p:cNvSpPr/>
                  <p:nvPr/>
                </p:nvSpPr>
                <p:spPr>
                  <a:xfrm>
                    <a:off x="7574536" y="2399339"/>
                    <a:ext cx="26745" cy="2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45" h="28025" extrusionOk="0">
                        <a:moveTo>
                          <a:pt x="3059" y="6890"/>
                        </a:moveTo>
                        <a:cubicBezTo>
                          <a:pt x="3847" y="7206"/>
                          <a:pt x="2193" y="6476"/>
                          <a:pt x="3036" y="6878"/>
                        </a:cubicBezTo>
                        <a:cubicBezTo>
                          <a:pt x="3649" y="7170"/>
                          <a:pt x="4255" y="7467"/>
                          <a:pt x="4852" y="7788"/>
                        </a:cubicBezTo>
                        <a:cubicBezTo>
                          <a:pt x="6812" y="8858"/>
                          <a:pt x="8692" y="10072"/>
                          <a:pt x="10474" y="11419"/>
                        </a:cubicBezTo>
                        <a:cubicBezTo>
                          <a:pt x="11112" y="11894"/>
                          <a:pt x="10334" y="11285"/>
                          <a:pt x="10816" y="11684"/>
                        </a:cubicBezTo>
                        <a:cubicBezTo>
                          <a:pt x="11116" y="11930"/>
                          <a:pt x="11414" y="12177"/>
                          <a:pt x="11707" y="12430"/>
                        </a:cubicBezTo>
                        <a:cubicBezTo>
                          <a:pt x="12242" y="12891"/>
                          <a:pt x="12764" y="13365"/>
                          <a:pt x="13274" y="13854"/>
                        </a:cubicBezTo>
                        <a:cubicBezTo>
                          <a:pt x="14443" y="14974"/>
                          <a:pt x="15535" y="16172"/>
                          <a:pt x="16544" y="17438"/>
                        </a:cubicBezTo>
                        <a:cubicBezTo>
                          <a:pt x="16683" y="17615"/>
                          <a:pt x="16822" y="17792"/>
                          <a:pt x="16959" y="17972"/>
                        </a:cubicBezTo>
                        <a:cubicBezTo>
                          <a:pt x="16798" y="17754"/>
                          <a:pt x="16834" y="17805"/>
                          <a:pt x="17067" y="18125"/>
                        </a:cubicBezTo>
                        <a:cubicBezTo>
                          <a:pt x="17268" y="18407"/>
                          <a:pt x="17465" y="18692"/>
                          <a:pt x="17658" y="18980"/>
                        </a:cubicBezTo>
                        <a:cubicBezTo>
                          <a:pt x="18185" y="19768"/>
                          <a:pt x="18675" y="20579"/>
                          <a:pt x="19129" y="21412"/>
                        </a:cubicBezTo>
                        <a:cubicBezTo>
                          <a:pt x="19964" y="22914"/>
                          <a:pt x="20638" y="24499"/>
                          <a:pt x="21140" y="26142"/>
                        </a:cubicBezTo>
                        <a:cubicBezTo>
                          <a:pt x="21602" y="27850"/>
                          <a:pt x="23325" y="28892"/>
                          <a:pt x="25051" y="28507"/>
                        </a:cubicBezTo>
                        <a:cubicBezTo>
                          <a:pt x="26774" y="28066"/>
                          <a:pt x="27826" y="26325"/>
                          <a:pt x="27415" y="24594"/>
                        </a:cubicBezTo>
                        <a:cubicBezTo>
                          <a:pt x="23759" y="13717"/>
                          <a:pt x="15530" y="4983"/>
                          <a:pt x="4891" y="689"/>
                        </a:cubicBezTo>
                        <a:cubicBezTo>
                          <a:pt x="3181" y="197"/>
                          <a:pt x="1392" y="1170"/>
                          <a:pt x="875" y="2873"/>
                        </a:cubicBezTo>
                        <a:cubicBezTo>
                          <a:pt x="410" y="4581"/>
                          <a:pt x="1372" y="6353"/>
                          <a:pt x="3059" y="689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65" name="Google Shape;1665;p30"/>
                  <p:cNvSpPr/>
                  <p:nvPr/>
                </p:nvSpPr>
                <p:spPr>
                  <a:xfrm>
                    <a:off x="7576934" y="2400244"/>
                    <a:ext cx="25216" cy="23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16" h="23762" extrusionOk="0">
                        <a:moveTo>
                          <a:pt x="6241" y="23410"/>
                        </a:moveTo>
                        <a:cubicBezTo>
                          <a:pt x="11211" y="18396"/>
                          <a:pt x="16222" y="13368"/>
                          <a:pt x="21538" y="8718"/>
                        </a:cubicBezTo>
                        <a:cubicBezTo>
                          <a:pt x="22216" y="8124"/>
                          <a:pt x="22911" y="7553"/>
                          <a:pt x="23613" y="6988"/>
                        </a:cubicBezTo>
                        <a:cubicBezTo>
                          <a:pt x="24151" y="6554"/>
                          <a:pt x="23046" y="7359"/>
                          <a:pt x="23422" y="7130"/>
                        </a:cubicBezTo>
                        <a:cubicBezTo>
                          <a:pt x="23537" y="7060"/>
                          <a:pt x="23642" y="6973"/>
                          <a:pt x="23756" y="6900"/>
                        </a:cubicBezTo>
                        <a:cubicBezTo>
                          <a:pt x="23936" y="6778"/>
                          <a:pt x="24128" y="6673"/>
                          <a:pt x="24328" y="6587"/>
                        </a:cubicBezTo>
                        <a:cubicBezTo>
                          <a:pt x="25877" y="5708"/>
                          <a:pt x="26430" y="3745"/>
                          <a:pt x="25569" y="2186"/>
                        </a:cubicBezTo>
                        <a:cubicBezTo>
                          <a:pt x="24667" y="666"/>
                          <a:pt x="22732" y="121"/>
                          <a:pt x="21169" y="945"/>
                        </a:cubicBezTo>
                        <a:cubicBezTo>
                          <a:pt x="19914" y="1595"/>
                          <a:pt x="18768" y="2437"/>
                          <a:pt x="17772" y="3441"/>
                        </a:cubicBezTo>
                        <a:cubicBezTo>
                          <a:pt x="16186" y="4790"/>
                          <a:pt x="14657" y="6208"/>
                          <a:pt x="13140" y="7633"/>
                        </a:cubicBezTo>
                        <a:cubicBezTo>
                          <a:pt x="9984" y="10599"/>
                          <a:pt x="6890" y="13631"/>
                          <a:pt x="3821" y="16687"/>
                        </a:cubicBezTo>
                        <a:cubicBezTo>
                          <a:pt x="3125" y="17379"/>
                          <a:pt x="2431" y="18074"/>
                          <a:pt x="1739" y="18771"/>
                        </a:cubicBezTo>
                        <a:cubicBezTo>
                          <a:pt x="458" y="20015"/>
                          <a:pt x="428" y="22062"/>
                          <a:pt x="1671" y="23343"/>
                        </a:cubicBezTo>
                        <a:cubicBezTo>
                          <a:pt x="2915" y="24624"/>
                          <a:pt x="4961" y="24654"/>
                          <a:pt x="6241" y="234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666" name="Google Shape;1666;p30"/>
              <p:cNvGrpSpPr/>
              <p:nvPr/>
            </p:nvGrpSpPr>
            <p:grpSpPr>
              <a:xfrm rot="-2187036" flipH="1">
                <a:off x="7676308" y="-123687"/>
                <a:ext cx="114336" cy="116034"/>
                <a:chOff x="7574536" y="2399339"/>
                <a:chExt cx="27614" cy="28025"/>
              </a:xfrm>
            </p:grpSpPr>
            <p:sp>
              <p:nvSpPr>
                <p:cNvPr id="1667" name="Google Shape;1667;p30"/>
                <p:cNvSpPr/>
                <p:nvPr/>
              </p:nvSpPr>
              <p:spPr>
                <a:xfrm>
                  <a:off x="7574536" y="2399339"/>
                  <a:ext cx="26745" cy="2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45" h="28025" extrusionOk="0">
                      <a:moveTo>
                        <a:pt x="3059" y="6890"/>
                      </a:moveTo>
                      <a:cubicBezTo>
                        <a:pt x="3847" y="7206"/>
                        <a:pt x="2193" y="6476"/>
                        <a:pt x="3036" y="6878"/>
                      </a:cubicBezTo>
                      <a:cubicBezTo>
                        <a:pt x="3649" y="7170"/>
                        <a:pt x="4255" y="7467"/>
                        <a:pt x="4852" y="7788"/>
                      </a:cubicBezTo>
                      <a:cubicBezTo>
                        <a:pt x="6812" y="8858"/>
                        <a:pt x="8692" y="10072"/>
                        <a:pt x="10474" y="11419"/>
                      </a:cubicBezTo>
                      <a:cubicBezTo>
                        <a:pt x="11112" y="11894"/>
                        <a:pt x="10334" y="11285"/>
                        <a:pt x="10816" y="11684"/>
                      </a:cubicBezTo>
                      <a:cubicBezTo>
                        <a:pt x="11116" y="11930"/>
                        <a:pt x="11414" y="12177"/>
                        <a:pt x="11707" y="12430"/>
                      </a:cubicBezTo>
                      <a:cubicBezTo>
                        <a:pt x="12242" y="12891"/>
                        <a:pt x="12764" y="13365"/>
                        <a:pt x="13274" y="13854"/>
                      </a:cubicBezTo>
                      <a:cubicBezTo>
                        <a:pt x="14443" y="14974"/>
                        <a:pt x="15535" y="16172"/>
                        <a:pt x="16544" y="17438"/>
                      </a:cubicBezTo>
                      <a:cubicBezTo>
                        <a:pt x="16683" y="17615"/>
                        <a:pt x="16822" y="17792"/>
                        <a:pt x="16959" y="17972"/>
                      </a:cubicBezTo>
                      <a:cubicBezTo>
                        <a:pt x="16798" y="17754"/>
                        <a:pt x="16834" y="17805"/>
                        <a:pt x="17067" y="18125"/>
                      </a:cubicBezTo>
                      <a:cubicBezTo>
                        <a:pt x="17268" y="18407"/>
                        <a:pt x="17465" y="18692"/>
                        <a:pt x="17658" y="18980"/>
                      </a:cubicBezTo>
                      <a:cubicBezTo>
                        <a:pt x="18185" y="19768"/>
                        <a:pt x="18675" y="20579"/>
                        <a:pt x="19129" y="21412"/>
                      </a:cubicBezTo>
                      <a:cubicBezTo>
                        <a:pt x="19964" y="22914"/>
                        <a:pt x="20638" y="24499"/>
                        <a:pt x="21140" y="26142"/>
                      </a:cubicBezTo>
                      <a:cubicBezTo>
                        <a:pt x="21602" y="27850"/>
                        <a:pt x="23325" y="28892"/>
                        <a:pt x="25051" y="28507"/>
                      </a:cubicBezTo>
                      <a:cubicBezTo>
                        <a:pt x="26774" y="28066"/>
                        <a:pt x="27826" y="26325"/>
                        <a:pt x="27415" y="24594"/>
                      </a:cubicBezTo>
                      <a:cubicBezTo>
                        <a:pt x="23759" y="13717"/>
                        <a:pt x="15530" y="4983"/>
                        <a:pt x="4891" y="689"/>
                      </a:cubicBezTo>
                      <a:cubicBezTo>
                        <a:pt x="3181" y="197"/>
                        <a:pt x="1392" y="1170"/>
                        <a:pt x="875" y="2873"/>
                      </a:cubicBezTo>
                      <a:cubicBezTo>
                        <a:pt x="410" y="4581"/>
                        <a:pt x="1372" y="6353"/>
                        <a:pt x="3059" y="689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30"/>
                <p:cNvSpPr/>
                <p:nvPr/>
              </p:nvSpPr>
              <p:spPr>
                <a:xfrm>
                  <a:off x="7576934" y="2400244"/>
                  <a:ext cx="25216" cy="23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16" h="23762" extrusionOk="0">
                      <a:moveTo>
                        <a:pt x="6241" y="23410"/>
                      </a:moveTo>
                      <a:cubicBezTo>
                        <a:pt x="11211" y="18396"/>
                        <a:pt x="16222" y="13368"/>
                        <a:pt x="21538" y="8718"/>
                      </a:cubicBezTo>
                      <a:cubicBezTo>
                        <a:pt x="22216" y="8124"/>
                        <a:pt x="22911" y="7553"/>
                        <a:pt x="23613" y="6988"/>
                      </a:cubicBezTo>
                      <a:cubicBezTo>
                        <a:pt x="24151" y="6554"/>
                        <a:pt x="23046" y="7359"/>
                        <a:pt x="23422" y="7130"/>
                      </a:cubicBezTo>
                      <a:cubicBezTo>
                        <a:pt x="23537" y="7060"/>
                        <a:pt x="23642" y="6973"/>
                        <a:pt x="23756" y="6900"/>
                      </a:cubicBezTo>
                      <a:cubicBezTo>
                        <a:pt x="23936" y="6778"/>
                        <a:pt x="24128" y="6673"/>
                        <a:pt x="24328" y="6587"/>
                      </a:cubicBezTo>
                      <a:cubicBezTo>
                        <a:pt x="25877" y="5708"/>
                        <a:pt x="26430" y="3745"/>
                        <a:pt x="25569" y="2186"/>
                      </a:cubicBezTo>
                      <a:cubicBezTo>
                        <a:pt x="24667" y="666"/>
                        <a:pt x="22732" y="121"/>
                        <a:pt x="21169" y="945"/>
                      </a:cubicBezTo>
                      <a:cubicBezTo>
                        <a:pt x="19914" y="1595"/>
                        <a:pt x="18768" y="2437"/>
                        <a:pt x="17772" y="3441"/>
                      </a:cubicBezTo>
                      <a:cubicBezTo>
                        <a:pt x="16186" y="4790"/>
                        <a:pt x="14657" y="6208"/>
                        <a:pt x="13140" y="7633"/>
                      </a:cubicBezTo>
                      <a:cubicBezTo>
                        <a:pt x="9984" y="10599"/>
                        <a:pt x="6890" y="13631"/>
                        <a:pt x="3821" y="16687"/>
                      </a:cubicBezTo>
                      <a:cubicBezTo>
                        <a:pt x="3125" y="17379"/>
                        <a:pt x="2431" y="18074"/>
                        <a:pt x="1739" y="18771"/>
                      </a:cubicBezTo>
                      <a:cubicBezTo>
                        <a:pt x="458" y="20015"/>
                        <a:pt x="428" y="22062"/>
                        <a:pt x="1671" y="23343"/>
                      </a:cubicBezTo>
                      <a:cubicBezTo>
                        <a:pt x="2915" y="24624"/>
                        <a:pt x="4961" y="24654"/>
                        <a:pt x="6241" y="234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69" name="Google Shape;1669;p30"/>
              <p:cNvSpPr/>
              <p:nvPr/>
            </p:nvSpPr>
            <p:spPr>
              <a:xfrm rot="-2187283" flipH="1">
                <a:off x="7728227" y="-169145"/>
                <a:ext cx="472842" cy="545116"/>
              </a:xfrm>
              <a:custGeom>
                <a:avLst/>
                <a:gdLst/>
                <a:ahLst/>
                <a:cxnLst/>
                <a:rect l="l" t="t" r="r" b="b"/>
                <a:pathLst>
                  <a:path w="114210" h="131667" extrusionOk="0">
                    <a:moveTo>
                      <a:pt x="8814" y="106104"/>
                    </a:moveTo>
                    <a:cubicBezTo>
                      <a:pt x="-9711" y="73317"/>
                      <a:pt x="6512" y="27715"/>
                      <a:pt x="29183" y="561"/>
                    </a:cubicBezTo>
                    <a:cubicBezTo>
                      <a:pt x="21306" y="37044"/>
                      <a:pt x="18559" y="80074"/>
                      <a:pt x="45272" y="90235"/>
                    </a:cubicBezTo>
                    <a:cubicBezTo>
                      <a:pt x="73000" y="100792"/>
                      <a:pt x="98361" y="73674"/>
                      <a:pt x="114969" y="48650"/>
                    </a:cubicBezTo>
                    <a:cubicBezTo>
                      <a:pt x="109593" y="83908"/>
                      <a:pt x="78156" y="118784"/>
                      <a:pt x="75135" y="121056"/>
                    </a:cubicBezTo>
                    <a:cubicBezTo>
                      <a:pt x="75135" y="121056"/>
                      <a:pt x="35958" y="154300"/>
                      <a:pt x="8814" y="106104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70" name="Google Shape;1670;p30"/>
              <p:cNvGrpSpPr/>
              <p:nvPr/>
            </p:nvGrpSpPr>
            <p:grpSpPr>
              <a:xfrm rot="-2187036" flipH="1">
                <a:off x="7746981" y="-148029"/>
                <a:ext cx="376488" cy="450696"/>
                <a:chOff x="7524203" y="2415654"/>
                <a:chExt cx="90928" cy="108854"/>
              </a:xfrm>
            </p:grpSpPr>
            <p:sp>
              <p:nvSpPr>
                <p:cNvPr id="1671" name="Google Shape;1671;p30"/>
                <p:cNvSpPr/>
                <p:nvPr/>
              </p:nvSpPr>
              <p:spPr>
                <a:xfrm>
                  <a:off x="7579436" y="2454680"/>
                  <a:ext cx="35695" cy="32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95" h="32702" extrusionOk="0">
                      <a:moveTo>
                        <a:pt x="36118" y="5145"/>
                      </a:moveTo>
                      <a:cubicBezTo>
                        <a:pt x="36896" y="3583"/>
                        <a:pt x="36277" y="1685"/>
                        <a:pt x="34727" y="882"/>
                      </a:cubicBezTo>
                      <a:cubicBezTo>
                        <a:pt x="33163" y="131"/>
                        <a:pt x="31286" y="743"/>
                        <a:pt x="30466" y="2273"/>
                      </a:cubicBezTo>
                      <a:cubicBezTo>
                        <a:pt x="23770" y="12766"/>
                        <a:pt x="16060" y="24453"/>
                        <a:pt x="2978" y="27083"/>
                      </a:cubicBezTo>
                      <a:cubicBezTo>
                        <a:pt x="1315" y="27615"/>
                        <a:pt x="389" y="29385"/>
                        <a:pt x="898" y="31056"/>
                      </a:cubicBezTo>
                      <a:cubicBezTo>
                        <a:pt x="1452" y="32700"/>
                        <a:pt x="3202" y="33617"/>
                        <a:pt x="4869" y="33137"/>
                      </a:cubicBezTo>
                      <a:cubicBezTo>
                        <a:pt x="19655" y="30167"/>
                        <a:pt x="28555" y="17001"/>
                        <a:pt x="36118" y="51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2" name="Google Shape;1672;p30"/>
                <p:cNvSpPr/>
                <p:nvPr/>
              </p:nvSpPr>
              <p:spPr>
                <a:xfrm>
                  <a:off x="7542548" y="2415654"/>
                  <a:ext cx="8545" cy="3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5" h="30487" extrusionOk="0">
                      <a:moveTo>
                        <a:pt x="9166" y="26949"/>
                      </a:moveTo>
                      <a:cubicBezTo>
                        <a:pt x="6448" y="19957"/>
                        <a:pt x="6355" y="12217"/>
                        <a:pt x="8905" y="5162"/>
                      </a:cubicBezTo>
                      <a:cubicBezTo>
                        <a:pt x="9643" y="3597"/>
                        <a:pt x="9034" y="1727"/>
                        <a:pt x="7514" y="899"/>
                      </a:cubicBezTo>
                      <a:cubicBezTo>
                        <a:pt x="5953" y="118"/>
                        <a:pt x="4054" y="738"/>
                        <a:pt x="3253" y="2290"/>
                      </a:cubicBezTo>
                      <a:cubicBezTo>
                        <a:pt x="-25" y="10827"/>
                        <a:pt x="-74" y="20268"/>
                        <a:pt x="3114" y="28840"/>
                      </a:cubicBezTo>
                      <a:cubicBezTo>
                        <a:pt x="3670" y="30484"/>
                        <a:pt x="5418" y="31400"/>
                        <a:pt x="7085" y="30922"/>
                      </a:cubicBezTo>
                      <a:cubicBezTo>
                        <a:pt x="8745" y="30386"/>
                        <a:pt x="9670" y="28619"/>
                        <a:pt x="9166" y="269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3" name="Google Shape;1673;p30"/>
                <p:cNvSpPr/>
                <p:nvPr/>
              </p:nvSpPr>
              <p:spPr>
                <a:xfrm>
                  <a:off x="7543345" y="2459866"/>
                  <a:ext cx="14430" cy="2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0" h="20797" extrusionOk="0">
                      <a:moveTo>
                        <a:pt x="14408" y="20313"/>
                      </a:moveTo>
                      <a:cubicBezTo>
                        <a:pt x="15538" y="18995"/>
                        <a:pt x="15428" y="17019"/>
                        <a:pt x="14159" y="15834"/>
                      </a:cubicBezTo>
                      <a:cubicBezTo>
                        <a:pt x="13655" y="15346"/>
                        <a:pt x="13166" y="14845"/>
                        <a:pt x="12697" y="14322"/>
                      </a:cubicBezTo>
                      <a:cubicBezTo>
                        <a:pt x="12624" y="14242"/>
                        <a:pt x="12553" y="14160"/>
                        <a:pt x="12481" y="14079"/>
                      </a:cubicBezTo>
                      <a:lnTo>
                        <a:pt x="12426" y="14012"/>
                      </a:lnTo>
                      <a:cubicBezTo>
                        <a:pt x="12193" y="13719"/>
                        <a:pt x="11958" y="13429"/>
                        <a:pt x="11732" y="13130"/>
                      </a:cubicBezTo>
                      <a:cubicBezTo>
                        <a:pt x="10942" y="12086"/>
                        <a:pt x="10223" y="10988"/>
                        <a:pt x="9580" y="9846"/>
                      </a:cubicBezTo>
                      <a:cubicBezTo>
                        <a:pt x="9289" y="9328"/>
                        <a:pt x="9019" y="8799"/>
                        <a:pt x="8760" y="8264"/>
                      </a:cubicBezTo>
                      <a:cubicBezTo>
                        <a:pt x="8703" y="8127"/>
                        <a:pt x="8498" y="7672"/>
                        <a:pt x="8465" y="7591"/>
                      </a:cubicBezTo>
                      <a:cubicBezTo>
                        <a:pt x="8356" y="7333"/>
                        <a:pt x="8252" y="7073"/>
                        <a:pt x="8151" y="6811"/>
                      </a:cubicBezTo>
                      <a:cubicBezTo>
                        <a:pt x="7650" y="5500"/>
                        <a:pt x="7244" y="4154"/>
                        <a:pt x="6937" y="2785"/>
                      </a:cubicBezTo>
                      <a:cubicBezTo>
                        <a:pt x="6407" y="1118"/>
                        <a:pt x="4635" y="190"/>
                        <a:pt x="2964" y="702"/>
                      </a:cubicBezTo>
                      <a:cubicBezTo>
                        <a:pt x="1323" y="1260"/>
                        <a:pt x="408" y="3008"/>
                        <a:pt x="884" y="4675"/>
                      </a:cubicBezTo>
                      <a:cubicBezTo>
                        <a:pt x="2305" y="10733"/>
                        <a:pt x="5447" y="16250"/>
                        <a:pt x="9930" y="20562"/>
                      </a:cubicBezTo>
                      <a:cubicBezTo>
                        <a:pt x="11241" y="21715"/>
                        <a:pt x="13233" y="21604"/>
                        <a:pt x="14408" y="203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4" name="Google Shape;1674;p30"/>
                <p:cNvSpPr/>
                <p:nvPr/>
              </p:nvSpPr>
              <p:spPr>
                <a:xfrm>
                  <a:off x="7524203" y="2461649"/>
                  <a:ext cx="11187" cy="27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7" h="27817" extrusionOk="0">
                      <a:moveTo>
                        <a:pt x="10517" y="27883"/>
                      </a:moveTo>
                      <a:cubicBezTo>
                        <a:pt x="11957" y="26914"/>
                        <a:pt x="12376" y="24980"/>
                        <a:pt x="11466" y="23502"/>
                      </a:cubicBezTo>
                      <a:cubicBezTo>
                        <a:pt x="8293" y="17364"/>
                        <a:pt x="6795" y="10498"/>
                        <a:pt x="7122" y="3597"/>
                      </a:cubicBezTo>
                      <a:cubicBezTo>
                        <a:pt x="7033" y="1854"/>
                        <a:pt x="5563" y="504"/>
                        <a:pt x="3820" y="563"/>
                      </a:cubicBezTo>
                      <a:cubicBezTo>
                        <a:pt x="2087" y="673"/>
                        <a:pt x="749" y="2131"/>
                        <a:pt x="788" y="3867"/>
                      </a:cubicBezTo>
                      <a:cubicBezTo>
                        <a:pt x="496" y="11894"/>
                        <a:pt x="2342" y="19855"/>
                        <a:pt x="6135" y="26934"/>
                      </a:cubicBezTo>
                      <a:cubicBezTo>
                        <a:pt x="7091" y="28394"/>
                        <a:pt x="9042" y="28817"/>
                        <a:pt x="10517" y="278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5" name="Google Shape;1675;p30"/>
                <p:cNvSpPr/>
                <p:nvPr/>
              </p:nvSpPr>
              <p:spPr>
                <a:xfrm>
                  <a:off x="7532436" y="2498860"/>
                  <a:ext cx="13586" cy="13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13098" extrusionOk="0">
                      <a:moveTo>
                        <a:pt x="13539" y="12607"/>
                      </a:moveTo>
                      <a:cubicBezTo>
                        <a:pt x="14086" y="11988"/>
                        <a:pt x="14373" y="11182"/>
                        <a:pt x="14342" y="10356"/>
                      </a:cubicBezTo>
                      <a:cubicBezTo>
                        <a:pt x="14317" y="9499"/>
                        <a:pt x="13936" y="8692"/>
                        <a:pt x="13290" y="8128"/>
                      </a:cubicBezTo>
                      <a:cubicBezTo>
                        <a:pt x="10824" y="6371"/>
                        <a:pt x="8580" y="4321"/>
                        <a:pt x="6607" y="2024"/>
                      </a:cubicBezTo>
                      <a:lnTo>
                        <a:pt x="6601" y="2018"/>
                      </a:lnTo>
                      <a:lnTo>
                        <a:pt x="6577" y="1994"/>
                      </a:lnTo>
                      <a:lnTo>
                        <a:pt x="6525" y="1940"/>
                      </a:lnTo>
                      <a:lnTo>
                        <a:pt x="6536" y="1951"/>
                      </a:lnTo>
                      <a:cubicBezTo>
                        <a:pt x="6069" y="1298"/>
                        <a:pt x="5386" y="831"/>
                        <a:pt x="4608" y="634"/>
                      </a:cubicBezTo>
                      <a:cubicBezTo>
                        <a:pt x="2897" y="263"/>
                        <a:pt x="1209" y="1350"/>
                        <a:pt x="838" y="3062"/>
                      </a:cubicBezTo>
                      <a:cubicBezTo>
                        <a:pt x="838" y="3062"/>
                        <a:pt x="837" y="3062"/>
                        <a:pt x="837" y="3062"/>
                      </a:cubicBezTo>
                      <a:cubicBezTo>
                        <a:pt x="647" y="3884"/>
                        <a:pt x="803" y="4748"/>
                        <a:pt x="1270" y="5450"/>
                      </a:cubicBezTo>
                      <a:cubicBezTo>
                        <a:pt x="3526" y="8254"/>
                        <a:pt x="6146" y="10745"/>
                        <a:pt x="9061" y="12856"/>
                      </a:cubicBezTo>
                      <a:cubicBezTo>
                        <a:pt x="9692" y="13382"/>
                        <a:pt x="10490" y="13667"/>
                        <a:pt x="11312" y="13659"/>
                      </a:cubicBezTo>
                      <a:cubicBezTo>
                        <a:pt x="12164" y="13616"/>
                        <a:pt x="12964" y="13237"/>
                        <a:pt x="13539" y="126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6" name="Google Shape;1676;p30"/>
                <p:cNvSpPr/>
                <p:nvPr/>
              </p:nvSpPr>
              <p:spPr>
                <a:xfrm>
                  <a:off x="7568028" y="2513503"/>
                  <a:ext cx="19247" cy="11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7" h="11005" extrusionOk="0">
                      <a:moveTo>
                        <a:pt x="18561" y="6393"/>
                      </a:moveTo>
                      <a:cubicBezTo>
                        <a:pt x="20029" y="5440"/>
                        <a:pt x="20448" y="3477"/>
                        <a:pt x="19495" y="2007"/>
                      </a:cubicBezTo>
                      <a:cubicBezTo>
                        <a:pt x="18547" y="545"/>
                        <a:pt x="16598" y="122"/>
                        <a:pt x="15130" y="1060"/>
                      </a:cubicBezTo>
                      <a:cubicBezTo>
                        <a:pt x="14176" y="1716"/>
                        <a:pt x="13181" y="2312"/>
                        <a:pt x="12152" y="2843"/>
                      </a:cubicBezTo>
                      <a:cubicBezTo>
                        <a:pt x="11941" y="2953"/>
                        <a:pt x="11728" y="3076"/>
                        <a:pt x="11509" y="3164"/>
                      </a:cubicBezTo>
                      <a:lnTo>
                        <a:pt x="11352" y="3227"/>
                      </a:lnTo>
                      <a:cubicBezTo>
                        <a:pt x="10822" y="3458"/>
                        <a:pt x="10284" y="3673"/>
                        <a:pt x="9740" y="3868"/>
                      </a:cubicBezTo>
                      <a:cubicBezTo>
                        <a:pt x="8728" y="4234"/>
                        <a:pt x="7695" y="4539"/>
                        <a:pt x="6647" y="4782"/>
                      </a:cubicBezTo>
                      <a:cubicBezTo>
                        <a:pt x="6365" y="4848"/>
                        <a:pt x="6082" y="4908"/>
                        <a:pt x="5797" y="4964"/>
                      </a:cubicBezTo>
                      <a:lnTo>
                        <a:pt x="5577" y="5007"/>
                      </a:lnTo>
                      <a:lnTo>
                        <a:pt x="5509" y="5017"/>
                      </a:lnTo>
                      <a:cubicBezTo>
                        <a:pt x="4934" y="5100"/>
                        <a:pt x="4361" y="5174"/>
                        <a:pt x="3783" y="5227"/>
                      </a:cubicBezTo>
                      <a:cubicBezTo>
                        <a:pt x="2034" y="5308"/>
                        <a:pt x="681" y="6791"/>
                        <a:pt x="762" y="8540"/>
                      </a:cubicBezTo>
                      <a:cubicBezTo>
                        <a:pt x="841" y="10284"/>
                        <a:pt x="2314" y="11635"/>
                        <a:pt x="4057" y="11564"/>
                      </a:cubicBezTo>
                      <a:cubicBezTo>
                        <a:pt x="9252" y="11101"/>
                        <a:pt x="14244" y="9321"/>
                        <a:pt x="18561" y="63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77" name="Google Shape;1677;p30"/>
            <p:cNvGrpSpPr/>
            <p:nvPr/>
          </p:nvGrpSpPr>
          <p:grpSpPr>
            <a:xfrm rot="3770144" flipH="1">
              <a:off x="4127724" y="4638591"/>
              <a:ext cx="730200" cy="785544"/>
              <a:chOff x="7740980" y="3274406"/>
              <a:chExt cx="220905" cy="237648"/>
            </a:xfrm>
          </p:grpSpPr>
          <p:grpSp>
            <p:nvGrpSpPr>
              <p:cNvPr id="1678" name="Google Shape;1678;p30"/>
              <p:cNvGrpSpPr/>
              <p:nvPr/>
            </p:nvGrpSpPr>
            <p:grpSpPr>
              <a:xfrm>
                <a:off x="7740980" y="3274406"/>
                <a:ext cx="220905" cy="237648"/>
                <a:chOff x="7740980" y="3274406"/>
                <a:chExt cx="220905" cy="237648"/>
              </a:xfrm>
            </p:grpSpPr>
            <p:sp>
              <p:nvSpPr>
                <p:cNvPr id="1679" name="Google Shape;1679;p30"/>
                <p:cNvSpPr/>
                <p:nvPr/>
              </p:nvSpPr>
              <p:spPr>
                <a:xfrm>
                  <a:off x="7740980" y="3274406"/>
                  <a:ext cx="157020" cy="15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20" h="159478" extrusionOk="0">
                      <a:moveTo>
                        <a:pt x="4251" y="8460"/>
                      </a:moveTo>
                      <a:cubicBezTo>
                        <a:pt x="26660" y="8716"/>
                        <a:pt x="56661" y="13613"/>
                        <a:pt x="71688" y="31808"/>
                      </a:cubicBezTo>
                      <a:cubicBezTo>
                        <a:pt x="86805" y="50112"/>
                        <a:pt x="72337" y="71314"/>
                        <a:pt x="72808" y="91763"/>
                      </a:cubicBezTo>
                      <a:cubicBezTo>
                        <a:pt x="73666" y="112623"/>
                        <a:pt x="84280" y="131864"/>
                        <a:pt x="101463" y="143712"/>
                      </a:cubicBezTo>
                      <a:cubicBezTo>
                        <a:pt x="115615" y="154037"/>
                        <a:pt x="136800" y="163252"/>
                        <a:pt x="154677" y="158962"/>
                      </a:cubicBezTo>
                      <a:cubicBezTo>
                        <a:pt x="159620" y="157776"/>
                        <a:pt x="158277" y="149960"/>
                        <a:pt x="153313" y="151152"/>
                      </a:cubicBezTo>
                      <a:cubicBezTo>
                        <a:pt x="136790" y="155116"/>
                        <a:pt x="117172" y="145814"/>
                        <a:pt x="104409" y="136026"/>
                      </a:cubicBezTo>
                      <a:cubicBezTo>
                        <a:pt x="82658" y="119344"/>
                        <a:pt x="77060" y="94857"/>
                        <a:pt x="84266" y="69128"/>
                      </a:cubicBezTo>
                      <a:cubicBezTo>
                        <a:pt x="88753" y="53104"/>
                        <a:pt x="87478" y="36411"/>
                        <a:pt x="75351" y="24057"/>
                      </a:cubicBezTo>
                      <a:cubicBezTo>
                        <a:pt x="64777" y="13284"/>
                        <a:pt x="49863" y="7755"/>
                        <a:pt x="35429" y="4473"/>
                      </a:cubicBezTo>
                      <a:cubicBezTo>
                        <a:pt x="25431" y="2101"/>
                        <a:pt x="15212" y="790"/>
                        <a:pt x="4939" y="562"/>
                      </a:cubicBezTo>
                      <a:cubicBezTo>
                        <a:pt x="-140" y="504"/>
                        <a:pt x="-853" y="8402"/>
                        <a:pt x="4251" y="846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0" name="Google Shape;1680;p30"/>
                <p:cNvSpPr/>
                <p:nvPr/>
              </p:nvSpPr>
              <p:spPr>
                <a:xfrm>
                  <a:off x="7878407" y="3373023"/>
                  <a:ext cx="83478" cy="13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78" h="139031" extrusionOk="0">
                      <a:moveTo>
                        <a:pt x="758" y="57636"/>
                      </a:moveTo>
                      <a:cubicBezTo>
                        <a:pt x="758" y="57636"/>
                        <a:pt x="54179" y="-19399"/>
                        <a:pt x="79341" y="5526"/>
                      </a:cubicBezTo>
                      <a:cubicBezTo>
                        <a:pt x="104502" y="30452"/>
                        <a:pt x="24495" y="63159"/>
                        <a:pt x="24495" y="63159"/>
                      </a:cubicBezTo>
                      <a:cubicBezTo>
                        <a:pt x="24495" y="63159"/>
                        <a:pt x="88823" y="95595"/>
                        <a:pt x="79583" y="125476"/>
                      </a:cubicBezTo>
                      <a:cubicBezTo>
                        <a:pt x="70344" y="155357"/>
                        <a:pt x="11267" y="140087"/>
                        <a:pt x="758" y="576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681" name="Google Shape;1681;p30"/>
              <p:cNvGrpSpPr/>
              <p:nvPr/>
            </p:nvGrpSpPr>
            <p:grpSpPr>
              <a:xfrm>
                <a:off x="7888939" y="3401637"/>
                <a:ext cx="39051" cy="83623"/>
                <a:chOff x="7888939" y="3401637"/>
                <a:chExt cx="39051" cy="83623"/>
              </a:xfrm>
            </p:grpSpPr>
            <p:sp>
              <p:nvSpPr>
                <p:cNvPr id="1682" name="Google Shape;1682;p30"/>
                <p:cNvSpPr/>
                <p:nvPr/>
              </p:nvSpPr>
              <p:spPr>
                <a:xfrm>
                  <a:off x="7888939" y="3435515"/>
                  <a:ext cx="35224" cy="49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4" h="49745" extrusionOk="0">
                      <a:moveTo>
                        <a:pt x="29922" y="48775"/>
                      </a:moveTo>
                      <a:cubicBezTo>
                        <a:pt x="32065" y="52235"/>
                        <a:pt x="37649" y="49228"/>
                        <a:pt x="35498" y="45755"/>
                      </a:cubicBezTo>
                      <a:cubicBezTo>
                        <a:pt x="26323" y="30940"/>
                        <a:pt x="16785" y="16359"/>
                        <a:pt x="6884" y="2012"/>
                      </a:cubicBezTo>
                      <a:cubicBezTo>
                        <a:pt x="4588" y="-1316"/>
                        <a:pt x="-1007" y="1676"/>
                        <a:pt x="1309" y="5032"/>
                      </a:cubicBezTo>
                      <a:cubicBezTo>
                        <a:pt x="11207" y="19375"/>
                        <a:pt x="20745" y="33956"/>
                        <a:pt x="29922" y="487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30"/>
                <p:cNvSpPr/>
                <p:nvPr/>
              </p:nvSpPr>
              <p:spPr>
                <a:xfrm>
                  <a:off x="7899078" y="3401637"/>
                  <a:ext cx="28912" cy="20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2" h="20946" extrusionOk="0">
                      <a:moveTo>
                        <a:pt x="1636" y="20565"/>
                      </a:moveTo>
                      <a:cubicBezTo>
                        <a:pt x="2866" y="21786"/>
                        <a:pt x="4839" y="21826"/>
                        <a:pt x="6117" y="20655"/>
                      </a:cubicBezTo>
                      <a:cubicBezTo>
                        <a:pt x="13123" y="15445"/>
                        <a:pt x="20469" y="10707"/>
                        <a:pt x="28104" y="6472"/>
                      </a:cubicBezTo>
                      <a:cubicBezTo>
                        <a:pt x="29615" y="5585"/>
                        <a:pt x="30121" y="3640"/>
                        <a:pt x="29233" y="2129"/>
                      </a:cubicBezTo>
                      <a:cubicBezTo>
                        <a:pt x="28389" y="691"/>
                        <a:pt x="26577" y="151"/>
                        <a:pt x="25085" y="894"/>
                      </a:cubicBezTo>
                      <a:cubicBezTo>
                        <a:pt x="16970" y="5433"/>
                        <a:pt x="9167" y="10506"/>
                        <a:pt x="1725" y="16081"/>
                      </a:cubicBezTo>
                      <a:cubicBezTo>
                        <a:pt x="472" y="17298"/>
                        <a:pt x="432" y="19298"/>
                        <a:pt x="1636" y="205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5" name="Google Shape;1685;p31"/>
          <p:cNvGrpSpPr/>
          <p:nvPr/>
        </p:nvGrpSpPr>
        <p:grpSpPr>
          <a:xfrm>
            <a:off x="1494437" y="-1630278"/>
            <a:ext cx="9175670" cy="8402806"/>
            <a:chOff x="1494437" y="-1630278"/>
            <a:chExt cx="9175670" cy="8402806"/>
          </a:xfrm>
        </p:grpSpPr>
        <p:sp>
          <p:nvSpPr>
            <p:cNvPr id="1686" name="Google Shape;1686;p31"/>
            <p:cNvSpPr/>
            <p:nvPr/>
          </p:nvSpPr>
          <p:spPr>
            <a:xfrm rot="1223802">
              <a:off x="8548013" y="905469"/>
              <a:ext cx="1839792" cy="1950990"/>
            </a:xfrm>
            <a:custGeom>
              <a:avLst/>
              <a:gdLst/>
              <a:ahLst/>
              <a:cxnLst/>
              <a:rect l="l" t="t" r="r" b="b"/>
              <a:pathLst>
                <a:path w="971516" h="1030235" extrusionOk="0">
                  <a:moveTo>
                    <a:pt x="328202" y="948073"/>
                  </a:moveTo>
                  <a:cubicBezTo>
                    <a:pt x="270383" y="982081"/>
                    <a:pt x="202185" y="945521"/>
                    <a:pt x="165983" y="897028"/>
                  </a:cubicBezTo>
                  <a:cubicBezTo>
                    <a:pt x="125292" y="842522"/>
                    <a:pt x="105116" y="771990"/>
                    <a:pt x="90680" y="706456"/>
                  </a:cubicBezTo>
                  <a:cubicBezTo>
                    <a:pt x="61380" y="573447"/>
                    <a:pt x="66906" y="426344"/>
                    <a:pt x="129316" y="303161"/>
                  </a:cubicBezTo>
                  <a:cubicBezTo>
                    <a:pt x="184668" y="193910"/>
                    <a:pt x="285026" y="111638"/>
                    <a:pt x="404410" y="82186"/>
                  </a:cubicBezTo>
                  <a:cubicBezTo>
                    <a:pt x="520428" y="53564"/>
                    <a:pt x="635987" y="87874"/>
                    <a:pt x="719913" y="172328"/>
                  </a:cubicBezTo>
                  <a:cubicBezTo>
                    <a:pt x="817124" y="270152"/>
                    <a:pt x="865442" y="407554"/>
                    <a:pt x="904436" y="536812"/>
                  </a:cubicBezTo>
                  <a:cubicBezTo>
                    <a:pt x="917603" y="580460"/>
                    <a:pt x="986179" y="561861"/>
                    <a:pt x="972926" y="517930"/>
                  </a:cubicBezTo>
                  <a:cubicBezTo>
                    <a:pt x="932330" y="383364"/>
                    <a:pt x="881401" y="244709"/>
                    <a:pt x="785835" y="138694"/>
                  </a:cubicBezTo>
                  <a:cubicBezTo>
                    <a:pt x="689832" y="32195"/>
                    <a:pt x="552604" y="-17375"/>
                    <a:pt x="411127" y="8228"/>
                  </a:cubicBezTo>
                  <a:cubicBezTo>
                    <a:pt x="272888" y="33245"/>
                    <a:pt x="147572" y="125226"/>
                    <a:pt x="78798" y="247116"/>
                  </a:cubicBezTo>
                  <a:cubicBezTo>
                    <a:pt x="-777" y="388149"/>
                    <a:pt x="-12373" y="557562"/>
                    <a:pt x="19763" y="713970"/>
                  </a:cubicBezTo>
                  <a:cubicBezTo>
                    <a:pt x="37567" y="800627"/>
                    <a:pt x="66737" y="894714"/>
                    <a:pt x="127468" y="961352"/>
                  </a:cubicBezTo>
                  <a:cubicBezTo>
                    <a:pt x="186229" y="1025828"/>
                    <a:pt x="285418" y="1055655"/>
                    <a:pt x="364050" y="1009405"/>
                  </a:cubicBezTo>
                  <a:cubicBezTo>
                    <a:pt x="403425" y="986245"/>
                    <a:pt x="367726" y="924826"/>
                    <a:pt x="328202" y="948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7" name="Google Shape;1687;p31"/>
            <p:cNvGrpSpPr/>
            <p:nvPr/>
          </p:nvGrpSpPr>
          <p:grpSpPr>
            <a:xfrm>
              <a:off x="1494437" y="-1630278"/>
              <a:ext cx="6180732" cy="8402806"/>
              <a:chOff x="1494437" y="-1630278"/>
              <a:chExt cx="6180732" cy="8402806"/>
            </a:xfrm>
          </p:grpSpPr>
          <p:sp>
            <p:nvSpPr>
              <p:cNvPr id="1688" name="Google Shape;1688;p31"/>
              <p:cNvSpPr/>
              <p:nvPr/>
            </p:nvSpPr>
            <p:spPr>
              <a:xfrm rot="-4592892">
                <a:off x="5565216" y="-1476956"/>
                <a:ext cx="1869400" cy="1969668"/>
              </a:xfrm>
              <a:custGeom>
                <a:avLst/>
                <a:gdLst/>
                <a:ahLst/>
                <a:cxnLst/>
                <a:rect l="l" t="t" r="r" b="b"/>
                <a:pathLst>
                  <a:path w="982765" h="1035477" extrusionOk="0">
                    <a:moveTo>
                      <a:pt x="334675" y="1618"/>
                    </a:moveTo>
                    <a:cubicBezTo>
                      <a:pt x="625013" y="9423"/>
                      <a:pt x="897365" y="225980"/>
                      <a:pt x="970392" y="507100"/>
                    </a:cubicBezTo>
                    <a:cubicBezTo>
                      <a:pt x="985746" y="566206"/>
                      <a:pt x="992912" y="629236"/>
                      <a:pt x="976520" y="688063"/>
                    </a:cubicBezTo>
                    <a:cubicBezTo>
                      <a:pt x="944300" y="803694"/>
                      <a:pt x="831817" y="875686"/>
                      <a:pt x="725932" y="932224"/>
                    </a:cubicBezTo>
                    <a:cubicBezTo>
                      <a:pt x="652819" y="971263"/>
                      <a:pt x="577631" y="1008562"/>
                      <a:pt x="496711" y="1026490"/>
                    </a:cubicBezTo>
                    <a:cubicBezTo>
                      <a:pt x="415791" y="1044417"/>
                      <a:pt x="327660" y="1041472"/>
                      <a:pt x="254335" y="1002834"/>
                    </a:cubicBezTo>
                    <a:cubicBezTo>
                      <a:pt x="199465" y="973921"/>
                      <a:pt x="156058" y="926940"/>
                      <a:pt x="120558" y="876083"/>
                    </a:cubicBezTo>
                    <a:cubicBezTo>
                      <a:pt x="9365" y="716789"/>
                      <a:pt x="-30594" y="504752"/>
                      <a:pt x="34307" y="321649"/>
                    </a:cubicBezTo>
                    <a:cubicBezTo>
                      <a:pt x="99209" y="138547"/>
                      <a:pt x="257983" y="-444"/>
                      <a:pt x="334675" y="16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31"/>
              <p:cNvSpPr/>
              <p:nvPr/>
            </p:nvSpPr>
            <p:spPr>
              <a:xfrm rot="-2111146">
                <a:off x="1868750" y="4377178"/>
                <a:ext cx="2108288" cy="1967681"/>
              </a:xfrm>
              <a:custGeom>
                <a:avLst/>
                <a:gdLst/>
                <a:ahLst/>
                <a:cxnLst/>
                <a:rect l="l" t="t" r="r" b="b"/>
                <a:pathLst>
                  <a:path w="1392387" h="1299525" extrusionOk="0">
                    <a:moveTo>
                      <a:pt x="1301411" y="724824"/>
                    </a:moveTo>
                    <a:cubicBezTo>
                      <a:pt x="1378667" y="847224"/>
                      <a:pt x="1438251" y="1003960"/>
                      <a:pt x="1355653" y="1123495"/>
                    </a:cubicBezTo>
                    <a:cubicBezTo>
                      <a:pt x="1320647" y="1174154"/>
                      <a:pt x="1264303" y="1210050"/>
                      <a:pt x="1205140" y="1236882"/>
                    </a:cubicBezTo>
                    <a:cubicBezTo>
                      <a:pt x="969741" y="1343639"/>
                      <a:pt x="666634" y="1315262"/>
                      <a:pt x="460630" y="1167182"/>
                    </a:cubicBezTo>
                    <a:cubicBezTo>
                      <a:pt x="360540" y="1095235"/>
                      <a:pt x="284710" y="1000035"/>
                      <a:pt x="212257" y="904922"/>
                    </a:cubicBezTo>
                    <a:cubicBezTo>
                      <a:pt x="37585" y="675614"/>
                      <a:pt x="-113891" y="332680"/>
                      <a:pt x="131268" y="90691"/>
                    </a:cubicBezTo>
                    <a:cubicBezTo>
                      <a:pt x="367916" y="-142898"/>
                      <a:pt x="730858" y="139140"/>
                      <a:pt x="919192" y="294229"/>
                    </a:cubicBezTo>
                    <a:cubicBezTo>
                      <a:pt x="1070358" y="418712"/>
                      <a:pt x="1200158" y="564405"/>
                      <a:pt x="1301411" y="7248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90" name="Google Shape;1690;p31"/>
          <p:cNvGrpSpPr/>
          <p:nvPr/>
        </p:nvGrpSpPr>
        <p:grpSpPr>
          <a:xfrm>
            <a:off x="-649013" y="914389"/>
            <a:ext cx="6194987" cy="4690894"/>
            <a:chOff x="-649013" y="914389"/>
            <a:chExt cx="6194987" cy="4690894"/>
          </a:xfrm>
        </p:grpSpPr>
        <p:grpSp>
          <p:nvGrpSpPr>
            <p:cNvPr id="1691" name="Google Shape;1691;p31"/>
            <p:cNvGrpSpPr/>
            <p:nvPr/>
          </p:nvGrpSpPr>
          <p:grpSpPr>
            <a:xfrm rot="10363128">
              <a:off x="4282146" y="4788642"/>
              <a:ext cx="1221723" cy="742213"/>
              <a:chOff x="5135248" y="2637311"/>
              <a:chExt cx="735582" cy="446849"/>
            </a:xfrm>
          </p:grpSpPr>
          <p:sp>
            <p:nvSpPr>
              <p:cNvPr id="1692" name="Google Shape;1692;p31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31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31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31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31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31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31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9" name="Google Shape;1699;p31"/>
            <p:cNvGrpSpPr/>
            <p:nvPr/>
          </p:nvGrpSpPr>
          <p:grpSpPr>
            <a:xfrm rot="7120097">
              <a:off x="-641205" y="1257300"/>
              <a:ext cx="1221734" cy="742235"/>
              <a:chOff x="5135248" y="2637311"/>
              <a:chExt cx="735582" cy="446849"/>
            </a:xfrm>
          </p:grpSpPr>
          <p:sp>
            <p:nvSpPr>
              <p:cNvPr id="1700" name="Google Shape;1700;p31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31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31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31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31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31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31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07" name="Google Shape;1707;p31"/>
          <p:cNvGrpSpPr/>
          <p:nvPr/>
        </p:nvGrpSpPr>
        <p:grpSpPr>
          <a:xfrm>
            <a:off x="-664772" y="3476111"/>
            <a:ext cx="10335490" cy="1581642"/>
            <a:chOff x="-664772" y="3476111"/>
            <a:chExt cx="10335490" cy="1581642"/>
          </a:xfrm>
        </p:grpSpPr>
        <p:grpSp>
          <p:nvGrpSpPr>
            <p:cNvPr id="1708" name="Google Shape;1708;p31"/>
            <p:cNvGrpSpPr/>
            <p:nvPr/>
          </p:nvGrpSpPr>
          <p:grpSpPr>
            <a:xfrm>
              <a:off x="-664772" y="3476111"/>
              <a:ext cx="1269151" cy="1178162"/>
              <a:chOff x="-664772" y="3476111"/>
              <a:chExt cx="1269151" cy="1178162"/>
            </a:xfrm>
          </p:grpSpPr>
          <p:sp>
            <p:nvSpPr>
              <p:cNvPr id="1709" name="Google Shape;1709;p31"/>
              <p:cNvSpPr/>
              <p:nvPr/>
            </p:nvSpPr>
            <p:spPr>
              <a:xfrm rot="8867598">
                <a:off x="-546477" y="3694190"/>
                <a:ext cx="1032561" cy="742004"/>
              </a:xfrm>
              <a:custGeom>
                <a:avLst/>
                <a:gdLst/>
                <a:ahLst/>
                <a:cxnLst/>
                <a:rect l="l" t="t" r="r" b="b"/>
                <a:pathLst>
                  <a:path w="360281" h="258900" extrusionOk="0">
                    <a:moveTo>
                      <a:pt x="361040" y="122986"/>
                    </a:moveTo>
                    <a:lnTo>
                      <a:pt x="360415" y="144782"/>
                    </a:lnTo>
                    <a:lnTo>
                      <a:pt x="258111" y="187516"/>
                    </a:lnTo>
                    <a:cubicBezTo>
                      <a:pt x="258111" y="187516"/>
                      <a:pt x="218297" y="143707"/>
                      <a:pt x="163847" y="171314"/>
                    </a:cubicBezTo>
                    <a:cubicBezTo>
                      <a:pt x="109396" y="198921"/>
                      <a:pt x="97379" y="254983"/>
                      <a:pt x="97379" y="254983"/>
                    </a:cubicBezTo>
                    <a:cubicBezTo>
                      <a:pt x="97379" y="254983"/>
                      <a:pt x="93107" y="255848"/>
                      <a:pt x="84117" y="257240"/>
                    </a:cubicBezTo>
                    <a:cubicBezTo>
                      <a:pt x="57346" y="261387"/>
                      <a:pt x="19985" y="260464"/>
                      <a:pt x="11941" y="248108"/>
                    </a:cubicBezTo>
                    <a:cubicBezTo>
                      <a:pt x="-26093" y="189685"/>
                      <a:pt x="43290" y="132053"/>
                      <a:pt x="65444" y="93622"/>
                    </a:cubicBezTo>
                    <a:cubicBezTo>
                      <a:pt x="87598" y="55190"/>
                      <a:pt x="144882" y="-5559"/>
                      <a:pt x="195562" y="1060"/>
                    </a:cubicBezTo>
                    <a:cubicBezTo>
                      <a:pt x="246242" y="7679"/>
                      <a:pt x="324275" y="4957"/>
                      <a:pt x="361040" y="1229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31"/>
              <p:cNvSpPr/>
              <p:nvPr/>
            </p:nvSpPr>
            <p:spPr>
              <a:xfrm rot="8867598">
                <a:off x="-399119" y="3727003"/>
                <a:ext cx="561728" cy="410355"/>
              </a:xfrm>
              <a:custGeom>
                <a:avLst/>
                <a:gdLst/>
                <a:ahLst/>
                <a:cxnLst/>
                <a:rect l="l" t="t" r="r" b="b"/>
                <a:pathLst>
                  <a:path w="195998" h="143181" extrusionOk="0">
                    <a:moveTo>
                      <a:pt x="83407" y="6577"/>
                    </a:moveTo>
                    <a:cubicBezTo>
                      <a:pt x="18681" y="32605"/>
                      <a:pt x="3527" y="103748"/>
                      <a:pt x="758" y="143742"/>
                    </a:cubicBezTo>
                    <a:cubicBezTo>
                      <a:pt x="8889" y="142423"/>
                      <a:pt x="14020" y="141485"/>
                      <a:pt x="14020" y="141485"/>
                    </a:cubicBezTo>
                    <a:cubicBezTo>
                      <a:pt x="14020" y="141485"/>
                      <a:pt x="26038" y="85423"/>
                      <a:pt x="80487" y="57816"/>
                    </a:cubicBezTo>
                    <a:cubicBezTo>
                      <a:pt x="134938" y="30209"/>
                      <a:pt x="174752" y="74018"/>
                      <a:pt x="174752" y="74018"/>
                    </a:cubicBezTo>
                    <a:lnTo>
                      <a:pt x="196756" y="64827"/>
                    </a:lnTo>
                    <a:cubicBezTo>
                      <a:pt x="176206" y="28235"/>
                      <a:pt x="138691" y="-15654"/>
                      <a:pt x="83407" y="65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11" name="Google Shape;1711;p31"/>
              <p:cNvGrpSpPr/>
              <p:nvPr/>
            </p:nvGrpSpPr>
            <p:grpSpPr>
              <a:xfrm rot="8866813">
                <a:off x="-421235" y="3758229"/>
                <a:ext cx="786370" cy="596060"/>
                <a:chOff x="5673537" y="3625893"/>
                <a:chExt cx="274318" cy="207930"/>
              </a:xfrm>
            </p:grpSpPr>
            <p:sp>
              <p:nvSpPr>
                <p:cNvPr id="1712" name="Google Shape;1712;p31"/>
                <p:cNvSpPr/>
                <p:nvPr/>
              </p:nvSpPr>
              <p:spPr>
                <a:xfrm>
                  <a:off x="5843030" y="3625893"/>
                  <a:ext cx="90499" cy="32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99" h="32710" extrusionOk="0">
                      <a:moveTo>
                        <a:pt x="90149" y="27861"/>
                      </a:moveTo>
                      <a:cubicBezTo>
                        <a:pt x="65869" y="8082"/>
                        <a:pt x="34894" y="-1558"/>
                        <a:pt x="3682" y="953"/>
                      </a:cubicBezTo>
                      <a:cubicBezTo>
                        <a:pt x="-372" y="1291"/>
                        <a:pt x="-139" y="7630"/>
                        <a:pt x="3937" y="7290"/>
                      </a:cubicBezTo>
                      <a:cubicBezTo>
                        <a:pt x="33471" y="4826"/>
                        <a:pt x="62816" y="13865"/>
                        <a:pt x="85849" y="32522"/>
                      </a:cubicBezTo>
                      <a:cubicBezTo>
                        <a:pt x="89002" y="35091"/>
                        <a:pt x="93319" y="30446"/>
                        <a:pt x="90149" y="278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p31"/>
                <p:cNvSpPr/>
                <p:nvPr/>
              </p:nvSpPr>
              <p:spPr>
                <a:xfrm>
                  <a:off x="5781490" y="3645146"/>
                  <a:ext cx="53600" cy="11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0" h="11451" extrusionOk="0">
                      <a:moveTo>
                        <a:pt x="4721" y="11760"/>
                      </a:moveTo>
                      <a:cubicBezTo>
                        <a:pt x="19313" y="5773"/>
                        <a:pt x="35593" y="5344"/>
                        <a:pt x="50480" y="10554"/>
                      </a:cubicBezTo>
                      <a:cubicBezTo>
                        <a:pt x="52183" y="10936"/>
                        <a:pt x="53878" y="9881"/>
                        <a:pt x="54288" y="8184"/>
                      </a:cubicBezTo>
                      <a:cubicBezTo>
                        <a:pt x="54645" y="6485"/>
                        <a:pt x="53600" y="4806"/>
                        <a:pt x="51919" y="4375"/>
                      </a:cubicBezTo>
                      <a:cubicBezTo>
                        <a:pt x="35920" y="-1137"/>
                        <a:pt x="18466" y="-660"/>
                        <a:pt x="2792" y="5717"/>
                      </a:cubicBezTo>
                      <a:cubicBezTo>
                        <a:pt x="-953" y="7254"/>
                        <a:pt x="935" y="13314"/>
                        <a:pt x="4721" y="117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p31"/>
                <p:cNvSpPr/>
                <p:nvPr/>
              </p:nvSpPr>
              <p:spPr>
                <a:xfrm>
                  <a:off x="5913600" y="3663949"/>
                  <a:ext cx="34255" cy="2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5" h="21434" extrusionOk="0">
                      <a:moveTo>
                        <a:pt x="34182" y="21014"/>
                      </a:moveTo>
                      <a:cubicBezTo>
                        <a:pt x="35358" y="19722"/>
                        <a:pt x="35277" y="17725"/>
                        <a:pt x="34002" y="16532"/>
                      </a:cubicBezTo>
                      <a:cubicBezTo>
                        <a:pt x="24994" y="9903"/>
                        <a:pt x="15110" y="4555"/>
                        <a:pt x="4634" y="642"/>
                      </a:cubicBezTo>
                      <a:cubicBezTo>
                        <a:pt x="2930" y="254"/>
                        <a:pt x="1232" y="1311"/>
                        <a:pt x="826" y="3011"/>
                      </a:cubicBezTo>
                      <a:cubicBezTo>
                        <a:pt x="475" y="4709"/>
                        <a:pt x="1516" y="6384"/>
                        <a:pt x="3194" y="6819"/>
                      </a:cubicBezTo>
                      <a:cubicBezTo>
                        <a:pt x="12647" y="10374"/>
                        <a:pt x="21567" y="15210"/>
                        <a:pt x="29704" y="21194"/>
                      </a:cubicBezTo>
                      <a:cubicBezTo>
                        <a:pt x="31009" y="22329"/>
                        <a:pt x="32973" y="22250"/>
                        <a:pt x="34182" y="210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31"/>
                <p:cNvSpPr/>
                <p:nvPr/>
              </p:nvSpPr>
              <p:spPr>
                <a:xfrm>
                  <a:off x="5807168" y="3669138"/>
                  <a:ext cx="37896" cy="11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6" h="11416" extrusionOk="0">
                      <a:moveTo>
                        <a:pt x="5626" y="9985"/>
                      </a:moveTo>
                      <a:cubicBezTo>
                        <a:pt x="14683" y="5325"/>
                        <a:pt x="25554" y="5949"/>
                        <a:pt x="34019" y="11614"/>
                      </a:cubicBezTo>
                      <a:cubicBezTo>
                        <a:pt x="35566" y="12422"/>
                        <a:pt x="37476" y="11839"/>
                        <a:pt x="38307" y="10303"/>
                      </a:cubicBezTo>
                      <a:cubicBezTo>
                        <a:pt x="39089" y="8752"/>
                        <a:pt x="38511" y="6861"/>
                        <a:pt x="36996" y="6013"/>
                      </a:cubicBezTo>
                      <a:cubicBezTo>
                        <a:pt x="26510" y="-729"/>
                        <a:pt x="13193" y="-1254"/>
                        <a:pt x="2209" y="4642"/>
                      </a:cubicBezTo>
                      <a:cubicBezTo>
                        <a:pt x="749" y="5596"/>
                        <a:pt x="321" y="7544"/>
                        <a:pt x="1246" y="9022"/>
                      </a:cubicBezTo>
                      <a:cubicBezTo>
                        <a:pt x="2212" y="10467"/>
                        <a:pt x="4144" y="10891"/>
                        <a:pt x="5626" y="99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31"/>
                <p:cNvSpPr/>
                <p:nvPr/>
              </p:nvSpPr>
              <p:spPr>
                <a:xfrm>
                  <a:off x="5713879" y="3693179"/>
                  <a:ext cx="26040" cy="40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0" h="40196" extrusionOk="0">
                      <a:moveTo>
                        <a:pt x="6795" y="39169"/>
                      </a:moveTo>
                      <a:cubicBezTo>
                        <a:pt x="13316" y="27822"/>
                        <a:pt x="19838" y="16476"/>
                        <a:pt x="26359" y="5130"/>
                      </a:cubicBezTo>
                      <a:cubicBezTo>
                        <a:pt x="28399" y="1582"/>
                        <a:pt x="22793" y="-1382"/>
                        <a:pt x="20761" y="2152"/>
                      </a:cubicBezTo>
                      <a:cubicBezTo>
                        <a:pt x="14241" y="13498"/>
                        <a:pt x="7720" y="24844"/>
                        <a:pt x="1198" y="36189"/>
                      </a:cubicBezTo>
                      <a:cubicBezTo>
                        <a:pt x="-842" y="39738"/>
                        <a:pt x="4763" y="42701"/>
                        <a:pt x="6795" y="391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31"/>
                <p:cNvSpPr/>
                <p:nvPr/>
              </p:nvSpPr>
              <p:spPr>
                <a:xfrm>
                  <a:off x="5889654" y="3703878"/>
                  <a:ext cx="33902" cy="21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02" h="21947" extrusionOk="0">
                      <a:moveTo>
                        <a:pt x="33055" y="16487"/>
                      </a:moveTo>
                      <a:cubicBezTo>
                        <a:pt x="23818" y="11319"/>
                        <a:pt x="14580" y="6152"/>
                        <a:pt x="5341" y="985"/>
                      </a:cubicBezTo>
                      <a:cubicBezTo>
                        <a:pt x="1772" y="-1013"/>
                        <a:pt x="-1195" y="4594"/>
                        <a:pt x="2364" y="6584"/>
                      </a:cubicBezTo>
                      <a:cubicBezTo>
                        <a:pt x="11601" y="11752"/>
                        <a:pt x="20839" y="16919"/>
                        <a:pt x="30078" y="22086"/>
                      </a:cubicBezTo>
                      <a:cubicBezTo>
                        <a:pt x="33647" y="24083"/>
                        <a:pt x="36614" y="18477"/>
                        <a:pt x="33055" y="164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31"/>
                <p:cNvSpPr/>
                <p:nvPr/>
              </p:nvSpPr>
              <p:spPr>
                <a:xfrm>
                  <a:off x="5673537" y="3772298"/>
                  <a:ext cx="14165" cy="4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5" h="41259" extrusionOk="0">
                      <a:moveTo>
                        <a:pt x="4052" y="41819"/>
                      </a:moveTo>
                      <a:cubicBezTo>
                        <a:pt x="5783" y="41710"/>
                        <a:pt x="7123" y="40259"/>
                        <a:pt x="7092" y="38524"/>
                      </a:cubicBezTo>
                      <a:cubicBezTo>
                        <a:pt x="7961" y="27116"/>
                        <a:pt x="10485" y="15895"/>
                        <a:pt x="14587" y="5215"/>
                      </a:cubicBezTo>
                      <a:cubicBezTo>
                        <a:pt x="15350" y="3663"/>
                        <a:pt x="14776" y="1785"/>
                        <a:pt x="13276" y="926"/>
                      </a:cubicBezTo>
                      <a:cubicBezTo>
                        <a:pt x="11729" y="117"/>
                        <a:pt x="9819" y="700"/>
                        <a:pt x="8988" y="2236"/>
                      </a:cubicBezTo>
                      <a:cubicBezTo>
                        <a:pt x="4471" y="13948"/>
                        <a:pt x="1699" y="26261"/>
                        <a:pt x="758" y="38779"/>
                      </a:cubicBezTo>
                      <a:cubicBezTo>
                        <a:pt x="838" y="40524"/>
                        <a:pt x="2307" y="41880"/>
                        <a:pt x="4052" y="418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9" name="Google Shape;1719;p31"/>
                <p:cNvSpPr/>
                <p:nvPr/>
              </p:nvSpPr>
              <p:spPr>
                <a:xfrm>
                  <a:off x="5692419" y="3797299"/>
                  <a:ext cx="12745" cy="36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5" h="36524" extrusionOk="0">
                      <a:moveTo>
                        <a:pt x="7205" y="33897"/>
                      </a:moveTo>
                      <a:cubicBezTo>
                        <a:pt x="6575" y="23944"/>
                        <a:pt x="8640" y="14006"/>
                        <a:pt x="13181" y="5128"/>
                      </a:cubicBezTo>
                      <a:cubicBezTo>
                        <a:pt x="13950" y="3553"/>
                        <a:pt x="13297" y="1653"/>
                        <a:pt x="11723" y="884"/>
                      </a:cubicBezTo>
                      <a:cubicBezTo>
                        <a:pt x="10225" y="152"/>
                        <a:pt x="8416" y="705"/>
                        <a:pt x="7583" y="2149"/>
                      </a:cubicBezTo>
                      <a:cubicBezTo>
                        <a:pt x="2521" y="12023"/>
                        <a:pt x="203" y="23076"/>
                        <a:pt x="871" y="34152"/>
                      </a:cubicBezTo>
                      <a:cubicBezTo>
                        <a:pt x="1002" y="35899"/>
                        <a:pt x="2525" y="37209"/>
                        <a:pt x="4272" y="37077"/>
                      </a:cubicBezTo>
                      <a:cubicBezTo>
                        <a:pt x="5933" y="36952"/>
                        <a:pt x="7213" y="35563"/>
                        <a:pt x="7205" y="3389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20" name="Google Shape;1720;p31"/>
            <p:cNvGrpSpPr/>
            <p:nvPr/>
          </p:nvGrpSpPr>
          <p:grpSpPr>
            <a:xfrm rot="585871">
              <a:off x="8479874" y="3752862"/>
              <a:ext cx="1095248" cy="1220858"/>
              <a:chOff x="6568997" y="3150642"/>
              <a:chExt cx="986999" cy="1100193"/>
            </a:xfrm>
          </p:grpSpPr>
          <p:sp>
            <p:nvSpPr>
              <p:cNvPr id="1721" name="Google Shape;1721;p31"/>
              <p:cNvSpPr/>
              <p:nvPr/>
            </p:nvSpPr>
            <p:spPr>
              <a:xfrm rot="-1567598">
                <a:off x="7035691" y="3529532"/>
                <a:ext cx="358622" cy="640302"/>
              </a:xfrm>
              <a:custGeom>
                <a:avLst/>
                <a:gdLst/>
                <a:ahLst/>
                <a:cxnLst/>
                <a:rect l="l" t="t" r="r" b="b"/>
                <a:pathLst>
                  <a:path w="129179" h="230643" extrusionOk="0">
                    <a:moveTo>
                      <a:pt x="19476" y="416"/>
                    </a:moveTo>
                    <a:cubicBezTo>
                      <a:pt x="13567" y="31073"/>
                      <a:pt x="19455" y="62769"/>
                      <a:pt x="14033" y="91540"/>
                    </a:cubicBezTo>
                    <a:cubicBezTo>
                      <a:pt x="7087" y="133998"/>
                      <a:pt x="-15913" y="176329"/>
                      <a:pt x="18735" y="213448"/>
                    </a:cubicBezTo>
                    <a:cubicBezTo>
                      <a:pt x="50587" y="245821"/>
                      <a:pt x="110670" y="231181"/>
                      <a:pt x="126130" y="186901"/>
                    </a:cubicBezTo>
                    <a:cubicBezTo>
                      <a:pt x="141590" y="142621"/>
                      <a:pt x="96184" y="92663"/>
                      <a:pt x="78563" y="51900"/>
                    </a:cubicBezTo>
                    <a:cubicBezTo>
                      <a:pt x="70942" y="35714"/>
                      <a:pt x="66588" y="18183"/>
                      <a:pt x="65750" y="310"/>
                    </a:cubicBezTo>
                  </a:path>
                </a:pathLst>
              </a:custGeom>
              <a:solidFill>
                <a:srgbClr val="A05A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31"/>
              <p:cNvSpPr/>
              <p:nvPr/>
            </p:nvSpPr>
            <p:spPr>
              <a:xfrm rot="-1567598">
                <a:off x="6992921" y="3560006"/>
                <a:ext cx="230205" cy="253969"/>
              </a:xfrm>
              <a:custGeom>
                <a:avLst/>
                <a:gdLst/>
                <a:ahLst/>
                <a:cxnLst/>
                <a:rect l="l" t="t" r="r" b="b"/>
                <a:pathLst>
                  <a:path w="82922" h="91482" extrusionOk="0">
                    <a:moveTo>
                      <a:pt x="83031" y="86973"/>
                    </a:moveTo>
                    <a:cubicBezTo>
                      <a:pt x="76084" y="75659"/>
                      <a:pt x="69805" y="63948"/>
                      <a:pt x="64227" y="51900"/>
                    </a:cubicBezTo>
                    <a:cubicBezTo>
                      <a:pt x="56605" y="35714"/>
                      <a:pt x="52251" y="18183"/>
                      <a:pt x="51414" y="310"/>
                    </a:cubicBezTo>
                    <a:lnTo>
                      <a:pt x="5139" y="417"/>
                    </a:lnTo>
                    <a:cubicBezTo>
                      <a:pt x="-573" y="30055"/>
                      <a:pt x="4648" y="60639"/>
                      <a:pt x="109" y="88637"/>
                    </a:cubicBezTo>
                    <a:cubicBezTo>
                      <a:pt x="27605" y="93345"/>
                      <a:pt x="55745" y="92781"/>
                      <a:pt x="83031" y="86973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31"/>
              <p:cNvSpPr/>
              <p:nvPr/>
            </p:nvSpPr>
            <p:spPr>
              <a:xfrm rot="-1567598">
                <a:off x="6630567" y="3289287"/>
                <a:ext cx="734105" cy="449974"/>
              </a:xfrm>
              <a:custGeom>
                <a:avLst/>
                <a:gdLst/>
                <a:ahLst/>
                <a:cxnLst/>
                <a:rect l="l" t="t" r="r" b="b"/>
                <a:pathLst>
                  <a:path w="264432" h="162085" extrusionOk="0">
                    <a:moveTo>
                      <a:pt x="163803" y="150678"/>
                    </a:moveTo>
                    <a:cubicBezTo>
                      <a:pt x="144404" y="155721"/>
                      <a:pt x="92898" y="160509"/>
                      <a:pt x="72588" y="161293"/>
                    </a:cubicBezTo>
                    <a:cubicBezTo>
                      <a:pt x="23454" y="164683"/>
                      <a:pt x="-10537" y="163941"/>
                      <a:pt x="3165" y="103114"/>
                    </a:cubicBezTo>
                    <a:cubicBezTo>
                      <a:pt x="21316" y="17287"/>
                      <a:pt x="132671" y="-32374"/>
                      <a:pt x="206350" y="24893"/>
                    </a:cubicBezTo>
                    <a:cubicBezTo>
                      <a:pt x="226534" y="40169"/>
                      <a:pt x="269080" y="93411"/>
                      <a:pt x="264146" y="120296"/>
                    </a:cubicBezTo>
                    <a:cubicBezTo>
                      <a:pt x="256289" y="158496"/>
                      <a:pt x="192690" y="140042"/>
                      <a:pt x="163803" y="150678"/>
                    </a:cubicBezTo>
                  </a:path>
                </a:pathLst>
              </a:custGeom>
              <a:solidFill>
                <a:srgbClr val="CE79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24" name="Google Shape;1724;p31"/>
              <p:cNvGrpSpPr/>
              <p:nvPr/>
            </p:nvGrpSpPr>
            <p:grpSpPr>
              <a:xfrm rot="-1568596">
                <a:off x="6811298" y="3368424"/>
                <a:ext cx="601334" cy="790361"/>
                <a:chOff x="8355881" y="2552866"/>
                <a:chExt cx="216593" cy="284678"/>
              </a:xfrm>
            </p:grpSpPr>
            <p:sp>
              <p:nvSpPr>
                <p:cNvPr id="1725" name="Google Shape;1725;p31"/>
                <p:cNvSpPr/>
                <p:nvPr/>
              </p:nvSpPr>
              <p:spPr>
                <a:xfrm>
                  <a:off x="8531701" y="2563298"/>
                  <a:ext cx="40773" cy="5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73" h="53905" extrusionOk="0">
                      <a:moveTo>
                        <a:pt x="40882" y="51855"/>
                      </a:moveTo>
                      <a:cubicBezTo>
                        <a:pt x="40374" y="28410"/>
                        <a:pt x="25177" y="7820"/>
                        <a:pt x="2930" y="434"/>
                      </a:cubicBezTo>
                      <a:cubicBezTo>
                        <a:pt x="55" y="-489"/>
                        <a:pt x="-1098" y="4040"/>
                        <a:pt x="1758" y="4971"/>
                      </a:cubicBezTo>
                      <a:cubicBezTo>
                        <a:pt x="21864" y="11938"/>
                        <a:pt x="35540" y="30653"/>
                        <a:pt x="36076" y="51932"/>
                      </a:cubicBezTo>
                      <a:cubicBezTo>
                        <a:pt x="36143" y="53259"/>
                        <a:pt x="37273" y="54280"/>
                        <a:pt x="38599" y="54213"/>
                      </a:cubicBezTo>
                      <a:cubicBezTo>
                        <a:pt x="39861" y="54149"/>
                        <a:pt x="40858" y="53119"/>
                        <a:pt x="40881" y="518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6" name="Google Shape;1726;p31"/>
                <p:cNvSpPr/>
                <p:nvPr/>
              </p:nvSpPr>
              <p:spPr>
                <a:xfrm>
                  <a:off x="8537889" y="2607636"/>
                  <a:ext cx="15001" cy="32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1" h="32071" extrusionOk="0">
                      <a:moveTo>
                        <a:pt x="15020" y="29026"/>
                      </a:moveTo>
                      <a:cubicBezTo>
                        <a:pt x="12668" y="19594"/>
                        <a:pt x="9373" y="10423"/>
                        <a:pt x="5184" y="1651"/>
                      </a:cubicBezTo>
                      <a:cubicBezTo>
                        <a:pt x="4409" y="358"/>
                        <a:pt x="2740" y="-73"/>
                        <a:pt x="1436" y="683"/>
                      </a:cubicBezTo>
                      <a:cubicBezTo>
                        <a:pt x="160" y="1470"/>
                        <a:pt x="-267" y="3124"/>
                        <a:pt x="468" y="4432"/>
                      </a:cubicBezTo>
                      <a:cubicBezTo>
                        <a:pt x="4467" y="12779"/>
                        <a:pt x="7616" y="21508"/>
                        <a:pt x="9869" y="30486"/>
                      </a:cubicBezTo>
                      <a:cubicBezTo>
                        <a:pt x="10712" y="33832"/>
                        <a:pt x="15850" y="32374"/>
                        <a:pt x="15020" y="290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31"/>
                <p:cNvSpPr/>
                <p:nvPr/>
              </p:nvSpPr>
              <p:spPr>
                <a:xfrm>
                  <a:off x="8512878" y="2612004"/>
                  <a:ext cx="10213" cy="30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3" h="30114" extrusionOk="0">
                      <a:moveTo>
                        <a:pt x="4677" y="1517"/>
                      </a:moveTo>
                      <a:cubicBezTo>
                        <a:pt x="3980" y="353"/>
                        <a:pt x="2477" y="-35"/>
                        <a:pt x="1303" y="645"/>
                      </a:cubicBezTo>
                      <a:cubicBezTo>
                        <a:pt x="155" y="1354"/>
                        <a:pt x="-230" y="2843"/>
                        <a:pt x="432" y="4020"/>
                      </a:cubicBezTo>
                      <a:cubicBezTo>
                        <a:pt x="3968" y="11657"/>
                        <a:pt x="5838" y="19959"/>
                        <a:pt x="5917" y="28375"/>
                      </a:cubicBezTo>
                      <a:cubicBezTo>
                        <a:pt x="5979" y="29568"/>
                        <a:pt x="6997" y="30484"/>
                        <a:pt x="8189" y="30422"/>
                      </a:cubicBezTo>
                      <a:cubicBezTo>
                        <a:pt x="9321" y="30362"/>
                        <a:pt x="10215" y="29439"/>
                        <a:pt x="10238" y="28305"/>
                      </a:cubicBezTo>
                      <a:cubicBezTo>
                        <a:pt x="10760" y="19043"/>
                        <a:pt x="8843" y="9806"/>
                        <a:pt x="4676" y="15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8" name="Google Shape;1728;p31"/>
                <p:cNvSpPr/>
                <p:nvPr/>
              </p:nvSpPr>
              <p:spPr>
                <a:xfrm>
                  <a:off x="8474650" y="2552866"/>
                  <a:ext cx="39237" cy="16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7" h="16604" extrusionOk="0">
                      <a:moveTo>
                        <a:pt x="38551" y="11989"/>
                      </a:moveTo>
                      <a:cubicBezTo>
                        <a:pt x="28985" y="2560"/>
                        <a:pt x="15374" y="-1524"/>
                        <a:pt x="2199" y="1082"/>
                      </a:cubicBezTo>
                      <a:cubicBezTo>
                        <a:pt x="-1487" y="1811"/>
                        <a:pt x="117" y="7431"/>
                        <a:pt x="3791" y="6704"/>
                      </a:cubicBezTo>
                      <a:cubicBezTo>
                        <a:pt x="14935" y="4620"/>
                        <a:pt x="26390" y="8145"/>
                        <a:pt x="34436" y="16135"/>
                      </a:cubicBezTo>
                      <a:cubicBezTo>
                        <a:pt x="35619" y="17233"/>
                        <a:pt x="37468" y="17164"/>
                        <a:pt x="38565" y="15980"/>
                      </a:cubicBezTo>
                      <a:cubicBezTo>
                        <a:pt x="39611" y="14854"/>
                        <a:pt x="39605" y="13109"/>
                        <a:pt x="38551" y="11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9" name="Google Shape;1729;p31"/>
                <p:cNvSpPr/>
                <p:nvPr/>
              </p:nvSpPr>
              <p:spPr>
                <a:xfrm>
                  <a:off x="8516547" y="2740840"/>
                  <a:ext cx="8904" cy="4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4" h="42932" extrusionOk="0">
                      <a:moveTo>
                        <a:pt x="6184" y="2562"/>
                      </a:moveTo>
                      <a:cubicBezTo>
                        <a:pt x="5704" y="923"/>
                        <a:pt x="3999" y="-30"/>
                        <a:pt x="2352" y="423"/>
                      </a:cubicBezTo>
                      <a:cubicBezTo>
                        <a:pt x="727" y="920"/>
                        <a:pt x="-217" y="2611"/>
                        <a:pt x="212" y="4256"/>
                      </a:cubicBezTo>
                      <a:cubicBezTo>
                        <a:pt x="2525" y="16143"/>
                        <a:pt x="3361" y="28271"/>
                        <a:pt x="2700" y="40364"/>
                      </a:cubicBezTo>
                      <a:cubicBezTo>
                        <a:pt x="2493" y="44275"/>
                        <a:pt x="8565" y="44163"/>
                        <a:pt x="8785" y="40266"/>
                      </a:cubicBezTo>
                      <a:cubicBezTo>
                        <a:pt x="9475" y="27639"/>
                        <a:pt x="8601" y="14975"/>
                        <a:pt x="6184" y="25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p31"/>
                <p:cNvSpPr/>
                <p:nvPr/>
              </p:nvSpPr>
              <p:spPr>
                <a:xfrm>
                  <a:off x="8502673" y="2767119"/>
                  <a:ext cx="8721" cy="2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1" h="28641" extrusionOk="0">
                      <a:moveTo>
                        <a:pt x="8539" y="2886"/>
                      </a:moveTo>
                      <a:cubicBezTo>
                        <a:pt x="8479" y="1457"/>
                        <a:pt x="7311" y="325"/>
                        <a:pt x="5881" y="310"/>
                      </a:cubicBezTo>
                      <a:cubicBezTo>
                        <a:pt x="4441" y="345"/>
                        <a:pt x="3294" y="1529"/>
                        <a:pt x="3307" y="2971"/>
                      </a:cubicBezTo>
                      <a:cubicBezTo>
                        <a:pt x="4098" y="10660"/>
                        <a:pt x="3029" y="18426"/>
                        <a:pt x="192" y="25616"/>
                      </a:cubicBezTo>
                      <a:cubicBezTo>
                        <a:pt x="-171" y="27047"/>
                        <a:pt x="686" y="28502"/>
                        <a:pt x="2113" y="28879"/>
                      </a:cubicBezTo>
                      <a:cubicBezTo>
                        <a:pt x="3539" y="29212"/>
                        <a:pt x="4975" y="28366"/>
                        <a:pt x="5374" y="26956"/>
                      </a:cubicBezTo>
                      <a:cubicBezTo>
                        <a:pt x="8323" y="19297"/>
                        <a:pt x="9408" y="11047"/>
                        <a:pt x="8539" y="2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1" name="Google Shape;1731;p31"/>
                <p:cNvSpPr/>
                <p:nvPr/>
              </p:nvSpPr>
              <p:spPr>
                <a:xfrm>
                  <a:off x="8466397" y="2813243"/>
                  <a:ext cx="31390" cy="17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90" h="17209" extrusionOk="0">
                      <a:moveTo>
                        <a:pt x="30679" y="1129"/>
                      </a:moveTo>
                      <a:cubicBezTo>
                        <a:pt x="29552" y="32"/>
                        <a:pt x="27755" y="38"/>
                        <a:pt x="26635" y="1142"/>
                      </a:cubicBezTo>
                      <a:cubicBezTo>
                        <a:pt x="20526" y="7727"/>
                        <a:pt x="11983" y="11513"/>
                        <a:pt x="3004" y="11614"/>
                      </a:cubicBezTo>
                      <a:cubicBezTo>
                        <a:pt x="1374" y="11646"/>
                        <a:pt x="78" y="12993"/>
                        <a:pt x="109" y="14624"/>
                      </a:cubicBezTo>
                      <a:cubicBezTo>
                        <a:pt x="140" y="16247"/>
                        <a:pt x="1476" y="17541"/>
                        <a:pt x="3099" y="17520"/>
                      </a:cubicBezTo>
                      <a:cubicBezTo>
                        <a:pt x="13592" y="17327"/>
                        <a:pt x="23554" y="12870"/>
                        <a:pt x="30693" y="5175"/>
                      </a:cubicBezTo>
                      <a:cubicBezTo>
                        <a:pt x="31774" y="4041"/>
                        <a:pt x="31767" y="2255"/>
                        <a:pt x="30679" y="11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2" name="Google Shape;1732;p31"/>
                <p:cNvSpPr/>
                <p:nvPr/>
              </p:nvSpPr>
              <p:spPr>
                <a:xfrm>
                  <a:off x="8494596" y="2804332"/>
                  <a:ext cx="31011" cy="33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1" h="33212" extrusionOk="0">
                      <a:moveTo>
                        <a:pt x="28412" y="412"/>
                      </a:moveTo>
                      <a:cubicBezTo>
                        <a:pt x="26483" y="-49"/>
                        <a:pt x="24533" y="1100"/>
                        <a:pt x="24002" y="3012"/>
                      </a:cubicBezTo>
                      <a:cubicBezTo>
                        <a:pt x="20518" y="13465"/>
                        <a:pt x="12789" y="21963"/>
                        <a:pt x="2717" y="26421"/>
                      </a:cubicBezTo>
                      <a:cubicBezTo>
                        <a:pt x="835" y="27020"/>
                        <a:pt x="-257" y="28977"/>
                        <a:pt x="220" y="30893"/>
                      </a:cubicBezTo>
                      <a:cubicBezTo>
                        <a:pt x="776" y="32809"/>
                        <a:pt x="2769" y="33922"/>
                        <a:pt x="4691" y="33391"/>
                      </a:cubicBezTo>
                      <a:cubicBezTo>
                        <a:pt x="17173" y="28113"/>
                        <a:pt x="26768" y="17699"/>
                        <a:pt x="31012" y="4825"/>
                      </a:cubicBezTo>
                      <a:cubicBezTo>
                        <a:pt x="31493" y="2891"/>
                        <a:pt x="30336" y="928"/>
                        <a:pt x="28413" y="4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3" name="Google Shape;1733;p31"/>
                <p:cNvSpPr/>
                <p:nvPr/>
              </p:nvSpPr>
              <p:spPr>
                <a:xfrm>
                  <a:off x="8355881" y="2575592"/>
                  <a:ext cx="21836" cy="5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6" h="50866" extrusionOk="0">
                      <a:moveTo>
                        <a:pt x="17532" y="1019"/>
                      </a:moveTo>
                      <a:cubicBezTo>
                        <a:pt x="4378" y="13393"/>
                        <a:pt x="-1912" y="31410"/>
                        <a:pt x="684" y="49286"/>
                      </a:cubicBezTo>
                      <a:cubicBezTo>
                        <a:pt x="1122" y="52251"/>
                        <a:pt x="6339" y="51528"/>
                        <a:pt x="5937" y="48512"/>
                      </a:cubicBezTo>
                      <a:cubicBezTo>
                        <a:pt x="3696" y="32288"/>
                        <a:pt x="9355" y="15972"/>
                        <a:pt x="21159" y="4623"/>
                      </a:cubicBezTo>
                      <a:cubicBezTo>
                        <a:pt x="23556" y="2349"/>
                        <a:pt x="19931" y="-1216"/>
                        <a:pt x="17532" y="10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4" name="Google Shape;1734;p31"/>
                <p:cNvSpPr/>
                <p:nvPr/>
              </p:nvSpPr>
              <p:spPr>
                <a:xfrm>
                  <a:off x="8373413" y="2624898"/>
                  <a:ext cx="8294" cy="2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4" h="23292" extrusionOk="0">
                      <a:moveTo>
                        <a:pt x="8049" y="19628"/>
                      </a:moveTo>
                      <a:cubicBezTo>
                        <a:pt x="7623" y="19018"/>
                        <a:pt x="7242" y="18377"/>
                        <a:pt x="6910" y="17711"/>
                      </a:cubicBezTo>
                      <a:cubicBezTo>
                        <a:pt x="6740" y="17368"/>
                        <a:pt x="6568" y="17025"/>
                        <a:pt x="6414" y="16675"/>
                      </a:cubicBezTo>
                      <a:cubicBezTo>
                        <a:pt x="6400" y="16640"/>
                        <a:pt x="6389" y="16614"/>
                        <a:pt x="6367" y="16547"/>
                      </a:cubicBezTo>
                      <a:cubicBezTo>
                        <a:pt x="6301" y="16353"/>
                        <a:pt x="6225" y="16160"/>
                        <a:pt x="6158" y="15965"/>
                      </a:cubicBezTo>
                      <a:cubicBezTo>
                        <a:pt x="5923" y="15258"/>
                        <a:pt x="5738" y="14536"/>
                        <a:pt x="5607" y="13803"/>
                      </a:cubicBezTo>
                      <a:cubicBezTo>
                        <a:pt x="5573" y="13619"/>
                        <a:pt x="5534" y="13252"/>
                        <a:pt x="5577" y="13634"/>
                      </a:cubicBezTo>
                      <a:cubicBezTo>
                        <a:pt x="5559" y="13470"/>
                        <a:pt x="5539" y="13304"/>
                        <a:pt x="5523" y="13139"/>
                      </a:cubicBezTo>
                      <a:cubicBezTo>
                        <a:pt x="5485" y="12726"/>
                        <a:pt x="5463" y="12312"/>
                        <a:pt x="5456" y="11898"/>
                      </a:cubicBezTo>
                      <a:cubicBezTo>
                        <a:pt x="5452" y="11525"/>
                        <a:pt x="5459" y="11152"/>
                        <a:pt x="5481" y="10778"/>
                      </a:cubicBezTo>
                      <a:cubicBezTo>
                        <a:pt x="5487" y="10650"/>
                        <a:pt x="5550" y="10106"/>
                        <a:pt x="5554" y="10009"/>
                      </a:cubicBezTo>
                      <a:cubicBezTo>
                        <a:pt x="5659" y="9312"/>
                        <a:pt x="5809" y="8622"/>
                        <a:pt x="6001" y="7944"/>
                      </a:cubicBezTo>
                      <a:cubicBezTo>
                        <a:pt x="6111" y="7566"/>
                        <a:pt x="6240" y="7195"/>
                        <a:pt x="6379" y="6826"/>
                      </a:cubicBezTo>
                      <a:lnTo>
                        <a:pt x="6419" y="6736"/>
                      </a:lnTo>
                      <a:cubicBezTo>
                        <a:pt x="6505" y="6548"/>
                        <a:pt x="6591" y="6361"/>
                        <a:pt x="6683" y="6176"/>
                      </a:cubicBezTo>
                      <a:cubicBezTo>
                        <a:pt x="7037" y="5474"/>
                        <a:pt x="7447" y="4801"/>
                        <a:pt x="7909" y="4165"/>
                      </a:cubicBezTo>
                      <a:cubicBezTo>
                        <a:pt x="8609" y="2925"/>
                        <a:pt x="8185" y="1352"/>
                        <a:pt x="6956" y="632"/>
                      </a:cubicBezTo>
                      <a:cubicBezTo>
                        <a:pt x="5713" y="-43"/>
                        <a:pt x="4160" y="377"/>
                        <a:pt x="3425" y="1586"/>
                      </a:cubicBezTo>
                      <a:cubicBezTo>
                        <a:pt x="1219" y="4646"/>
                        <a:pt x="57" y="8336"/>
                        <a:pt x="110" y="12108"/>
                      </a:cubicBezTo>
                      <a:cubicBezTo>
                        <a:pt x="99" y="16020"/>
                        <a:pt x="1439" y="19814"/>
                        <a:pt x="3904" y="22851"/>
                      </a:cubicBezTo>
                      <a:cubicBezTo>
                        <a:pt x="4952" y="23872"/>
                        <a:pt x="6630" y="23851"/>
                        <a:pt x="7651" y="22802"/>
                      </a:cubicBezTo>
                      <a:cubicBezTo>
                        <a:pt x="8479" y="21953"/>
                        <a:pt x="8642" y="20656"/>
                        <a:pt x="8049" y="196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5" name="Google Shape;1735;p31"/>
                <p:cNvSpPr/>
                <p:nvPr/>
              </p:nvSpPr>
              <p:spPr>
                <a:xfrm>
                  <a:off x="8357433" y="2638185"/>
                  <a:ext cx="8572" cy="18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" h="18147" extrusionOk="0">
                      <a:moveTo>
                        <a:pt x="8681" y="15737"/>
                      </a:moveTo>
                      <a:cubicBezTo>
                        <a:pt x="8628" y="15048"/>
                        <a:pt x="8350" y="14396"/>
                        <a:pt x="7890" y="13880"/>
                      </a:cubicBezTo>
                      <a:cubicBezTo>
                        <a:pt x="7985" y="14001"/>
                        <a:pt x="8180" y="14269"/>
                        <a:pt x="7982" y="13990"/>
                      </a:cubicBezTo>
                      <a:cubicBezTo>
                        <a:pt x="7895" y="13868"/>
                        <a:pt x="7807" y="13747"/>
                        <a:pt x="7722" y="13622"/>
                      </a:cubicBezTo>
                      <a:cubicBezTo>
                        <a:pt x="7568" y="13400"/>
                        <a:pt x="7422" y="13173"/>
                        <a:pt x="7282" y="12941"/>
                      </a:cubicBezTo>
                      <a:cubicBezTo>
                        <a:pt x="7018" y="12504"/>
                        <a:pt x="6776" y="12054"/>
                        <a:pt x="6560" y="11592"/>
                      </a:cubicBezTo>
                      <a:cubicBezTo>
                        <a:pt x="6399" y="11248"/>
                        <a:pt x="6500" y="11380"/>
                        <a:pt x="6575" y="11647"/>
                      </a:cubicBezTo>
                      <a:cubicBezTo>
                        <a:pt x="6535" y="11533"/>
                        <a:pt x="6490" y="11422"/>
                        <a:pt x="6439" y="11313"/>
                      </a:cubicBezTo>
                      <a:cubicBezTo>
                        <a:pt x="6341" y="11061"/>
                        <a:pt x="6249" y="10807"/>
                        <a:pt x="6165" y="10549"/>
                      </a:cubicBezTo>
                      <a:cubicBezTo>
                        <a:pt x="5995" y="10035"/>
                        <a:pt x="5853" y="9512"/>
                        <a:pt x="5740" y="8983"/>
                      </a:cubicBezTo>
                      <a:cubicBezTo>
                        <a:pt x="5692" y="8764"/>
                        <a:pt x="5655" y="8542"/>
                        <a:pt x="5614" y="8322"/>
                      </a:cubicBezTo>
                      <a:cubicBezTo>
                        <a:pt x="5602" y="8209"/>
                        <a:pt x="5587" y="8097"/>
                        <a:pt x="5576" y="7982"/>
                      </a:cubicBezTo>
                      <a:cubicBezTo>
                        <a:pt x="5522" y="7444"/>
                        <a:pt x="5498" y="6903"/>
                        <a:pt x="5503" y="6362"/>
                      </a:cubicBezTo>
                      <a:cubicBezTo>
                        <a:pt x="5506" y="6092"/>
                        <a:pt x="5516" y="5821"/>
                        <a:pt x="5534" y="5551"/>
                      </a:cubicBezTo>
                      <a:cubicBezTo>
                        <a:pt x="5541" y="5431"/>
                        <a:pt x="5550" y="5312"/>
                        <a:pt x="5561" y="5193"/>
                      </a:cubicBezTo>
                      <a:lnTo>
                        <a:pt x="5563" y="5171"/>
                      </a:lnTo>
                      <a:lnTo>
                        <a:pt x="5596" y="4929"/>
                      </a:lnTo>
                      <a:cubicBezTo>
                        <a:pt x="5615" y="4810"/>
                        <a:pt x="5635" y="4692"/>
                        <a:pt x="5658" y="4573"/>
                      </a:cubicBezTo>
                      <a:cubicBezTo>
                        <a:pt x="5713" y="4279"/>
                        <a:pt x="5778" y="3986"/>
                        <a:pt x="5850" y="3694"/>
                      </a:cubicBezTo>
                      <a:cubicBezTo>
                        <a:pt x="6222" y="2245"/>
                        <a:pt x="5350" y="769"/>
                        <a:pt x="3902" y="396"/>
                      </a:cubicBezTo>
                      <a:cubicBezTo>
                        <a:pt x="2457" y="25"/>
                        <a:pt x="983" y="893"/>
                        <a:pt x="608" y="2339"/>
                      </a:cubicBezTo>
                      <a:cubicBezTo>
                        <a:pt x="-702" y="7720"/>
                        <a:pt x="599" y="13404"/>
                        <a:pt x="4118" y="17680"/>
                      </a:cubicBezTo>
                      <a:cubicBezTo>
                        <a:pt x="4630" y="18189"/>
                        <a:pt x="5326" y="18470"/>
                        <a:pt x="6047" y="18458"/>
                      </a:cubicBezTo>
                      <a:cubicBezTo>
                        <a:pt x="7525" y="18434"/>
                        <a:pt x="8704" y="17216"/>
                        <a:pt x="8681" y="157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6" name="Google Shape;1736;p31"/>
                <p:cNvSpPr/>
                <p:nvPr/>
              </p:nvSpPr>
              <p:spPr>
                <a:xfrm>
                  <a:off x="8403039" y="2631612"/>
                  <a:ext cx="12416" cy="21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6" h="21040" extrusionOk="0">
                      <a:moveTo>
                        <a:pt x="11713" y="16463"/>
                      </a:moveTo>
                      <a:cubicBezTo>
                        <a:pt x="11682" y="16426"/>
                        <a:pt x="11577" y="16289"/>
                        <a:pt x="11518" y="16214"/>
                      </a:cubicBezTo>
                      <a:cubicBezTo>
                        <a:pt x="11457" y="16132"/>
                        <a:pt x="11382" y="16034"/>
                        <a:pt x="11378" y="16029"/>
                      </a:cubicBezTo>
                      <a:cubicBezTo>
                        <a:pt x="11188" y="15772"/>
                        <a:pt x="11001" y="15511"/>
                        <a:pt x="10818" y="15248"/>
                      </a:cubicBezTo>
                      <a:cubicBezTo>
                        <a:pt x="10434" y="14691"/>
                        <a:pt x="10067" y="14122"/>
                        <a:pt x="9718" y="13543"/>
                      </a:cubicBezTo>
                      <a:cubicBezTo>
                        <a:pt x="9369" y="12963"/>
                        <a:pt x="9039" y="12372"/>
                        <a:pt x="8729" y="11771"/>
                      </a:cubicBezTo>
                      <a:cubicBezTo>
                        <a:pt x="8581" y="11485"/>
                        <a:pt x="8438" y="11199"/>
                        <a:pt x="8300" y="10910"/>
                      </a:cubicBezTo>
                      <a:cubicBezTo>
                        <a:pt x="8146" y="10644"/>
                        <a:pt x="8014" y="10366"/>
                        <a:pt x="7906" y="10079"/>
                      </a:cubicBezTo>
                      <a:cubicBezTo>
                        <a:pt x="7898" y="10052"/>
                        <a:pt x="7924" y="10099"/>
                        <a:pt x="7895" y="10029"/>
                      </a:cubicBezTo>
                      <a:cubicBezTo>
                        <a:pt x="7828" y="9862"/>
                        <a:pt x="7760" y="9699"/>
                        <a:pt x="7695" y="9533"/>
                      </a:cubicBezTo>
                      <a:cubicBezTo>
                        <a:pt x="7577" y="9236"/>
                        <a:pt x="7464" y="8935"/>
                        <a:pt x="7357" y="8632"/>
                      </a:cubicBezTo>
                      <a:cubicBezTo>
                        <a:pt x="7128" y="7996"/>
                        <a:pt x="6919" y="7353"/>
                        <a:pt x="6732" y="6703"/>
                      </a:cubicBezTo>
                      <a:cubicBezTo>
                        <a:pt x="6545" y="6051"/>
                        <a:pt x="6378" y="5395"/>
                        <a:pt x="6234" y="4735"/>
                      </a:cubicBezTo>
                      <a:cubicBezTo>
                        <a:pt x="6157" y="4388"/>
                        <a:pt x="6087" y="4038"/>
                        <a:pt x="6023" y="3687"/>
                      </a:cubicBezTo>
                      <a:cubicBezTo>
                        <a:pt x="5997" y="3547"/>
                        <a:pt x="5972" y="3407"/>
                        <a:pt x="5948" y="3267"/>
                      </a:cubicBezTo>
                      <a:cubicBezTo>
                        <a:pt x="5928" y="3142"/>
                        <a:pt x="5818" y="2403"/>
                        <a:pt x="5928" y="3172"/>
                      </a:cubicBezTo>
                      <a:cubicBezTo>
                        <a:pt x="5870" y="2420"/>
                        <a:pt x="5567" y="1708"/>
                        <a:pt x="5066" y="1145"/>
                      </a:cubicBezTo>
                      <a:cubicBezTo>
                        <a:pt x="4418" y="492"/>
                        <a:pt x="3493" y="196"/>
                        <a:pt x="2587" y="351"/>
                      </a:cubicBezTo>
                      <a:cubicBezTo>
                        <a:pt x="1835" y="448"/>
                        <a:pt x="1155" y="849"/>
                        <a:pt x="706" y="1460"/>
                      </a:cubicBezTo>
                      <a:cubicBezTo>
                        <a:pt x="166" y="2193"/>
                        <a:pt x="-21" y="3130"/>
                        <a:pt x="199" y="4014"/>
                      </a:cubicBezTo>
                      <a:cubicBezTo>
                        <a:pt x="1174" y="10087"/>
                        <a:pt x="3759" y="15788"/>
                        <a:pt x="7684" y="20523"/>
                      </a:cubicBezTo>
                      <a:cubicBezTo>
                        <a:pt x="8807" y="21632"/>
                        <a:pt x="10613" y="21626"/>
                        <a:pt x="11728" y="20510"/>
                      </a:cubicBezTo>
                      <a:cubicBezTo>
                        <a:pt x="12796" y="19370"/>
                        <a:pt x="12790" y="17595"/>
                        <a:pt x="11713" y="164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"/>
          <p:cNvSpPr/>
          <p:nvPr/>
        </p:nvSpPr>
        <p:spPr>
          <a:xfrm rot="-4429256">
            <a:off x="1877579" y="-1844174"/>
            <a:ext cx="2151471" cy="2688706"/>
          </a:xfrm>
          <a:custGeom>
            <a:avLst/>
            <a:gdLst/>
            <a:ahLst/>
            <a:cxnLst/>
            <a:rect l="l" t="t" r="r" b="b"/>
            <a:pathLst>
              <a:path w="982765" h="1035477" extrusionOk="0">
                <a:moveTo>
                  <a:pt x="334675" y="1618"/>
                </a:moveTo>
                <a:cubicBezTo>
                  <a:pt x="625013" y="9423"/>
                  <a:pt x="897365" y="225980"/>
                  <a:pt x="970392" y="507100"/>
                </a:cubicBezTo>
                <a:cubicBezTo>
                  <a:pt x="985746" y="566206"/>
                  <a:pt x="992912" y="629236"/>
                  <a:pt x="976520" y="688063"/>
                </a:cubicBezTo>
                <a:cubicBezTo>
                  <a:pt x="944300" y="803694"/>
                  <a:pt x="831817" y="875686"/>
                  <a:pt x="725932" y="932224"/>
                </a:cubicBezTo>
                <a:cubicBezTo>
                  <a:pt x="652819" y="971263"/>
                  <a:pt x="577631" y="1008562"/>
                  <a:pt x="496711" y="1026490"/>
                </a:cubicBezTo>
                <a:cubicBezTo>
                  <a:pt x="415791" y="1044417"/>
                  <a:pt x="327660" y="1041472"/>
                  <a:pt x="254335" y="1002834"/>
                </a:cubicBezTo>
                <a:cubicBezTo>
                  <a:pt x="199465" y="973921"/>
                  <a:pt x="156058" y="926940"/>
                  <a:pt x="120558" y="876083"/>
                </a:cubicBezTo>
                <a:cubicBezTo>
                  <a:pt x="9365" y="716789"/>
                  <a:pt x="-30594" y="504752"/>
                  <a:pt x="34307" y="321649"/>
                </a:cubicBezTo>
                <a:cubicBezTo>
                  <a:pt x="99209" y="138547"/>
                  <a:pt x="257983" y="-444"/>
                  <a:pt x="334675" y="16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0" name="Google Shape;90;p3"/>
          <p:cNvGrpSpPr/>
          <p:nvPr/>
        </p:nvGrpSpPr>
        <p:grpSpPr>
          <a:xfrm rot="-659964">
            <a:off x="8200915" y="4713743"/>
            <a:ext cx="1221737" cy="742177"/>
            <a:chOff x="5135248" y="2637311"/>
            <a:chExt cx="735582" cy="446849"/>
          </a:xfrm>
        </p:grpSpPr>
        <p:sp>
          <p:nvSpPr>
            <p:cNvPr id="91" name="Google Shape;91;p3"/>
            <p:cNvSpPr/>
            <p:nvPr/>
          </p:nvSpPr>
          <p:spPr>
            <a:xfrm>
              <a:off x="5524283" y="2827994"/>
              <a:ext cx="113104" cy="117030"/>
            </a:xfrm>
            <a:custGeom>
              <a:avLst/>
              <a:gdLst/>
              <a:ahLst/>
              <a:cxnLst/>
              <a:rect l="l" t="t" r="r" b="b"/>
              <a:pathLst>
                <a:path w="113104" h="117030" extrusionOk="0">
                  <a:moveTo>
                    <a:pt x="6897" y="11693"/>
                  </a:moveTo>
                  <a:cubicBezTo>
                    <a:pt x="-13203" y="37058"/>
                    <a:pt x="21113" y="69089"/>
                    <a:pt x="37340" y="89367"/>
                  </a:cubicBezTo>
                  <a:cubicBezTo>
                    <a:pt x="49030" y="103977"/>
                    <a:pt x="66756" y="120883"/>
                    <a:pt x="87272" y="117038"/>
                  </a:cubicBezTo>
                  <a:cubicBezTo>
                    <a:pt x="110036" y="112770"/>
                    <a:pt x="116224" y="86395"/>
                    <a:pt x="113113" y="66685"/>
                  </a:cubicBezTo>
                  <a:cubicBezTo>
                    <a:pt x="109526" y="44052"/>
                    <a:pt x="95829" y="24285"/>
                    <a:pt x="75902" y="12981"/>
                  </a:cubicBezTo>
                  <a:cubicBezTo>
                    <a:pt x="54607" y="1199"/>
                    <a:pt x="21860" y="-7192"/>
                    <a:pt x="6897" y="11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399614" y="2637311"/>
              <a:ext cx="145793" cy="127954"/>
            </a:xfrm>
            <a:custGeom>
              <a:avLst/>
              <a:gdLst/>
              <a:ahLst/>
              <a:cxnLst/>
              <a:rect l="l" t="t" r="r" b="b"/>
              <a:pathLst>
                <a:path w="145793" h="127954" extrusionOk="0">
                  <a:moveTo>
                    <a:pt x="49980" y="1400"/>
                  </a:moveTo>
                  <a:cubicBezTo>
                    <a:pt x="35972" y="-470"/>
                    <a:pt x="19970" y="77"/>
                    <a:pt x="10059" y="10532"/>
                  </a:cubicBezTo>
                  <a:cubicBezTo>
                    <a:pt x="-22637" y="45022"/>
                    <a:pt x="39451" y="93674"/>
                    <a:pt x="64145" y="110283"/>
                  </a:cubicBezTo>
                  <a:cubicBezTo>
                    <a:pt x="84778" y="124160"/>
                    <a:pt x="119182" y="140451"/>
                    <a:pt x="139011" y="115673"/>
                  </a:cubicBezTo>
                  <a:cubicBezTo>
                    <a:pt x="156644" y="93637"/>
                    <a:pt x="139896" y="60727"/>
                    <a:pt x="124059" y="42986"/>
                  </a:cubicBezTo>
                  <a:cubicBezTo>
                    <a:pt x="105868" y="22606"/>
                    <a:pt x="77389" y="5059"/>
                    <a:pt x="49980" y="14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135248" y="2652350"/>
              <a:ext cx="211926" cy="174413"/>
            </a:xfrm>
            <a:custGeom>
              <a:avLst/>
              <a:gdLst/>
              <a:ahLst/>
              <a:cxnLst/>
              <a:rect l="l" t="t" r="r" b="b"/>
              <a:pathLst>
                <a:path w="211926" h="174413" extrusionOk="0">
                  <a:moveTo>
                    <a:pt x="206699" y="86121"/>
                  </a:moveTo>
                  <a:cubicBezTo>
                    <a:pt x="190356" y="49207"/>
                    <a:pt x="82339" y="-4745"/>
                    <a:pt x="45549" y="983"/>
                  </a:cubicBezTo>
                  <a:cubicBezTo>
                    <a:pt x="-63471" y="17954"/>
                    <a:pt x="56560" y="111374"/>
                    <a:pt x="90206" y="140512"/>
                  </a:cubicBezTo>
                  <a:cubicBezTo>
                    <a:pt x="113469" y="160660"/>
                    <a:pt x="147210" y="184333"/>
                    <a:pt x="179445" y="171179"/>
                  </a:cubicBezTo>
                  <a:cubicBezTo>
                    <a:pt x="211728" y="158010"/>
                    <a:pt x="219784" y="115677"/>
                    <a:pt x="206699" y="86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527537" y="2993655"/>
              <a:ext cx="134203" cy="90505"/>
            </a:xfrm>
            <a:custGeom>
              <a:avLst/>
              <a:gdLst/>
              <a:ahLst/>
              <a:cxnLst/>
              <a:rect l="l" t="t" r="r" b="b"/>
              <a:pathLst>
                <a:path w="134203" h="90505" extrusionOk="0">
                  <a:moveTo>
                    <a:pt x="25033" y="1994"/>
                  </a:moveTo>
                  <a:cubicBezTo>
                    <a:pt x="13523" y="4966"/>
                    <a:pt x="3103" y="13367"/>
                    <a:pt x="953" y="25308"/>
                  </a:cubicBezTo>
                  <a:cubicBezTo>
                    <a:pt x="-2151" y="42543"/>
                    <a:pt x="32689" y="59825"/>
                    <a:pt x="48863" y="70892"/>
                  </a:cubicBezTo>
                  <a:cubicBezTo>
                    <a:pt x="57963" y="77126"/>
                    <a:pt x="67870" y="82090"/>
                    <a:pt x="78311" y="85646"/>
                  </a:cubicBezTo>
                  <a:cubicBezTo>
                    <a:pt x="89435" y="90023"/>
                    <a:pt x="101414" y="91786"/>
                    <a:pt x="113327" y="90801"/>
                  </a:cubicBezTo>
                  <a:cubicBezTo>
                    <a:pt x="139341" y="87037"/>
                    <a:pt x="139046" y="56598"/>
                    <a:pt x="127359" y="38956"/>
                  </a:cubicBezTo>
                  <a:cubicBezTo>
                    <a:pt x="113395" y="17877"/>
                    <a:pt x="88420" y="10519"/>
                    <a:pt x="65117" y="5045"/>
                  </a:cubicBezTo>
                  <a:cubicBezTo>
                    <a:pt x="52101" y="1987"/>
                    <a:pt x="38335" y="-1438"/>
                    <a:pt x="25033" y="19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714212" y="2961304"/>
              <a:ext cx="156618" cy="121855"/>
            </a:xfrm>
            <a:custGeom>
              <a:avLst/>
              <a:gdLst/>
              <a:ahLst/>
              <a:cxnLst/>
              <a:rect l="l" t="t" r="r" b="b"/>
              <a:pathLst>
                <a:path w="156618" h="121855" extrusionOk="0">
                  <a:moveTo>
                    <a:pt x="76730" y="5106"/>
                  </a:moveTo>
                  <a:cubicBezTo>
                    <a:pt x="59236" y="870"/>
                    <a:pt x="41158" y="-418"/>
                    <a:pt x="23241" y="1297"/>
                  </a:cubicBezTo>
                  <a:cubicBezTo>
                    <a:pt x="15728" y="2130"/>
                    <a:pt x="7203" y="4337"/>
                    <a:pt x="3494" y="11629"/>
                  </a:cubicBezTo>
                  <a:cubicBezTo>
                    <a:pt x="-10503" y="39143"/>
                    <a:pt x="32893" y="73280"/>
                    <a:pt x="50392" y="87301"/>
                  </a:cubicBezTo>
                  <a:cubicBezTo>
                    <a:pt x="63809" y="98125"/>
                    <a:pt x="78315" y="107522"/>
                    <a:pt x="93677" y="115340"/>
                  </a:cubicBezTo>
                  <a:cubicBezTo>
                    <a:pt x="105829" y="121466"/>
                    <a:pt x="119355" y="125420"/>
                    <a:pt x="132367" y="119495"/>
                  </a:cubicBezTo>
                  <a:cubicBezTo>
                    <a:pt x="156135" y="108675"/>
                    <a:pt x="163166" y="77345"/>
                    <a:pt x="152584" y="55110"/>
                  </a:cubicBezTo>
                  <a:cubicBezTo>
                    <a:pt x="138970" y="26505"/>
                    <a:pt x="105962" y="11863"/>
                    <a:pt x="76730" y="5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640691" y="2788210"/>
              <a:ext cx="117889" cy="82873"/>
            </a:xfrm>
            <a:custGeom>
              <a:avLst/>
              <a:gdLst/>
              <a:ahLst/>
              <a:cxnLst/>
              <a:rect l="l" t="t" r="r" b="b"/>
              <a:pathLst>
                <a:path w="117889" h="82873" extrusionOk="0">
                  <a:moveTo>
                    <a:pt x="51105" y="69262"/>
                  </a:moveTo>
                  <a:cubicBezTo>
                    <a:pt x="66955" y="77859"/>
                    <a:pt x="96677" y="92534"/>
                    <a:pt x="111981" y="75737"/>
                  </a:cubicBezTo>
                  <a:cubicBezTo>
                    <a:pt x="126730" y="59547"/>
                    <a:pt x="114376" y="33371"/>
                    <a:pt x="100369" y="21425"/>
                  </a:cubicBezTo>
                  <a:cubicBezTo>
                    <a:pt x="83775" y="7272"/>
                    <a:pt x="59442" y="2027"/>
                    <a:pt x="38165" y="897"/>
                  </a:cubicBezTo>
                  <a:cubicBezTo>
                    <a:pt x="26596" y="283"/>
                    <a:pt x="11192" y="-599"/>
                    <a:pt x="4939" y="9483"/>
                  </a:cubicBezTo>
                  <a:cubicBezTo>
                    <a:pt x="-13230" y="38778"/>
                    <a:pt x="32593" y="59224"/>
                    <a:pt x="51105" y="69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5352793" y="2867884"/>
              <a:ext cx="57559" cy="56401"/>
            </a:xfrm>
            <a:custGeom>
              <a:avLst/>
              <a:gdLst/>
              <a:ahLst/>
              <a:cxnLst/>
              <a:rect l="l" t="t" r="r" b="b"/>
              <a:pathLst>
                <a:path w="57559" h="56401" extrusionOk="0">
                  <a:moveTo>
                    <a:pt x="58076" y="24745"/>
                  </a:moveTo>
                  <a:cubicBezTo>
                    <a:pt x="56551" y="14061"/>
                    <a:pt x="48309" y="5581"/>
                    <a:pt x="37676" y="3757"/>
                  </a:cubicBezTo>
                  <a:cubicBezTo>
                    <a:pt x="28657" y="2085"/>
                    <a:pt x="18191" y="-4909"/>
                    <a:pt x="6055" y="9302"/>
                  </a:cubicBezTo>
                  <a:cubicBezTo>
                    <a:pt x="1031" y="15835"/>
                    <a:pt x="-533" y="24391"/>
                    <a:pt x="1854" y="32280"/>
                  </a:cubicBezTo>
                  <a:cubicBezTo>
                    <a:pt x="3016" y="36691"/>
                    <a:pt x="5228" y="40754"/>
                    <a:pt x="8299" y="44125"/>
                  </a:cubicBezTo>
                  <a:cubicBezTo>
                    <a:pt x="16676" y="55814"/>
                    <a:pt x="33594" y="61594"/>
                    <a:pt x="46231" y="52477"/>
                  </a:cubicBezTo>
                  <a:cubicBezTo>
                    <a:pt x="54915" y="46066"/>
                    <a:pt x="59448" y="35454"/>
                    <a:pt x="58076" y="2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p3"/>
          <p:cNvGrpSpPr/>
          <p:nvPr/>
        </p:nvGrpSpPr>
        <p:grpSpPr>
          <a:xfrm>
            <a:off x="-473746" y="-246049"/>
            <a:ext cx="10094594" cy="2924936"/>
            <a:chOff x="-473746" y="-246049"/>
            <a:chExt cx="10094594" cy="2924936"/>
          </a:xfrm>
        </p:grpSpPr>
        <p:grpSp>
          <p:nvGrpSpPr>
            <p:cNvPr id="99" name="Google Shape;99;p3"/>
            <p:cNvGrpSpPr/>
            <p:nvPr/>
          </p:nvGrpSpPr>
          <p:grpSpPr>
            <a:xfrm>
              <a:off x="8430844" y="1584300"/>
              <a:ext cx="1190004" cy="1094586"/>
              <a:chOff x="8430869" y="701025"/>
              <a:chExt cx="1190004" cy="1094586"/>
            </a:xfrm>
          </p:grpSpPr>
          <p:sp>
            <p:nvSpPr>
              <p:cNvPr id="100" name="Google Shape;100;p3"/>
              <p:cNvSpPr/>
              <p:nvPr/>
            </p:nvSpPr>
            <p:spPr>
              <a:xfrm rot="-6884485">
                <a:off x="8644150" y="769127"/>
                <a:ext cx="763440" cy="958467"/>
              </a:xfrm>
              <a:custGeom>
                <a:avLst/>
                <a:gdLst/>
                <a:ahLst/>
                <a:cxnLst/>
                <a:rect l="l" t="t" r="r" b="b"/>
                <a:pathLst>
                  <a:path w="285922" h="358963" extrusionOk="0">
                    <a:moveTo>
                      <a:pt x="121967" y="7148"/>
                    </a:moveTo>
                    <a:cubicBezTo>
                      <a:pt x="121967" y="7148"/>
                      <a:pt x="35877" y="34392"/>
                      <a:pt x="15671" y="91425"/>
                    </a:cubicBezTo>
                    <a:cubicBezTo>
                      <a:pt x="-4534" y="148459"/>
                      <a:pt x="-5454" y="187690"/>
                      <a:pt x="20622" y="252984"/>
                    </a:cubicBezTo>
                    <a:cubicBezTo>
                      <a:pt x="46699" y="318278"/>
                      <a:pt x="102817" y="338968"/>
                      <a:pt x="158328" y="355793"/>
                    </a:cubicBezTo>
                    <a:cubicBezTo>
                      <a:pt x="213838" y="372619"/>
                      <a:pt x="286681" y="327095"/>
                      <a:pt x="286681" y="327095"/>
                    </a:cubicBezTo>
                    <a:lnTo>
                      <a:pt x="143813" y="1003"/>
                    </a:lnTo>
                    <a:cubicBezTo>
                      <a:pt x="143813" y="1003"/>
                      <a:pt x="141040" y="-1892"/>
                      <a:pt x="121967" y="71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1" name="Google Shape;101;p3"/>
              <p:cNvGrpSpPr/>
              <p:nvPr/>
            </p:nvGrpSpPr>
            <p:grpSpPr>
              <a:xfrm rot="-6884665">
                <a:off x="8903317" y="955975"/>
                <a:ext cx="249016" cy="505974"/>
                <a:chOff x="8413603" y="3202249"/>
                <a:chExt cx="93255" cy="189484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8463844" y="3343335"/>
                  <a:ext cx="27422" cy="2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2" h="21779" extrusionOk="0">
                      <a:moveTo>
                        <a:pt x="28180" y="561"/>
                      </a:moveTo>
                      <a:cubicBezTo>
                        <a:pt x="28180" y="561"/>
                        <a:pt x="-912" y="1355"/>
                        <a:pt x="834" y="14307"/>
                      </a:cubicBezTo>
                      <a:cubicBezTo>
                        <a:pt x="2579" y="27258"/>
                        <a:pt x="20856" y="25831"/>
                        <a:pt x="28180" y="5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8442696" y="3308411"/>
                  <a:ext cx="31500" cy="2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0018" extrusionOk="0">
                      <a:moveTo>
                        <a:pt x="32258" y="1485"/>
                      </a:moveTo>
                      <a:cubicBezTo>
                        <a:pt x="32258" y="1485"/>
                        <a:pt x="1608" y="-3647"/>
                        <a:pt x="784" y="10283"/>
                      </a:cubicBezTo>
                      <a:cubicBezTo>
                        <a:pt x="-41" y="24214"/>
                        <a:pt x="19406" y="26466"/>
                        <a:pt x="32258" y="14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8424301" y="3275943"/>
                  <a:ext cx="30168" cy="17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8" h="17505" extrusionOk="0">
                      <a:moveTo>
                        <a:pt x="30927" y="3583"/>
                      </a:moveTo>
                      <a:cubicBezTo>
                        <a:pt x="30927" y="3583"/>
                        <a:pt x="3671" y="-5267"/>
                        <a:pt x="1026" y="7325"/>
                      </a:cubicBezTo>
                      <a:cubicBezTo>
                        <a:pt x="-1619" y="19918"/>
                        <a:pt x="15810" y="24617"/>
                        <a:pt x="30927" y="358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>
                  <a:off x="8413603" y="3236781"/>
                  <a:ext cx="30227" cy="16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7" h="16921" extrusionOk="0">
                      <a:moveTo>
                        <a:pt x="30986" y="9901"/>
                      </a:moveTo>
                      <a:cubicBezTo>
                        <a:pt x="30986" y="9901"/>
                        <a:pt x="8504" y="-6581"/>
                        <a:pt x="2226" y="4246"/>
                      </a:cubicBezTo>
                      <a:cubicBezTo>
                        <a:pt x="-4053" y="15071"/>
                        <a:pt x="10616" y="24724"/>
                        <a:pt x="30986" y="99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>
                  <a:off x="8421688" y="3202249"/>
                  <a:ext cx="28491" cy="1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1" h="18850" extrusionOk="0">
                      <a:moveTo>
                        <a:pt x="29250" y="17724"/>
                      </a:moveTo>
                      <a:cubicBezTo>
                        <a:pt x="29250" y="17724"/>
                        <a:pt x="14123" y="-5694"/>
                        <a:pt x="4397" y="2180"/>
                      </a:cubicBezTo>
                      <a:cubicBezTo>
                        <a:pt x="-5327" y="10054"/>
                        <a:pt x="4936" y="24306"/>
                        <a:pt x="29250" y="177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>
                  <a:off x="8488109" y="3367115"/>
                  <a:ext cx="18749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9" h="24618" extrusionOk="0">
                      <a:moveTo>
                        <a:pt x="19209" y="561"/>
                      </a:moveTo>
                      <a:cubicBezTo>
                        <a:pt x="19209" y="561"/>
                        <a:pt x="-4081" y="10962"/>
                        <a:pt x="1672" y="20864"/>
                      </a:cubicBezTo>
                      <a:cubicBezTo>
                        <a:pt x="7426" y="30766"/>
                        <a:pt x="21748" y="23479"/>
                        <a:pt x="19209" y="5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8" name="Google Shape;108;p3"/>
              <p:cNvSpPr/>
              <p:nvPr/>
            </p:nvSpPr>
            <p:spPr>
              <a:xfrm rot="-6884485">
                <a:off x="8661584" y="828996"/>
                <a:ext cx="626515" cy="798237"/>
              </a:xfrm>
              <a:custGeom>
                <a:avLst/>
                <a:gdLst/>
                <a:ahLst/>
                <a:cxnLst/>
                <a:rect l="l" t="t" r="r" b="b"/>
                <a:pathLst>
                  <a:path w="234641" h="298954" extrusionOk="0">
                    <a:moveTo>
                      <a:pt x="226156" y="265619"/>
                    </a:moveTo>
                    <a:lnTo>
                      <a:pt x="226156" y="265619"/>
                    </a:lnTo>
                    <a:lnTo>
                      <a:pt x="126077" y="37188"/>
                    </a:lnTo>
                    <a:lnTo>
                      <a:pt x="126077" y="37188"/>
                    </a:lnTo>
                    <a:lnTo>
                      <a:pt x="110030" y="561"/>
                    </a:lnTo>
                    <a:cubicBezTo>
                      <a:pt x="93097" y="8300"/>
                      <a:pt x="62681" y="23281"/>
                      <a:pt x="42667" y="39416"/>
                    </a:cubicBezTo>
                    <a:cubicBezTo>
                      <a:pt x="13668" y="62792"/>
                      <a:pt x="5605" y="107242"/>
                      <a:pt x="1419" y="128499"/>
                    </a:cubicBezTo>
                    <a:cubicBezTo>
                      <a:pt x="-2765" y="149758"/>
                      <a:pt x="13373" y="191986"/>
                      <a:pt x="37166" y="233448"/>
                    </a:cubicBezTo>
                    <a:cubicBezTo>
                      <a:pt x="60960" y="274909"/>
                      <a:pt x="125766" y="299896"/>
                      <a:pt x="157189" y="299511"/>
                    </a:cubicBezTo>
                    <a:cubicBezTo>
                      <a:pt x="180179" y="299230"/>
                      <a:pt x="217160" y="291080"/>
                      <a:pt x="235399" y="286717"/>
                    </a:cubicBezTo>
                    <a:close/>
                    <a:moveTo>
                      <a:pt x="135855" y="269588"/>
                    </a:moveTo>
                    <a:cubicBezTo>
                      <a:pt x="110742" y="262247"/>
                      <a:pt x="95698" y="254708"/>
                      <a:pt x="70505" y="217094"/>
                    </a:cubicBezTo>
                    <a:cubicBezTo>
                      <a:pt x="45311" y="179481"/>
                      <a:pt x="50219" y="144200"/>
                      <a:pt x="53802" y="111548"/>
                    </a:cubicBezTo>
                    <a:cubicBezTo>
                      <a:pt x="55574" y="95403"/>
                      <a:pt x="74293" y="76419"/>
                      <a:pt x="92772" y="61323"/>
                    </a:cubicBezTo>
                    <a:cubicBezTo>
                      <a:pt x="94883" y="65295"/>
                      <a:pt x="97480" y="68988"/>
                      <a:pt x="100506" y="72316"/>
                    </a:cubicBezTo>
                    <a:cubicBezTo>
                      <a:pt x="118593" y="91655"/>
                      <a:pt x="103091" y="154309"/>
                      <a:pt x="129923" y="173860"/>
                    </a:cubicBezTo>
                    <a:cubicBezTo>
                      <a:pt x="156756" y="193410"/>
                      <a:pt x="154090" y="224333"/>
                      <a:pt x="168112" y="237975"/>
                    </a:cubicBezTo>
                    <a:cubicBezTo>
                      <a:pt x="171903" y="241660"/>
                      <a:pt x="177354" y="252985"/>
                      <a:pt x="183285" y="267502"/>
                    </a:cubicBezTo>
                    <a:cubicBezTo>
                      <a:pt x="164420" y="270715"/>
                      <a:pt x="145803" y="272497"/>
                      <a:pt x="135855" y="269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-6884485">
                <a:off x="8707249" y="809499"/>
                <a:ext cx="763504" cy="819416"/>
              </a:xfrm>
              <a:custGeom>
                <a:avLst/>
                <a:gdLst/>
                <a:ahLst/>
                <a:cxnLst/>
                <a:rect l="l" t="t" r="r" b="b"/>
                <a:pathLst>
                  <a:path w="285946" h="306886" extrusionOk="0">
                    <a:moveTo>
                      <a:pt x="286705" y="275024"/>
                    </a:moveTo>
                    <a:cubicBezTo>
                      <a:pt x="286705" y="275024"/>
                      <a:pt x="213824" y="320521"/>
                      <a:pt x="158338" y="303728"/>
                    </a:cubicBezTo>
                    <a:cubicBezTo>
                      <a:pt x="102806" y="286893"/>
                      <a:pt x="46692" y="266187"/>
                      <a:pt x="20611" y="200928"/>
                    </a:cubicBezTo>
                    <a:cubicBezTo>
                      <a:pt x="-5426" y="135620"/>
                      <a:pt x="-4546" y="96363"/>
                      <a:pt x="15643" y="39363"/>
                    </a:cubicBezTo>
                    <a:cubicBezTo>
                      <a:pt x="21362" y="24481"/>
                      <a:pt x="30547" y="11179"/>
                      <a:pt x="42436" y="561"/>
                    </a:cubicBezTo>
                    <a:cubicBezTo>
                      <a:pt x="27118" y="57179"/>
                      <a:pt x="4585" y="185540"/>
                      <a:pt x="99383" y="231528"/>
                    </a:cubicBezTo>
                    <a:cubicBezTo>
                      <a:pt x="162757" y="262338"/>
                      <a:pt x="229499" y="263879"/>
                      <a:pt x="279293" y="25814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" name="Google Shape;110;p3"/>
              <p:cNvGrpSpPr/>
              <p:nvPr/>
            </p:nvGrpSpPr>
            <p:grpSpPr>
              <a:xfrm rot="-6884665">
                <a:off x="8715980" y="838776"/>
                <a:ext cx="654399" cy="807955"/>
                <a:chOff x="8323797" y="3145629"/>
                <a:chExt cx="245068" cy="302574"/>
              </a:xfrm>
            </p:grpSpPr>
            <p:sp>
              <p:nvSpPr>
                <p:cNvPr id="111" name="Google Shape;111;p3"/>
                <p:cNvSpPr/>
                <p:nvPr/>
              </p:nvSpPr>
              <p:spPr>
                <a:xfrm>
                  <a:off x="8452367" y="3177826"/>
                  <a:ext cx="24006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06" h="26700" extrusionOk="0">
                      <a:moveTo>
                        <a:pt x="24132" y="22206"/>
                      </a:moveTo>
                      <a:cubicBezTo>
                        <a:pt x="18236" y="15399"/>
                        <a:pt x="12340" y="8593"/>
                        <a:pt x="6443" y="1787"/>
                      </a:cubicBezTo>
                      <a:cubicBezTo>
                        <a:pt x="5363" y="430"/>
                        <a:pt x="3408" y="161"/>
                        <a:pt x="2001" y="1175"/>
                      </a:cubicBezTo>
                      <a:cubicBezTo>
                        <a:pt x="621" y="2243"/>
                        <a:pt x="350" y="4219"/>
                        <a:pt x="1390" y="5619"/>
                      </a:cubicBezTo>
                      <a:cubicBezTo>
                        <a:pt x="7287" y="12424"/>
                        <a:pt x="13184" y="19230"/>
                        <a:pt x="19080" y="26037"/>
                      </a:cubicBezTo>
                      <a:cubicBezTo>
                        <a:pt x="20161" y="27394"/>
                        <a:pt x="22115" y="27663"/>
                        <a:pt x="23522" y="26648"/>
                      </a:cubicBezTo>
                      <a:cubicBezTo>
                        <a:pt x="24901" y="25581"/>
                        <a:pt x="25173" y="23606"/>
                        <a:pt x="24132" y="222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12;p3"/>
                <p:cNvSpPr/>
                <p:nvPr/>
              </p:nvSpPr>
              <p:spPr>
                <a:xfrm>
                  <a:off x="8480261" y="3238106"/>
                  <a:ext cx="12422" cy="21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2" h="21109" extrusionOk="0">
                      <a:moveTo>
                        <a:pt x="12939" y="17288"/>
                      </a:moveTo>
                      <a:cubicBezTo>
                        <a:pt x="10912" y="12365"/>
                        <a:pt x="8885" y="7443"/>
                        <a:pt x="6858" y="2522"/>
                      </a:cubicBezTo>
                      <a:cubicBezTo>
                        <a:pt x="6189" y="903"/>
                        <a:pt x="4335" y="134"/>
                        <a:pt x="2718" y="803"/>
                      </a:cubicBezTo>
                      <a:cubicBezTo>
                        <a:pt x="1100" y="1472"/>
                        <a:pt x="331" y="3327"/>
                        <a:pt x="1000" y="4945"/>
                      </a:cubicBezTo>
                      <a:cubicBezTo>
                        <a:pt x="3026" y="9868"/>
                        <a:pt x="5053" y="14790"/>
                        <a:pt x="7081" y="19711"/>
                      </a:cubicBezTo>
                      <a:cubicBezTo>
                        <a:pt x="7750" y="21330"/>
                        <a:pt x="9604" y="22099"/>
                        <a:pt x="11221" y="21430"/>
                      </a:cubicBezTo>
                      <a:cubicBezTo>
                        <a:pt x="12839" y="20761"/>
                        <a:pt x="13608" y="18906"/>
                        <a:pt x="12939" y="172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13;p3"/>
                <p:cNvSpPr/>
                <p:nvPr/>
              </p:nvSpPr>
              <p:spPr>
                <a:xfrm>
                  <a:off x="8494361" y="3285248"/>
                  <a:ext cx="9310" cy="17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0" h="17507" extrusionOk="0">
                      <a:moveTo>
                        <a:pt x="10034" y="14471"/>
                      </a:moveTo>
                      <a:cubicBezTo>
                        <a:pt x="9048" y="10748"/>
                        <a:pt x="8062" y="7025"/>
                        <a:pt x="7076" y="3301"/>
                      </a:cubicBezTo>
                      <a:cubicBezTo>
                        <a:pt x="6934" y="2491"/>
                        <a:pt x="6512" y="1757"/>
                        <a:pt x="5884" y="1228"/>
                      </a:cubicBezTo>
                      <a:cubicBezTo>
                        <a:pt x="5206" y="710"/>
                        <a:pt x="4352" y="480"/>
                        <a:pt x="3506" y="587"/>
                      </a:cubicBezTo>
                      <a:cubicBezTo>
                        <a:pt x="2687" y="703"/>
                        <a:pt x="1944" y="1130"/>
                        <a:pt x="1434" y="1780"/>
                      </a:cubicBezTo>
                      <a:cubicBezTo>
                        <a:pt x="897" y="2449"/>
                        <a:pt x="664" y="3312"/>
                        <a:pt x="793" y="4160"/>
                      </a:cubicBezTo>
                      <a:cubicBezTo>
                        <a:pt x="1780" y="7883"/>
                        <a:pt x="2766" y="11606"/>
                        <a:pt x="3752" y="15330"/>
                      </a:cubicBezTo>
                      <a:cubicBezTo>
                        <a:pt x="3893" y="16139"/>
                        <a:pt x="4315" y="16873"/>
                        <a:pt x="4944" y="17403"/>
                      </a:cubicBezTo>
                      <a:cubicBezTo>
                        <a:pt x="5622" y="17921"/>
                        <a:pt x="6477" y="18151"/>
                        <a:pt x="7323" y="18042"/>
                      </a:cubicBezTo>
                      <a:cubicBezTo>
                        <a:pt x="8141" y="17927"/>
                        <a:pt x="8883" y="17501"/>
                        <a:pt x="9394" y="16851"/>
                      </a:cubicBezTo>
                      <a:cubicBezTo>
                        <a:pt x="9930" y="16182"/>
                        <a:pt x="10163" y="15319"/>
                        <a:pt x="10034" y="144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14;p3"/>
                <p:cNvSpPr/>
                <p:nvPr/>
              </p:nvSpPr>
              <p:spPr>
                <a:xfrm>
                  <a:off x="8476219" y="3271750"/>
                  <a:ext cx="9158" cy="11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8" h="11202" extrusionOk="0">
                      <a:moveTo>
                        <a:pt x="9917" y="8986"/>
                      </a:moveTo>
                      <a:cubicBezTo>
                        <a:pt x="9914" y="8713"/>
                        <a:pt x="9913" y="8440"/>
                        <a:pt x="9911" y="8165"/>
                      </a:cubicBezTo>
                      <a:cubicBezTo>
                        <a:pt x="9837" y="7625"/>
                        <a:pt x="9625" y="7113"/>
                        <a:pt x="9297" y="6679"/>
                      </a:cubicBezTo>
                      <a:cubicBezTo>
                        <a:pt x="8342" y="5057"/>
                        <a:pt x="7386" y="3436"/>
                        <a:pt x="6429" y="1815"/>
                      </a:cubicBezTo>
                      <a:cubicBezTo>
                        <a:pt x="6192" y="1469"/>
                        <a:pt x="5866" y="1193"/>
                        <a:pt x="5485" y="1016"/>
                      </a:cubicBezTo>
                      <a:cubicBezTo>
                        <a:pt x="5135" y="768"/>
                        <a:pt x="4724" y="619"/>
                        <a:pt x="4296" y="583"/>
                      </a:cubicBezTo>
                      <a:cubicBezTo>
                        <a:pt x="3476" y="487"/>
                        <a:pt x="2651" y="709"/>
                        <a:pt x="1989" y="1203"/>
                      </a:cubicBezTo>
                      <a:cubicBezTo>
                        <a:pt x="1310" y="1722"/>
                        <a:pt x="867" y="2490"/>
                        <a:pt x="758" y="3337"/>
                      </a:cubicBezTo>
                      <a:lnTo>
                        <a:pt x="762" y="4161"/>
                      </a:lnTo>
                      <a:cubicBezTo>
                        <a:pt x="837" y="4700"/>
                        <a:pt x="1049" y="5212"/>
                        <a:pt x="1377" y="5647"/>
                      </a:cubicBezTo>
                      <a:cubicBezTo>
                        <a:pt x="2333" y="7267"/>
                        <a:pt x="3289" y="8889"/>
                        <a:pt x="4244" y="10511"/>
                      </a:cubicBezTo>
                      <a:cubicBezTo>
                        <a:pt x="4483" y="10856"/>
                        <a:pt x="4809" y="11132"/>
                        <a:pt x="5188" y="11310"/>
                      </a:cubicBezTo>
                      <a:cubicBezTo>
                        <a:pt x="5539" y="11558"/>
                        <a:pt x="5950" y="11707"/>
                        <a:pt x="6378" y="11742"/>
                      </a:cubicBezTo>
                      <a:cubicBezTo>
                        <a:pt x="7198" y="11837"/>
                        <a:pt x="8024" y="11615"/>
                        <a:pt x="8686" y="11121"/>
                      </a:cubicBezTo>
                      <a:cubicBezTo>
                        <a:pt x="9365" y="10602"/>
                        <a:pt x="9808" y="9834"/>
                        <a:pt x="9917" y="89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15;p3"/>
                <p:cNvSpPr/>
                <p:nvPr/>
              </p:nvSpPr>
              <p:spPr>
                <a:xfrm>
                  <a:off x="8356156" y="3145629"/>
                  <a:ext cx="35940" cy="30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40" h="30971" extrusionOk="0">
                      <a:moveTo>
                        <a:pt x="36487" y="2514"/>
                      </a:moveTo>
                      <a:cubicBezTo>
                        <a:pt x="35808" y="905"/>
                        <a:pt x="33963" y="140"/>
                        <a:pt x="32346" y="796"/>
                      </a:cubicBezTo>
                      <a:cubicBezTo>
                        <a:pt x="20559" y="7369"/>
                        <a:pt x="10095" y="16075"/>
                        <a:pt x="1487" y="26471"/>
                      </a:cubicBezTo>
                      <a:cubicBezTo>
                        <a:pt x="-1116" y="29624"/>
                        <a:pt x="3894" y="33514"/>
                        <a:pt x="6488" y="30371"/>
                      </a:cubicBezTo>
                      <a:cubicBezTo>
                        <a:pt x="14374" y="20790"/>
                        <a:pt x="23962" y="12750"/>
                        <a:pt x="34770" y="6656"/>
                      </a:cubicBezTo>
                      <a:cubicBezTo>
                        <a:pt x="36346" y="5946"/>
                        <a:pt x="37098" y="4132"/>
                        <a:pt x="36487" y="25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16;p3"/>
                <p:cNvSpPr/>
                <p:nvPr/>
              </p:nvSpPr>
              <p:spPr>
                <a:xfrm>
                  <a:off x="8334376" y="3188706"/>
                  <a:ext cx="13012" cy="25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2" h="25751" extrusionOk="0">
                      <a:moveTo>
                        <a:pt x="7074" y="23539"/>
                      </a:moveTo>
                      <a:cubicBezTo>
                        <a:pt x="7469" y="20396"/>
                        <a:pt x="8196" y="17303"/>
                        <a:pt x="9242" y="14313"/>
                      </a:cubicBezTo>
                      <a:cubicBezTo>
                        <a:pt x="9787" y="12737"/>
                        <a:pt x="10406" y="11189"/>
                        <a:pt x="11099" y="9668"/>
                      </a:cubicBezTo>
                      <a:cubicBezTo>
                        <a:pt x="11422" y="8959"/>
                        <a:pt x="11762" y="8259"/>
                        <a:pt x="12117" y="7566"/>
                      </a:cubicBezTo>
                      <a:cubicBezTo>
                        <a:pt x="12319" y="7171"/>
                        <a:pt x="12527" y="6777"/>
                        <a:pt x="12741" y="6386"/>
                      </a:cubicBezTo>
                      <a:cubicBezTo>
                        <a:pt x="12794" y="6287"/>
                        <a:pt x="13390" y="5234"/>
                        <a:pt x="13136" y="5669"/>
                      </a:cubicBezTo>
                      <a:cubicBezTo>
                        <a:pt x="14162" y="4274"/>
                        <a:pt x="13920" y="2320"/>
                        <a:pt x="12584" y="1218"/>
                      </a:cubicBezTo>
                      <a:cubicBezTo>
                        <a:pt x="11198" y="161"/>
                        <a:pt x="9221" y="406"/>
                        <a:pt x="8135" y="1769"/>
                      </a:cubicBezTo>
                      <a:cubicBezTo>
                        <a:pt x="4326" y="8211"/>
                        <a:pt x="1828" y="15343"/>
                        <a:pt x="782" y="22754"/>
                      </a:cubicBezTo>
                      <a:cubicBezTo>
                        <a:pt x="568" y="24492"/>
                        <a:pt x="1804" y="26075"/>
                        <a:pt x="3542" y="26289"/>
                      </a:cubicBezTo>
                      <a:cubicBezTo>
                        <a:pt x="5275" y="26503"/>
                        <a:pt x="6855" y="25273"/>
                        <a:pt x="7074" y="235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17;p3"/>
                <p:cNvSpPr/>
                <p:nvPr/>
              </p:nvSpPr>
              <p:spPr>
                <a:xfrm>
                  <a:off x="8364248" y="3194344"/>
                  <a:ext cx="15919" cy="2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19" h="23993" extrusionOk="0">
                      <a:moveTo>
                        <a:pt x="6857" y="22598"/>
                      </a:moveTo>
                      <a:cubicBezTo>
                        <a:pt x="8985" y="16508"/>
                        <a:pt x="12075" y="10797"/>
                        <a:pt x="16007" y="5684"/>
                      </a:cubicBezTo>
                      <a:cubicBezTo>
                        <a:pt x="17084" y="4302"/>
                        <a:pt x="16837" y="2309"/>
                        <a:pt x="15456" y="1232"/>
                      </a:cubicBezTo>
                      <a:cubicBezTo>
                        <a:pt x="14075" y="155"/>
                        <a:pt x="12083" y="402"/>
                        <a:pt x="11006" y="1783"/>
                      </a:cubicBezTo>
                      <a:cubicBezTo>
                        <a:pt x="6742" y="7358"/>
                        <a:pt x="3367" y="13560"/>
                        <a:pt x="1001" y="20169"/>
                      </a:cubicBezTo>
                      <a:cubicBezTo>
                        <a:pt x="330" y="21786"/>
                        <a:pt x="1097" y="23641"/>
                        <a:pt x="2714" y="24312"/>
                      </a:cubicBezTo>
                      <a:cubicBezTo>
                        <a:pt x="4331" y="24983"/>
                        <a:pt x="6186" y="24216"/>
                        <a:pt x="6857" y="225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3"/>
                <p:cNvSpPr/>
                <p:nvPr/>
              </p:nvSpPr>
              <p:spPr>
                <a:xfrm>
                  <a:off x="8355740" y="3231803"/>
                  <a:ext cx="8553" cy="1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3" h="17042" extrusionOk="0">
                      <a:moveTo>
                        <a:pt x="7074" y="14825"/>
                      </a:moveTo>
                      <a:lnTo>
                        <a:pt x="9287" y="4126"/>
                      </a:lnTo>
                      <a:cubicBezTo>
                        <a:pt x="9503" y="2387"/>
                        <a:pt x="8270" y="803"/>
                        <a:pt x="6533" y="586"/>
                      </a:cubicBezTo>
                      <a:cubicBezTo>
                        <a:pt x="5712" y="483"/>
                        <a:pt x="4884" y="706"/>
                        <a:pt x="4225" y="1205"/>
                      </a:cubicBezTo>
                      <a:cubicBezTo>
                        <a:pt x="3573" y="1746"/>
                        <a:pt x="3135" y="2503"/>
                        <a:pt x="2994" y="3339"/>
                      </a:cubicBezTo>
                      <a:lnTo>
                        <a:pt x="781" y="14040"/>
                      </a:lnTo>
                      <a:cubicBezTo>
                        <a:pt x="682" y="14860"/>
                        <a:pt x="905" y="15687"/>
                        <a:pt x="1402" y="16347"/>
                      </a:cubicBezTo>
                      <a:cubicBezTo>
                        <a:pt x="2459" y="17743"/>
                        <a:pt x="4447" y="18018"/>
                        <a:pt x="5842" y="16961"/>
                      </a:cubicBezTo>
                      <a:cubicBezTo>
                        <a:pt x="5843" y="16961"/>
                        <a:pt x="5843" y="16960"/>
                        <a:pt x="5843" y="16960"/>
                      </a:cubicBezTo>
                      <a:cubicBezTo>
                        <a:pt x="6496" y="16419"/>
                        <a:pt x="6933" y="15661"/>
                        <a:pt x="7074" y="148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3"/>
                <p:cNvSpPr/>
                <p:nvPr/>
              </p:nvSpPr>
              <p:spPr>
                <a:xfrm>
                  <a:off x="8366023" y="3251882"/>
                  <a:ext cx="6820" cy="1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11439" extrusionOk="0">
                      <a:moveTo>
                        <a:pt x="7069" y="9222"/>
                      </a:moveTo>
                      <a:lnTo>
                        <a:pt x="7560" y="4126"/>
                      </a:lnTo>
                      <a:cubicBezTo>
                        <a:pt x="7648" y="3306"/>
                        <a:pt x="7427" y="2483"/>
                        <a:pt x="6941" y="1816"/>
                      </a:cubicBezTo>
                      <a:cubicBezTo>
                        <a:pt x="6703" y="1471"/>
                        <a:pt x="6376" y="1195"/>
                        <a:pt x="5995" y="1018"/>
                      </a:cubicBezTo>
                      <a:cubicBezTo>
                        <a:pt x="5645" y="770"/>
                        <a:pt x="5235" y="620"/>
                        <a:pt x="4807" y="586"/>
                      </a:cubicBezTo>
                      <a:cubicBezTo>
                        <a:pt x="3070" y="369"/>
                        <a:pt x="1485" y="1602"/>
                        <a:pt x="1268" y="3340"/>
                      </a:cubicBezTo>
                      <a:cubicBezTo>
                        <a:pt x="1105" y="5039"/>
                        <a:pt x="941" y="6738"/>
                        <a:pt x="777" y="8436"/>
                      </a:cubicBezTo>
                      <a:cubicBezTo>
                        <a:pt x="690" y="9256"/>
                        <a:pt x="911" y="10079"/>
                        <a:pt x="1396" y="10746"/>
                      </a:cubicBezTo>
                      <a:cubicBezTo>
                        <a:pt x="1635" y="11091"/>
                        <a:pt x="1961" y="11366"/>
                        <a:pt x="2341" y="11544"/>
                      </a:cubicBezTo>
                      <a:cubicBezTo>
                        <a:pt x="2691" y="11792"/>
                        <a:pt x="3102" y="11942"/>
                        <a:pt x="3530" y="11976"/>
                      </a:cubicBezTo>
                      <a:cubicBezTo>
                        <a:pt x="5268" y="12192"/>
                        <a:pt x="6851" y="10960"/>
                        <a:pt x="7069" y="92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3"/>
                <p:cNvSpPr/>
                <p:nvPr/>
              </p:nvSpPr>
              <p:spPr>
                <a:xfrm>
                  <a:off x="8383851" y="3349831"/>
                  <a:ext cx="24259" cy="21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9" h="21966" extrusionOk="0">
                      <a:moveTo>
                        <a:pt x="23799" y="16856"/>
                      </a:moveTo>
                      <a:cubicBezTo>
                        <a:pt x="17546" y="11964"/>
                        <a:pt x="11554" y="6746"/>
                        <a:pt x="5849" y="1223"/>
                      </a:cubicBezTo>
                      <a:cubicBezTo>
                        <a:pt x="4465" y="159"/>
                        <a:pt x="2482" y="404"/>
                        <a:pt x="1399" y="1774"/>
                      </a:cubicBezTo>
                      <a:cubicBezTo>
                        <a:pt x="364" y="3167"/>
                        <a:pt x="607" y="5128"/>
                        <a:pt x="1951" y="6226"/>
                      </a:cubicBezTo>
                      <a:cubicBezTo>
                        <a:pt x="7655" y="11749"/>
                        <a:pt x="13647" y="16967"/>
                        <a:pt x="19900" y="21859"/>
                      </a:cubicBezTo>
                      <a:cubicBezTo>
                        <a:pt x="21282" y="22935"/>
                        <a:pt x="23274" y="22686"/>
                        <a:pt x="24350" y="21304"/>
                      </a:cubicBezTo>
                      <a:cubicBezTo>
                        <a:pt x="25423" y="19923"/>
                        <a:pt x="25177" y="17933"/>
                        <a:pt x="23799" y="168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8459228" y="3397379"/>
                  <a:ext cx="28067" cy="15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67" h="15738" extrusionOk="0">
                      <a:moveTo>
                        <a:pt x="28588" y="14374"/>
                      </a:moveTo>
                      <a:cubicBezTo>
                        <a:pt x="29248" y="12756"/>
                        <a:pt x="28484" y="10908"/>
                        <a:pt x="26874" y="10230"/>
                      </a:cubicBezTo>
                      <a:cubicBezTo>
                        <a:pt x="19475" y="8242"/>
                        <a:pt x="12401" y="5199"/>
                        <a:pt x="5869" y="1195"/>
                      </a:cubicBezTo>
                      <a:cubicBezTo>
                        <a:pt x="4473" y="171"/>
                        <a:pt x="2522" y="413"/>
                        <a:pt x="1418" y="1746"/>
                      </a:cubicBezTo>
                      <a:cubicBezTo>
                        <a:pt x="356" y="3132"/>
                        <a:pt x="602" y="5113"/>
                        <a:pt x="1970" y="6198"/>
                      </a:cubicBezTo>
                      <a:cubicBezTo>
                        <a:pt x="8945" y="10563"/>
                        <a:pt x="16515" y="13894"/>
                        <a:pt x="24446" y="16087"/>
                      </a:cubicBezTo>
                      <a:cubicBezTo>
                        <a:pt x="26062" y="16700"/>
                        <a:pt x="27876" y="15950"/>
                        <a:pt x="28588" y="143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22;p3"/>
                <p:cNvSpPr/>
                <p:nvPr/>
              </p:nvSpPr>
              <p:spPr>
                <a:xfrm>
                  <a:off x="8507102" y="3406496"/>
                  <a:ext cx="21500" cy="6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0" h="6510" extrusionOk="0">
                      <a:moveTo>
                        <a:pt x="22233" y="3285"/>
                      </a:moveTo>
                      <a:cubicBezTo>
                        <a:pt x="22118" y="2466"/>
                        <a:pt x="21691" y="1724"/>
                        <a:pt x="21041" y="1213"/>
                      </a:cubicBezTo>
                      <a:cubicBezTo>
                        <a:pt x="20345" y="734"/>
                        <a:pt x="19506" y="508"/>
                        <a:pt x="18663" y="572"/>
                      </a:cubicBezTo>
                      <a:cubicBezTo>
                        <a:pt x="13608" y="640"/>
                        <a:pt x="8552" y="709"/>
                        <a:pt x="3496" y="778"/>
                      </a:cubicBezTo>
                      <a:cubicBezTo>
                        <a:pt x="2676" y="889"/>
                        <a:pt x="1932" y="1317"/>
                        <a:pt x="1424" y="1970"/>
                      </a:cubicBezTo>
                      <a:cubicBezTo>
                        <a:pt x="906" y="2648"/>
                        <a:pt x="676" y="3502"/>
                        <a:pt x="784" y="4349"/>
                      </a:cubicBezTo>
                      <a:cubicBezTo>
                        <a:pt x="898" y="5167"/>
                        <a:pt x="1325" y="5910"/>
                        <a:pt x="1975" y="6421"/>
                      </a:cubicBezTo>
                      <a:cubicBezTo>
                        <a:pt x="2671" y="6900"/>
                        <a:pt x="3511" y="7126"/>
                        <a:pt x="4354" y="7061"/>
                      </a:cubicBezTo>
                      <a:cubicBezTo>
                        <a:pt x="9409" y="6993"/>
                        <a:pt x="14465" y="6925"/>
                        <a:pt x="19521" y="6856"/>
                      </a:cubicBezTo>
                      <a:cubicBezTo>
                        <a:pt x="20340" y="6745"/>
                        <a:pt x="21084" y="6317"/>
                        <a:pt x="21592" y="5665"/>
                      </a:cubicBezTo>
                      <a:cubicBezTo>
                        <a:pt x="22111" y="4987"/>
                        <a:pt x="22341" y="4132"/>
                        <a:pt x="22233" y="32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3"/>
                <p:cNvSpPr/>
                <p:nvPr/>
              </p:nvSpPr>
              <p:spPr>
                <a:xfrm>
                  <a:off x="8519182" y="3349331"/>
                  <a:ext cx="10978" cy="1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8" h="12758" extrusionOk="0">
                      <a:moveTo>
                        <a:pt x="11092" y="8231"/>
                      </a:moveTo>
                      <a:cubicBezTo>
                        <a:pt x="9538" y="6090"/>
                        <a:pt x="7984" y="3948"/>
                        <a:pt x="6431" y="1804"/>
                      </a:cubicBezTo>
                      <a:cubicBezTo>
                        <a:pt x="5363" y="425"/>
                        <a:pt x="3389" y="153"/>
                        <a:pt x="1988" y="1193"/>
                      </a:cubicBezTo>
                      <a:cubicBezTo>
                        <a:pt x="626" y="2270"/>
                        <a:pt x="356" y="4231"/>
                        <a:pt x="1377" y="5637"/>
                      </a:cubicBezTo>
                      <a:cubicBezTo>
                        <a:pt x="2931" y="7779"/>
                        <a:pt x="4485" y="9922"/>
                        <a:pt x="6039" y="12064"/>
                      </a:cubicBezTo>
                      <a:cubicBezTo>
                        <a:pt x="7097" y="13460"/>
                        <a:pt x="9086" y="13734"/>
                        <a:pt x="10481" y="12675"/>
                      </a:cubicBezTo>
                      <a:cubicBezTo>
                        <a:pt x="11876" y="11617"/>
                        <a:pt x="12150" y="9627"/>
                        <a:pt x="11092" y="8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8366176" y="3294934"/>
                  <a:ext cx="22804" cy="3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04" h="38103" extrusionOk="0">
                      <a:moveTo>
                        <a:pt x="22853" y="33644"/>
                      </a:moveTo>
                      <a:cubicBezTo>
                        <a:pt x="15433" y="24478"/>
                        <a:pt x="9980" y="13882"/>
                        <a:pt x="6834" y="2516"/>
                      </a:cubicBezTo>
                      <a:cubicBezTo>
                        <a:pt x="6158" y="905"/>
                        <a:pt x="4312" y="139"/>
                        <a:pt x="2694" y="798"/>
                      </a:cubicBezTo>
                      <a:cubicBezTo>
                        <a:pt x="1109" y="1499"/>
                        <a:pt x="353" y="3322"/>
                        <a:pt x="976" y="4940"/>
                      </a:cubicBezTo>
                      <a:cubicBezTo>
                        <a:pt x="4304" y="16821"/>
                        <a:pt x="10029" y="27894"/>
                        <a:pt x="17799" y="37476"/>
                      </a:cubicBezTo>
                      <a:cubicBezTo>
                        <a:pt x="20369" y="40648"/>
                        <a:pt x="25425" y="36820"/>
                        <a:pt x="22853" y="336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3"/>
                <p:cNvSpPr/>
                <p:nvPr/>
              </p:nvSpPr>
              <p:spPr>
                <a:xfrm>
                  <a:off x="8323797" y="3298388"/>
                  <a:ext cx="20269" cy="53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9" h="53709" extrusionOk="0">
                      <a:moveTo>
                        <a:pt x="20418" y="49153"/>
                      </a:moveTo>
                      <a:cubicBezTo>
                        <a:pt x="11139" y="35990"/>
                        <a:pt x="6467" y="20128"/>
                        <a:pt x="7131" y="4035"/>
                      </a:cubicBezTo>
                      <a:cubicBezTo>
                        <a:pt x="7312" y="-10"/>
                        <a:pt x="1021" y="-841"/>
                        <a:pt x="840" y="3249"/>
                      </a:cubicBezTo>
                      <a:cubicBezTo>
                        <a:pt x="40" y="20979"/>
                        <a:pt x="5149" y="38473"/>
                        <a:pt x="15365" y="52983"/>
                      </a:cubicBezTo>
                      <a:cubicBezTo>
                        <a:pt x="17727" y="56327"/>
                        <a:pt x="22769" y="52480"/>
                        <a:pt x="20418" y="491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" name="Google Shape;126;p3"/>
                <p:cNvSpPr/>
                <p:nvPr/>
              </p:nvSpPr>
              <p:spPr>
                <a:xfrm>
                  <a:off x="8357472" y="3371075"/>
                  <a:ext cx="36315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5" h="32427" extrusionOk="0">
                      <a:moveTo>
                        <a:pt x="35938" y="27382"/>
                      </a:moveTo>
                      <a:cubicBezTo>
                        <a:pt x="25436" y="19221"/>
                        <a:pt x="15392" y="10488"/>
                        <a:pt x="5849" y="1224"/>
                      </a:cubicBezTo>
                      <a:cubicBezTo>
                        <a:pt x="4465" y="158"/>
                        <a:pt x="2481" y="404"/>
                        <a:pt x="1398" y="1775"/>
                      </a:cubicBezTo>
                      <a:cubicBezTo>
                        <a:pt x="364" y="3168"/>
                        <a:pt x="608" y="5128"/>
                        <a:pt x="1950" y="6226"/>
                      </a:cubicBezTo>
                      <a:cubicBezTo>
                        <a:pt x="11493" y="15491"/>
                        <a:pt x="21537" y="24223"/>
                        <a:pt x="32038" y="32384"/>
                      </a:cubicBezTo>
                      <a:cubicBezTo>
                        <a:pt x="33457" y="33413"/>
                        <a:pt x="35440" y="33098"/>
                        <a:pt x="36469" y="31679"/>
                      </a:cubicBezTo>
                      <a:cubicBezTo>
                        <a:pt x="37448" y="30329"/>
                        <a:pt x="37215" y="28452"/>
                        <a:pt x="35937" y="273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488755" y="3440448"/>
                  <a:ext cx="35121" cy="7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1" h="7755" extrusionOk="0">
                      <a:moveTo>
                        <a:pt x="35853" y="4651"/>
                      </a:moveTo>
                      <a:cubicBezTo>
                        <a:pt x="35578" y="2939"/>
                        <a:pt x="34007" y="1744"/>
                        <a:pt x="32284" y="1938"/>
                      </a:cubicBezTo>
                      <a:cubicBezTo>
                        <a:pt x="22946" y="2201"/>
                        <a:pt x="13601" y="1749"/>
                        <a:pt x="4332" y="587"/>
                      </a:cubicBezTo>
                      <a:cubicBezTo>
                        <a:pt x="2595" y="365"/>
                        <a:pt x="1006" y="1594"/>
                        <a:pt x="784" y="3332"/>
                      </a:cubicBezTo>
                      <a:cubicBezTo>
                        <a:pt x="562" y="5069"/>
                        <a:pt x="1790" y="6658"/>
                        <a:pt x="3527" y="6880"/>
                      </a:cubicBezTo>
                      <a:cubicBezTo>
                        <a:pt x="3533" y="6881"/>
                        <a:pt x="3540" y="6882"/>
                        <a:pt x="3545" y="6883"/>
                      </a:cubicBezTo>
                      <a:cubicBezTo>
                        <a:pt x="13362" y="8083"/>
                        <a:pt x="23256" y="8531"/>
                        <a:pt x="33141" y="8222"/>
                      </a:cubicBezTo>
                      <a:cubicBezTo>
                        <a:pt x="34869" y="7974"/>
                        <a:pt x="36078" y="6383"/>
                        <a:pt x="35853" y="46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8" name="Google Shape;128;p3"/>
                <p:cNvSpPr/>
                <p:nvPr/>
              </p:nvSpPr>
              <p:spPr>
                <a:xfrm>
                  <a:off x="8551562" y="3415448"/>
                  <a:ext cx="17303" cy="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3" h="6785" extrusionOk="0">
                      <a:moveTo>
                        <a:pt x="18036" y="3349"/>
                      </a:moveTo>
                      <a:cubicBezTo>
                        <a:pt x="17773" y="1629"/>
                        <a:pt x="16192" y="428"/>
                        <a:pt x="14465" y="636"/>
                      </a:cubicBezTo>
                      <a:cubicBezTo>
                        <a:pt x="11099" y="1141"/>
                        <a:pt x="7675" y="1123"/>
                        <a:pt x="4314" y="583"/>
                      </a:cubicBezTo>
                      <a:cubicBezTo>
                        <a:pt x="2582" y="382"/>
                        <a:pt x="1007" y="1607"/>
                        <a:pt x="776" y="3337"/>
                      </a:cubicBezTo>
                      <a:cubicBezTo>
                        <a:pt x="595" y="5065"/>
                        <a:pt x="1809" y="6627"/>
                        <a:pt x="3528" y="6878"/>
                      </a:cubicBezTo>
                      <a:cubicBezTo>
                        <a:pt x="7435" y="7488"/>
                        <a:pt x="11413" y="7503"/>
                        <a:pt x="15325" y="6920"/>
                      </a:cubicBezTo>
                      <a:cubicBezTo>
                        <a:pt x="16140" y="6796"/>
                        <a:pt x="16879" y="6370"/>
                        <a:pt x="17396" y="5727"/>
                      </a:cubicBezTo>
                      <a:cubicBezTo>
                        <a:pt x="17914" y="5049"/>
                        <a:pt x="18144" y="4195"/>
                        <a:pt x="18036" y="33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" name="Google Shape;129;p3"/>
                <p:cNvSpPr/>
                <p:nvPr/>
              </p:nvSpPr>
              <p:spPr>
                <a:xfrm>
                  <a:off x="8551613" y="3391782"/>
                  <a:ext cx="7686" cy="7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6" h="7532" extrusionOk="0">
                      <a:moveTo>
                        <a:pt x="8202" y="6129"/>
                      </a:moveTo>
                      <a:cubicBezTo>
                        <a:pt x="8418" y="5610"/>
                        <a:pt x="8492" y="5042"/>
                        <a:pt x="8416" y="4484"/>
                      </a:cubicBezTo>
                      <a:lnTo>
                        <a:pt x="8204" y="3702"/>
                      </a:lnTo>
                      <a:cubicBezTo>
                        <a:pt x="7995" y="3194"/>
                        <a:pt x="7658" y="2750"/>
                        <a:pt x="7225" y="2413"/>
                      </a:cubicBezTo>
                      <a:lnTo>
                        <a:pt x="5879" y="1239"/>
                      </a:lnTo>
                      <a:cubicBezTo>
                        <a:pt x="5551" y="962"/>
                        <a:pt x="5156" y="777"/>
                        <a:pt x="4733" y="704"/>
                      </a:cubicBezTo>
                      <a:cubicBezTo>
                        <a:pt x="4338" y="560"/>
                        <a:pt x="3912" y="524"/>
                        <a:pt x="3499" y="600"/>
                      </a:cubicBezTo>
                      <a:cubicBezTo>
                        <a:pt x="2692" y="745"/>
                        <a:pt x="1959" y="1166"/>
                        <a:pt x="1429" y="1792"/>
                      </a:cubicBezTo>
                      <a:cubicBezTo>
                        <a:pt x="1285" y="2037"/>
                        <a:pt x="1144" y="2281"/>
                        <a:pt x="1001" y="2526"/>
                      </a:cubicBezTo>
                      <a:cubicBezTo>
                        <a:pt x="785" y="3046"/>
                        <a:pt x="711" y="3614"/>
                        <a:pt x="787" y="4171"/>
                      </a:cubicBezTo>
                      <a:cubicBezTo>
                        <a:pt x="859" y="4432"/>
                        <a:pt x="929" y="4693"/>
                        <a:pt x="1000" y="4953"/>
                      </a:cubicBezTo>
                      <a:cubicBezTo>
                        <a:pt x="1209" y="5461"/>
                        <a:pt x="1547" y="5905"/>
                        <a:pt x="1979" y="6243"/>
                      </a:cubicBezTo>
                      <a:lnTo>
                        <a:pt x="3325" y="7416"/>
                      </a:lnTo>
                      <a:cubicBezTo>
                        <a:pt x="3652" y="7694"/>
                        <a:pt x="4048" y="7879"/>
                        <a:pt x="4471" y="7952"/>
                      </a:cubicBezTo>
                      <a:cubicBezTo>
                        <a:pt x="4866" y="8096"/>
                        <a:pt x="5291" y="8131"/>
                        <a:pt x="5704" y="8055"/>
                      </a:cubicBezTo>
                      <a:cubicBezTo>
                        <a:pt x="6512" y="7911"/>
                        <a:pt x="7245" y="7490"/>
                        <a:pt x="7775" y="68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0" name="Google Shape;130;p3"/>
            <p:cNvGrpSpPr/>
            <p:nvPr/>
          </p:nvGrpSpPr>
          <p:grpSpPr>
            <a:xfrm>
              <a:off x="6405952" y="-246049"/>
              <a:ext cx="730201" cy="785545"/>
              <a:chOff x="8141327" y="-84624"/>
              <a:chExt cx="730201" cy="785545"/>
            </a:xfrm>
          </p:grpSpPr>
          <p:grpSp>
            <p:nvGrpSpPr>
              <p:cNvPr id="131" name="Google Shape;131;p3"/>
              <p:cNvGrpSpPr/>
              <p:nvPr/>
            </p:nvGrpSpPr>
            <p:grpSpPr>
              <a:xfrm>
                <a:off x="8141327" y="-84624"/>
                <a:ext cx="730201" cy="785545"/>
                <a:chOff x="7740980" y="3274406"/>
                <a:chExt cx="220905" cy="237648"/>
              </a:xfrm>
            </p:grpSpPr>
            <p:sp>
              <p:nvSpPr>
                <p:cNvPr id="132" name="Google Shape;132;p3"/>
                <p:cNvSpPr/>
                <p:nvPr/>
              </p:nvSpPr>
              <p:spPr>
                <a:xfrm>
                  <a:off x="7740980" y="3274406"/>
                  <a:ext cx="157020" cy="15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20" h="159478" extrusionOk="0">
                      <a:moveTo>
                        <a:pt x="4251" y="8460"/>
                      </a:moveTo>
                      <a:cubicBezTo>
                        <a:pt x="26660" y="8716"/>
                        <a:pt x="56661" y="13613"/>
                        <a:pt x="71688" y="31808"/>
                      </a:cubicBezTo>
                      <a:cubicBezTo>
                        <a:pt x="86805" y="50112"/>
                        <a:pt x="72337" y="71314"/>
                        <a:pt x="72808" y="91763"/>
                      </a:cubicBezTo>
                      <a:cubicBezTo>
                        <a:pt x="73666" y="112623"/>
                        <a:pt x="84280" y="131864"/>
                        <a:pt x="101463" y="143712"/>
                      </a:cubicBezTo>
                      <a:cubicBezTo>
                        <a:pt x="115615" y="154037"/>
                        <a:pt x="136800" y="163252"/>
                        <a:pt x="154677" y="158962"/>
                      </a:cubicBezTo>
                      <a:cubicBezTo>
                        <a:pt x="159620" y="157776"/>
                        <a:pt x="158277" y="149960"/>
                        <a:pt x="153313" y="151152"/>
                      </a:cubicBezTo>
                      <a:cubicBezTo>
                        <a:pt x="136790" y="155116"/>
                        <a:pt x="117172" y="145814"/>
                        <a:pt x="104409" y="136026"/>
                      </a:cubicBezTo>
                      <a:cubicBezTo>
                        <a:pt x="82658" y="119344"/>
                        <a:pt x="77060" y="94857"/>
                        <a:pt x="84266" y="69128"/>
                      </a:cubicBezTo>
                      <a:cubicBezTo>
                        <a:pt x="88753" y="53104"/>
                        <a:pt x="87478" y="36411"/>
                        <a:pt x="75351" y="24057"/>
                      </a:cubicBezTo>
                      <a:cubicBezTo>
                        <a:pt x="64777" y="13284"/>
                        <a:pt x="49863" y="7755"/>
                        <a:pt x="35429" y="4473"/>
                      </a:cubicBezTo>
                      <a:cubicBezTo>
                        <a:pt x="25431" y="2101"/>
                        <a:pt x="15212" y="790"/>
                        <a:pt x="4939" y="562"/>
                      </a:cubicBezTo>
                      <a:cubicBezTo>
                        <a:pt x="-140" y="504"/>
                        <a:pt x="-853" y="8402"/>
                        <a:pt x="4251" y="846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7878407" y="3373023"/>
                  <a:ext cx="83478" cy="13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78" h="139031" extrusionOk="0">
                      <a:moveTo>
                        <a:pt x="758" y="57636"/>
                      </a:moveTo>
                      <a:cubicBezTo>
                        <a:pt x="758" y="57636"/>
                        <a:pt x="54179" y="-19399"/>
                        <a:pt x="79341" y="5526"/>
                      </a:cubicBezTo>
                      <a:cubicBezTo>
                        <a:pt x="104502" y="30452"/>
                        <a:pt x="24495" y="63159"/>
                        <a:pt x="24495" y="63159"/>
                      </a:cubicBezTo>
                      <a:cubicBezTo>
                        <a:pt x="24495" y="63159"/>
                        <a:pt x="88823" y="95595"/>
                        <a:pt x="79583" y="125476"/>
                      </a:cubicBezTo>
                      <a:cubicBezTo>
                        <a:pt x="70344" y="155357"/>
                        <a:pt x="11267" y="140087"/>
                        <a:pt x="758" y="576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4" name="Google Shape;134;p3"/>
              <p:cNvGrpSpPr/>
              <p:nvPr/>
            </p:nvGrpSpPr>
            <p:grpSpPr>
              <a:xfrm>
                <a:off x="8630405" y="335938"/>
                <a:ext cx="129083" cy="276416"/>
                <a:chOff x="7888939" y="3401637"/>
                <a:chExt cx="39051" cy="83623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7888939" y="3435515"/>
                  <a:ext cx="35224" cy="49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4" h="49745" extrusionOk="0">
                      <a:moveTo>
                        <a:pt x="29922" y="48775"/>
                      </a:moveTo>
                      <a:cubicBezTo>
                        <a:pt x="32065" y="52235"/>
                        <a:pt x="37649" y="49228"/>
                        <a:pt x="35498" y="45755"/>
                      </a:cubicBezTo>
                      <a:cubicBezTo>
                        <a:pt x="26323" y="30940"/>
                        <a:pt x="16785" y="16359"/>
                        <a:pt x="6884" y="2012"/>
                      </a:cubicBezTo>
                      <a:cubicBezTo>
                        <a:pt x="4588" y="-1316"/>
                        <a:pt x="-1007" y="1676"/>
                        <a:pt x="1309" y="5032"/>
                      </a:cubicBezTo>
                      <a:cubicBezTo>
                        <a:pt x="11207" y="19375"/>
                        <a:pt x="20745" y="33956"/>
                        <a:pt x="29922" y="487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7899078" y="3401637"/>
                  <a:ext cx="28912" cy="20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2" h="20946" extrusionOk="0">
                      <a:moveTo>
                        <a:pt x="1636" y="20565"/>
                      </a:moveTo>
                      <a:cubicBezTo>
                        <a:pt x="2866" y="21786"/>
                        <a:pt x="4839" y="21826"/>
                        <a:pt x="6117" y="20655"/>
                      </a:cubicBezTo>
                      <a:cubicBezTo>
                        <a:pt x="13123" y="15445"/>
                        <a:pt x="20469" y="10707"/>
                        <a:pt x="28104" y="6472"/>
                      </a:cubicBezTo>
                      <a:cubicBezTo>
                        <a:pt x="29615" y="5585"/>
                        <a:pt x="30121" y="3640"/>
                        <a:pt x="29233" y="2129"/>
                      </a:cubicBezTo>
                      <a:cubicBezTo>
                        <a:pt x="28389" y="691"/>
                        <a:pt x="26577" y="151"/>
                        <a:pt x="25085" y="894"/>
                      </a:cubicBezTo>
                      <a:cubicBezTo>
                        <a:pt x="16970" y="5433"/>
                        <a:pt x="9167" y="10506"/>
                        <a:pt x="1725" y="16081"/>
                      </a:cubicBezTo>
                      <a:cubicBezTo>
                        <a:pt x="472" y="17298"/>
                        <a:pt x="432" y="19298"/>
                        <a:pt x="1636" y="205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7" name="Google Shape;137;p3"/>
            <p:cNvGrpSpPr/>
            <p:nvPr/>
          </p:nvGrpSpPr>
          <p:grpSpPr>
            <a:xfrm rot="926644">
              <a:off x="-345076" y="364303"/>
              <a:ext cx="987008" cy="1100204"/>
              <a:chOff x="6568997" y="3150642"/>
              <a:chExt cx="986999" cy="1100193"/>
            </a:xfrm>
          </p:grpSpPr>
          <p:sp>
            <p:nvSpPr>
              <p:cNvPr id="138" name="Google Shape;138;p3"/>
              <p:cNvSpPr/>
              <p:nvPr/>
            </p:nvSpPr>
            <p:spPr>
              <a:xfrm rot="-1567598">
                <a:off x="7035691" y="3529532"/>
                <a:ext cx="358622" cy="640302"/>
              </a:xfrm>
              <a:custGeom>
                <a:avLst/>
                <a:gdLst/>
                <a:ahLst/>
                <a:cxnLst/>
                <a:rect l="l" t="t" r="r" b="b"/>
                <a:pathLst>
                  <a:path w="129179" h="230643" extrusionOk="0">
                    <a:moveTo>
                      <a:pt x="19476" y="416"/>
                    </a:moveTo>
                    <a:cubicBezTo>
                      <a:pt x="13567" y="31073"/>
                      <a:pt x="19455" y="62769"/>
                      <a:pt x="14033" y="91540"/>
                    </a:cubicBezTo>
                    <a:cubicBezTo>
                      <a:pt x="7087" y="133998"/>
                      <a:pt x="-15913" y="176329"/>
                      <a:pt x="18735" y="213448"/>
                    </a:cubicBezTo>
                    <a:cubicBezTo>
                      <a:pt x="50587" y="245821"/>
                      <a:pt x="110670" y="231181"/>
                      <a:pt x="126130" y="186901"/>
                    </a:cubicBezTo>
                    <a:cubicBezTo>
                      <a:pt x="141590" y="142621"/>
                      <a:pt x="96184" y="92663"/>
                      <a:pt x="78563" y="51900"/>
                    </a:cubicBezTo>
                    <a:cubicBezTo>
                      <a:pt x="70942" y="35714"/>
                      <a:pt x="66588" y="18183"/>
                      <a:pt x="65750" y="310"/>
                    </a:cubicBezTo>
                  </a:path>
                </a:pathLst>
              </a:custGeom>
              <a:solidFill>
                <a:srgbClr val="A05A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 rot="-1567598">
                <a:off x="6992921" y="3560006"/>
                <a:ext cx="230205" cy="253969"/>
              </a:xfrm>
              <a:custGeom>
                <a:avLst/>
                <a:gdLst/>
                <a:ahLst/>
                <a:cxnLst/>
                <a:rect l="l" t="t" r="r" b="b"/>
                <a:pathLst>
                  <a:path w="82922" h="91482" extrusionOk="0">
                    <a:moveTo>
                      <a:pt x="83031" y="86973"/>
                    </a:moveTo>
                    <a:cubicBezTo>
                      <a:pt x="76084" y="75659"/>
                      <a:pt x="69805" y="63948"/>
                      <a:pt x="64227" y="51900"/>
                    </a:cubicBezTo>
                    <a:cubicBezTo>
                      <a:pt x="56605" y="35714"/>
                      <a:pt x="52251" y="18183"/>
                      <a:pt x="51414" y="310"/>
                    </a:cubicBezTo>
                    <a:lnTo>
                      <a:pt x="5139" y="417"/>
                    </a:lnTo>
                    <a:cubicBezTo>
                      <a:pt x="-573" y="30055"/>
                      <a:pt x="4648" y="60639"/>
                      <a:pt x="109" y="88637"/>
                    </a:cubicBezTo>
                    <a:cubicBezTo>
                      <a:pt x="27605" y="93345"/>
                      <a:pt x="55745" y="92781"/>
                      <a:pt x="83031" y="86973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 rot="-1567598">
                <a:off x="6630567" y="3289287"/>
                <a:ext cx="734105" cy="449974"/>
              </a:xfrm>
              <a:custGeom>
                <a:avLst/>
                <a:gdLst/>
                <a:ahLst/>
                <a:cxnLst/>
                <a:rect l="l" t="t" r="r" b="b"/>
                <a:pathLst>
                  <a:path w="264432" h="162085" extrusionOk="0">
                    <a:moveTo>
                      <a:pt x="163803" y="150678"/>
                    </a:moveTo>
                    <a:cubicBezTo>
                      <a:pt x="144404" y="155721"/>
                      <a:pt x="92898" y="160509"/>
                      <a:pt x="72588" y="161293"/>
                    </a:cubicBezTo>
                    <a:cubicBezTo>
                      <a:pt x="23454" y="164683"/>
                      <a:pt x="-10537" y="163941"/>
                      <a:pt x="3165" y="103114"/>
                    </a:cubicBezTo>
                    <a:cubicBezTo>
                      <a:pt x="21316" y="17287"/>
                      <a:pt x="132671" y="-32374"/>
                      <a:pt x="206350" y="24893"/>
                    </a:cubicBezTo>
                    <a:cubicBezTo>
                      <a:pt x="226534" y="40169"/>
                      <a:pt x="269080" y="93411"/>
                      <a:pt x="264146" y="120296"/>
                    </a:cubicBezTo>
                    <a:cubicBezTo>
                      <a:pt x="256289" y="158496"/>
                      <a:pt x="192690" y="140042"/>
                      <a:pt x="163803" y="150678"/>
                    </a:cubicBezTo>
                  </a:path>
                </a:pathLst>
              </a:custGeom>
              <a:solidFill>
                <a:srgbClr val="CE79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1" name="Google Shape;141;p3"/>
              <p:cNvGrpSpPr/>
              <p:nvPr/>
            </p:nvGrpSpPr>
            <p:grpSpPr>
              <a:xfrm rot="-1568596">
                <a:off x="6811298" y="3368424"/>
                <a:ext cx="601334" cy="790361"/>
                <a:chOff x="8355881" y="2552866"/>
                <a:chExt cx="216593" cy="284678"/>
              </a:xfrm>
            </p:grpSpPr>
            <p:sp>
              <p:nvSpPr>
                <p:cNvPr id="142" name="Google Shape;142;p3"/>
                <p:cNvSpPr/>
                <p:nvPr/>
              </p:nvSpPr>
              <p:spPr>
                <a:xfrm>
                  <a:off x="8531701" y="2563298"/>
                  <a:ext cx="40773" cy="5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73" h="53905" extrusionOk="0">
                      <a:moveTo>
                        <a:pt x="40882" y="51855"/>
                      </a:moveTo>
                      <a:cubicBezTo>
                        <a:pt x="40374" y="28410"/>
                        <a:pt x="25177" y="7820"/>
                        <a:pt x="2930" y="434"/>
                      </a:cubicBezTo>
                      <a:cubicBezTo>
                        <a:pt x="55" y="-489"/>
                        <a:pt x="-1098" y="4040"/>
                        <a:pt x="1758" y="4971"/>
                      </a:cubicBezTo>
                      <a:cubicBezTo>
                        <a:pt x="21864" y="11938"/>
                        <a:pt x="35540" y="30653"/>
                        <a:pt x="36076" y="51932"/>
                      </a:cubicBezTo>
                      <a:cubicBezTo>
                        <a:pt x="36143" y="53259"/>
                        <a:pt x="37273" y="54280"/>
                        <a:pt x="38599" y="54213"/>
                      </a:cubicBezTo>
                      <a:cubicBezTo>
                        <a:pt x="39861" y="54149"/>
                        <a:pt x="40858" y="53119"/>
                        <a:pt x="40881" y="518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8537889" y="2607636"/>
                  <a:ext cx="15001" cy="32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1" h="32071" extrusionOk="0">
                      <a:moveTo>
                        <a:pt x="15020" y="29026"/>
                      </a:moveTo>
                      <a:cubicBezTo>
                        <a:pt x="12668" y="19594"/>
                        <a:pt x="9373" y="10423"/>
                        <a:pt x="5184" y="1651"/>
                      </a:cubicBezTo>
                      <a:cubicBezTo>
                        <a:pt x="4409" y="358"/>
                        <a:pt x="2740" y="-73"/>
                        <a:pt x="1436" y="683"/>
                      </a:cubicBezTo>
                      <a:cubicBezTo>
                        <a:pt x="160" y="1470"/>
                        <a:pt x="-267" y="3124"/>
                        <a:pt x="468" y="4432"/>
                      </a:cubicBezTo>
                      <a:cubicBezTo>
                        <a:pt x="4467" y="12779"/>
                        <a:pt x="7616" y="21508"/>
                        <a:pt x="9869" y="30486"/>
                      </a:cubicBezTo>
                      <a:cubicBezTo>
                        <a:pt x="10712" y="33832"/>
                        <a:pt x="15850" y="32374"/>
                        <a:pt x="15020" y="290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>
                  <a:off x="8512878" y="2612004"/>
                  <a:ext cx="10213" cy="30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3" h="30114" extrusionOk="0">
                      <a:moveTo>
                        <a:pt x="4677" y="1517"/>
                      </a:moveTo>
                      <a:cubicBezTo>
                        <a:pt x="3980" y="353"/>
                        <a:pt x="2477" y="-35"/>
                        <a:pt x="1303" y="645"/>
                      </a:cubicBezTo>
                      <a:cubicBezTo>
                        <a:pt x="155" y="1354"/>
                        <a:pt x="-230" y="2843"/>
                        <a:pt x="432" y="4020"/>
                      </a:cubicBezTo>
                      <a:cubicBezTo>
                        <a:pt x="3968" y="11657"/>
                        <a:pt x="5838" y="19959"/>
                        <a:pt x="5917" y="28375"/>
                      </a:cubicBezTo>
                      <a:cubicBezTo>
                        <a:pt x="5979" y="29568"/>
                        <a:pt x="6997" y="30484"/>
                        <a:pt x="8189" y="30422"/>
                      </a:cubicBezTo>
                      <a:cubicBezTo>
                        <a:pt x="9321" y="30362"/>
                        <a:pt x="10215" y="29439"/>
                        <a:pt x="10238" y="28305"/>
                      </a:cubicBezTo>
                      <a:cubicBezTo>
                        <a:pt x="10760" y="19043"/>
                        <a:pt x="8843" y="9806"/>
                        <a:pt x="4676" y="15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474650" y="2552866"/>
                  <a:ext cx="39237" cy="16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7" h="16604" extrusionOk="0">
                      <a:moveTo>
                        <a:pt x="38551" y="11989"/>
                      </a:moveTo>
                      <a:cubicBezTo>
                        <a:pt x="28985" y="2560"/>
                        <a:pt x="15374" y="-1524"/>
                        <a:pt x="2199" y="1082"/>
                      </a:cubicBezTo>
                      <a:cubicBezTo>
                        <a:pt x="-1487" y="1811"/>
                        <a:pt x="117" y="7431"/>
                        <a:pt x="3791" y="6704"/>
                      </a:cubicBezTo>
                      <a:cubicBezTo>
                        <a:pt x="14935" y="4620"/>
                        <a:pt x="26390" y="8145"/>
                        <a:pt x="34436" y="16135"/>
                      </a:cubicBezTo>
                      <a:cubicBezTo>
                        <a:pt x="35619" y="17233"/>
                        <a:pt x="37468" y="17164"/>
                        <a:pt x="38565" y="15980"/>
                      </a:cubicBezTo>
                      <a:cubicBezTo>
                        <a:pt x="39611" y="14854"/>
                        <a:pt x="39605" y="13109"/>
                        <a:pt x="38551" y="11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3"/>
                <p:cNvSpPr/>
                <p:nvPr/>
              </p:nvSpPr>
              <p:spPr>
                <a:xfrm>
                  <a:off x="8516547" y="2740840"/>
                  <a:ext cx="8904" cy="4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4" h="42932" extrusionOk="0">
                      <a:moveTo>
                        <a:pt x="6184" y="2562"/>
                      </a:moveTo>
                      <a:cubicBezTo>
                        <a:pt x="5704" y="923"/>
                        <a:pt x="3999" y="-30"/>
                        <a:pt x="2352" y="423"/>
                      </a:cubicBezTo>
                      <a:cubicBezTo>
                        <a:pt x="727" y="920"/>
                        <a:pt x="-217" y="2611"/>
                        <a:pt x="212" y="4256"/>
                      </a:cubicBezTo>
                      <a:cubicBezTo>
                        <a:pt x="2525" y="16143"/>
                        <a:pt x="3361" y="28271"/>
                        <a:pt x="2700" y="40364"/>
                      </a:cubicBezTo>
                      <a:cubicBezTo>
                        <a:pt x="2493" y="44275"/>
                        <a:pt x="8565" y="44163"/>
                        <a:pt x="8785" y="40266"/>
                      </a:cubicBezTo>
                      <a:cubicBezTo>
                        <a:pt x="9475" y="27639"/>
                        <a:pt x="8601" y="14975"/>
                        <a:pt x="6184" y="25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>
                  <a:off x="8502673" y="2767119"/>
                  <a:ext cx="8721" cy="2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1" h="28641" extrusionOk="0">
                      <a:moveTo>
                        <a:pt x="8539" y="2886"/>
                      </a:moveTo>
                      <a:cubicBezTo>
                        <a:pt x="8479" y="1457"/>
                        <a:pt x="7311" y="325"/>
                        <a:pt x="5881" y="310"/>
                      </a:cubicBezTo>
                      <a:cubicBezTo>
                        <a:pt x="4441" y="345"/>
                        <a:pt x="3294" y="1529"/>
                        <a:pt x="3307" y="2971"/>
                      </a:cubicBezTo>
                      <a:cubicBezTo>
                        <a:pt x="4098" y="10660"/>
                        <a:pt x="3029" y="18426"/>
                        <a:pt x="192" y="25616"/>
                      </a:cubicBezTo>
                      <a:cubicBezTo>
                        <a:pt x="-171" y="27047"/>
                        <a:pt x="686" y="28502"/>
                        <a:pt x="2113" y="28879"/>
                      </a:cubicBezTo>
                      <a:cubicBezTo>
                        <a:pt x="3539" y="29212"/>
                        <a:pt x="4975" y="28366"/>
                        <a:pt x="5374" y="26956"/>
                      </a:cubicBezTo>
                      <a:cubicBezTo>
                        <a:pt x="8323" y="19297"/>
                        <a:pt x="9408" y="11047"/>
                        <a:pt x="8539" y="2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8466397" y="2813243"/>
                  <a:ext cx="31390" cy="17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90" h="17209" extrusionOk="0">
                      <a:moveTo>
                        <a:pt x="30679" y="1129"/>
                      </a:moveTo>
                      <a:cubicBezTo>
                        <a:pt x="29552" y="32"/>
                        <a:pt x="27755" y="38"/>
                        <a:pt x="26635" y="1142"/>
                      </a:cubicBezTo>
                      <a:cubicBezTo>
                        <a:pt x="20526" y="7727"/>
                        <a:pt x="11983" y="11513"/>
                        <a:pt x="3004" y="11614"/>
                      </a:cubicBezTo>
                      <a:cubicBezTo>
                        <a:pt x="1374" y="11646"/>
                        <a:pt x="78" y="12993"/>
                        <a:pt x="109" y="14624"/>
                      </a:cubicBezTo>
                      <a:cubicBezTo>
                        <a:pt x="140" y="16247"/>
                        <a:pt x="1476" y="17541"/>
                        <a:pt x="3099" y="17520"/>
                      </a:cubicBezTo>
                      <a:cubicBezTo>
                        <a:pt x="13592" y="17327"/>
                        <a:pt x="23554" y="12870"/>
                        <a:pt x="30693" y="5175"/>
                      </a:cubicBezTo>
                      <a:cubicBezTo>
                        <a:pt x="31774" y="4041"/>
                        <a:pt x="31767" y="2255"/>
                        <a:pt x="30679" y="11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3"/>
                <p:cNvSpPr/>
                <p:nvPr/>
              </p:nvSpPr>
              <p:spPr>
                <a:xfrm>
                  <a:off x="8494596" y="2804332"/>
                  <a:ext cx="31011" cy="33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1" h="33212" extrusionOk="0">
                      <a:moveTo>
                        <a:pt x="28412" y="412"/>
                      </a:moveTo>
                      <a:cubicBezTo>
                        <a:pt x="26483" y="-49"/>
                        <a:pt x="24533" y="1100"/>
                        <a:pt x="24002" y="3012"/>
                      </a:cubicBezTo>
                      <a:cubicBezTo>
                        <a:pt x="20518" y="13465"/>
                        <a:pt x="12789" y="21963"/>
                        <a:pt x="2717" y="26421"/>
                      </a:cubicBezTo>
                      <a:cubicBezTo>
                        <a:pt x="835" y="27020"/>
                        <a:pt x="-257" y="28977"/>
                        <a:pt x="220" y="30893"/>
                      </a:cubicBezTo>
                      <a:cubicBezTo>
                        <a:pt x="776" y="32809"/>
                        <a:pt x="2769" y="33922"/>
                        <a:pt x="4691" y="33391"/>
                      </a:cubicBezTo>
                      <a:cubicBezTo>
                        <a:pt x="17173" y="28113"/>
                        <a:pt x="26768" y="17699"/>
                        <a:pt x="31012" y="4825"/>
                      </a:cubicBezTo>
                      <a:cubicBezTo>
                        <a:pt x="31493" y="2891"/>
                        <a:pt x="30336" y="928"/>
                        <a:pt x="28413" y="4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3"/>
                <p:cNvSpPr/>
                <p:nvPr/>
              </p:nvSpPr>
              <p:spPr>
                <a:xfrm>
                  <a:off x="8355881" y="2575592"/>
                  <a:ext cx="21836" cy="5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6" h="50866" extrusionOk="0">
                      <a:moveTo>
                        <a:pt x="17532" y="1019"/>
                      </a:moveTo>
                      <a:cubicBezTo>
                        <a:pt x="4378" y="13393"/>
                        <a:pt x="-1912" y="31410"/>
                        <a:pt x="684" y="49286"/>
                      </a:cubicBezTo>
                      <a:cubicBezTo>
                        <a:pt x="1122" y="52251"/>
                        <a:pt x="6339" y="51528"/>
                        <a:pt x="5937" y="48512"/>
                      </a:cubicBezTo>
                      <a:cubicBezTo>
                        <a:pt x="3696" y="32288"/>
                        <a:pt x="9355" y="15972"/>
                        <a:pt x="21159" y="4623"/>
                      </a:cubicBezTo>
                      <a:cubicBezTo>
                        <a:pt x="23556" y="2349"/>
                        <a:pt x="19931" y="-1216"/>
                        <a:pt x="17532" y="10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8373413" y="2624898"/>
                  <a:ext cx="8294" cy="2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4" h="23292" extrusionOk="0">
                      <a:moveTo>
                        <a:pt x="8049" y="19628"/>
                      </a:moveTo>
                      <a:cubicBezTo>
                        <a:pt x="7623" y="19018"/>
                        <a:pt x="7242" y="18377"/>
                        <a:pt x="6910" y="17711"/>
                      </a:cubicBezTo>
                      <a:cubicBezTo>
                        <a:pt x="6740" y="17368"/>
                        <a:pt x="6568" y="17025"/>
                        <a:pt x="6414" y="16675"/>
                      </a:cubicBezTo>
                      <a:cubicBezTo>
                        <a:pt x="6400" y="16640"/>
                        <a:pt x="6389" y="16614"/>
                        <a:pt x="6367" y="16547"/>
                      </a:cubicBezTo>
                      <a:cubicBezTo>
                        <a:pt x="6301" y="16353"/>
                        <a:pt x="6225" y="16160"/>
                        <a:pt x="6158" y="15965"/>
                      </a:cubicBezTo>
                      <a:cubicBezTo>
                        <a:pt x="5923" y="15258"/>
                        <a:pt x="5738" y="14536"/>
                        <a:pt x="5607" y="13803"/>
                      </a:cubicBezTo>
                      <a:cubicBezTo>
                        <a:pt x="5573" y="13619"/>
                        <a:pt x="5534" y="13252"/>
                        <a:pt x="5577" y="13634"/>
                      </a:cubicBezTo>
                      <a:cubicBezTo>
                        <a:pt x="5559" y="13470"/>
                        <a:pt x="5539" y="13304"/>
                        <a:pt x="5523" y="13139"/>
                      </a:cubicBezTo>
                      <a:cubicBezTo>
                        <a:pt x="5485" y="12726"/>
                        <a:pt x="5463" y="12312"/>
                        <a:pt x="5456" y="11898"/>
                      </a:cubicBezTo>
                      <a:cubicBezTo>
                        <a:pt x="5452" y="11525"/>
                        <a:pt x="5459" y="11152"/>
                        <a:pt x="5481" y="10778"/>
                      </a:cubicBezTo>
                      <a:cubicBezTo>
                        <a:pt x="5487" y="10650"/>
                        <a:pt x="5550" y="10106"/>
                        <a:pt x="5554" y="10009"/>
                      </a:cubicBezTo>
                      <a:cubicBezTo>
                        <a:pt x="5659" y="9312"/>
                        <a:pt x="5809" y="8622"/>
                        <a:pt x="6001" y="7944"/>
                      </a:cubicBezTo>
                      <a:cubicBezTo>
                        <a:pt x="6111" y="7566"/>
                        <a:pt x="6240" y="7195"/>
                        <a:pt x="6379" y="6826"/>
                      </a:cubicBezTo>
                      <a:lnTo>
                        <a:pt x="6419" y="6736"/>
                      </a:lnTo>
                      <a:cubicBezTo>
                        <a:pt x="6505" y="6548"/>
                        <a:pt x="6591" y="6361"/>
                        <a:pt x="6683" y="6176"/>
                      </a:cubicBezTo>
                      <a:cubicBezTo>
                        <a:pt x="7037" y="5474"/>
                        <a:pt x="7447" y="4801"/>
                        <a:pt x="7909" y="4165"/>
                      </a:cubicBezTo>
                      <a:cubicBezTo>
                        <a:pt x="8609" y="2925"/>
                        <a:pt x="8185" y="1352"/>
                        <a:pt x="6956" y="632"/>
                      </a:cubicBezTo>
                      <a:cubicBezTo>
                        <a:pt x="5713" y="-43"/>
                        <a:pt x="4160" y="377"/>
                        <a:pt x="3425" y="1586"/>
                      </a:cubicBezTo>
                      <a:cubicBezTo>
                        <a:pt x="1219" y="4646"/>
                        <a:pt x="57" y="8336"/>
                        <a:pt x="110" y="12108"/>
                      </a:cubicBezTo>
                      <a:cubicBezTo>
                        <a:pt x="99" y="16020"/>
                        <a:pt x="1439" y="19814"/>
                        <a:pt x="3904" y="22851"/>
                      </a:cubicBezTo>
                      <a:cubicBezTo>
                        <a:pt x="4952" y="23872"/>
                        <a:pt x="6630" y="23851"/>
                        <a:pt x="7651" y="22802"/>
                      </a:cubicBezTo>
                      <a:cubicBezTo>
                        <a:pt x="8479" y="21953"/>
                        <a:pt x="8642" y="20656"/>
                        <a:pt x="8049" y="196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>
                  <a:off x="8357433" y="2638185"/>
                  <a:ext cx="8572" cy="18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" h="18147" extrusionOk="0">
                      <a:moveTo>
                        <a:pt x="8681" y="15737"/>
                      </a:moveTo>
                      <a:cubicBezTo>
                        <a:pt x="8628" y="15048"/>
                        <a:pt x="8350" y="14396"/>
                        <a:pt x="7890" y="13880"/>
                      </a:cubicBezTo>
                      <a:cubicBezTo>
                        <a:pt x="7985" y="14001"/>
                        <a:pt x="8180" y="14269"/>
                        <a:pt x="7982" y="13990"/>
                      </a:cubicBezTo>
                      <a:cubicBezTo>
                        <a:pt x="7895" y="13868"/>
                        <a:pt x="7807" y="13747"/>
                        <a:pt x="7722" y="13622"/>
                      </a:cubicBezTo>
                      <a:cubicBezTo>
                        <a:pt x="7568" y="13400"/>
                        <a:pt x="7422" y="13173"/>
                        <a:pt x="7282" y="12941"/>
                      </a:cubicBezTo>
                      <a:cubicBezTo>
                        <a:pt x="7018" y="12504"/>
                        <a:pt x="6776" y="12054"/>
                        <a:pt x="6560" y="11592"/>
                      </a:cubicBezTo>
                      <a:cubicBezTo>
                        <a:pt x="6399" y="11248"/>
                        <a:pt x="6500" y="11380"/>
                        <a:pt x="6575" y="11647"/>
                      </a:cubicBezTo>
                      <a:cubicBezTo>
                        <a:pt x="6535" y="11533"/>
                        <a:pt x="6490" y="11422"/>
                        <a:pt x="6439" y="11313"/>
                      </a:cubicBezTo>
                      <a:cubicBezTo>
                        <a:pt x="6341" y="11061"/>
                        <a:pt x="6249" y="10807"/>
                        <a:pt x="6165" y="10549"/>
                      </a:cubicBezTo>
                      <a:cubicBezTo>
                        <a:pt x="5995" y="10035"/>
                        <a:pt x="5853" y="9512"/>
                        <a:pt x="5740" y="8983"/>
                      </a:cubicBezTo>
                      <a:cubicBezTo>
                        <a:pt x="5692" y="8764"/>
                        <a:pt x="5655" y="8542"/>
                        <a:pt x="5614" y="8322"/>
                      </a:cubicBezTo>
                      <a:cubicBezTo>
                        <a:pt x="5602" y="8209"/>
                        <a:pt x="5587" y="8097"/>
                        <a:pt x="5576" y="7982"/>
                      </a:cubicBezTo>
                      <a:cubicBezTo>
                        <a:pt x="5522" y="7444"/>
                        <a:pt x="5498" y="6903"/>
                        <a:pt x="5503" y="6362"/>
                      </a:cubicBezTo>
                      <a:cubicBezTo>
                        <a:pt x="5506" y="6092"/>
                        <a:pt x="5516" y="5821"/>
                        <a:pt x="5534" y="5551"/>
                      </a:cubicBezTo>
                      <a:cubicBezTo>
                        <a:pt x="5541" y="5431"/>
                        <a:pt x="5550" y="5312"/>
                        <a:pt x="5561" y="5193"/>
                      </a:cubicBezTo>
                      <a:lnTo>
                        <a:pt x="5563" y="5171"/>
                      </a:lnTo>
                      <a:lnTo>
                        <a:pt x="5596" y="4929"/>
                      </a:lnTo>
                      <a:cubicBezTo>
                        <a:pt x="5615" y="4810"/>
                        <a:pt x="5635" y="4692"/>
                        <a:pt x="5658" y="4573"/>
                      </a:cubicBezTo>
                      <a:cubicBezTo>
                        <a:pt x="5713" y="4279"/>
                        <a:pt x="5778" y="3986"/>
                        <a:pt x="5850" y="3694"/>
                      </a:cubicBezTo>
                      <a:cubicBezTo>
                        <a:pt x="6222" y="2245"/>
                        <a:pt x="5350" y="769"/>
                        <a:pt x="3902" y="396"/>
                      </a:cubicBezTo>
                      <a:cubicBezTo>
                        <a:pt x="2457" y="25"/>
                        <a:pt x="983" y="893"/>
                        <a:pt x="608" y="2339"/>
                      </a:cubicBezTo>
                      <a:cubicBezTo>
                        <a:pt x="-702" y="7720"/>
                        <a:pt x="599" y="13404"/>
                        <a:pt x="4118" y="17680"/>
                      </a:cubicBezTo>
                      <a:cubicBezTo>
                        <a:pt x="4630" y="18189"/>
                        <a:pt x="5326" y="18470"/>
                        <a:pt x="6047" y="18458"/>
                      </a:cubicBezTo>
                      <a:cubicBezTo>
                        <a:pt x="7525" y="18434"/>
                        <a:pt x="8704" y="17216"/>
                        <a:pt x="8681" y="157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" name="Google Shape;153;p3"/>
                <p:cNvSpPr/>
                <p:nvPr/>
              </p:nvSpPr>
              <p:spPr>
                <a:xfrm>
                  <a:off x="8403039" y="2631612"/>
                  <a:ext cx="12416" cy="21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6" h="21040" extrusionOk="0">
                      <a:moveTo>
                        <a:pt x="11713" y="16463"/>
                      </a:moveTo>
                      <a:cubicBezTo>
                        <a:pt x="11682" y="16426"/>
                        <a:pt x="11577" y="16289"/>
                        <a:pt x="11518" y="16214"/>
                      </a:cubicBezTo>
                      <a:cubicBezTo>
                        <a:pt x="11457" y="16132"/>
                        <a:pt x="11382" y="16034"/>
                        <a:pt x="11378" y="16029"/>
                      </a:cubicBezTo>
                      <a:cubicBezTo>
                        <a:pt x="11188" y="15772"/>
                        <a:pt x="11001" y="15511"/>
                        <a:pt x="10818" y="15248"/>
                      </a:cubicBezTo>
                      <a:cubicBezTo>
                        <a:pt x="10434" y="14691"/>
                        <a:pt x="10067" y="14122"/>
                        <a:pt x="9718" y="13543"/>
                      </a:cubicBezTo>
                      <a:cubicBezTo>
                        <a:pt x="9369" y="12963"/>
                        <a:pt x="9039" y="12372"/>
                        <a:pt x="8729" y="11771"/>
                      </a:cubicBezTo>
                      <a:cubicBezTo>
                        <a:pt x="8581" y="11485"/>
                        <a:pt x="8438" y="11199"/>
                        <a:pt x="8300" y="10910"/>
                      </a:cubicBezTo>
                      <a:cubicBezTo>
                        <a:pt x="8146" y="10644"/>
                        <a:pt x="8014" y="10366"/>
                        <a:pt x="7906" y="10079"/>
                      </a:cubicBezTo>
                      <a:cubicBezTo>
                        <a:pt x="7898" y="10052"/>
                        <a:pt x="7924" y="10099"/>
                        <a:pt x="7895" y="10029"/>
                      </a:cubicBezTo>
                      <a:cubicBezTo>
                        <a:pt x="7828" y="9862"/>
                        <a:pt x="7760" y="9699"/>
                        <a:pt x="7695" y="9533"/>
                      </a:cubicBezTo>
                      <a:cubicBezTo>
                        <a:pt x="7577" y="9236"/>
                        <a:pt x="7464" y="8935"/>
                        <a:pt x="7357" y="8632"/>
                      </a:cubicBezTo>
                      <a:cubicBezTo>
                        <a:pt x="7128" y="7996"/>
                        <a:pt x="6919" y="7353"/>
                        <a:pt x="6732" y="6703"/>
                      </a:cubicBezTo>
                      <a:cubicBezTo>
                        <a:pt x="6545" y="6051"/>
                        <a:pt x="6378" y="5395"/>
                        <a:pt x="6234" y="4735"/>
                      </a:cubicBezTo>
                      <a:cubicBezTo>
                        <a:pt x="6157" y="4388"/>
                        <a:pt x="6087" y="4038"/>
                        <a:pt x="6023" y="3687"/>
                      </a:cubicBezTo>
                      <a:cubicBezTo>
                        <a:pt x="5997" y="3547"/>
                        <a:pt x="5972" y="3407"/>
                        <a:pt x="5948" y="3267"/>
                      </a:cubicBezTo>
                      <a:cubicBezTo>
                        <a:pt x="5928" y="3142"/>
                        <a:pt x="5818" y="2403"/>
                        <a:pt x="5928" y="3172"/>
                      </a:cubicBezTo>
                      <a:cubicBezTo>
                        <a:pt x="5870" y="2420"/>
                        <a:pt x="5567" y="1708"/>
                        <a:pt x="5066" y="1145"/>
                      </a:cubicBezTo>
                      <a:cubicBezTo>
                        <a:pt x="4418" y="492"/>
                        <a:pt x="3493" y="196"/>
                        <a:pt x="2587" y="351"/>
                      </a:cubicBezTo>
                      <a:cubicBezTo>
                        <a:pt x="1835" y="448"/>
                        <a:pt x="1155" y="849"/>
                        <a:pt x="706" y="1460"/>
                      </a:cubicBezTo>
                      <a:cubicBezTo>
                        <a:pt x="166" y="2193"/>
                        <a:pt x="-21" y="3130"/>
                        <a:pt x="199" y="4014"/>
                      </a:cubicBezTo>
                      <a:cubicBezTo>
                        <a:pt x="1174" y="10087"/>
                        <a:pt x="3759" y="15788"/>
                        <a:pt x="7684" y="20523"/>
                      </a:cubicBezTo>
                      <a:cubicBezTo>
                        <a:pt x="8807" y="21632"/>
                        <a:pt x="10613" y="21626"/>
                        <a:pt x="11728" y="20510"/>
                      </a:cubicBezTo>
                      <a:cubicBezTo>
                        <a:pt x="12796" y="19370"/>
                        <a:pt x="12790" y="17595"/>
                        <a:pt x="11713" y="164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 flipH="1">
            <a:off x="3892425" y="2414400"/>
            <a:ext cx="44328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5" name="Google Shape;155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052925" y="1531325"/>
            <a:ext cx="1272300" cy="9120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6" name="Google Shape;156;p3"/>
          <p:cNvSpPr txBox="1">
            <a:spLocks noGrp="1"/>
          </p:cNvSpPr>
          <p:nvPr>
            <p:ph type="subTitle" idx="1"/>
          </p:nvPr>
        </p:nvSpPr>
        <p:spPr>
          <a:xfrm flipH="1">
            <a:off x="3892425" y="3167125"/>
            <a:ext cx="44328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8"/>
          <p:cNvSpPr txBox="1">
            <a:spLocks noGrp="1"/>
          </p:cNvSpPr>
          <p:nvPr>
            <p:ph type="title"/>
          </p:nvPr>
        </p:nvSpPr>
        <p:spPr>
          <a:xfrm>
            <a:off x="958200" y="1639350"/>
            <a:ext cx="3771000" cy="186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64" name="Google Shape;364;p8"/>
          <p:cNvSpPr/>
          <p:nvPr/>
        </p:nvSpPr>
        <p:spPr>
          <a:xfrm rot="9469662">
            <a:off x="1716947" y="-1187852"/>
            <a:ext cx="3427657" cy="2161101"/>
          </a:xfrm>
          <a:custGeom>
            <a:avLst/>
            <a:gdLst/>
            <a:ahLst/>
            <a:cxnLst/>
            <a:rect l="l" t="t" r="r" b="b"/>
            <a:pathLst>
              <a:path w="2078031" h="1482503" extrusionOk="0">
                <a:moveTo>
                  <a:pt x="89445" y="347908"/>
                </a:moveTo>
                <a:cubicBezTo>
                  <a:pt x="176709" y="203735"/>
                  <a:pt x="321784" y="40429"/>
                  <a:pt x="508419" y="112737"/>
                </a:cubicBezTo>
                <a:cubicBezTo>
                  <a:pt x="707648" y="189926"/>
                  <a:pt x="757326" y="422095"/>
                  <a:pt x="787963" y="609069"/>
                </a:cubicBezTo>
                <a:cubicBezTo>
                  <a:pt x="801942" y="694375"/>
                  <a:pt x="823309" y="783843"/>
                  <a:pt x="878723" y="852481"/>
                </a:cubicBezTo>
                <a:cubicBezTo>
                  <a:pt x="943883" y="933192"/>
                  <a:pt x="1044090" y="940667"/>
                  <a:pt x="1137535" y="911327"/>
                </a:cubicBezTo>
                <a:cubicBezTo>
                  <a:pt x="1241918" y="878552"/>
                  <a:pt x="1343725" y="842111"/>
                  <a:pt x="1451683" y="821967"/>
                </a:cubicBezTo>
                <a:cubicBezTo>
                  <a:pt x="1556836" y="802345"/>
                  <a:pt x="1673257" y="790695"/>
                  <a:pt x="1777051" y="822944"/>
                </a:cubicBezTo>
                <a:cubicBezTo>
                  <a:pt x="1885308" y="856580"/>
                  <a:pt x="1949252" y="949526"/>
                  <a:pt x="1973818" y="1056443"/>
                </a:cubicBezTo>
                <a:cubicBezTo>
                  <a:pt x="2001580" y="1177275"/>
                  <a:pt x="1976892" y="1303635"/>
                  <a:pt x="1954514" y="1423214"/>
                </a:cubicBezTo>
                <a:cubicBezTo>
                  <a:pt x="1943342" y="1482917"/>
                  <a:pt x="2034805" y="1509125"/>
                  <a:pt x="2046081" y="1448866"/>
                </a:cubicBezTo>
                <a:cubicBezTo>
                  <a:pt x="2085667" y="1237329"/>
                  <a:pt x="2122733" y="973186"/>
                  <a:pt x="1943524" y="810690"/>
                </a:cubicBezTo>
                <a:cubicBezTo>
                  <a:pt x="1765944" y="649672"/>
                  <a:pt x="1477459" y="707407"/>
                  <a:pt x="1270053" y="768182"/>
                </a:cubicBezTo>
                <a:cubicBezTo>
                  <a:pt x="1213995" y="784609"/>
                  <a:pt x="1159489" y="805903"/>
                  <a:pt x="1103490" y="822347"/>
                </a:cubicBezTo>
                <a:cubicBezTo>
                  <a:pt x="1058886" y="835444"/>
                  <a:pt x="1010156" y="842319"/>
                  <a:pt x="971121" y="811392"/>
                </a:cubicBezTo>
                <a:cubicBezTo>
                  <a:pt x="904228" y="758393"/>
                  <a:pt x="890453" y="650659"/>
                  <a:pt x="877946" y="572333"/>
                </a:cubicBezTo>
                <a:cubicBezTo>
                  <a:pt x="843706" y="357893"/>
                  <a:pt x="770467" y="122246"/>
                  <a:pt x="553435" y="29074"/>
                </a:cubicBezTo>
                <a:cubicBezTo>
                  <a:pt x="446940" y="-16644"/>
                  <a:pt x="328672" y="-6748"/>
                  <a:pt x="230263" y="54195"/>
                </a:cubicBezTo>
                <a:cubicBezTo>
                  <a:pt x="135332" y="112983"/>
                  <a:pt x="65048" y="204513"/>
                  <a:pt x="7966" y="298820"/>
                </a:cubicBezTo>
                <a:cubicBezTo>
                  <a:pt x="-23779" y="351268"/>
                  <a:pt x="57743" y="400285"/>
                  <a:pt x="89445" y="3479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5" name="Google Shape;365;p8"/>
          <p:cNvGrpSpPr/>
          <p:nvPr/>
        </p:nvGrpSpPr>
        <p:grpSpPr>
          <a:xfrm>
            <a:off x="-465994" y="-138224"/>
            <a:ext cx="7821235" cy="5967989"/>
            <a:chOff x="-465994" y="-138224"/>
            <a:chExt cx="7821235" cy="5967989"/>
          </a:xfrm>
        </p:grpSpPr>
        <p:grpSp>
          <p:nvGrpSpPr>
            <p:cNvPr id="366" name="Google Shape;366;p8"/>
            <p:cNvGrpSpPr/>
            <p:nvPr/>
          </p:nvGrpSpPr>
          <p:grpSpPr>
            <a:xfrm rot="1282293">
              <a:off x="4505968" y="4556035"/>
              <a:ext cx="1189957" cy="1094543"/>
              <a:chOff x="3786119" y="4331987"/>
              <a:chExt cx="1190004" cy="1094586"/>
            </a:xfrm>
          </p:grpSpPr>
          <p:sp>
            <p:nvSpPr>
              <p:cNvPr id="367" name="Google Shape;367;p8"/>
              <p:cNvSpPr/>
              <p:nvPr/>
            </p:nvSpPr>
            <p:spPr>
              <a:xfrm rot="-6884485">
                <a:off x="3999400" y="4400089"/>
                <a:ext cx="763440" cy="958467"/>
              </a:xfrm>
              <a:custGeom>
                <a:avLst/>
                <a:gdLst/>
                <a:ahLst/>
                <a:cxnLst/>
                <a:rect l="l" t="t" r="r" b="b"/>
                <a:pathLst>
                  <a:path w="285922" h="358963" extrusionOk="0">
                    <a:moveTo>
                      <a:pt x="121967" y="7148"/>
                    </a:moveTo>
                    <a:cubicBezTo>
                      <a:pt x="121967" y="7148"/>
                      <a:pt x="35877" y="34392"/>
                      <a:pt x="15671" y="91425"/>
                    </a:cubicBezTo>
                    <a:cubicBezTo>
                      <a:pt x="-4534" y="148459"/>
                      <a:pt x="-5454" y="187690"/>
                      <a:pt x="20622" y="252984"/>
                    </a:cubicBezTo>
                    <a:cubicBezTo>
                      <a:pt x="46699" y="318278"/>
                      <a:pt x="102817" y="338968"/>
                      <a:pt x="158328" y="355793"/>
                    </a:cubicBezTo>
                    <a:cubicBezTo>
                      <a:pt x="213838" y="372619"/>
                      <a:pt x="286681" y="327095"/>
                      <a:pt x="286681" y="327095"/>
                    </a:cubicBezTo>
                    <a:lnTo>
                      <a:pt x="143813" y="1003"/>
                    </a:lnTo>
                    <a:cubicBezTo>
                      <a:pt x="143813" y="1003"/>
                      <a:pt x="141040" y="-1892"/>
                      <a:pt x="121967" y="714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8" name="Google Shape;368;p8"/>
              <p:cNvGrpSpPr/>
              <p:nvPr/>
            </p:nvGrpSpPr>
            <p:grpSpPr>
              <a:xfrm rot="-6884665">
                <a:off x="4258567" y="4586937"/>
                <a:ext cx="249016" cy="505974"/>
                <a:chOff x="8413603" y="3202249"/>
                <a:chExt cx="93255" cy="189484"/>
              </a:xfrm>
            </p:grpSpPr>
            <p:sp>
              <p:nvSpPr>
                <p:cNvPr id="369" name="Google Shape;369;p8"/>
                <p:cNvSpPr/>
                <p:nvPr/>
              </p:nvSpPr>
              <p:spPr>
                <a:xfrm>
                  <a:off x="8463844" y="3343335"/>
                  <a:ext cx="27422" cy="2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22" h="21779" extrusionOk="0">
                      <a:moveTo>
                        <a:pt x="28180" y="561"/>
                      </a:moveTo>
                      <a:cubicBezTo>
                        <a:pt x="28180" y="561"/>
                        <a:pt x="-912" y="1355"/>
                        <a:pt x="834" y="14307"/>
                      </a:cubicBezTo>
                      <a:cubicBezTo>
                        <a:pt x="2579" y="27258"/>
                        <a:pt x="20856" y="25831"/>
                        <a:pt x="28180" y="5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8"/>
                <p:cNvSpPr/>
                <p:nvPr/>
              </p:nvSpPr>
              <p:spPr>
                <a:xfrm>
                  <a:off x="8442696" y="3308411"/>
                  <a:ext cx="31500" cy="2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0" h="20018" extrusionOk="0">
                      <a:moveTo>
                        <a:pt x="32258" y="1485"/>
                      </a:moveTo>
                      <a:cubicBezTo>
                        <a:pt x="32258" y="1485"/>
                        <a:pt x="1608" y="-3647"/>
                        <a:pt x="784" y="10283"/>
                      </a:cubicBezTo>
                      <a:cubicBezTo>
                        <a:pt x="-41" y="24214"/>
                        <a:pt x="19406" y="26466"/>
                        <a:pt x="32258" y="14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8"/>
                <p:cNvSpPr/>
                <p:nvPr/>
              </p:nvSpPr>
              <p:spPr>
                <a:xfrm>
                  <a:off x="8424301" y="3275943"/>
                  <a:ext cx="30168" cy="17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8" h="17505" extrusionOk="0">
                      <a:moveTo>
                        <a:pt x="30927" y="3583"/>
                      </a:moveTo>
                      <a:cubicBezTo>
                        <a:pt x="30927" y="3583"/>
                        <a:pt x="3671" y="-5267"/>
                        <a:pt x="1026" y="7325"/>
                      </a:cubicBezTo>
                      <a:cubicBezTo>
                        <a:pt x="-1619" y="19918"/>
                        <a:pt x="15810" y="24617"/>
                        <a:pt x="30927" y="358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8"/>
                <p:cNvSpPr/>
                <p:nvPr/>
              </p:nvSpPr>
              <p:spPr>
                <a:xfrm>
                  <a:off x="8413603" y="3236781"/>
                  <a:ext cx="30227" cy="16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7" h="16921" extrusionOk="0">
                      <a:moveTo>
                        <a:pt x="30986" y="9901"/>
                      </a:moveTo>
                      <a:cubicBezTo>
                        <a:pt x="30986" y="9901"/>
                        <a:pt x="8504" y="-6581"/>
                        <a:pt x="2226" y="4246"/>
                      </a:cubicBezTo>
                      <a:cubicBezTo>
                        <a:pt x="-4053" y="15071"/>
                        <a:pt x="10616" y="24724"/>
                        <a:pt x="30986" y="99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8"/>
                <p:cNvSpPr/>
                <p:nvPr/>
              </p:nvSpPr>
              <p:spPr>
                <a:xfrm>
                  <a:off x="8421688" y="3202249"/>
                  <a:ext cx="28491" cy="1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91" h="18850" extrusionOk="0">
                      <a:moveTo>
                        <a:pt x="29250" y="17724"/>
                      </a:moveTo>
                      <a:cubicBezTo>
                        <a:pt x="29250" y="17724"/>
                        <a:pt x="14123" y="-5694"/>
                        <a:pt x="4397" y="2180"/>
                      </a:cubicBezTo>
                      <a:cubicBezTo>
                        <a:pt x="-5327" y="10054"/>
                        <a:pt x="4936" y="24306"/>
                        <a:pt x="29250" y="1772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8"/>
                <p:cNvSpPr/>
                <p:nvPr/>
              </p:nvSpPr>
              <p:spPr>
                <a:xfrm>
                  <a:off x="8488109" y="3367115"/>
                  <a:ext cx="18749" cy="2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9" h="24618" extrusionOk="0">
                      <a:moveTo>
                        <a:pt x="19209" y="561"/>
                      </a:moveTo>
                      <a:cubicBezTo>
                        <a:pt x="19209" y="561"/>
                        <a:pt x="-4081" y="10962"/>
                        <a:pt x="1672" y="20864"/>
                      </a:cubicBezTo>
                      <a:cubicBezTo>
                        <a:pt x="7426" y="30766"/>
                        <a:pt x="21748" y="23479"/>
                        <a:pt x="19209" y="56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5" name="Google Shape;375;p8"/>
              <p:cNvSpPr/>
              <p:nvPr/>
            </p:nvSpPr>
            <p:spPr>
              <a:xfrm rot="-6884485">
                <a:off x="4016834" y="4459958"/>
                <a:ext cx="626515" cy="798237"/>
              </a:xfrm>
              <a:custGeom>
                <a:avLst/>
                <a:gdLst/>
                <a:ahLst/>
                <a:cxnLst/>
                <a:rect l="l" t="t" r="r" b="b"/>
                <a:pathLst>
                  <a:path w="234641" h="298954" extrusionOk="0">
                    <a:moveTo>
                      <a:pt x="226156" y="265619"/>
                    </a:moveTo>
                    <a:lnTo>
                      <a:pt x="226156" y="265619"/>
                    </a:lnTo>
                    <a:lnTo>
                      <a:pt x="126077" y="37188"/>
                    </a:lnTo>
                    <a:lnTo>
                      <a:pt x="126077" y="37188"/>
                    </a:lnTo>
                    <a:lnTo>
                      <a:pt x="110030" y="561"/>
                    </a:lnTo>
                    <a:cubicBezTo>
                      <a:pt x="93097" y="8300"/>
                      <a:pt x="62681" y="23281"/>
                      <a:pt x="42667" y="39416"/>
                    </a:cubicBezTo>
                    <a:cubicBezTo>
                      <a:pt x="13668" y="62792"/>
                      <a:pt x="5605" y="107242"/>
                      <a:pt x="1419" y="128499"/>
                    </a:cubicBezTo>
                    <a:cubicBezTo>
                      <a:pt x="-2765" y="149758"/>
                      <a:pt x="13373" y="191986"/>
                      <a:pt x="37166" y="233448"/>
                    </a:cubicBezTo>
                    <a:cubicBezTo>
                      <a:pt x="60960" y="274909"/>
                      <a:pt x="125766" y="299896"/>
                      <a:pt x="157189" y="299511"/>
                    </a:cubicBezTo>
                    <a:cubicBezTo>
                      <a:pt x="180179" y="299230"/>
                      <a:pt x="217160" y="291080"/>
                      <a:pt x="235399" y="286717"/>
                    </a:cubicBezTo>
                    <a:close/>
                    <a:moveTo>
                      <a:pt x="135855" y="269588"/>
                    </a:moveTo>
                    <a:cubicBezTo>
                      <a:pt x="110742" y="262247"/>
                      <a:pt x="95698" y="254708"/>
                      <a:pt x="70505" y="217094"/>
                    </a:cubicBezTo>
                    <a:cubicBezTo>
                      <a:pt x="45311" y="179481"/>
                      <a:pt x="50219" y="144200"/>
                      <a:pt x="53802" y="111548"/>
                    </a:cubicBezTo>
                    <a:cubicBezTo>
                      <a:pt x="55574" y="95403"/>
                      <a:pt x="74293" y="76419"/>
                      <a:pt x="92772" y="61323"/>
                    </a:cubicBezTo>
                    <a:cubicBezTo>
                      <a:pt x="94883" y="65295"/>
                      <a:pt x="97480" y="68988"/>
                      <a:pt x="100506" y="72316"/>
                    </a:cubicBezTo>
                    <a:cubicBezTo>
                      <a:pt x="118593" y="91655"/>
                      <a:pt x="103091" y="154309"/>
                      <a:pt x="129923" y="173860"/>
                    </a:cubicBezTo>
                    <a:cubicBezTo>
                      <a:pt x="156756" y="193410"/>
                      <a:pt x="154090" y="224333"/>
                      <a:pt x="168112" y="237975"/>
                    </a:cubicBezTo>
                    <a:cubicBezTo>
                      <a:pt x="171903" y="241660"/>
                      <a:pt x="177354" y="252985"/>
                      <a:pt x="183285" y="267502"/>
                    </a:cubicBezTo>
                    <a:cubicBezTo>
                      <a:pt x="164420" y="270715"/>
                      <a:pt x="145803" y="272497"/>
                      <a:pt x="135855" y="269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" name="Google Shape;376;p8"/>
              <p:cNvSpPr/>
              <p:nvPr/>
            </p:nvSpPr>
            <p:spPr>
              <a:xfrm rot="-6884485">
                <a:off x="4062499" y="4440461"/>
                <a:ext cx="763504" cy="819416"/>
              </a:xfrm>
              <a:custGeom>
                <a:avLst/>
                <a:gdLst/>
                <a:ahLst/>
                <a:cxnLst/>
                <a:rect l="l" t="t" r="r" b="b"/>
                <a:pathLst>
                  <a:path w="285946" h="306886" extrusionOk="0">
                    <a:moveTo>
                      <a:pt x="286705" y="275024"/>
                    </a:moveTo>
                    <a:cubicBezTo>
                      <a:pt x="286705" y="275024"/>
                      <a:pt x="213824" y="320521"/>
                      <a:pt x="158338" y="303728"/>
                    </a:cubicBezTo>
                    <a:cubicBezTo>
                      <a:pt x="102806" y="286893"/>
                      <a:pt x="46692" y="266187"/>
                      <a:pt x="20611" y="200928"/>
                    </a:cubicBezTo>
                    <a:cubicBezTo>
                      <a:pt x="-5426" y="135620"/>
                      <a:pt x="-4546" y="96363"/>
                      <a:pt x="15643" y="39363"/>
                    </a:cubicBezTo>
                    <a:cubicBezTo>
                      <a:pt x="21362" y="24481"/>
                      <a:pt x="30547" y="11179"/>
                      <a:pt x="42436" y="561"/>
                    </a:cubicBezTo>
                    <a:cubicBezTo>
                      <a:pt x="27118" y="57179"/>
                      <a:pt x="4585" y="185540"/>
                      <a:pt x="99383" y="231528"/>
                    </a:cubicBezTo>
                    <a:cubicBezTo>
                      <a:pt x="162757" y="262338"/>
                      <a:pt x="229499" y="263879"/>
                      <a:pt x="279293" y="25814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7" name="Google Shape;377;p8"/>
              <p:cNvGrpSpPr/>
              <p:nvPr/>
            </p:nvGrpSpPr>
            <p:grpSpPr>
              <a:xfrm rot="-6884665">
                <a:off x="4071230" y="4469738"/>
                <a:ext cx="654399" cy="807955"/>
                <a:chOff x="8323797" y="3145629"/>
                <a:chExt cx="245068" cy="302574"/>
              </a:xfrm>
            </p:grpSpPr>
            <p:sp>
              <p:nvSpPr>
                <p:cNvPr id="378" name="Google Shape;378;p8"/>
                <p:cNvSpPr/>
                <p:nvPr/>
              </p:nvSpPr>
              <p:spPr>
                <a:xfrm>
                  <a:off x="8452367" y="3177826"/>
                  <a:ext cx="24006" cy="2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06" h="26700" extrusionOk="0">
                      <a:moveTo>
                        <a:pt x="24132" y="22206"/>
                      </a:moveTo>
                      <a:cubicBezTo>
                        <a:pt x="18236" y="15399"/>
                        <a:pt x="12340" y="8593"/>
                        <a:pt x="6443" y="1787"/>
                      </a:cubicBezTo>
                      <a:cubicBezTo>
                        <a:pt x="5363" y="430"/>
                        <a:pt x="3408" y="161"/>
                        <a:pt x="2001" y="1175"/>
                      </a:cubicBezTo>
                      <a:cubicBezTo>
                        <a:pt x="621" y="2243"/>
                        <a:pt x="350" y="4219"/>
                        <a:pt x="1390" y="5619"/>
                      </a:cubicBezTo>
                      <a:cubicBezTo>
                        <a:pt x="7287" y="12424"/>
                        <a:pt x="13184" y="19230"/>
                        <a:pt x="19080" y="26037"/>
                      </a:cubicBezTo>
                      <a:cubicBezTo>
                        <a:pt x="20161" y="27394"/>
                        <a:pt x="22115" y="27663"/>
                        <a:pt x="23522" y="26648"/>
                      </a:cubicBezTo>
                      <a:cubicBezTo>
                        <a:pt x="24901" y="25581"/>
                        <a:pt x="25173" y="23606"/>
                        <a:pt x="24132" y="222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8"/>
                <p:cNvSpPr/>
                <p:nvPr/>
              </p:nvSpPr>
              <p:spPr>
                <a:xfrm>
                  <a:off x="8480261" y="3238106"/>
                  <a:ext cx="12422" cy="21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2" h="21109" extrusionOk="0">
                      <a:moveTo>
                        <a:pt x="12939" y="17288"/>
                      </a:moveTo>
                      <a:cubicBezTo>
                        <a:pt x="10912" y="12365"/>
                        <a:pt x="8885" y="7443"/>
                        <a:pt x="6858" y="2522"/>
                      </a:cubicBezTo>
                      <a:cubicBezTo>
                        <a:pt x="6189" y="903"/>
                        <a:pt x="4335" y="134"/>
                        <a:pt x="2718" y="803"/>
                      </a:cubicBezTo>
                      <a:cubicBezTo>
                        <a:pt x="1100" y="1472"/>
                        <a:pt x="331" y="3327"/>
                        <a:pt x="1000" y="4945"/>
                      </a:cubicBezTo>
                      <a:cubicBezTo>
                        <a:pt x="3026" y="9868"/>
                        <a:pt x="5053" y="14790"/>
                        <a:pt x="7081" y="19711"/>
                      </a:cubicBezTo>
                      <a:cubicBezTo>
                        <a:pt x="7750" y="21330"/>
                        <a:pt x="9604" y="22099"/>
                        <a:pt x="11221" y="21430"/>
                      </a:cubicBezTo>
                      <a:cubicBezTo>
                        <a:pt x="12839" y="20761"/>
                        <a:pt x="13608" y="18906"/>
                        <a:pt x="12939" y="172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8"/>
                <p:cNvSpPr/>
                <p:nvPr/>
              </p:nvSpPr>
              <p:spPr>
                <a:xfrm>
                  <a:off x="8494361" y="3285248"/>
                  <a:ext cx="9310" cy="17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0" h="17507" extrusionOk="0">
                      <a:moveTo>
                        <a:pt x="10034" y="14471"/>
                      </a:moveTo>
                      <a:cubicBezTo>
                        <a:pt x="9048" y="10748"/>
                        <a:pt x="8062" y="7025"/>
                        <a:pt x="7076" y="3301"/>
                      </a:cubicBezTo>
                      <a:cubicBezTo>
                        <a:pt x="6934" y="2491"/>
                        <a:pt x="6512" y="1757"/>
                        <a:pt x="5884" y="1228"/>
                      </a:cubicBezTo>
                      <a:cubicBezTo>
                        <a:pt x="5206" y="710"/>
                        <a:pt x="4352" y="480"/>
                        <a:pt x="3506" y="587"/>
                      </a:cubicBezTo>
                      <a:cubicBezTo>
                        <a:pt x="2687" y="703"/>
                        <a:pt x="1944" y="1130"/>
                        <a:pt x="1434" y="1780"/>
                      </a:cubicBezTo>
                      <a:cubicBezTo>
                        <a:pt x="897" y="2449"/>
                        <a:pt x="664" y="3312"/>
                        <a:pt x="793" y="4160"/>
                      </a:cubicBezTo>
                      <a:cubicBezTo>
                        <a:pt x="1780" y="7883"/>
                        <a:pt x="2766" y="11606"/>
                        <a:pt x="3752" y="15330"/>
                      </a:cubicBezTo>
                      <a:cubicBezTo>
                        <a:pt x="3893" y="16139"/>
                        <a:pt x="4315" y="16873"/>
                        <a:pt x="4944" y="17403"/>
                      </a:cubicBezTo>
                      <a:cubicBezTo>
                        <a:pt x="5622" y="17921"/>
                        <a:pt x="6477" y="18151"/>
                        <a:pt x="7323" y="18042"/>
                      </a:cubicBezTo>
                      <a:cubicBezTo>
                        <a:pt x="8141" y="17927"/>
                        <a:pt x="8883" y="17501"/>
                        <a:pt x="9394" y="16851"/>
                      </a:cubicBezTo>
                      <a:cubicBezTo>
                        <a:pt x="9930" y="16182"/>
                        <a:pt x="10163" y="15319"/>
                        <a:pt x="10034" y="144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8"/>
                <p:cNvSpPr/>
                <p:nvPr/>
              </p:nvSpPr>
              <p:spPr>
                <a:xfrm>
                  <a:off x="8476219" y="3271750"/>
                  <a:ext cx="9158" cy="11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58" h="11202" extrusionOk="0">
                      <a:moveTo>
                        <a:pt x="9917" y="8986"/>
                      </a:moveTo>
                      <a:cubicBezTo>
                        <a:pt x="9914" y="8713"/>
                        <a:pt x="9913" y="8440"/>
                        <a:pt x="9911" y="8165"/>
                      </a:cubicBezTo>
                      <a:cubicBezTo>
                        <a:pt x="9837" y="7625"/>
                        <a:pt x="9625" y="7113"/>
                        <a:pt x="9297" y="6679"/>
                      </a:cubicBezTo>
                      <a:cubicBezTo>
                        <a:pt x="8342" y="5057"/>
                        <a:pt x="7386" y="3436"/>
                        <a:pt x="6429" y="1815"/>
                      </a:cubicBezTo>
                      <a:cubicBezTo>
                        <a:pt x="6192" y="1469"/>
                        <a:pt x="5866" y="1193"/>
                        <a:pt x="5485" y="1016"/>
                      </a:cubicBezTo>
                      <a:cubicBezTo>
                        <a:pt x="5135" y="768"/>
                        <a:pt x="4724" y="619"/>
                        <a:pt x="4296" y="583"/>
                      </a:cubicBezTo>
                      <a:cubicBezTo>
                        <a:pt x="3476" y="487"/>
                        <a:pt x="2651" y="709"/>
                        <a:pt x="1989" y="1203"/>
                      </a:cubicBezTo>
                      <a:cubicBezTo>
                        <a:pt x="1310" y="1722"/>
                        <a:pt x="867" y="2490"/>
                        <a:pt x="758" y="3337"/>
                      </a:cubicBezTo>
                      <a:lnTo>
                        <a:pt x="762" y="4161"/>
                      </a:lnTo>
                      <a:cubicBezTo>
                        <a:pt x="837" y="4700"/>
                        <a:pt x="1049" y="5212"/>
                        <a:pt x="1377" y="5647"/>
                      </a:cubicBezTo>
                      <a:cubicBezTo>
                        <a:pt x="2333" y="7267"/>
                        <a:pt x="3289" y="8889"/>
                        <a:pt x="4244" y="10511"/>
                      </a:cubicBezTo>
                      <a:cubicBezTo>
                        <a:pt x="4483" y="10856"/>
                        <a:pt x="4809" y="11132"/>
                        <a:pt x="5188" y="11310"/>
                      </a:cubicBezTo>
                      <a:cubicBezTo>
                        <a:pt x="5539" y="11558"/>
                        <a:pt x="5950" y="11707"/>
                        <a:pt x="6378" y="11742"/>
                      </a:cubicBezTo>
                      <a:cubicBezTo>
                        <a:pt x="7198" y="11837"/>
                        <a:pt x="8024" y="11615"/>
                        <a:pt x="8686" y="11121"/>
                      </a:cubicBezTo>
                      <a:cubicBezTo>
                        <a:pt x="9365" y="10602"/>
                        <a:pt x="9808" y="9834"/>
                        <a:pt x="9917" y="89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8"/>
                <p:cNvSpPr/>
                <p:nvPr/>
              </p:nvSpPr>
              <p:spPr>
                <a:xfrm>
                  <a:off x="8356156" y="3145629"/>
                  <a:ext cx="35940" cy="30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40" h="30971" extrusionOk="0">
                      <a:moveTo>
                        <a:pt x="36487" y="2514"/>
                      </a:moveTo>
                      <a:cubicBezTo>
                        <a:pt x="35808" y="905"/>
                        <a:pt x="33963" y="140"/>
                        <a:pt x="32346" y="796"/>
                      </a:cubicBezTo>
                      <a:cubicBezTo>
                        <a:pt x="20559" y="7369"/>
                        <a:pt x="10095" y="16075"/>
                        <a:pt x="1487" y="26471"/>
                      </a:cubicBezTo>
                      <a:cubicBezTo>
                        <a:pt x="-1116" y="29624"/>
                        <a:pt x="3894" y="33514"/>
                        <a:pt x="6488" y="30371"/>
                      </a:cubicBezTo>
                      <a:cubicBezTo>
                        <a:pt x="14374" y="20790"/>
                        <a:pt x="23962" y="12750"/>
                        <a:pt x="34770" y="6656"/>
                      </a:cubicBezTo>
                      <a:cubicBezTo>
                        <a:pt x="36346" y="5946"/>
                        <a:pt x="37098" y="4132"/>
                        <a:pt x="36487" y="25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8"/>
                <p:cNvSpPr/>
                <p:nvPr/>
              </p:nvSpPr>
              <p:spPr>
                <a:xfrm>
                  <a:off x="8334376" y="3188706"/>
                  <a:ext cx="13012" cy="25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2" h="25751" extrusionOk="0">
                      <a:moveTo>
                        <a:pt x="7074" y="23539"/>
                      </a:moveTo>
                      <a:cubicBezTo>
                        <a:pt x="7469" y="20396"/>
                        <a:pt x="8196" y="17303"/>
                        <a:pt x="9242" y="14313"/>
                      </a:cubicBezTo>
                      <a:cubicBezTo>
                        <a:pt x="9787" y="12737"/>
                        <a:pt x="10406" y="11189"/>
                        <a:pt x="11099" y="9668"/>
                      </a:cubicBezTo>
                      <a:cubicBezTo>
                        <a:pt x="11422" y="8959"/>
                        <a:pt x="11762" y="8259"/>
                        <a:pt x="12117" y="7566"/>
                      </a:cubicBezTo>
                      <a:cubicBezTo>
                        <a:pt x="12319" y="7171"/>
                        <a:pt x="12527" y="6777"/>
                        <a:pt x="12741" y="6386"/>
                      </a:cubicBezTo>
                      <a:cubicBezTo>
                        <a:pt x="12794" y="6287"/>
                        <a:pt x="13390" y="5234"/>
                        <a:pt x="13136" y="5669"/>
                      </a:cubicBezTo>
                      <a:cubicBezTo>
                        <a:pt x="14162" y="4274"/>
                        <a:pt x="13920" y="2320"/>
                        <a:pt x="12584" y="1218"/>
                      </a:cubicBezTo>
                      <a:cubicBezTo>
                        <a:pt x="11198" y="161"/>
                        <a:pt x="9221" y="406"/>
                        <a:pt x="8135" y="1769"/>
                      </a:cubicBezTo>
                      <a:cubicBezTo>
                        <a:pt x="4326" y="8211"/>
                        <a:pt x="1828" y="15343"/>
                        <a:pt x="782" y="22754"/>
                      </a:cubicBezTo>
                      <a:cubicBezTo>
                        <a:pt x="568" y="24492"/>
                        <a:pt x="1804" y="26075"/>
                        <a:pt x="3542" y="26289"/>
                      </a:cubicBezTo>
                      <a:cubicBezTo>
                        <a:pt x="5275" y="26503"/>
                        <a:pt x="6855" y="25273"/>
                        <a:pt x="7074" y="2353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8"/>
                <p:cNvSpPr/>
                <p:nvPr/>
              </p:nvSpPr>
              <p:spPr>
                <a:xfrm>
                  <a:off x="8364248" y="3194344"/>
                  <a:ext cx="15919" cy="2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19" h="23993" extrusionOk="0">
                      <a:moveTo>
                        <a:pt x="6857" y="22598"/>
                      </a:moveTo>
                      <a:cubicBezTo>
                        <a:pt x="8985" y="16508"/>
                        <a:pt x="12075" y="10797"/>
                        <a:pt x="16007" y="5684"/>
                      </a:cubicBezTo>
                      <a:cubicBezTo>
                        <a:pt x="17084" y="4302"/>
                        <a:pt x="16837" y="2309"/>
                        <a:pt x="15456" y="1232"/>
                      </a:cubicBezTo>
                      <a:cubicBezTo>
                        <a:pt x="14075" y="155"/>
                        <a:pt x="12083" y="402"/>
                        <a:pt x="11006" y="1783"/>
                      </a:cubicBezTo>
                      <a:cubicBezTo>
                        <a:pt x="6742" y="7358"/>
                        <a:pt x="3367" y="13560"/>
                        <a:pt x="1001" y="20169"/>
                      </a:cubicBezTo>
                      <a:cubicBezTo>
                        <a:pt x="330" y="21786"/>
                        <a:pt x="1097" y="23641"/>
                        <a:pt x="2714" y="24312"/>
                      </a:cubicBezTo>
                      <a:cubicBezTo>
                        <a:pt x="4331" y="24983"/>
                        <a:pt x="6186" y="24216"/>
                        <a:pt x="6857" y="225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8"/>
                <p:cNvSpPr/>
                <p:nvPr/>
              </p:nvSpPr>
              <p:spPr>
                <a:xfrm>
                  <a:off x="8355740" y="3231803"/>
                  <a:ext cx="8553" cy="17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3" h="17042" extrusionOk="0">
                      <a:moveTo>
                        <a:pt x="7074" y="14825"/>
                      </a:moveTo>
                      <a:lnTo>
                        <a:pt x="9287" y="4126"/>
                      </a:lnTo>
                      <a:cubicBezTo>
                        <a:pt x="9503" y="2387"/>
                        <a:pt x="8270" y="803"/>
                        <a:pt x="6533" y="586"/>
                      </a:cubicBezTo>
                      <a:cubicBezTo>
                        <a:pt x="5712" y="483"/>
                        <a:pt x="4884" y="706"/>
                        <a:pt x="4225" y="1205"/>
                      </a:cubicBezTo>
                      <a:cubicBezTo>
                        <a:pt x="3573" y="1746"/>
                        <a:pt x="3135" y="2503"/>
                        <a:pt x="2994" y="3339"/>
                      </a:cubicBezTo>
                      <a:lnTo>
                        <a:pt x="781" y="14040"/>
                      </a:lnTo>
                      <a:cubicBezTo>
                        <a:pt x="682" y="14860"/>
                        <a:pt x="905" y="15687"/>
                        <a:pt x="1402" y="16347"/>
                      </a:cubicBezTo>
                      <a:cubicBezTo>
                        <a:pt x="2459" y="17743"/>
                        <a:pt x="4447" y="18018"/>
                        <a:pt x="5842" y="16961"/>
                      </a:cubicBezTo>
                      <a:cubicBezTo>
                        <a:pt x="5843" y="16961"/>
                        <a:pt x="5843" y="16960"/>
                        <a:pt x="5843" y="16960"/>
                      </a:cubicBezTo>
                      <a:cubicBezTo>
                        <a:pt x="6496" y="16419"/>
                        <a:pt x="6933" y="15661"/>
                        <a:pt x="7074" y="148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8"/>
                <p:cNvSpPr/>
                <p:nvPr/>
              </p:nvSpPr>
              <p:spPr>
                <a:xfrm>
                  <a:off x="8366023" y="3251882"/>
                  <a:ext cx="6820" cy="11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0" h="11439" extrusionOk="0">
                      <a:moveTo>
                        <a:pt x="7069" y="9222"/>
                      </a:moveTo>
                      <a:lnTo>
                        <a:pt x="7560" y="4126"/>
                      </a:lnTo>
                      <a:cubicBezTo>
                        <a:pt x="7648" y="3306"/>
                        <a:pt x="7427" y="2483"/>
                        <a:pt x="6941" y="1816"/>
                      </a:cubicBezTo>
                      <a:cubicBezTo>
                        <a:pt x="6703" y="1471"/>
                        <a:pt x="6376" y="1195"/>
                        <a:pt x="5995" y="1018"/>
                      </a:cubicBezTo>
                      <a:cubicBezTo>
                        <a:pt x="5645" y="770"/>
                        <a:pt x="5235" y="620"/>
                        <a:pt x="4807" y="586"/>
                      </a:cubicBezTo>
                      <a:cubicBezTo>
                        <a:pt x="3070" y="369"/>
                        <a:pt x="1485" y="1602"/>
                        <a:pt x="1268" y="3340"/>
                      </a:cubicBezTo>
                      <a:cubicBezTo>
                        <a:pt x="1105" y="5039"/>
                        <a:pt x="941" y="6738"/>
                        <a:pt x="777" y="8436"/>
                      </a:cubicBezTo>
                      <a:cubicBezTo>
                        <a:pt x="690" y="9256"/>
                        <a:pt x="911" y="10079"/>
                        <a:pt x="1396" y="10746"/>
                      </a:cubicBezTo>
                      <a:cubicBezTo>
                        <a:pt x="1635" y="11091"/>
                        <a:pt x="1961" y="11366"/>
                        <a:pt x="2341" y="11544"/>
                      </a:cubicBezTo>
                      <a:cubicBezTo>
                        <a:pt x="2691" y="11792"/>
                        <a:pt x="3102" y="11942"/>
                        <a:pt x="3530" y="11976"/>
                      </a:cubicBezTo>
                      <a:cubicBezTo>
                        <a:pt x="5268" y="12192"/>
                        <a:pt x="6851" y="10960"/>
                        <a:pt x="7069" y="92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8"/>
                <p:cNvSpPr/>
                <p:nvPr/>
              </p:nvSpPr>
              <p:spPr>
                <a:xfrm>
                  <a:off x="8383851" y="3349831"/>
                  <a:ext cx="24259" cy="21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59" h="21966" extrusionOk="0">
                      <a:moveTo>
                        <a:pt x="23799" y="16856"/>
                      </a:moveTo>
                      <a:cubicBezTo>
                        <a:pt x="17546" y="11964"/>
                        <a:pt x="11554" y="6746"/>
                        <a:pt x="5849" y="1223"/>
                      </a:cubicBezTo>
                      <a:cubicBezTo>
                        <a:pt x="4465" y="159"/>
                        <a:pt x="2482" y="404"/>
                        <a:pt x="1399" y="1774"/>
                      </a:cubicBezTo>
                      <a:cubicBezTo>
                        <a:pt x="364" y="3167"/>
                        <a:pt x="607" y="5128"/>
                        <a:pt x="1951" y="6226"/>
                      </a:cubicBezTo>
                      <a:cubicBezTo>
                        <a:pt x="7655" y="11749"/>
                        <a:pt x="13647" y="16967"/>
                        <a:pt x="19900" y="21859"/>
                      </a:cubicBezTo>
                      <a:cubicBezTo>
                        <a:pt x="21282" y="22935"/>
                        <a:pt x="23274" y="22686"/>
                        <a:pt x="24350" y="21304"/>
                      </a:cubicBezTo>
                      <a:cubicBezTo>
                        <a:pt x="25423" y="19923"/>
                        <a:pt x="25177" y="17933"/>
                        <a:pt x="23799" y="168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8"/>
                <p:cNvSpPr/>
                <p:nvPr/>
              </p:nvSpPr>
              <p:spPr>
                <a:xfrm>
                  <a:off x="8459228" y="3397379"/>
                  <a:ext cx="28067" cy="15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67" h="15738" extrusionOk="0">
                      <a:moveTo>
                        <a:pt x="28588" y="14374"/>
                      </a:moveTo>
                      <a:cubicBezTo>
                        <a:pt x="29248" y="12756"/>
                        <a:pt x="28484" y="10908"/>
                        <a:pt x="26874" y="10230"/>
                      </a:cubicBezTo>
                      <a:cubicBezTo>
                        <a:pt x="19475" y="8242"/>
                        <a:pt x="12401" y="5199"/>
                        <a:pt x="5869" y="1195"/>
                      </a:cubicBezTo>
                      <a:cubicBezTo>
                        <a:pt x="4473" y="171"/>
                        <a:pt x="2522" y="413"/>
                        <a:pt x="1418" y="1746"/>
                      </a:cubicBezTo>
                      <a:cubicBezTo>
                        <a:pt x="356" y="3132"/>
                        <a:pt x="602" y="5113"/>
                        <a:pt x="1970" y="6198"/>
                      </a:cubicBezTo>
                      <a:cubicBezTo>
                        <a:pt x="8945" y="10563"/>
                        <a:pt x="16515" y="13894"/>
                        <a:pt x="24446" y="16087"/>
                      </a:cubicBezTo>
                      <a:cubicBezTo>
                        <a:pt x="26062" y="16700"/>
                        <a:pt x="27876" y="15950"/>
                        <a:pt x="28588" y="143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8"/>
                <p:cNvSpPr/>
                <p:nvPr/>
              </p:nvSpPr>
              <p:spPr>
                <a:xfrm>
                  <a:off x="8507102" y="3406496"/>
                  <a:ext cx="21500" cy="6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0" h="6510" extrusionOk="0">
                      <a:moveTo>
                        <a:pt x="22233" y="3285"/>
                      </a:moveTo>
                      <a:cubicBezTo>
                        <a:pt x="22118" y="2466"/>
                        <a:pt x="21691" y="1724"/>
                        <a:pt x="21041" y="1213"/>
                      </a:cubicBezTo>
                      <a:cubicBezTo>
                        <a:pt x="20345" y="734"/>
                        <a:pt x="19506" y="508"/>
                        <a:pt x="18663" y="572"/>
                      </a:cubicBezTo>
                      <a:cubicBezTo>
                        <a:pt x="13608" y="640"/>
                        <a:pt x="8552" y="709"/>
                        <a:pt x="3496" y="778"/>
                      </a:cubicBezTo>
                      <a:cubicBezTo>
                        <a:pt x="2676" y="889"/>
                        <a:pt x="1932" y="1317"/>
                        <a:pt x="1424" y="1970"/>
                      </a:cubicBezTo>
                      <a:cubicBezTo>
                        <a:pt x="906" y="2648"/>
                        <a:pt x="676" y="3502"/>
                        <a:pt x="784" y="4349"/>
                      </a:cubicBezTo>
                      <a:cubicBezTo>
                        <a:pt x="898" y="5167"/>
                        <a:pt x="1325" y="5910"/>
                        <a:pt x="1975" y="6421"/>
                      </a:cubicBezTo>
                      <a:cubicBezTo>
                        <a:pt x="2671" y="6900"/>
                        <a:pt x="3511" y="7126"/>
                        <a:pt x="4354" y="7061"/>
                      </a:cubicBezTo>
                      <a:cubicBezTo>
                        <a:pt x="9409" y="6993"/>
                        <a:pt x="14465" y="6925"/>
                        <a:pt x="19521" y="6856"/>
                      </a:cubicBezTo>
                      <a:cubicBezTo>
                        <a:pt x="20340" y="6745"/>
                        <a:pt x="21084" y="6317"/>
                        <a:pt x="21592" y="5665"/>
                      </a:cubicBezTo>
                      <a:cubicBezTo>
                        <a:pt x="22111" y="4987"/>
                        <a:pt x="22341" y="4132"/>
                        <a:pt x="22233" y="32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8"/>
                <p:cNvSpPr/>
                <p:nvPr/>
              </p:nvSpPr>
              <p:spPr>
                <a:xfrm>
                  <a:off x="8519182" y="3349331"/>
                  <a:ext cx="10978" cy="12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78" h="12758" extrusionOk="0">
                      <a:moveTo>
                        <a:pt x="11092" y="8231"/>
                      </a:moveTo>
                      <a:cubicBezTo>
                        <a:pt x="9538" y="6090"/>
                        <a:pt x="7984" y="3948"/>
                        <a:pt x="6431" y="1804"/>
                      </a:cubicBezTo>
                      <a:cubicBezTo>
                        <a:pt x="5363" y="425"/>
                        <a:pt x="3389" y="153"/>
                        <a:pt x="1988" y="1193"/>
                      </a:cubicBezTo>
                      <a:cubicBezTo>
                        <a:pt x="626" y="2270"/>
                        <a:pt x="356" y="4231"/>
                        <a:pt x="1377" y="5637"/>
                      </a:cubicBezTo>
                      <a:cubicBezTo>
                        <a:pt x="2931" y="7779"/>
                        <a:pt x="4485" y="9922"/>
                        <a:pt x="6039" y="12064"/>
                      </a:cubicBezTo>
                      <a:cubicBezTo>
                        <a:pt x="7097" y="13460"/>
                        <a:pt x="9086" y="13734"/>
                        <a:pt x="10481" y="12675"/>
                      </a:cubicBezTo>
                      <a:cubicBezTo>
                        <a:pt x="11876" y="11617"/>
                        <a:pt x="12150" y="9627"/>
                        <a:pt x="11092" y="8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8"/>
                <p:cNvSpPr/>
                <p:nvPr/>
              </p:nvSpPr>
              <p:spPr>
                <a:xfrm>
                  <a:off x="8366176" y="3294934"/>
                  <a:ext cx="22804" cy="38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04" h="38103" extrusionOk="0">
                      <a:moveTo>
                        <a:pt x="22853" y="33644"/>
                      </a:moveTo>
                      <a:cubicBezTo>
                        <a:pt x="15433" y="24478"/>
                        <a:pt x="9980" y="13882"/>
                        <a:pt x="6834" y="2516"/>
                      </a:cubicBezTo>
                      <a:cubicBezTo>
                        <a:pt x="6158" y="905"/>
                        <a:pt x="4312" y="139"/>
                        <a:pt x="2694" y="798"/>
                      </a:cubicBezTo>
                      <a:cubicBezTo>
                        <a:pt x="1109" y="1499"/>
                        <a:pt x="353" y="3322"/>
                        <a:pt x="976" y="4940"/>
                      </a:cubicBezTo>
                      <a:cubicBezTo>
                        <a:pt x="4304" y="16821"/>
                        <a:pt x="10029" y="27894"/>
                        <a:pt x="17799" y="37476"/>
                      </a:cubicBezTo>
                      <a:cubicBezTo>
                        <a:pt x="20369" y="40648"/>
                        <a:pt x="25425" y="36820"/>
                        <a:pt x="22853" y="336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8"/>
                <p:cNvSpPr/>
                <p:nvPr/>
              </p:nvSpPr>
              <p:spPr>
                <a:xfrm>
                  <a:off x="8323797" y="3298388"/>
                  <a:ext cx="20269" cy="53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69" h="53709" extrusionOk="0">
                      <a:moveTo>
                        <a:pt x="20418" y="49153"/>
                      </a:moveTo>
                      <a:cubicBezTo>
                        <a:pt x="11139" y="35990"/>
                        <a:pt x="6467" y="20128"/>
                        <a:pt x="7131" y="4035"/>
                      </a:cubicBezTo>
                      <a:cubicBezTo>
                        <a:pt x="7312" y="-10"/>
                        <a:pt x="1021" y="-841"/>
                        <a:pt x="840" y="3249"/>
                      </a:cubicBezTo>
                      <a:cubicBezTo>
                        <a:pt x="40" y="20979"/>
                        <a:pt x="5149" y="38473"/>
                        <a:pt x="15365" y="52983"/>
                      </a:cubicBezTo>
                      <a:cubicBezTo>
                        <a:pt x="17727" y="56327"/>
                        <a:pt x="22769" y="52480"/>
                        <a:pt x="20418" y="491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8"/>
                <p:cNvSpPr/>
                <p:nvPr/>
              </p:nvSpPr>
              <p:spPr>
                <a:xfrm>
                  <a:off x="8357472" y="3371075"/>
                  <a:ext cx="36315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15" h="32427" extrusionOk="0">
                      <a:moveTo>
                        <a:pt x="35938" y="27382"/>
                      </a:moveTo>
                      <a:cubicBezTo>
                        <a:pt x="25436" y="19221"/>
                        <a:pt x="15392" y="10488"/>
                        <a:pt x="5849" y="1224"/>
                      </a:cubicBezTo>
                      <a:cubicBezTo>
                        <a:pt x="4465" y="158"/>
                        <a:pt x="2481" y="404"/>
                        <a:pt x="1398" y="1775"/>
                      </a:cubicBezTo>
                      <a:cubicBezTo>
                        <a:pt x="364" y="3168"/>
                        <a:pt x="608" y="5128"/>
                        <a:pt x="1950" y="6226"/>
                      </a:cubicBezTo>
                      <a:cubicBezTo>
                        <a:pt x="11493" y="15491"/>
                        <a:pt x="21537" y="24223"/>
                        <a:pt x="32038" y="32384"/>
                      </a:cubicBezTo>
                      <a:cubicBezTo>
                        <a:pt x="33457" y="33413"/>
                        <a:pt x="35440" y="33098"/>
                        <a:pt x="36469" y="31679"/>
                      </a:cubicBezTo>
                      <a:cubicBezTo>
                        <a:pt x="37448" y="30329"/>
                        <a:pt x="37215" y="28452"/>
                        <a:pt x="35937" y="273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8"/>
                <p:cNvSpPr/>
                <p:nvPr/>
              </p:nvSpPr>
              <p:spPr>
                <a:xfrm>
                  <a:off x="8488755" y="3440448"/>
                  <a:ext cx="35121" cy="7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21" h="7755" extrusionOk="0">
                      <a:moveTo>
                        <a:pt x="35853" y="4651"/>
                      </a:moveTo>
                      <a:cubicBezTo>
                        <a:pt x="35578" y="2939"/>
                        <a:pt x="34007" y="1744"/>
                        <a:pt x="32284" y="1938"/>
                      </a:cubicBezTo>
                      <a:cubicBezTo>
                        <a:pt x="22946" y="2201"/>
                        <a:pt x="13601" y="1749"/>
                        <a:pt x="4332" y="587"/>
                      </a:cubicBezTo>
                      <a:cubicBezTo>
                        <a:pt x="2595" y="365"/>
                        <a:pt x="1006" y="1594"/>
                        <a:pt x="784" y="3332"/>
                      </a:cubicBezTo>
                      <a:cubicBezTo>
                        <a:pt x="562" y="5069"/>
                        <a:pt x="1790" y="6658"/>
                        <a:pt x="3527" y="6880"/>
                      </a:cubicBezTo>
                      <a:cubicBezTo>
                        <a:pt x="3533" y="6881"/>
                        <a:pt x="3540" y="6882"/>
                        <a:pt x="3545" y="6883"/>
                      </a:cubicBezTo>
                      <a:cubicBezTo>
                        <a:pt x="13362" y="8083"/>
                        <a:pt x="23256" y="8531"/>
                        <a:pt x="33141" y="8222"/>
                      </a:cubicBezTo>
                      <a:cubicBezTo>
                        <a:pt x="34869" y="7974"/>
                        <a:pt x="36078" y="6383"/>
                        <a:pt x="35853" y="46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8"/>
                <p:cNvSpPr/>
                <p:nvPr/>
              </p:nvSpPr>
              <p:spPr>
                <a:xfrm>
                  <a:off x="8551562" y="3415448"/>
                  <a:ext cx="17303" cy="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03" h="6785" extrusionOk="0">
                      <a:moveTo>
                        <a:pt x="18036" y="3349"/>
                      </a:moveTo>
                      <a:cubicBezTo>
                        <a:pt x="17773" y="1629"/>
                        <a:pt x="16192" y="428"/>
                        <a:pt x="14465" y="636"/>
                      </a:cubicBezTo>
                      <a:cubicBezTo>
                        <a:pt x="11099" y="1141"/>
                        <a:pt x="7675" y="1123"/>
                        <a:pt x="4314" y="583"/>
                      </a:cubicBezTo>
                      <a:cubicBezTo>
                        <a:pt x="2582" y="382"/>
                        <a:pt x="1007" y="1607"/>
                        <a:pt x="776" y="3337"/>
                      </a:cubicBezTo>
                      <a:cubicBezTo>
                        <a:pt x="595" y="5065"/>
                        <a:pt x="1809" y="6627"/>
                        <a:pt x="3528" y="6878"/>
                      </a:cubicBezTo>
                      <a:cubicBezTo>
                        <a:pt x="7435" y="7488"/>
                        <a:pt x="11413" y="7503"/>
                        <a:pt x="15325" y="6920"/>
                      </a:cubicBezTo>
                      <a:cubicBezTo>
                        <a:pt x="16140" y="6796"/>
                        <a:pt x="16879" y="6370"/>
                        <a:pt x="17396" y="5727"/>
                      </a:cubicBezTo>
                      <a:cubicBezTo>
                        <a:pt x="17914" y="5049"/>
                        <a:pt x="18144" y="4195"/>
                        <a:pt x="18036" y="33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8"/>
                <p:cNvSpPr/>
                <p:nvPr/>
              </p:nvSpPr>
              <p:spPr>
                <a:xfrm>
                  <a:off x="8551613" y="3391782"/>
                  <a:ext cx="7686" cy="75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6" h="7532" extrusionOk="0">
                      <a:moveTo>
                        <a:pt x="8202" y="6129"/>
                      </a:moveTo>
                      <a:cubicBezTo>
                        <a:pt x="8418" y="5610"/>
                        <a:pt x="8492" y="5042"/>
                        <a:pt x="8416" y="4484"/>
                      </a:cubicBezTo>
                      <a:lnTo>
                        <a:pt x="8204" y="3702"/>
                      </a:lnTo>
                      <a:cubicBezTo>
                        <a:pt x="7995" y="3194"/>
                        <a:pt x="7658" y="2750"/>
                        <a:pt x="7225" y="2413"/>
                      </a:cubicBezTo>
                      <a:lnTo>
                        <a:pt x="5879" y="1239"/>
                      </a:lnTo>
                      <a:cubicBezTo>
                        <a:pt x="5551" y="962"/>
                        <a:pt x="5156" y="777"/>
                        <a:pt x="4733" y="704"/>
                      </a:cubicBezTo>
                      <a:cubicBezTo>
                        <a:pt x="4338" y="560"/>
                        <a:pt x="3912" y="524"/>
                        <a:pt x="3499" y="600"/>
                      </a:cubicBezTo>
                      <a:cubicBezTo>
                        <a:pt x="2692" y="745"/>
                        <a:pt x="1959" y="1166"/>
                        <a:pt x="1429" y="1792"/>
                      </a:cubicBezTo>
                      <a:cubicBezTo>
                        <a:pt x="1285" y="2037"/>
                        <a:pt x="1144" y="2281"/>
                        <a:pt x="1001" y="2526"/>
                      </a:cubicBezTo>
                      <a:cubicBezTo>
                        <a:pt x="785" y="3046"/>
                        <a:pt x="711" y="3614"/>
                        <a:pt x="787" y="4171"/>
                      </a:cubicBezTo>
                      <a:cubicBezTo>
                        <a:pt x="859" y="4432"/>
                        <a:pt x="929" y="4693"/>
                        <a:pt x="1000" y="4953"/>
                      </a:cubicBezTo>
                      <a:cubicBezTo>
                        <a:pt x="1209" y="5461"/>
                        <a:pt x="1547" y="5905"/>
                        <a:pt x="1979" y="6243"/>
                      </a:cubicBezTo>
                      <a:lnTo>
                        <a:pt x="3325" y="7416"/>
                      </a:lnTo>
                      <a:cubicBezTo>
                        <a:pt x="3652" y="7694"/>
                        <a:pt x="4048" y="7879"/>
                        <a:pt x="4471" y="7952"/>
                      </a:cubicBezTo>
                      <a:cubicBezTo>
                        <a:pt x="4866" y="8096"/>
                        <a:pt x="5291" y="8131"/>
                        <a:pt x="5704" y="8055"/>
                      </a:cubicBezTo>
                      <a:cubicBezTo>
                        <a:pt x="6512" y="7911"/>
                        <a:pt x="7245" y="7490"/>
                        <a:pt x="7775" y="68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97" name="Google Shape;397;p8"/>
            <p:cNvGrpSpPr/>
            <p:nvPr/>
          </p:nvGrpSpPr>
          <p:grpSpPr>
            <a:xfrm rot="-1405190">
              <a:off x="-361042" y="329731"/>
              <a:ext cx="1032805" cy="742179"/>
              <a:chOff x="5632921" y="3598159"/>
              <a:chExt cx="360281" cy="258900"/>
            </a:xfrm>
          </p:grpSpPr>
          <p:sp>
            <p:nvSpPr>
              <p:cNvPr id="398" name="Google Shape;398;p8"/>
              <p:cNvSpPr/>
              <p:nvPr/>
            </p:nvSpPr>
            <p:spPr>
              <a:xfrm>
                <a:off x="5632921" y="3598159"/>
                <a:ext cx="360281" cy="258900"/>
              </a:xfrm>
              <a:custGeom>
                <a:avLst/>
                <a:gdLst/>
                <a:ahLst/>
                <a:cxnLst/>
                <a:rect l="l" t="t" r="r" b="b"/>
                <a:pathLst>
                  <a:path w="360281" h="258900" extrusionOk="0">
                    <a:moveTo>
                      <a:pt x="361040" y="122986"/>
                    </a:moveTo>
                    <a:lnTo>
                      <a:pt x="360415" y="144782"/>
                    </a:lnTo>
                    <a:lnTo>
                      <a:pt x="258111" y="187516"/>
                    </a:lnTo>
                    <a:cubicBezTo>
                      <a:pt x="258111" y="187516"/>
                      <a:pt x="218297" y="143707"/>
                      <a:pt x="163847" y="171314"/>
                    </a:cubicBezTo>
                    <a:cubicBezTo>
                      <a:pt x="109396" y="198921"/>
                      <a:pt x="97379" y="254983"/>
                      <a:pt x="97379" y="254983"/>
                    </a:cubicBezTo>
                    <a:cubicBezTo>
                      <a:pt x="97379" y="254983"/>
                      <a:pt x="93107" y="255848"/>
                      <a:pt x="84117" y="257240"/>
                    </a:cubicBezTo>
                    <a:cubicBezTo>
                      <a:pt x="57346" y="261387"/>
                      <a:pt x="19985" y="260464"/>
                      <a:pt x="11941" y="248108"/>
                    </a:cubicBezTo>
                    <a:cubicBezTo>
                      <a:pt x="-26093" y="189685"/>
                      <a:pt x="43290" y="132053"/>
                      <a:pt x="65444" y="93622"/>
                    </a:cubicBezTo>
                    <a:cubicBezTo>
                      <a:pt x="87598" y="55190"/>
                      <a:pt x="144882" y="-5559"/>
                      <a:pt x="195562" y="1060"/>
                    </a:cubicBezTo>
                    <a:cubicBezTo>
                      <a:pt x="246242" y="7679"/>
                      <a:pt x="324275" y="4957"/>
                      <a:pt x="361040" y="1229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>
                <a:off x="5716280" y="3711657"/>
                <a:ext cx="195998" cy="143181"/>
              </a:xfrm>
              <a:custGeom>
                <a:avLst/>
                <a:gdLst/>
                <a:ahLst/>
                <a:cxnLst/>
                <a:rect l="l" t="t" r="r" b="b"/>
                <a:pathLst>
                  <a:path w="195998" h="143181" extrusionOk="0">
                    <a:moveTo>
                      <a:pt x="83407" y="6577"/>
                    </a:moveTo>
                    <a:cubicBezTo>
                      <a:pt x="18681" y="32605"/>
                      <a:pt x="3527" y="103748"/>
                      <a:pt x="758" y="143742"/>
                    </a:cubicBezTo>
                    <a:cubicBezTo>
                      <a:pt x="8889" y="142423"/>
                      <a:pt x="14020" y="141485"/>
                      <a:pt x="14020" y="141485"/>
                    </a:cubicBezTo>
                    <a:cubicBezTo>
                      <a:pt x="14020" y="141485"/>
                      <a:pt x="26038" y="85423"/>
                      <a:pt x="80487" y="57816"/>
                    </a:cubicBezTo>
                    <a:cubicBezTo>
                      <a:pt x="134938" y="30209"/>
                      <a:pt x="174752" y="74018"/>
                      <a:pt x="174752" y="74018"/>
                    </a:cubicBezTo>
                    <a:lnTo>
                      <a:pt x="196756" y="64827"/>
                    </a:lnTo>
                    <a:cubicBezTo>
                      <a:pt x="176206" y="28235"/>
                      <a:pt x="138691" y="-15654"/>
                      <a:pt x="83407" y="65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0" name="Google Shape;400;p8"/>
              <p:cNvGrpSpPr/>
              <p:nvPr/>
            </p:nvGrpSpPr>
            <p:grpSpPr>
              <a:xfrm>
                <a:off x="5673537" y="3625893"/>
                <a:ext cx="274318" cy="207930"/>
                <a:chOff x="5673537" y="3625893"/>
                <a:chExt cx="274318" cy="207930"/>
              </a:xfrm>
            </p:grpSpPr>
            <p:sp>
              <p:nvSpPr>
                <p:cNvPr id="401" name="Google Shape;401;p8"/>
                <p:cNvSpPr/>
                <p:nvPr/>
              </p:nvSpPr>
              <p:spPr>
                <a:xfrm>
                  <a:off x="5843030" y="3625893"/>
                  <a:ext cx="90499" cy="32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99" h="32710" extrusionOk="0">
                      <a:moveTo>
                        <a:pt x="90149" y="27861"/>
                      </a:moveTo>
                      <a:cubicBezTo>
                        <a:pt x="65869" y="8082"/>
                        <a:pt x="34894" y="-1558"/>
                        <a:pt x="3682" y="953"/>
                      </a:cubicBezTo>
                      <a:cubicBezTo>
                        <a:pt x="-372" y="1291"/>
                        <a:pt x="-139" y="7630"/>
                        <a:pt x="3937" y="7290"/>
                      </a:cubicBezTo>
                      <a:cubicBezTo>
                        <a:pt x="33471" y="4826"/>
                        <a:pt x="62816" y="13865"/>
                        <a:pt x="85849" y="32522"/>
                      </a:cubicBezTo>
                      <a:cubicBezTo>
                        <a:pt x="89002" y="35091"/>
                        <a:pt x="93319" y="30446"/>
                        <a:pt x="90149" y="278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8"/>
                <p:cNvSpPr/>
                <p:nvPr/>
              </p:nvSpPr>
              <p:spPr>
                <a:xfrm>
                  <a:off x="5781490" y="3645146"/>
                  <a:ext cx="53600" cy="11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0" h="11451" extrusionOk="0">
                      <a:moveTo>
                        <a:pt x="4721" y="11760"/>
                      </a:moveTo>
                      <a:cubicBezTo>
                        <a:pt x="19313" y="5773"/>
                        <a:pt x="35593" y="5344"/>
                        <a:pt x="50480" y="10554"/>
                      </a:cubicBezTo>
                      <a:cubicBezTo>
                        <a:pt x="52183" y="10936"/>
                        <a:pt x="53878" y="9881"/>
                        <a:pt x="54288" y="8184"/>
                      </a:cubicBezTo>
                      <a:cubicBezTo>
                        <a:pt x="54645" y="6485"/>
                        <a:pt x="53600" y="4806"/>
                        <a:pt x="51919" y="4375"/>
                      </a:cubicBezTo>
                      <a:cubicBezTo>
                        <a:pt x="35920" y="-1137"/>
                        <a:pt x="18466" y="-660"/>
                        <a:pt x="2792" y="5717"/>
                      </a:cubicBezTo>
                      <a:cubicBezTo>
                        <a:pt x="-953" y="7254"/>
                        <a:pt x="935" y="13314"/>
                        <a:pt x="4721" y="117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8"/>
                <p:cNvSpPr/>
                <p:nvPr/>
              </p:nvSpPr>
              <p:spPr>
                <a:xfrm>
                  <a:off x="5913600" y="3663949"/>
                  <a:ext cx="34255" cy="2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5" h="21434" extrusionOk="0">
                      <a:moveTo>
                        <a:pt x="34182" y="21014"/>
                      </a:moveTo>
                      <a:cubicBezTo>
                        <a:pt x="35358" y="19722"/>
                        <a:pt x="35277" y="17725"/>
                        <a:pt x="34002" y="16532"/>
                      </a:cubicBezTo>
                      <a:cubicBezTo>
                        <a:pt x="24994" y="9903"/>
                        <a:pt x="15110" y="4555"/>
                        <a:pt x="4634" y="642"/>
                      </a:cubicBezTo>
                      <a:cubicBezTo>
                        <a:pt x="2930" y="254"/>
                        <a:pt x="1232" y="1311"/>
                        <a:pt x="826" y="3011"/>
                      </a:cubicBezTo>
                      <a:cubicBezTo>
                        <a:pt x="475" y="4709"/>
                        <a:pt x="1516" y="6384"/>
                        <a:pt x="3194" y="6819"/>
                      </a:cubicBezTo>
                      <a:cubicBezTo>
                        <a:pt x="12647" y="10374"/>
                        <a:pt x="21567" y="15210"/>
                        <a:pt x="29704" y="21194"/>
                      </a:cubicBezTo>
                      <a:cubicBezTo>
                        <a:pt x="31009" y="22329"/>
                        <a:pt x="32973" y="22250"/>
                        <a:pt x="34182" y="210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8"/>
                <p:cNvSpPr/>
                <p:nvPr/>
              </p:nvSpPr>
              <p:spPr>
                <a:xfrm>
                  <a:off x="5807168" y="3669138"/>
                  <a:ext cx="37896" cy="11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6" h="11416" extrusionOk="0">
                      <a:moveTo>
                        <a:pt x="5626" y="9985"/>
                      </a:moveTo>
                      <a:cubicBezTo>
                        <a:pt x="14683" y="5325"/>
                        <a:pt x="25554" y="5949"/>
                        <a:pt x="34019" y="11614"/>
                      </a:cubicBezTo>
                      <a:cubicBezTo>
                        <a:pt x="35566" y="12422"/>
                        <a:pt x="37476" y="11839"/>
                        <a:pt x="38307" y="10303"/>
                      </a:cubicBezTo>
                      <a:cubicBezTo>
                        <a:pt x="39089" y="8752"/>
                        <a:pt x="38511" y="6861"/>
                        <a:pt x="36996" y="6013"/>
                      </a:cubicBezTo>
                      <a:cubicBezTo>
                        <a:pt x="26510" y="-729"/>
                        <a:pt x="13193" y="-1254"/>
                        <a:pt x="2209" y="4642"/>
                      </a:cubicBezTo>
                      <a:cubicBezTo>
                        <a:pt x="749" y="5596"/>
                        <a:pt x="321" y="7544"/>
                        <a:pt x="1246" y="9022"/>
                      </a:cubicBezTo>
                      <a:cubicBezTo>
                        <a:pt x="2212" y="10467"/>
                        <a:pt x="4144" y="10891"/>
                        <a:pt x="5626" y="99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8"/>
                <p:cNvSpPr/>
                <p:nvPr/>
              </p:nvSpPr>
              <p:spPr>
                <a:xfrm>
                  <a:off x="5713879" y="3693179"/>
                  <a:ext cx="26040" cy="40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0" h="40196" extrusionOk="0">
                      <a:moveTo>
                        <a:pt x="6795" y="39169"/>
                      </a:moveTo>
                      <a:cubicBezTo>
                        <a:pt x="13316" y="27822"/>
                        <a:pt x="19838" y="16476"/>
                        <a:pt x="26359" y="5130"/>
                      </a:cubicBezTo>
                      <a:cubicBezTo>
                        <a:pt x="28399" y="1582"/>
                        <a:pt x="22793" y="-1382"/>
                        <a:pt x="20761" y="2152"/>
                      </a:cubicBezTo>
                      <a:cubicBezTo>
                        <a:pt x="14241" y="13498"/>
                        <a:pt x="7720" y="24844"/>
                        <a:pt x="1198" y="36189"/>
                      </a:cubicBezTo>
                      <a:cubicBezTo>
                        <a:pt x="-842" y="39738"/>
                        <a:pt x="4763" y="42701"/>
                        <a:pt x="6795" y="391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8"/>
                <p:cNvSpPr/>
                <p:nvPr/>
              </p:nvSpPr>
              <p:spPr>
                <a:xfrm>
                  <a:off x="5889654" y="3703878"/>
                  <a:ext cx="33902" cy="21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02" h="21947" extrusionOk="0">
                      <a:moveTo>
                        <a:pt x="33055" y="16487"/>
                      </a:moveTo>
                      <a:cubicBezTo>
                        <a:pt x="23818" y="11319"/>
                        <a:pt x="14580" y="6152"/>
                        <a:pt x="5341" y="985"/>
                      </a:cubicBezTo>
                      <a:cubicBezTo>
                        <a:pt x="1772" y="-1013"/>
                        <a:pt x="-1195" y="4594"/>
                        <a:pt x="2364" y="6584"/>
                      </a:cubicBezTo>
                      <a:cubicBezTo>
                        <a:pt x="11601" y="11752"/>
                        <a:pt x="20839" y="16919"/>
                        <a:pt x="30078" y="22086"/>
                      </a:cubicBezTo>
                      <a:cubicBezTo>
                        <a:pt x="33647" y="24083"/>
                        <a:pt x="36614" y="18477"/>
                        <a:pt x="33055" y="164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8"/>
                <p:cNvSpPr/>
                <p:nvPr/>
              </p:nvSpPr>
              <p:spPr>
                <a:xfrm>
                  <a:off x="5673537" y="3772298"/>
                  <a:ext cx="14165" cy="4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5" h="41259" extrusionOk="0">
                      <a:moveTo>
                        <a:pt x="4052" y="41819"/>
                      </a:moveTo>
                      <a:cubicBezTo>
                        <a:pt x="5783" y="41710"/>
                        <a:pt x="7123" y="40259"/>
                        <a:pt x="7092" y="38524"/>
                      </a:cubicBezTo>
                      <a:cubicBezTo>
                        <a:pt x="7961" y="27116"/>
                        <a:pt x="10485" y="15895"/>
                        <a:pt x="14587" y="5215"/>
                      </a:cubicBezTo>
                      <a:cubicBezTo>
                        <a:pt x="15350" y="3663"/>
                        <a:pt x="14776" y="1785"/>
                        <a:pt x="13276" y="926"/>
                      </a:cubicBezTo>
                      <a:cubicBezTo>
                        <a:pt x="11729" y="117"/>
                        <a:pt x="9819" y="700"/>
                        <a:pt x="8988" y="2236"/>
                      </a:cubicBezTo>
                      <a:cubicBezTo>
                        <a:pt x="4471" y="13948"/>
                        <a:pt x="1699" y="26261"/>
                        <a:pt x="758" y="38779"/>
                      </a:cubicBezTo>
                      <a:cubicBezTo>
                        <a:pt x="838" y="40524"/>
                        <a:pt x="2307" y="41880"/>
                        <a:pt x="4052" y="418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8"/>
                <p:cNvSpPr/>
                <p:nvPr/>
              </p:nvSpPr>
              <p:spPr>
                <a:xfrm>
                  <a:off x="5692419" y="3797299"/>
                  <a:ext cx="12745" cy="36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5" h="36524" extrusionOk="0">
                      <a:moveTo>
                        <a:pt x="7205" y="33897"/>
                      </a:moveTo>
                      <a:cubicBezTo>
                        <a:pt x="6575" y="23944"/>
                        <a:pt x="8640" y="14006"/>
                        <a:pt x="13181" y="5128"/>
                      </a:cubicBezTo>
                      <a:cubicBezTo>
                        <a:pt x="13950" y="3553"/>
                        <a:pt x="13297" y="1653"/>
                        <a:pt x="11723" y="884"/>
                      </a:cubicBezTo>
                      <a:cubicBezTo>
                        <a:pt x="10225" y="152"/>
                        <a:pt x="8416" y="705"/>
                        <a:pt x="7583" y="2149"/>
                      </a:cubicBezTo>
                      <a:cubicBezTo>
                        <a:pt x="2521" y="12023"/>
                        <a:pt x="203" y="23076"/>
                        <a:pt x="871" y="34152"/>
                      </a:cubicBezTo>
                      <a:cubicBezTo>
                        <a:pt x="1002" y="35899"/>
                        <a:pt x="2525" y="37209"/>
                        <a:pt x="4272" y="37077"/>
                      </a:cubicBezTo>
                      <a:cubicBezTo>
                        <a:pt x="5933" y="36952"/>
                        <a:pt x="7213" y="35563"/>
                        <a:pt x="7205" y="3389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9" name="Google Shape;409;p8"/>
            <p:cNvGrpSpPr/>
            <p:nvPr/>
          </p:nvGrpSpPr>
          <p:grpSpPr>
            <a:xfrm flipH="1">
              <a:off x="6625039" y="-138224"/>
              <a:ext cx="730201" cy="785545"/>
              <a:chOff x="7740980" y="3274406"/>
              <a:chExt cx="220905" cy="237648"/>
            </a:xfrm>
          </p:grpSpPr>
          <p:grpSp>
            <p:nvGrpSpPr>
              <p:cNvPr id="410" name="Google Shape;410;p8"/>
              <p:cNvGrpSpPr/>
              <p:nvPr/>
            </p:nvGrpSpPr>
            <p:grpSpPr>
              <a:xfrm>
                <a:off x="7740980" y="3274406"/>
                <a:ext cx="220905" cy="237648"/>
                <a:chOff x="7740980" y="3274406"/>
                <a:chExt cx="220905" cy="237648"/>
              </a:xfrm>
            </p:grpSpPr>
            <p:sp>
              <p:nvSpPr>
                <p:cNvPr id="411" name="Google Shape;411;p8"/>
                <p:cNvSpPr/>
                <p:nvPr/>
              </p:nvSpPr>
              <p:spPr>
                <a:xfrm>
                  <a:off x="7740980" y="3274406"/>
                  <a:ext cx="157020" cy="15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20" h="159478" extrusionOk="0">
                      <a:moveTo>
                        <a:pt x="4251" y="8460"/>
                      </a:moveTo>
                      <a:cubicBezTo>
                        <a:pt x="26660" y="8716"/>
                        <a:pt x="56661" y="13613"/>
                        <a:pt x="71688" y="31808"/>
                      </a:cubicBezTo>
                      <a:cubicBezTo>
                        <a:pt x="86805" y="50112"/>
                        <a:pt x="72337" y="71314"/>
                        <a:pt x="72808" y="91763"/>
                      </a:cubicBezTo>
                      <a:cubicBezTo>
                        <a:pt x="73666" y="112623"/>
                        <a:pt x="84280" y="131864"/>
                        <a:pt x="101463" y="143712"/>
                      </a:cubicBezTo>
                      <a:cubicBezTo>
                        <a:pt x="115615" y="154037"/>
                        <a:pt x="136800" y="163252"/>
                        <a:pt x="154677" y="158962"/>
                      </a:cubicBezTo>
                      <a:cubicBezTo>
                        <a:pt x="159620" y="157776"/>
                        <a:pt x="158277" y="149960"/>
                        <a:pt x="153313" y="151152"/>
                      </a:cubicBezTo>
                      <a:cubicBezTo>
                        <a:pt x="136790" y="155116"/>
                        <a:pt x="117172" y="145814"/>
                        <a:pt x="104409" y="136026"/>
                      </a:cubicBezTo>
                      <a:cubicBezTo>
                        <a:pt x="82658" y="119344"/>
                        <a:pt x="77060" y="94857"/>
                        <a:pt x="84266" y="69128"/>
                      </a:cubicBezTo>
                      <a:cubicBezTo>
                        <a:pt x="88753" y="53104"/>
                        <a:pt x="87478" y="36411"/>
                        <a:pt x="75351" y="24057"/>
                      </a:cubicBezTo>
                      <a:cubicBezTo>
                        <a:pt x="64777" y="13284"/>
                        <a:pt x="49863" y="7755"/>
                        <a:pt x="35429" y="4473"/>
                      </a:cubicBezTo>
                      <a:cubicBezTo>
                        <a:pt x="25431" y="2101"/>
                        <a:pt x="15212" y="790"/>
                        <a:pt x="4939" y="562"/>
                      </a:cubicBezTo>
                      <a:cubicBezTo>
                        <a:pt x="-140" y="504"/>
                        <a:pt x="-853" y="8402"/>
                        <a:pt x="4251" y="846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8"/>
                <p:cNvSpPr/>
                <p:nvPr/>
              </p:nvSpPr>
              <p:spPr>
                <a:xfrm>
                  <a:off x="7878407" y="3373023"/>
                  <a:ext cx="83478" cy="13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78" h="139031" extrusionOk="0">
                      <a:moveTo>
                        <a:pt x="758" y="57636"/>
                      </a:moveTo>
                      <a:cubicBezTo>
                        <a:pt x="758" y="57636"/>
                        <a:pt x="54179" y="-19399"/>
                        <a:pt x="79341" y="5526"/>
                      </a:cubicBezTo>
                      <a:cubicBezTo>
                        <a:pt x="104502" y="30452"/>
                        <a:pt x="24495" y="63159"/>
                        <a:pt x="24495" y="63159"/>
                      </a:cubicBezTo>
                      <a:cubicBezTo>
                        <a:pt x="24495" y="63159"/>
                        <a:pt x="88823" y="95595"/>
                        <a:pt x="79583" y="125476"/>
                      </a:cubicBezTo>
                      <a:cubicBezTo>
                        <a:pt x="70344" y="155357"/>
                        <a:pt x="11267" y="140087"/>
                        <a:pt x="758" y="576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3" name="Google Shape;413;p8"/>
              <p:cNvGrpSpPr/>
              <p:nvPr/>
            </p:nvGrpSpPr>
            <p:grpSpPr>
              <a:xfrm>
                <a:off x="7888939" y="3401637"/>
                <a:ext cx="39051" cy="83623"/>
                <a:chOff x="7888939" y="3401637"/>
                <a:chExt cx="39051" cy="83623"/>
              </a:xfrm>
            </p:grpSpPr>
            <p:sp>
              <p:nvSpPr>
                <p:cNvPr id="414" name="Google Shape;414;p8"/>
                <p:cNvSpPr/>
                <p:nvPr/>
              </p:nvSpPr>
              <p:spPr>
                <a:xfrm>
                  <a:off x="7888939" y="3435515"/>
                  <a:ext cx="35224" cy="49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4" h="49745" extrusionOk="0">
                      <a:moveTo>
                        <a:pt x="29922" y="48775"/>
                      </a:moveTo>
                      <a:cubicBezTo>
                        <a:pt x="32065" y="52235"/>
                        <a:pt x="37649" y="49228"/>
                        <a:pt x="35498" y="45755"/>
                      </a:cubicBezTo>
                      <a:cubicBezTo>
                        <a:pt x="26323" y="30940"/>
                        <a:pt x="16785" y="16359"/>
                        <a:pt x="6884" y="2012"/>
                      </a:cubicBezTo>
                      <a:cubicBezTo>
                        <a:pt x="4588" y="-1316"/>
                        <a:pt x="-1007" y="1676"/>
                        <a:pt x="1309" y="5032"/>
                      </a:cubicBezTo>
                      <a:cubicBezTo>
                        <a:pt x="11207" y="19375"/>
                        <a:pt x="20745" y="33956"/>
                        <a:pt x="29922" y="487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8"/>
                <p:cNvSpPr/>
                <p:nvPr/>
              </p:nvSpPr>
              <p:spPr>
                <a:xfrm>
                  <a:off x="7899078" y="3401637"/>
                  <a:ext cx="28912" cy="20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2" h="20946" extrusionOk="0">
                      <a:moveTo>
                        <a:pt x="1636" y="20565"/>
                      </a:moveTo>
                      <a:cubicBezTo>
                        <a:pt x="2866" y="21786"/>
                        <a:pt x="4839" y="21826"/>
                        <a:pt x="6117" y="20655"/>
                      </a:cubicBezTo>
                      <a:cubicBezTo>
                        <a:pt x="13123" y="15445"/>
                        <a:pt x="20469" y="10707"/>
                        <a:pt x="28104" y="6472"/>
                      </a:cubicBezTo>
                      <a:cubicBezTo>
                        <a:pt x="29615" y="5585"/>
                        <a:pt x="30121" y="3640"/>
                        <a:pt x="29233" y="2129"/>
                      </a:cubicBezTo>
                      <a:cubicBezTo>
                        <a:pt x="28389" y="691"/>
                        <a:pt x="26577" y="151"/>
                        <a:pt x="25085" y="894"/>
                      </a:cubicBezTo>
                      <a:cubicBezTo>
                        <a:pt x="16970" y="5433"/>
                        <a:pt x="9167" y="10506"/>
                        <a:pt x="1725" y="16081"/>
                      </a:cubicBezTo>
                      <a:cubicBezTo>
                        <a:pt x="472" y="17298"/>
                        <a:pt x="432" y="19298"/>
                        <a:pt x="1636" y="205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16" name="Google Shape;416;p8"/>
          <p:cNvGrpSpPr/>
          <p:nvPr/>
        </p:nvGrpSpPr>
        <p:grpSpPr>
          <a:xfrm rot="6311404">
            <a:off x="8258041" y="543290"/>
            <a:ext cx="1221750" cy="742228"/>
            <a:chOff x="5135248" y="2637311"/>
            <a:chExt cx="735582" cy="446849"/>
          </a:xfrm>
        </p:grpSpPr>
        <p:sp>
          <p:nvSpPr>
            <p:cNvPr id="417" name="Google Shape;417;p8"/>
            <p:cNvSpPr/>
            <p:nvPr/>
          </p:nvSpPr>
          <p:spPr>
            <a:xfrm>
              <a:off x="5524283" y="2827994"/>
              <a:ext cx="113104" cy="117030"/>
            </a:xfrm>
            <a:custGeom>
              <a:avLst/>
              <a:gdLst/>
              <a:ahLst/>
              <a:cxnLst/>
              <a:rect l="l" t="t" r="r" b="b"/>
              <a:pathLst>
                <a:path w="113104" h="117030" extrusionOk="0">
                  <a:moveTo>
                    <a:pt x="6897" y="11693"/>
                  </a:moveTo>
                  <a:cubicBezTo>
                    <a:pt x="-13203" y="37058"/>
                    <a:pt x="21113" y="69089"/>
                    <a:pt x="37340" y="89367"/>
                  </a:cubicBezTo>
                  <a:cubicBezTo>
                    <a:pt x="49030" y="103977"/>
                    <a:pt x="66756" y="120883"/>
                    <a:pt x="87272" y="117038"/>
                  </a:cubicBezTo>
                  <a:cubicBezTo>
                    <a:pt x="110036" y="112770"/>
                    <a:pt x="116224" y="86395"/>
                    <a:pt x="113113" y="66685"/>
                  </a:cubicBezTo>
                  <a:cubicBezTo>
                    <a:pt x="109526" y="44052"/>
                    <a:pt x="95829" y="24285"/>
                    <a:pt x="75902" y="12981"/>
                  </a:cubicBezTo>
                  <a:cubicBezTo>
                    <a:pt x="54607" y="1199"/>
                    <a:pt x="21860" y="-7192"/>
                    <a:pt x="6897" y="11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5399614" y="2637311"/>
              <a:ext cx="145793" cy="127954"/>
            </a:xfrm>
            <a:custGeom>
              <a:avLst/>
              <a:gdLst/>
              <a:ahLst/>
              <a:cxnLst/>
              <a:rect l="l" t="t" r="r" b="b"/>
              <a:pathLst>
                <a:path w="145793" h="127954" extrusionOk="0">
                  <a:moveTo>
                    <a:pt x="49980" y="1400"/>
                  </a:moveTo>
                  <a:cubicBezTo>
                    <a:pt x="35972" y="-470"/>
                    <a:pt x="19970" y="77"/>
                    <a:pt x="10059" y="10532"/>
                  </a:cubicBezTo>
                  <a:cubicBezTo>
                    <a:pt x="-22637" y="45022"/>
                    <a:pt x="39451" y="93674"/>
                    <a:pt x="64145" y="110283"/>
                  </a:cubicBezTo>
                  <a:cubicBezTo>
                    <a:pt x="84778" y="124160"/>
                    <a:pt x="119182" y="140451"/>
                    <a:pt x="139011" y="115673"/>
                  </a:cubicBezTo>
                  <a:cubicBezTo>
                    <a:pt x="156644" y="93637"/>
                    <a:pt x="139896" y="60727"/>
                    <a:pt x="124059" y="42986"/>
                  </a:cubicBezTo>
                  <a:cubicBezTo>
                    <a:pt x="105868" y="22606"/>
                    <a:pt x="77389" y="5059"/>
                    <a:pt x="49980" y="14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5135248" y="2652350"/>
              <a:ext cx="211926" cy="174413"/>
            </a:xfrm>
            <a:custGeom>
              <a:avLst/>
              <a:gdLst/>
              <a:ahLst/>
              <a:cxnLst/>
              <a:rect l="l" t="t" r="r" b="b"/>
              <a:pathLst>
                <a:path w="211926" h="174413" extrusionOk="0">
                  <a:moveTo>
                    <a:pt x="206699" y="86121"/>
                  </a:moveTo>
                  <a:cubicBezTo>
                    <a:pt x="190356" y="49207"/>
                    <a:pt x="82339" y="-4745"/>
                    <a:pt x="45549" y="983"/>
                  </a:cubicBezTo>
                  <a:cubicBezTo>
                    <a:pt x="-63471" y="17954"/>
                    <a:pt x="56560" y="111374"/>
                    <a:pt x="90206" y="140512"/>
                  </a:cubicBezTo>
                  <a:cubicBezTo>
                    <a:pt x="113469" y="160660"/>
                    <a:pt x="147210" y="184333"/>
                    <a:pt x="179445" y="171179"/>
                  </a:cubicBezTo>
                  <a:cubicBezTo>
                    <a:pt x="211728" y="158010"/>
                    <a:pt x="219784" y="115677"/>
                    <a:pt x="206699" y="86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5527537" y="2993655"/>
              <a:ext cx="134203" cy="90505"/>
            </a:xfrm>
            <a:custGeom>
              <a:avLst/>
              <a:gdLst/>
              <a:ahLst/>
              <a:cxnLst/>
              <a:rect l="l" t="t" r="r" b="b"/>
              <a:pathLst>
                <a:path w="134203" h="90505" extrusionOk="0">
                  <a:moveTo>
                    <a:pt x="25033" y="1994"/>
                  </a:moveTo>
                  <a:cubicBezTo>
                    <a:pt x="13523" y="4966"/>
                    <a:pt x="3103" y="13367"/>
                    <a:pt x="953" y="25308"/>
                  </a:cubicBezTo>
                  <a:cubicBezTo>
                    <a:pt x="-2151" y="42543"/>
                    <a:pt x="32689" y="59825"/>
                    <a:pt x="48863" y="70892"/>
                  </a:cubicBezTo>
                  <a:cubicBezTo>
                    <a:pt x="57963" y="77126"/>
                    <a:pt x="67870" y="82090"/>
                    <a:pt x="78311" y="85646"/>
                  </a:cubicBezTo>
                  <a:cubicBezTo>
                    <a:pt x="89435" y="90023"/>
                    <a:pt x="101414" y="91786"/>
                    <a:pt x="113327" y="90801"/>
                  </a:cubicBezTo>
                  <a:cubicBezTo>
                    <a:pt x="139341" y="87037"/>
                    <a:pt x="139046" y="56598"/>
                    <a:pt x="127359" y="38956"/>
                  </a:cubicBezTo>
                  <a:cubicBezTo>
                    <a:pt x="113395" y="17877"/>
                    <a:pt x="88420" y="10519"/>
                    <a:pt x="65117" y="5045"/>
                  </a:cubicBezTo>
                  <a:cubicBezTo>
                    <a:pt x="52101" y="1987"/>
                    <a:pt x="38335" y="-1438"/>
                    <a:pt x="25033" y="19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5714212" y="2961304"/>
              <a:ext cx="156618" cy="121855"/>
            </a:xfrm>
            <a:custGeom>
              <a:avLst/>
              <a:gdLst/>
              <a:ahLst/>
              <a:cxnLst/>
              <a:rect l="l" t="t" r="r" b="b"/>
              <a:pathLst>
                <a:path w="156618" h="121855" extrusionOk="0">
                  <a:moveTo>
                    <a:pt x="76730" y="5106"/>
                  </a:moveTo>
                  <a:cubicBezTo>
                    <a:pt x="59236" y="870"/>
                    <a:pt x="41158" y="-418"/>
                    <a:pt x="23241" y="1297"/>
                  </a:cubicBezTo>
                  <a:cubicBezTo>
                    <a:pt x="15728" y="2130"/>
                    <a:pt x="7203" y="4337"/>
                    <a:pt x="3494" y="11629"/>
                  </a:cubicBezTo>
                  <a:cubicBezTo>
                    <a:pt x="-10503" y="39143"/>
                    <a:pt x="32893" y="73280"/>
                    <a:pt x="50392" y="87301"/>
                  </a:cubicBezTo>
                  <a:cubicBezTo>
                    <a:pt x="63809" y="98125"/>
                    <a:pt x="78315" y="107522"/>
                    <a:pt x="93677" y="115340"/>
                  </a:cubicBezTo>
                  <a:cubicBezTo>
                    <a:pt x="105829" y="121466"/>
                    <a:pt x="119355" y="125420"/>
                    <a:pt x="132367" y="119495"/>
                  </a:cubicBezTo>
                  <a:cubicBezTo>
                    <a:pt x="156135" y="108675"/>
                    <a:pt x="163166" y="77345"/>
                    <a:pt x="152584" y="55110"/>
                  </a:cubicBezTo>
                  <a:cubicBezTo>
                    <a:pt x="138970" y="26505"/>
                    <a:pt x="105962" y="11863"/>
                    <a:pt x="76730" y="5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5640691" y="2788210"/>
              <a:ext cx="117889" cy="82873"/>
            </a:xfrm>
            <a:custGeom>
              <a:avLst/>
              <a:gdLst/>
              <a:ahLst/>
              <a:cxnLst/>
              <a:rect l="l" t="t" r="r" b="b"/>
              <a:pathLst>
                <a:path w="117889" h="82873" extrusionOk="0">
                  <a:moveTo>
                    <a:pt x="51105" y="69262"/>
                  </a:moveTo>
                  <a:cubicBezTo>
                    <a:pt x="66955" y="77859"/>
                    <a:pt x="96677" y="92534"/>
                    <a:pt x="111981" y="75737"/>
                  </a:cubicBezTo>
                  <a:cubicBezTo>
                    <a:pt x="126730" y="59547"/>
                    <a:pt x="114376" y="33371"/>
                    <a:pt x="100369" y="21425"/>
                  </a:cubicBezTo>
                  <a:cubicBezTo>
                    <a:pt x="83775" y="7272"/>
                    <a:pt x="59442" y="2027"/>
                    <a:pt x="38165" y="897"/>
                  </a:cubicBezTo>
                  <a:cubicBezTo>
                    <a:pt x="26596" y="283"/>
                    <a:pt x="11192" y="-599"/>
                    <a:pt x="4939" y="9483"/>
                  </a:cubicBezTo>
                  <a:cubicBezTo>
                    <a:pt x="-13230" y="38778"/>
                    <a:pt x="32593" y="59224"/>
                    <a:pt x="51105" y="69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5352793" y="2867884"/>
              <a:ext cx="57559" cy="56401"/>
            </a:xfrm>
            <a:custGeom>
              <a:avLst/>
              <a:gdLst/>
              <a:ahLst/>
              <a:cxnLst/>
              <a:rect l="l" t="t" r="r" b="b"/>
              <a:pathLst>
                <a:path w="57559" h="56401" extrusionOk="0">
                  <a:moveTo>
                    <a:pt x="58076" y="24745"/>
                  </a:moveTo>
                  <a:cubicBezTo>
                    <a:pt x="56551" y="14061"/>
                    <a:pt x="48309" y="5581"/>
                    <a:pt x="37676" y="3757"/>
                  </a:cubicBezTo>
                  <a:cubicBezTo>
                    <a:pt x="28657" y="2085"/>
                    <a:pt x="18191" y="-4909"/>
                    <a:pt x="6055" y="9302"/>
                  </a:cubicBezTo>
                  <a:cubicBezTo>
                    <a:pt x="1031" y="15835"/>
                    <a:pt x="-533" y="24391"/>
                    <a:pt x="1854" y="32280"/>
                  </a:cubicBezTo>
                  <a:cubicBezTo>
                    <a:pt x="3016" y="36691"/>
                    <a:pt x="5228" y="40754"/>
                    <a:pt x="8299" y="44125"/>
                  </a:cubicBezTo>
                  <a:cubicBezTo>
                    <a:pt x="16676" y="55814"/>
                    <a:pt x="33594" y="61594"/>
                    <a:pt x="46231" y="52477"/>
                  </a:cubicBezTo>
                  <a:cubicBezTo>
                    <a:pt x="54915" y="46066"/>
                    <a:pt x="59448" y="35454"/>
                    <a:pt x="58076" y="2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"/>
          <p:cNvSpPr/>
          <p:nvPr/>
        </p:nvSpPr>
        <p:spPr>
          <a:xfrm rot="-2070511">
            <a:off x="2833745" y="4189820"/>
            <a:ext cx="3429585" cy="2164987"/>
          </a:xfrm>
          <a:custGeom>
            <a:avLst/>
            <a:gdLst/>
            <a:ahLst/>
            <a:cxnLst/>
            <a:rect l="l" t="t" r="r" b="b"/>
            <a:pathLst>
              <a:path w="2078031" h="1482503" extrusionOk="0">
                <a:moveTo>
                  <a:pt x="89445" y="347908"/>
                </a:moveTo>
                <a:cubicBezTo>
                  <a:pt x="176709" y="203735"/>
                  <a:pt x="321784" y="40429"/>
                  <a:pt x="508419" y="112737"/>
                </a:cubicBezTo>
                <a:cubicBezTo>
                  <a:pt x="707648" y="189926"/>
                  <a:pt x="757326" y="422095"/>
                  <a:pt x="787963" y="609069"/>
                </a:cubicBezTo>
                <a:cubicBezTo>
                  <a:pt x="801942" y="694375"/>
                  <a:pt x="823309" y="783843"/>
                  <a:pt x="878723" y="852481"/>
                </a:cubicBezTo>
                <a:cubicBezTo>
                  <a:pt x="943883" y="933192"/>
                  <a:pt x="1044090" y="940667"/>
                  <a:pt x="1137535" y="911327"/>
                </a:cubicBezTo>
                <a:cubicBezTo>
                  <a:pt x="1241918" y="878552"/>
                  <a:pt x="1343725" y="842111"/>
                  <a:pt x="1451683" y="821967"/>
                </a:cubicBezTo>
                <a:cubicBezTo>
                  <a:pt x="1556836" y="802345"/>
                  <a:pt x="1673257" y="790695"/>
                  <a:pt x="1777051" y="822944"/>
                </a:cubicBezTo>
                <a:cubicBezTo>
                  <a:pt x="1885308" y="856580"/>
                  <a:pt x="1949252" y="949526"/>
                  <a:pt x="1973818" y="1056443"/>
                </a:cubicBezTo>
                <a:cubicBezTo>
                  <a:pt x="2001580" y="1177275"/>
                  <a:pt x="1976892" y="1303635"/>
                  <a:pt x="1954514" y="1423214"/>
                </a:cubicBezTo>
                <a:cubicBezTo>
                  <a:pt x="1943342" y="1482917"/>
                  <a:pt x="2034805" y="1509125"/>
                  <a:pt x="2046081" y="1448866"/>
                </a:cubicBezTo>
                <a:cubicBezTo>
                  <a:pt x="2085667" y="1237329"/>
                  <a:pt x="2122733" y="973186"/>
                  <a:pt x="1943524" y="810690"/>
                </a:cubicBezTo>
                <a:cubicBezTo>
                  <a:pt x="1765944" y="649672"/>
                  <a:pt x="1477459" y="707407"/>
                  <a:pt x="1270053" y="768182"/>
                </a:cubicBezTo>
                <a:cubicBezTo>
                  <a:pt x="1213995" y="784609"/>
                  <a:pt x="1159489" y="805903"/>
                  <a:pt x="1103490" y="822347"/>
                </a:cubicBezTo>
                <a:cubicBezTo>
                  <a:pt x="1058886" y="835444"/>
                  <a:pt x="1010156" y="842319"/>
                  <a:pt x="971121" y="811392"/>
                </a:cubicBezTo>
                <a:cubicBezTo>
                  <a:pt x="904228" y="758393"/>
                  <a:pt x="890453" y="650659"/>
                  <a:pt x="877946" y="572333"/>
                </a:cubicBezTo>
                <a:cubicBezTo>
                  <a:pt x="843706" y="357893"/>
                  <a:pt x="770467" y="122246"/>
                  <a:pt x="553435" y="29074"/>
                </a:cubicBezTo>
                <a:cubicBezTo>
                  <a:pt x="446940" y="-16644"/>
                  <a:pt x="328672" y="-6748"/>
                  <a:pt x="230263" y="54195"/>
                </a:cubicBezTo>
                <a:cubicBezTo>
                  <a:pt x="135332" y="112983"/>
                  <a:pt x="65048" y="204513"/>
                  <a:pt x="7966" y="298820"/>
                </a:cubicBezTo>
                <a:cubicBezTo>
                  <a:pt x="-23779" y="351268"/>
                  <a:pt x="57743" y="400285"/>
                  <a:pt x="89445" y="3479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26" name="Google Shape;426;p9"/>
          <p:cNvGrpSpPr/>
          <p:nvPr/>
        </p:nvGrpSpPr>
        <p:grpSpPr>
          <a:xfrm>
            <a:off x="-725790" y="-588746"/>
            <a:ext cx="6182324" cy="5193111"/>
            <a:chOff x="-725790" y="-588746"/>
            <a:chExt cx="6182324" cy="5193111"/>
          </a:xfrm>
        </p:grpSpPr>
        <p:grpSp>
          <p:nvGrpSpPr>
            <p:cNvPr id="427" name="Google Shape;427;p9"/>
            <p:cNvGrpSpPr/>
            <p:nvPr/>
          </p:nvGrpSpPr>
          <p:grpSpPr>
            <a:xfrm rot="7841129">
              <a:off x="4166089" y="-254718"/>
              <a:ext cx="1221670" cy="742229"/>
              <a:chOff x="5135248" y="2637311"/>
              <a:chExt cx="735582" cy="446849"/>
            </a:xfrm>
          </p:grpSpPr>
          <p:sp>
            <p:nvSpPr>
              <p:cNvPr id="428" name="Google Shape;428;p9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9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0" name="Google Shape;430;p9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9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9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9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" name="Google Shape;434;p9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5" name="Google Shape;435;p9"/>
            <p:cNvGrpSpPr/>
            <p:nvPr/>
          </p:nvGrpSpPr>
          <p:grpSpPr>
            <a:xfrm rot="10621920">
              <a:off x="-707395" y="3831004"/>
              <a:ext cx="1221749" cy="742229"/>
              <a:chOff x="5135248" y="2637311"/>
              <a:chExt cx="735582" cy="446849"/>
            </a:xfrm>
          </p:grpSpPr>
          <p:sp>
            <p:nvSpPr>
              <p:cNvPr id="436" name="Google Shape;436;p9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9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9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9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9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9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9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3" name="Google Shape;443;p9"/>
          <p:cNvGrpSpPr/>
          <p:nvPr/>
        </p:nvGrpSpPr>
        <p:grpSpPr>
          <a:xfrm flipH="1">
            <a:off x="8597777" y="3632876"/>
            <a:ext cx="730201" cy="785545"/>
            <a:chOff x="7740980" y="3274406"/>
            <a:chExt cx="220905" cy="237648"/>
          </a:xfrm>
        </p:grpSpPr>
        <p:grpSp>
          <p:nvGrpSpPr>
            <p:cNvPr id="444" name="Google Shape;444;p9"/>
            <p:cNvGrpSpPr/>
            <p:nvPr/>
          </p:nvGrpSpPr>
          <p:grpSpPr>
            <a:xfrm>
              <a:off x="7740980" y="3274406"/>
              <a:ext cx="220905" cy="237648"/>
              <a:chOff x="7740980" y="3274406"/>
              <a:chExt cx="220905" cy="237648"/>
            </a:xfrm>
          </p:grpSpPr>
          <p:sp>
            <p:nvSpPr>
              <p:cNvPr id="445" name="Google Shape;445;p9"/>
              <p:cNvSpPr/>
              <p:nvPr/>
            </p:nvSpPr>
            <p:spPr>
              <a:xfrm>
                <a:off x="7740980" y="3274406"/>
                <a:ext cx="157020" cy="159478"/>
              </a:xfrm>
              <a:custGeom>
                <a:avLst/>
                <a:gdLst/>
                <a:ahLst/>
                <a:cxnLst/>
                <a:rect l="l" t="t" r="r" b="b"/>
                <a:pathLst>
                  <a:path w="157020" h="159478" extrusionOk="0">
                    <a:moveTo>
                      <a:pt x="4251" y="8460"/>
                    </a:moveTo>
                    <a:cubicBezTo>
                      <a:pt x="26660" y="8716"/>
                      <a:pt x="56661" y="13613"/>
                      <a:pt x="71688" y="31808"/>
                    </a:cubicBezTo>
                    <a:cubicBezTo>
                      <a:pt x="86805" y="50112"/>
                      <a:pt x="72337" y="71314"/>
                      <a:pt x="72808" y="91763"/>
                    </a:cubicBezTo>
                    <a:cubicBezTo>
                      <a:pt x="73666" y="112623"/>
                      <a:pt x="84280" y="131864"/>
                      <a:pt x="101463" y="143712"/>
                    </a:cubicBezTo>
                    <a:cubicBezTo>
                      <a:pt x="115615" y="154037"/>
                      <a:pt x="136800" y="163252"/>
                      <a:pt x="154677" y="158962"/>
                    </a:cubicBezTo>
                    <a:cubicBezTo>
                      <a:pt x="159620" y="157776"/>
                      <a:pt x="158277" y="149960"/>
                      <a:pt x="153313" y="151152"/>
                    </a:cubicBezTo>
                    <a:cubicBezTo>
                      <a:pt x="136790" y="155116"/>
                      <a:pt x="117172" y="145814"/>
                      <a:pt x="104409" y="136026"/>
                    </a:cubicBezTo>
                    <a:cubicBezTo>
                      <a:pt x="82658" y="119344"/>
                      <a:pt x="77060" y="94857"/>
                      <a:pt x="84266" y="69128"/>
                    </a:cubicBezTo>
                    <a:cubicBezTo>
                      <a:pt x="88753" y="53104"/>
                      <a:pt x="87478" y="36411"/>
                      <a:pt x="75351" y="24057"/>
                    </a:cubicBezTo>
                    <a:cubicBezTo>
                      <a:pt x="64777" y="13284"/>
                      <a:pt x="49863" y="7755"/>
                      <a:pt x="35429" y="4473"/>
                    </a:cubicBezTo>
                    <a:cubicBezTo>
                      <a:pt x="25431" y="2101"/>
                      <a:pt x="15212" y="790"/>
                      <a:pt x="4939" y="562"/>
                    </a:cubicBezTo>
                    <a:cubicBezTo>
                      <a:pt x="-140" y="504"/>
                      <a:pt x="-853" y="8402"/>
                      <a:pt x="4251" y="84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9"/>
              <p:cNvSpPr/>
              <p:nvPr/>
            </p:nvSpPr>
            <p:spPr>
              <a:xfrm>
                <a:off x="7878407" y="3373023"/>
                <a:ext cx="83478" cy="139031"/>
              </a:xfrm>
              <a:custGeom>
                <a:avLst/>
                <a:gdLst/>
                <a:ahLst/>
                <a:cxnLst/>
                <a:rect l="l" t="t" r="r" b="b"/>
                <a:pathLst>
                  <a:path w="83478" h="139031" extrusionOk="0">
                    <a:moveTo>
                      <a:pt x="758" y="57636"/>
                    </a:moveTo>
                    <a:cubicBezTo>
                      <a:pt x="758" y="57636"/>
                      <a:pt x="54179" y="-19399"/>
                      <a:pt x="79341" y="5526"/>
                    </a:cubicBezTo>
                    <a:cubicBezTo>
                      <a:pt x="104502" y="30452"/>
                      <a:pt x="24495" y="63159"/>
                      <a:pt x="24495" y="63159"/>
                    </a:cubicBezTo>
                    <a:cubicBezTo>
                      <a:pt x="24495" y="63159"/>
                      <a:pt x="88823" y="95595"/>
                      <a:pt x="79583" y="125476"/>
                    </a:cubicBezTo>
                    <a:cubicBezTo>
                      <a:pt x="70344" y="155357"/>
                      <a:pt x="11267" y="140087"/>
                      <a:pt x="758" y="57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9"/>
            <p:cNvGrpSpPr/>
            <p:nvPr/>
          </p:nvGrpSpPr>
          <p:grpSpPr>
            <a:xfrm>
              <a:off x="7888939" y="3401637"/>
              <a:ext cx="39051" cy="83623"/>
              <a:chOff x="7888939" y="3401637"/>
              <a:chExt cx="39051" cy="83623"/>
            </a:xfrm>
          </p:grpSpPr>
          <p:sp>
            <p:nvSpPr>
              <p:cNvPr id="448" name="Google Shape;448;p9"/>
              <p:cNvSpPr/>
              <p:nvPr/>
            </p:nvSpPr>
            <p:spPr>
              <a:xfrm>
                <a:off x="7888939" y="3435515"/>
                <a:ext cx="35224" cy="49745"/>
              </a:xfrm>
              <a:custGeom>
                <a:avLst/>
                <a:gdLst/>
                <a:ahLst/>
                <a:cxnLst/>
                <a:rect l="l" t="t" r="r" b="b"/>
                <a:pathLst>
                  <a:path w="35224" h="49745" extrusionOk="0">
                    <a:moveTo>
                      <a:pt x="29922" y="48775"/>
                    </a:moveTo>
                    <a:cubicBezTo>
                      <a:pt x="32065" y="52235"/>
                      <a:pt x="37649" y="49228"/>
                      <a:pt x="35498" y="45755"/>
                    </a:cubicBezTo>
                    <a:cubicBezTo>
                      <a:pt x="26323" y="30940"/>
                      <a:pt x="16785" y="16359"/>
                      <a:pt x="6884" y="2012"/>
                    </a:cubicBezTo>
                    <a:cubicBezTo>
                      <a:pt x="4588" y="-1316"/>
                      <a:pt x="-1007" y="1676"/>
                      <a:pt x="1309" y="5032"/>
                    </a:cubicBezTo>
                    <a:cubicBezTo>
                      <a:pt x="11207" y="19375"/>
                      <a:pt x="20745" y="33956"/>
                      <a:pt x="29922" y="487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9"/>
              <p:cNvSpPr/>
              <p:nvPr/>
            </p:nvSpPr>
            <p:spPr>
              <a:xfrm>
                <a:off x="7899078" y="3401637"/>
                <a:ext cx="28912" cy="20946"/>
              </a:xfrm>
              <a:custGeom>
                <a:avLst/>
                <a:gdLst/>
                <a:ahLst/>
                <a:cxnLst/>
                <a:rect l="l" t="t" r="r" b="b"/>
                <a:pathLst>
                  <a:path w="28912" h="20946" extrusionOk="0">
                    <a:moveTo>
                      <a:pt x="1636" y="20565"/>
                    </a:moveTo>
                    <a:cubicBezTo>
                      <a:pt x="2866" y="21786"/>
                      <a:pt x="4839" y="21826"/>
                      <a:pt x="6117" y="20655"/>
                    </a:cubicBezTo>
                    <a:cubicBezTo>
                      <a:pt x="13123" y="15445"/>
                      <a:pt x="20469" y="10707"/>
                      <a:pt x="28104" y="6472"/>
                    </a:cubicBezTo>
                    <a:cubicBezTo>
                      <a:pt x="29615" y="5585"/>
                      <a:pt x="30121" y="3640"/>
                      <a:pt x="29233" y="2129"/>
                    </a:cubicBezTo>
                    <a:cubicBezTo>
                      <a:pt x="28389" y="691"/>
                      <a:pt x="26577" y="151"/>
                      <a:pt x="25085" y="894"/>
                    </a:cubicBezTo>
                    <a:cubicBezTo>
                      <a:pt x="16970" y="5433"/>
                      <a:pt x="9167" y="10506"/>
                      <a:pt x="1725" y="16081"/>
                    </a:cubicBezTo>
                    <a:cubicBezTo>
                      <a:pt x="472" y="17298"/>
                      <a:pt x="432" y="19298"/>
                      <a:pt x="1636" y="205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50" name="Google Shape;450;p9"/>
          <p:cNvSpPr txBox="1">
            <a:spLocks noGrp="1"/>
          </p:cNvSpPr>
          <p:nvPr>
            <p:ph type="title"/>
          </p:nvPr>
        </p:nvSpPr>
        <p:spPr>
          <a:xfrm>
            <a:off x="2646150" y="1562125"/>
            <a:ext cx="3851700" cy="1043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9"/>
          <p:cNvSpPr txBox="1">
            <a:spLocks noGrp="1"/>
          </p:cNvSpPr>
          <p:nvPr>
            <p:ph type="subTitle" idx="1"/>
          </p:nvPr>
        </p:nvSpPr>
        <p:spPr>
          <a:xfrm>
            <a:off x="2646150" y="2605475"/>
            <a:ext cx="3851700" cy="8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Google Shape;507;p13"/>
          <p:cNvGrpSpPr/>
          <p:nvPr/>
        </p:nvGrpSpPr>
        <p:grpSpPr>
          <a:xfrm>
            <a:off x="1494437" y="-1630278"/>
            <a:ext cx="9175670" cy="8402806"/>
            <a:chOff x="1494437" y="-1630278"/>
            <a:chExt cx="9175670" cy="8402806"/>
          </a:xfrm>
        </p:grpSpPr>
        <p:sp>
          <p:nvSpPr>
            <p:cNvPr id="508" name="Google Shape;508;p13"/>
            <p:cNvSpPr/>
            <p:nvPr/>
          </p:nvSpPr>
          <p:spPr>
            <a:xfrm rot="1223802">
              <a:off x="8548013" y="905469"/>
              <a:ext cx="1839792" cy="1950990"/>
            </a:xfrm>
            <a:custGeom>
              <a:avLst/>
              <a:gdLst/>
              <a:ahLst/>
              <a:cxnLst/>
              <a:rect l="l" t="t" r="r" b="b"/>
              <a:pathLst>
                <a:path w="971516" h="1030235" extrusionOk="0">
                  <a:moveTo>
                    <a:pt x="328202" y="948073"/>
                  </a:moveTo>
                  <a:cubicBezTo>
                    <a:pt x="270383" y="982081"/>
                    <a:pt x="202185" y="945521"/>
                    <a:pt x="165983" y="897028"/>
                  </a:cubicBezTo>
                  <a:cubicBezTo>
                    <a:pt x="125292" y="842522"/>
                    <a:pt x="105116" y="771990"/>
                    <a:pt x="90680" y="706456"/>
                  </a:cubicBezTo>
                  <a:cubicBezTo>
                    <a:pt x="61380" y="573447"/>
                    <a:pt x="66906" y="426344"/>
                    <a:pt x="129316" y="303161"/>
                  </a:cubicBezTo>
                  <a:cubicBezTo>
                    <a:pt x="184668" y="193910"/>
                    <a:pt x="285026" y="111638"/>
                    <a:pt x="404410" y="82186"/>
                  </a:cubicBezTo>
                  <a:cubicBezTo>
                    <a:pt x="520428" y="53564"/>
                    <a:pt x="635987" y="87874"/>
                    <a:pt x="719913" y="172328"/>
                  </a:cubicBezTo>
                  <a:cubicBezTo>
                    <a:pt x="817124" y="270152"/>
                    <a:pt x="865442" y="407554"/>
                    <a:pt x="904436" y="536812"/>
                  </a:cubicBezTo>
                  <a:cubicBezTo>
                    <a:pt x="917603" y="580460"/>
                    <a:pt x="986179" y="561861"/>
                    <a:pt x="972926" y="517930"/>
                  </a:cubicBezTo>
                  <a:cubicBezTo>
                    <a:pt x="932330" y="383364"/>
                    <a:pt x="881401" y="244709"/>
                    <a:pt x="785835" y="138694"/>
                  </a:cubicBezTo>
                  <a:cubicBezTo>
                    <a:pt x="689832" y="32195"/>
                    <a:pt x="552604" y="-17375"/>
                    <a:pt x="411127" y="8228"/>
                  </a:cubicBezTo>
                  <a:cubicBezTo>
                    <a:pt x="272888" y="33245"/>
                    <a:pt x="147572" y="125226"/>
                    <a:pt x="78798" y="247116"/>
                  </a:cubicBezTo>
                  <a:cubicBezTo>
                    <a:pt x="-777" y="388149"/>
                    <a:pt x="-12373" y="557562"/>
                    <a:pt x="19763" y="713970"/>
                  </a:cubicBezTo>
                  <a:cubicBezTo>
                    <a:pt x="37567" y="800627"/>
                    <a:pt x="66737" y="894714"/>
                    <a:pt x="127468" y="961352"/>
                  </a:cubicBezTo>
                  <a:cubicBezTo>
                    <a:pt x="186229" y="1025828"/>
                    <a:pt x="285418" y="1055655"/>
                    <a:pt x="364050" y="1009405"/>
                  </a:cubicBezTo>
                  <a:cubicBezTo>
                    <a:pt x="403425" y="986245"/>
                    <a:pt x="367726" y="924826"/>
                    <a:pt x="328202" y="94807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9" name="Google Shape;509;p13"/>
            <p:cNvGrpSpPr/>
            <p:nvPr/>
          </p:nvGrpSpPr>
          <p:grpSpPr>
            <a:xfrm>
              <a:off x="1494437" y="-1630278"/>
              <a:ext cx="6180732" cy="8402806"/>
              <a:chOff x="1494437" y="-1630278"/>
              <a:chExt cx="6180732" cy="8402806"/>
            </a:xfrm>
          </p:grpSpPr>
          <p:sp>
            <p:nvSpPr>
              <p:cNvPr id="510" name="Google Shape;510;p13"/>
              <p:cNvSpPr/>
              <p:nvPr/>
            </p:nvSpPr>
            <p:spPr>
              <a:xfrm rot="-4592892">
                <a:off x="5565216" y="-1476956"/>
                <a:ext cx="1869400" cy="1969668"/>
              </a:xfrm>
              <a:custGeom>
                <a:avLst/>
                <a:gdLst/>
                <a:ahLst/>
                <a:cxnLst/>
                <a:rect l="l" t="t" r="r" b="b"/>
                <a:pathLst>
                  <a:path w="982765" h="1035477" extrusionOk="0">
                    <a:moveTo>
                      <a:pt x="334675" y="1618"/>
                    </a:moveTo>
                    <a:cubicBezTo>
                      <a:pt x="625013" y="9423"/>
                      <a:pt x="897365" y="225980"/>
                      <a:pt x="970392" y="507100"/>
                    </a:cubicBezTo>
                    <a:cubicBezTo>
                      <a:pt x="985746" y="566206"/>
                      <a:pt x="992912" y="629236"/>
                      <a:pt x="976520" y="688063"/>
                    </a:cubicBezTo>
                    <a:cubicBezTo>
                      <a:pt x="944300" y="803694"/>
                      <a:pt x="831817" y="875686"/>
                      <a:pt x="725932" y="932224"/>
                    </a:cubicBezTo>
                    <a:cubicBezTo>
                      <a:pt x="652819" y="971263"/>
                      <a:pt x="577631" y="1008562"/>
                      <a:pt x="496711" y="1026490"/>
                    </a:cubicBezTo>
                    <a:cubicBezTo>
                      <a:pt x="415791" y="1044417"/>
                      <a:pt x="327660" y="1041472"/>
                      <a:pt x="254335" y="1002834"/>
                    </a:cubicBezTo>
                    <a:cubicBezTo>
                      <a:pt x="199465" y="973921"/>
                      <a:pt x="156058" y="926940"/>
                      <a:pt x="120558" y="876083"/>
                    </a:cubicBezTo>
                    <a:cubicBezTo>
                      <a:pt x="9365" y="716789"/>
                      <a:pt x="-30594" y="504752"/>
                      <a:pt x="34307" y="321649"/>
                    </a:cubicBezTo>
                    <a:cubicBezTo>
                      <a:pt x="99209" y="138547"/>
                      <a:pt x="257983" y="-444"/>
                      <a:pt x="334675" y="16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 rot="-2111146">
                <a:off x="1868750" y="4377178"/>
                <a:ext cx="2108288" cy="1967681"/>
              </a:xfrm>
              <a:custGeom>
                <a:avLst/>
                <a:gdLst/>
                <a:ahLst/>
                <a:cxnLst/>
                <a:rect l="l" t="t" r="r" b="b"/>
                <a:pathLst>
                  <a:path w="1392387" h="1299525" extrusionOk="0">
                    <a:moveTo>
                      <a:pt x="1301411" y="724824"/>
                    </a:moveTo>
                    <a:cubicBezTo>
                      <a:pt x="1378667" y="847224"/>
                      <a:pt x="1438251" y="1003960"/>
                      <a:pt x="1355653" y="1123495"/>
                    </a:cubicBezTo>
                    <a:cubicBezTo>
                      <a:pt x="1320647" y="1174154"/>
                      <a:pt x="1264303" y="1210050"/>
                      <a:pt x="1205140" y="1236882"/>
                    </a:cubicBezTo>
                    <a:cubicBezTo>
                      <a:pt x="969741" y="1343639"/>
                      <a:pt x="666634" y="1315262"/>
                      <a:pt x="460630" y="1167182"/>
                    </a:cubicBezTo>
                    <a:cubicBezTo>
                      <a:pt x="360540" y="1095235"/>
                      <a:pt x="284710" y="1000035"/>
                      <a:pt x="212257" y="904922"/>
                    </a:cubicBezTo>
                    <a:cubicBezTo>
                      <a:pt x="37585" y="675614"/>
                      <a:pt x="-113891" y="332680"/>
                      <a:pt x="131268" y="90691"/>
                    </a:cubicBezTo>
                    <a:cubicBezTo>
                      <a:pt x="367916" y="-142898"/>
                      <a:pt x="730858" y="139140"/>
                      <a:pt x="919192" y="294229"/>
                    </a:cubicBezTo>
                    <a:cubicBezTo>
                      <a:pt x="1070358" y="418712"/>
                      <a:pt x="1200158" y="564405"/>
                      <a:pt x="1301411" y="7248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2" name="Google Shape;512;p13"/>
          <p:cNvGrpSpPr/>
          <p:nvPr/>
        </p:nvGrpSpPr>
        <p:grpSpPr>
          <a:xfrm>
            <a:off x="-649013" y="914389"/>
            <a:ext cx="6194987" cy="4690894"/>
            <a:chOff x="-649013" y="914389"/>
            <a:chExt cx="6194987" cy="4690894"/>
          </a:xfrm>
        </p:grpSpPr>
        <p:grpSp>
          <p:nvGrpSpPr>
            <p:cNvPr id="513" name="Google Shape;513;p13"/>
            <p:cNvGrpSpPr/>
            <p:nvPr/>
          </p:nvGrpSpPr>
          <p:grpSpPr>
            <a:xfrm rot="10363128">
              <a:off x="4282146" y="4788642"/>
              <a:ext cx="1221723" cy="742213"/>
              <a:chOff x="5135248" y="2637311"/>
              <a:chExt cx="735582" cy="446849"/>
            </a:xfrm>
          </p:grpSpPr>
          <p:sp>
            <p:nvSpPr>
              <p:cNvPr id="514" name="Google Shape;514;p13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3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3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3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8" name="Google Shape;518;p13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9" name="Google Shape;519;p13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3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1" name="Google Shape;521;p13"/>
            <p:cNvGrpSpPr/>
            <p:nvPr/>
          </p:nvGrpSpPr>
          <p:grpSpPr>
            <a:xfrm rot="7120097">
              <a:off x="-641205" y="1257300"/>
              <a:ext cx="1221734" cy="742235"/>
              <a:chOff x="5135248" y="2637311"/>
              <a:chExt cx="735582" cy="446849"/>
            </a:xfrm>
          </p:grpSpPr>
          <p:sp>
            <p:nvSpPr>
              <p:cNvPr id="522" name="Google Shape;522;p13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3" name="Google Shape;523;p13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4" name="Google Shape;524;p13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13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13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13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9" name="Google Shape;529;p13"/>
          <p:cNvGrpSpPr/>
          <p:nvPr/>
        </p:nvGrpSpPr>
        <p:grpSpPr>
          <a:xfrm>
            <a:off x="-664772" y="3476111"/>
            <a:ext cx="10335490" cy="1581642"/>
            <a:chOff x="-664772" y="3476111"/>
            <a:chExt cx="10335490" cy="1581642"/>
          </a:xfrm>
        </p:grpSpPr>
        <p:grpSp>
          <p:nvGrpSpPr>
            <p:cNvPr id="530" name="Google Shape;530;p13"/>
            <p:cNvGrpSpPr/>
            <p:nvPr/>
          </p:nvGrpSpPr>
          <p:grpSpPr>
            <a:xfrm>
              <a:off x="-664772" y="3476111"/>
              <a:ext cx="1269151" cy="1178162"/>
              <a:chOff x="-664772" y="3476111"/>
              <a:chExt cx="1269151" cy="1178162"/>
            </a:xfrm>
          </p:grpSpPr>
          <p:sp>
            <p:nvSpPr>
              <p:cNvPr id="531" name="Google Shape;531;p13"/>
              <p:cNvSpPr/>
              <p:nvPr/>
            </p:nvSpPr>
            <p:spPr>
              <a:xfrm rot="8867598">
                <a:off x="-546477" y="3694190"/>
                <a:ext cx="1032561" cy="742004"/>
              </a:xfrm>
              <a:custGeom>
                <a:avLst/>
                <a:gdLst/>
                <a:ahLst/>
                <a:cxnLst/>
                <a:rect l="l" t="t" r="r" b="b"/>
                <a:pathLst>
                  <a:path w="360281" h="258900" extrusionOk="0">
                    <a:moveTo>
                      <a:pt x="361040" y="122986"/>
                    </a:moveTo>
                    <a:lnTo>
                      <a:pt x="360415" y="144782"/>
                    </a:lnTo>
                    <a:lnTo>
                      <a:pt x="258111" y="187516"/>
                    </a:lnTo>
                    <a:cubicBezTo>
                      <a:pt x="258111" y="187516"/>
                      <a:pt x="218297" y="143707"/>
                      <a:pt x="163847" y="171314"/>
                    </a:cubicBezTo>
                    <a:cubicBezTo>
                      <a:pt x="109396" y="198921"/>
                      <a:pt x="97379" y="254983"/>
                      <a:pt x="97379" y="254983"/>
                    </a:cubicBezTo>
                    <a:cubicBezTo>
                      <a:pt x="97379" y="254983"/>
                      <a:pt x="93107" y="255848"/>
                      <a:pt x="84117" y="257240"/>
                    </a:cubicBezTo>
                    <a:cubicBezTo>
                      <a:pt x="57346" y="261387"/>
                      <a:pt x="19985" y="260464"/>
                      <a:pt x="11941" y="248108"/>
                    </a:cubicBezTo>
                    <a:cubicBezTo>
                      <a:pt x="-26093" y="189685"/>
                      <a:pt x="43290" y="132053"/>
                      <a:pt x="65444" y="93622"/>
                    </a:cubicBezTo>
                    <a:cubicBezTo>
                      <a:pt x="87598" y="55190"/>
                      <a:pt x="144882" y="-5559"/>
                      <a:pt x="195562" y="1060"/>
                    </a:cubicBezTo>
                    <a:cubicBezTo>
                      <a:pt x="246242" y="7679"/>
                      <a:pt x="324275" y="4957"/>
                      <a:pt x="361040" y="1229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13"/>
              <p:cNvSpPr/>
              <p:nvPr/>
            </p:nvSpPr>
            <p:spPr>
              <a:xfrm rot="8867598">
                <a:off x="-399119" y="3727003"/>
                <a:ext cx="561728" cy="410355"/>
              </a:xfrm>
              <a:custGeom>
                <a:avLst/>
                <a:gdLst/>
                <a:ahLst/>
                <a:cxnLst/>
                <a:rect l="l" t="t" r="r" b="b"/>
                <a:pathLst>
                  <a:path w="195998" h="143181" extrusionOk="0">
                    <a:moveTo>
                      <a:pt x="83407" y="6577"/>
                    </a:moveTo>
                    <a:cubicBezTo>
                      <a:pt x="18681" y="32605"/>
                      <a:pt x="3527" y="103748"/>
                      <a:pt x="758" y="143742"/>
                    </a:cubicBezTo>
                    <a:cubicBezTo>
                      <a:pt x="8889" y="142423"/>
                      <a:pt x="14020" y="141485"/>
                      <a:pt x="14020" y="141485"/>
                    </a:cubicBezTo>
                    <a:cubicBezTo>
                      <a:pt x="14020" y="141485"/>
                      <a:pt x="26038" y="85423"/>
                      <a:pt x="80487" y="57816"/>
                    </a:cubicBezTo>
                    <a:cubicBezTo>
                      <a:pt x="134938" y="30209"/>
                      <a:pt x="174752" y="74018"/>
                      <a:pt x="174752" y="74018"/>
                    </a:cubicBezTo>
                    <a:lnTo>
                      <a:pt x="196756" y="64827"/>
                    </a:lnTo>
                    <a:cubicBezTo>
                      <a:pt x="176206" y="28235"/>
                      <a:pt x="138691" y="-15654"/>
                      <a:pt x="83407" y="65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33" name="Google Shape;533;p13"/>
              <p:cNvGrpSpPr/>
              <p:nvPr/>
            </p:nvGrpSpPr>
            <p:grpSpPr>
              <a:xfrm rot="8866813">
                <a:off x="-421235" y="3758229"/>
                <a:ext cx="786370" cy="596060"/>
                <a:chOff x="5673537" y="3625893"/>
                <a:chExt cx="274318" cy="207930"/>
              </a:xfrm>
            </p:grpSpPr>
            <p:sp>
              <p:nvSpPr>
                <p:cNvPr id="534" name="Google Shape;534;p13"/>
                <p:cNvSpPr/>
                <p:nvPr/>
              </p:nvSpPr>
              <p:spPr>
                <a:xfrm>
                  <a:off x="5843030" y="3625893"/>
                  <a:ext cx="90499" cy="32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99" h="32710" extrusionOk="0">
                      <a:moveTo>
                        <a:pt x="90149" y="27861"/>
                      </a:moveTo>
                      <a:cubicBezTo>
                        <a:pt x="65869" y="8082"/>
                        <a:pt x="34894" y="-1558"/>
                        <a:pt x="3682" y="953"/>
                      </a:cubicBezTo>
                      <a:cubicBezTo>
                        <a:pt x="-372" y="1291"/>
                        <a:pt x="-139" y="7630"/>
                        <a:pt x="3937" y="7290"/>
                      </a:cubicBezTo>
                      <a:cubicBezTo>
                        <a:pt x="33471" y="4826"/>
                        <a:pt x="62816" y="13865"/>
                        <a:pt x="85849" y="32522"/>
                      </a:cubicBezTo>
                      <a:cubicBezTo>
                        <a:pt x="89002" y="35091"/>
                        <a:pt x="93319" y="30446"/>
                        <a:pt x="90149" y="278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5" name="Google Shape;535;p13"/>
                <p:cNvSpPr/>
                <p:nvPr/>
              </p:nvSpPr>
              <p:spPr>
                <a:xfrm>
                  <a:off x="5781490" y="3645146"/>
                  <a:ext cx="53600" cy="11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0" h="11451" extrusionOk="0">
                      <a:moveTo>
                        <a:pt x="4721" y="11760"/>
                      </a:moveTo>
                      <a:cubicBezTo>
                        <a:pt x="19313" y="5773"/>
                        <a:pt x="35593" y="5344"/>
                        <a:pt x="50480" y="10554"/>
                      </a:cubicBezTo>
                      <a:cubicBezTo>
                        <a:pt x="52183" y="10936"/>
                        <a:pt x="53878" y="9881"/>
                        <a:pt x="54288" y="8184"/>
                      </a:cubicBezTo>
                      <a:cubicBezTo>
                        <a:pt x="54645" y="6485"/>
                        <a:pt x="53600" y="4806"/>
                        <a:pt x="51919" y="4375"/>
                      </a:cubicBezTo>
                      <a:cubicBezTo>
                        <a:pt x="35920" y="-1137"/>
                        <a:pt x="18466" y="-660"/>
                        <a:pt x="2792" y="5717"/>
                      </a:cubicBezTo>
                      <a:cubicBezTo>
                        <a:pt x="-953" y="7254"/>
                        <a:pt x="935" y="13314"/>
                        <a:pt x="4721" y="1176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6" name="Google Shape;536;p13"/>
                <p:cNvSpPr/>
                <p:nvPr/>
              </p:nvSpPr>
              <p:spPr>
                <a:xfrm>
                  <a:off x="5913600" y="3663949"/>
                  <a:ext cx="34255" cy="21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5" h="21434" extrusionOk="0">
                      <a:moveTo>
                        <a:pt x="34182" y="21014"/>
                      </a:moveTo>
                      <a:cubicBezTo>
                        <a:pt x="35358" y="19722"/>
                        <a:pt x="35277" y="17725"/>
                        <a:pt x="34002" y="16532"/>
                      </a:cubicBezTo>
                      <a:cubicBezTo>
                        <a:pt x="24994" y="9903"/>
                        <a:pt x="15110" y="4555"/>
                        <a:pt x="4634" y="642"/>
                      </a:cubicBezTo>
                      <a:cubicBezTo>
                        <a:pt x="2930" y="254"/>
                        <a:pt x="1232" y="1311"/>
                        <a:pt x="826" y="3011"/>
                      </a:cubicBezTo>
                      <a:cubicBezTo>
                        <a:pt x="475" y="4709"/>
                        <a:pt x="1516" y="6384"/>
                        <a:pt x="3194" y="6819"/>
                      </a:cubicBezTo>
                      <a:cubicBezTo>
                        <a:pt x="12647" y="10374"/>
                        <a:pt x="21567" y="15210"/>
                        <a:pt x="29704" y="21194"/>
                      </a:cubicBezTo>
                      <a:cubicBezTo>
                        <a:pt x="31009" y="22329"/>
                        <a:pt x="32973" y="22250"/>
                        <a:pt x="34182" y="210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7" name="Google Shape;537;p13"/>
                <p:cNvSpPr/>
                <p:nvPr/>
              </p:nvSpPr>
              <p:spPr>
                <a:xfrm>
                  <a:off x="5807168" y="3669138"/>
                  <a:ext cx="37896" cy="11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6" h="11416" extrusionOk="0">
                      <a:moveTo>
                        <a:pt x="5626" y="9985"/>
                      </a:moveTo>
                      <a:cubicBezTo>
                        <a:pt x="14683" y="5325"/>
                        <a:pt x="25554" y="5949"/>
                        <a:pt x="34019" y="11614"/>
                      </a:cubicBezTo>
                      <a:cubicBezTo>
                        <a:pt x="35566" y="12422"/>
                        <a:pt x="37476" y="11839"/>
                        <a:pt x="38307" y="10303"/>
                      </a:cubicBezTo>
                      <a:cubicBezTo>
                        <a:pt x="39089" y="8752"/>
                        <a:pt x="38511" y="6861"/>
                        <a:pt x="36996" y="6013"/>
                      </a:cubicBezTo>
                      <a:cubicBezTo>
                        <a:pt x="26510" y="-729"/>
                        <a:pt x="13193" y="-1254"/>
                        <a:pt x="2209" y="4642"/>
                      </a:cubicBezTo>
                      <a:cubicBezTo>
                        <a:pt x="749" y="5596"/>
                        <a:pt x="321" y="7544"/>
                        <a:pt x="1246" y="9022"/>
                      </a:cubicBezTo>
                      <a:cubicBezTo>
                        <a:pt x="2212" y="10467"/>
                        <a:pt x="4144" y="10891"/>
                        <a:pt x="5626" y="99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8" name="Google Shape;538;p13"/>
                <p:cNvSpPr/>
                <p:nvPr/>
              </p:nvSpPr>
              <p:spPr>
                <a:xfrm>
                  <a:off x="5713879" y="3693179"/>
                  <a:ext cx="26040" cy="40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40" h="40196" extrusionOk="0">
                      <a:moveTo>
                        <a:pt x="6795" y="39169"/>
                      </a:moveTo>
                      <a:cubicBezTo>
                        <a:pt x="13316" y="27822"/>
                        <a:pt x="19838" y="16476"/>
                        <a:pt x="26359" y="5130"/>
                      </a:cubicBezTo>
                      <a:cubicBezTo>
                        <a:pt x="28399" y="1582"/>
                        <a:pt x="22793" y="-1382"/>
                        <a:pt x="20761" y="2152"/>
                      </a:cubicBezTo>
                      <a:cubicBezTo>
                        <a:pt x="14241" y="13498"/>
                        <a:pt x="7720" y="24844"/>
                        <a:pt x="1198" y="36189"/>
                      </a:cubicBezTo>
                      <a:cubicBezTo>
                        <a:pt x="-842" y="39738"/>
                        <a:pt x="4763" y="42701"/>
                        <a:pt x="6795" y="391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39" name="Google Shape;539;p13"/>
                <p:cNvSpPr/>
                <p:nvPr/>
              </p:nvSpPr>
              <p:spPr>
                <a:xfrm>
                  <a:off x="5889654" y="3703878"/>
                  <a:ext cx="33902" cy="21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02" h="21947" extrusionOk="0">
                      <a:moveTo>
                        <a:pt x="33055" y="16487"/>
                      </a:moveTo>
                      <a:cubicBezTo>
                        <a:pt x="23818" y="11319"/>
                        <a:pt x="14580" y="6152"/>
                        <a:pt x="5341" y="985"/>
                      </a:cubicBezTo>
                      <a:cubicBezTo>
                        <a:pt x="1772" y="-1013"/>
                        <a:pt x="-1195" y="4594"/>
                        <a:pt x="2364" y="6584"/>
                      </a:cubicBezTo>
                      <a:cubicBezTo>
                        <a:pt x="11601" y="11752"/>
                        <a:pt x="20839" y="16919"/>
                        <a:pt x="30078" y="22086"/>
                      </a:cubicBezTo>
                      <a:cubicBezTo>
                        <a:pt x="33647" y="24083"/>
                        <a:pt x="36614" y="18477"/>
                        <a:pt x="33055" y="164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0" name="Google Shape;540;p13"/>
                <p:cNvSpPr/>
                <p:nvPr/>
              </p:nvSpPr>
              <p:spPr>
                <a:xfrm>
                  <a:off x="5673537" y="3772298"/>
                  <a:ext cx="14165" cy="4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5" h="41259" extrusionOk="0">
                      <a:moveTo>
                        <a:pt x="4052" y="41819"/>
                      </a:moveTo>
                      <a:cubicBezTo>
                        <a:pt x="5783" y="41710"/>
                        <a:pt x="7123" y="40259"/>
                        <a:pt x="7092" y="38524"/>
                      </a:cubicBezTo>
                      <a:cubicBezTo>
                        <a:pt x="7961" y="27116"/>
                        <a:pt x="10485" y="15895"/>
                        <a:pt x="14587" y="5215"/>
                      </a:cubicBezTo>
                      <a:cubicBezTo>
                        <a:pt x="15350" y="3663"/>
                        <a:pt x="14776" y="1785"/>
                        <a:pt x="13276" y="926"/>
                      </a:cubicBezTo>
                      <a:cubicBezTo>
                        <a:pt x="11729" y="117"/>
                        <a:pt x="9819" y="700"/>
                        <a:pt x="8988" y="2236"/>
                      </a:cubicBezTo>
                      <a:cubicBezTo>
                        <a:pt x="4471" y="13948"/>
                        <a:pt x="1699" y="26261"/>
                        <a:pt x="758" y="38779"/>
                      </a:cubicBezTo>
                      <a:cubicBezTo>
                        <a:pt x="838" y="40524"/>
                        <a:pt x="2307" y="41880"/>
                        <a:pt x="4052" y="418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1" name="Google Shape;541;p13"/>
                <p:cNvSpPr/>
                <p:nvPr/>
              </p:nvSpPr>
              <p:spPr>
                <a:xfrm>
                  <a:off x="5692419" y="3797299"/>
                  <a:ext cx="12745" cy="36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5" h="36524" extrusionOk="0">
                      <a:moveTo>
                        <a:pt x="7205" y="33897"/>
                      </a:moveTo>
                      <a:cubicBezTo>
                        <a:pt x="6575" y="23944"/>
                        <a:pt x="8640" y="14006"/>
                        <a:pt x="13181" y="5128"/>
                      </a:cubicBezTo>
                      <a:cubicBezTo>
                        <a:pt x="13950" y="3553"/>
                        <a:pt x="13297" y="1653"/>
                        <a:pt x="11723" y="884"/>
                      </a:cubicBezTo>
                      <a:cubicBezTo>
                        <a:pt x="10225" y="152"/>
                        <a:pt x="8416" y="705"/>
                        <a:pt x="7583" y="2149"/>
                      </a:cubicBezTo>
                      <a:cubicBezTo>
                        <a:pt x="2521" y="12023"/>
                        <a:pt x="203" y="23076"/>
                        <a:pt x="871" y="34152"/>
                      </a:cubicBezTo>
                      <a:cubicBezTo>
                        <a:pt x="1002" y="35899"/>
                        <a:pt x="2525" y="37209"/>
                        <a:pt x="4272" y="37077"/>
                      </a:cubicBezTo>
                      <a:cubicBezTo>
                        <a:pt x="5933" y="36952"/>
                        <a:pt x="7213" y="35563"/>
                        <a:pt x="7205" y="3389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42" name="Google Shape;542;p13"/>
            <p:cNvGrpSpPr/>
            <p:nvPr/>
          </p:nvGrpSpPr>
          <p:grpSpPr>
            <a:xfrm rot="585871">
              <a:off x="8479874" y="3752862"/>
              <a:ext cx="1095248" cy="1220858"/>
              <a:chOff x="6568997" y="3150642"/>
              <a:chExt cx="986999" cy="1100193"/>
            </a:xfrm>
          </p:grpSpPr>
          <p:sp>
            <p:nvSpPr>
              <p:cNvPr id="543" name="Google Shape;543;p13"/>
              <p:cNvSpPr/>
              <p:nvPr/>
            </p:nvSpPr>
            <p:spPr>
              <a:xfrm rot="-1567598">
                <a:off x="7035691" y="3529532"/>
                <a:ext cx="358622" cy="640302"/>
              </a:xfrm>
              <a:custGeom>
                <a:avLst/>
                <a:gdLst/>
                <a:ahLst/>
                <a:cxnLst/>
                <a:rect l="l" t="t" r="r" b="b"/>
                <a:pathLst>
                  <a:path w="129179" h="230643" extrusionOk="0">
                    <a:moveTo>
                      <a:pt x="19476" y="416"/>
                    </a:moveTo>
                    <a:cubicBezTo>
                      <a:pt x="13567" y="31073"/>
                      <a:pt x="19455" y="62769"/>
                      <a:pt x="14033" y="91540"/>
                    </a:cubicBezTo>
                    <a:cubicBezTo>
                      <a:pt x="7087" y="133998"/>
                      <a:pt x="-15913" y="176329"/>
                      <a:pt x="18735" y="213448"/>
                    </a:cubicBezTo>
                    <a:cubicBezTo>
                      <a:pt x="50587" y="245821"/>
                      <a:pt x="110670" y="231181"/>
                      <a:pt x="126130" y="186901"/>
                    </a:cubicBezTo>
                    <a:cubicBezTo>
                      <a:pt x="141590" y="142621"/>
                      <a:pt x="96184" y="92663"/>
                      <a:pt x="78563" y="51900"/>
                    </a:cubicBezTo>
                    <a:cubicBezTo>
                      <a:pt x="70942" y="35714"/>
                      <a:pt x="66588" y="18183"/>
                      <a:pt x="65750" y="310"/>
                    </a:cubicBezTo>
                  </a:path>
                </a:pathLst>
              </a:custGeom>
              <a:solidFill>
                <a:srgbClr val="A05A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 rot="-1567598">
                <a:off x="6992921" y="3560006"/>
                <a:ext cx="230205" cy="253969"/>
              </a:xfrm>
              <a:custGeom>
                <a:avLst/>
                <a:gdLst/>
                <a:ahLst/>
                <a:cxnLst/>
                <a:rect l="l" t="t" r="r" b="b"/>
                <a:pathLst>
                  <a:path w="82922" h="91482" extrusionOk="0">
                    <a:moveTo>
                      <a:pt x="83031" y="86973"/>
                    </a:moveTo>
                    <a:cubicBezTo>
                      <a:pt x="76084" y="75659"/>
                      <a:pt x="69805" y="63948"/>
                      <a:pt x="64227" y="51900"/>
                    </a:cubicBezTo>
                    <a:cubicBezTo>
                      <a:pt x="56605" y="35714"/>
                      <a:pt x="52251" y="18183"/>
                      <a:pt x="51414" y="310"/>
                    </a:cubicBezTo>
                    <a:lnTo>
                      <a:pt x="5139" y="417"/>
                    </a:lnTo>
                    <a:cubicBezTo>
                      <a:pt x="-573" y="30055"/>
                      <a:pt x="4648" y="60639"/>
                      <a:pt x="109" y="88637"/>
                    </a:cubicBezTo>
                    <a:cubicBezTo>
                      <a:pt x="27605" y="93345"/>
                      <a:pt x="55745" y="92781"/>
                      <a:pt x="83031" y="86973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 rot="-1567598">
                <a:off x="6630567" y="3289287"/>
                <a:ext cx="734105" cy="449974"/>
              </a:xfrm>
              <a:custGeom>
                <a:avLst/>
                <a:gdLst/>
                <a:ahLst/>
                <a:cxnLst/>
                <a:rect l="l" t="t" r="r" b="b"/>
                <a:pathLst>
                  <a:path w="264432" h="162085" extrusionOk="0">
                    <a:moveTo>
                      <a:pt x="163803" y="150678"/>
                    </a:moveTo>
                    <a:cubicBezTo>
                      <a:pt x="144404" y="155721"/>
                      <a:pt x="92898" y="160509"/>
                      <a:pt x="72588" y="161293"/>
                    </a:cubicBezTo>
                    <a:cubicBezTo>
                      <a:pt x="23454" y="164683"/>
                      <a:pt x="-10537" y="163941"/>
                      <a:pt x="3165" y="103114"/>
                    </a:cubicBezTo>
                    <a:cubicBezTo>
                      <a:pt x="21316" y="17287"/>
                      <a:pt x="132671" y="-32374"/>
                      <a:pt x="206350" y="24893"/>
                    </a:cubicBezTo>
                    <a:cubicBezTo>
                      <a:pt x="226534" y="40169"/>
                      <a:pt x="269080" y="93411"/>
                      <a:pt x="264146" y="120296"/>
                    </a:cubicBezTo>
                    <a:cubicBezTo>
                      <a:pt x="256289" y="158496"/>
                      <a:pt x="192690" y="140042"/>
                      <a:pt x="163803" y="150678"/>
                    </a:cubicBezTo>
                  </a:path>
                </a:pathLst>
              </a:custGeom>
              <a:solidFill>
                <a:srgbClr val="CE79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6" name="Google Shape;546;p13"/>
              <p:cNvGrpSpPr/>
              <p:nvPr/>
            </p:nvGrpSpPr>
            <p:grpSpPr>
              <a:xfrm rot="-1568596">
                <a:off x="6811298" y="3368424"/>
                <a:ext cx="601334" cy="790361"/>
                <a:chOff x="8355881" y="2552866"/>
                <a:chExt cx="216593" cy="284678"/>
              </a:xfrm>
            </p:grpSpPr>
            <p:sp>
              <p:nvSpPr>
                <p:cNvPr id="547" name="Google Shape;547;p13"/>
                <p:cNvSpPr/>
                <p:nvPr/>
              </p:nvSpPr>
              <p:spPr>
                <a:xfrm>
                  <a:off x="8531701" y="2563298"/>
                  <a:ext cx="40773" cy="5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73" h="53905" extrusionOk="0">
                      <a:moveTo>
                        <a:pt x="40882" y="51855"/>
                      </a:moveTo>
                      <a:cubicBezTo>
                        <a:pt x="40374" y="28410"/>
                        <a:pt x="25177" y="7820"/>
                        <a:pt x="2930" y="434"/>
                      </a:cubicBezTo>
                      <a:cubicBezTo>
                        <a:pt x="55" y="-489"/>
                        <a:pt x="-1098" y="4040"/>
                        <a:pt x="1758" y="4971"/>
                      </a:cubicBezTo>
                      <a:cubicBezTo>
                        <a:pt x="21864" y="11938"/>
                        <a:pt x="35540" y="30653"/>
                        <a:pt x="36076" y="51932"/>
                      </a:cubicBezTo>
                      <a:cubicBezTo>
                        <a:pt x="36143" y="53259"/>
                        <a:pt x="37273" y="54280"/>
                        <a:pt x="38599" y="54213"/>
                      </a:cubicBezTo>
                      <a:cubicBezTo>
                        <a:pt x="39861" y="54149"/>
                        <a:pt x="40858" y="53119"/>
                        <a:pt x="40881" y="518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8" name="Google Shape;548;p13"/>
                <p:cNvSpPr/>
                <p:nvPr/>
              </p:nvSpPr>
              <p:spPr>
                <a:xfrm>
                  <a:off x="8537889" y="2607636"/>
                  <a:ext cx="15001" cy="32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1" h="32071" extrusionOk="0">
                      <a:moveTo>
                        <a:pt x="15020" y="29026"/>
                      </a:moveTo>
                      <a:cubicBezTo>
                        <a:pt x="12668" y="19594"/>
                        <a:pt x="9373" y="10423"/>
                        <a:pt x="5184" y="1651"/>
                      </a:cubicBezTo>
                      <a:cubicBezTo>
                        <a:pt x="4409" y="358"/>
                        <a:pt x="2740" y="-73"/>
                        <a:pt x="1436" y="683"/>
                      </a:cubicBezTo>
                      <a:cubicBezTo>
                        <a:pt x="160" y="1470"/>
                        <a:pt x="-267" y="3124"/>
                        <a:pt x="468" y="4432"/>
                      </a:cubicBezTo>
                      <a:cubicBezTo>
                        <a:pt x="4467" y="12779"/>
                        <a:pt x="7616" y="21508"/>
                        <a:pt x="9869" y="30486"/>
                      </a:cubicBezTo>
                      <a:cubicBezTo>
                        <a:pt x="10712" y="33832"/>
                        <a:pt x="15850" y="32374"/>
                        <a:pt x="15020" y="290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13"/>
                <p:cNvSpPr/>
                <p:nvPr/>
              </p:nvSpPr>
              <p:spPr>
                <a:xfrm>
                  <a:off x="8512878" y="2612004"/>
                  <a:ext cx="10213" cy="30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3" h="30114" extrusionOk="0">
                      <a:moveTo>
                        <a:pt x="4677" y="1517"/>
                      </a:moveTo>
                      <a:cubicBezTo>
                        <a:pt x="3980" y="353"/>
                        <a:pt x="2477" y="-35"/>
                        <a:pt x="1303" y="645"/>
                      </a:cubicBezTo>
                      <a:cubicBezTo>
                        <a:pt x="155" y="1354"/>
                        <a:pt x="-230" y="2843"/>
                        <a:pt x="432" y="4020"/>
                      </a:cubicBezTo>
                      <a:cubicBezTo>
                        <a:pt x="3968" y="11657"/>
                        <a:pt x="5838" y="19959"/>
                        <a:pt x="5917" y="28375"/>
                      </a:cubicBezTo>
                      <a:cubicBezTo>
                        <a:pt x="5979" y="29568"/>
                        <a:pt x="6997" y="30484"/>
                        <a:pt x="8189" y="30422"/>
                      </a:cubicBezTo>
                      <a:cubicBezTo>
                        <a:pt x="9321" y="30362"/>
                        <a:pt x="10215" y="29439"/>
                        <a:pt x="10238" y="28305"/>
                      </a:cubicBezTo>
                      <a:cubicBezTo>
                        <a:pt x="10760" y="19043"/>
                        <a:pt x="8843" y="9806"/>
                        <a:pt x="4676" y="15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13"/>
                <p:cNvSpPr/>
                <p:nvPr/>
              </p:nvSpPr>
              <p:spPr>
                <a:xfrm>
                  <a:off x="8474650" y="2552866"/>
                  <a:ext cx="39237" cy="16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7" h="16604" extrusionOk="0">
                      <a:moveTo>
                        <a:pt x="38551" y="11989"/>
                      </a:moveTo>
                      <a:cubicBezTo>
                        <a:pt x="28985" y="2560"/>
                        <a:pt x="15374" y="-1524"/>
                        <a:pt x="2199" y="1082"/>
                      </a:cubicBezTo>
                      <a:cubicBezTo>
                        <a:pt x="-1487" y="1811"/>
                        <a:pt x="117" y="7431"/>
                        <a:pt x="3791" y="6704"/>
                      </a:cubicBezTo>
                      <a:cubicBezTo>
                        <a:pt x="14935" y="4620"/>
                        <a:pt x="26390" y="8145"/>
                        <a:pt x="34436" y="16135"/>
                      </a:cubicBezTo>
                      <a:cubicBezTo>
                        <a:pt x="35619" y="17233"/>
                        <a:pt x="37468" y="17164"/>
                        <a:pt x="38565" y="15980"/>
                      </a:cubicBezTo>
                      <a:cubicBezTo>
                        <a:pt x="39611" y="14854"/>
                        <a:pt x="39605" y="13109"/>
                        <a:pt x="38551" y="11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13"/>
                <p:cNvSpPr/>
                <p:nvPr/>
              </p:nvSpPr>
              <p:spPr>
                <a:xfrm>
                  <a:off x="8516547" y="2740840"/>
                  <a:ext cx="8904" cy="4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4" h="42932" extrusionOk="0">
                      <a:moveTo>
                        <a:pt x="6184" y="2562"/>
                      </a:moveTo>
                      <a:cubicBezTo>
                        <a:pt x="5704" y="923"/>
                        <a:pt x="3999" y="-30"/>
                        <a:pt x="2352" y="423"/>
                      </a:cubicBezTo>
                      <a:cubicBezTo>
                        <a:pt x="727" y="920"/>
                        <a:pt x="-217" y="2611"/>
                        <a:pt x="212" y="4256"/>
                      </a:cubicBezTo>
                      <a:cubicBezTo>
                        <a:pt x="2525" y="16143"/>
                        <a:pt x="3361" y="28271"/>
                        <a:pt x="2700" y="40364"/>
                      </a:cubicBezTo>
                      <a:cubicBezTo>
                        <a:pt x="2493" y="44275"/>
                        <a:pt x="8565" y="44163"/>
                        <a:pt x="8785" y="40266"/>
                      </a:cubicBezTo>
                      <a:cubicBezTo>
                        <a:pt x="9475" y="27639"/>
                        <a:pt x="8601" y="14975"/>
                        <a:pt x="6184" y="25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2" name="Google Shape;552;p13"/>
                <p:cNvSpPr/>
                <p:nvPr/>
              </p:nvSpPr>
              <p:spPr>
                <a:xfrm>
                  <a:off x="8502673" y="2767119"/>
                  <a:ext cx="8721" cy="2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1" h="28641" extrusionOk="0">
                      <a:moveTo>
                        <a:pt x="8539" y="2886"/>
                      </a:moveTo>
                      <a:cubicBezTo>
                        <a:pt x="8479" y="1457"/>
                        <a:pt x="7311" y="325"/>
                        <a:pt x="5881" y="310"/>
                      </a:cubicBezTo>
                      <a:cubicBezTo>
                        <a:pt x="4441" y="345"/>
                        <a:pt x="3294" y="1529"/>
                        <a:pt x="3307" y="2971"/>
                      </a:cubicBezTo>
                      <a:cubicBezTo>
                        <a:pt x="4098" y="10660"/>
                        <a:pt x="3029" y="18426"/>
                        <a:pt x="192" y="25616"/>
                      </a:cubicBezTo>
                      <a:cubicBezTo>
                        <a:pt x="-171" y="27047"/>
                        <a:pt x="686" y="28502"/>
                        <a:pt x="2113" y="28879"/>
                      </a:cubicBezTo>
                      <a:cubicBezTo>
                        <a:pt x="3539" y="29212"/>
                        <a:pt x="4975" y="28366"/>
                        <a:pt x="5374" y="26956"/>
                      </a:cubicBezTo>
                      <a:cubicBezTo>
                        <a:pt x="8323" y="19297"/>
                        <a:pt x="9408" y="11047"/>
                        <a:pt x="8539" y="2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3" name="Google Shape;553;p13"/>
                <p:cNvSpPr/>
                <p:nvPr/>
              </p:nvSpPr>
              <p:spPr>
                <a:xfrm>
                  <a:off x="8466397" y="2813243"/>
                  <a:ext cx="31390" cy="17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90" h="17209" extrusionOk="0">
                      <a:moveTo>
                        <a:pt x="30679" y="1129"/>
                      </a:moveTo>
                      <a:cubicBezTo>
                        <a:pt x="29552" y="32"/>
                        <a:pt x="27755" y="38"/>
                        <a:pt x="26635" y="1142"/>
                      </a:cubicBezTo>
                      <a:cubicBezTo>
                        <a:pt x="20526" y="7727"/>
                        <a:pt x="11983" y="11513"/>
                        <a:pt x="3004" y="11614"/>
                      </a:cubicBezTo>
                      <a:cubicBezTo>
                        <a:pt x="1374" y="11646"/>
                        <a:pt x="78" y="12993"/>
                        <a:pt x="109" y="14624"/>
                      </a:cubicBezTo>
                      <a:cubicBezTo>
                        <a:pt x="140" y="16247"/>
                        <a:pt x="1476" y="17541"/>
                        <a:pt x="3099" y="17520"/>
                      </a:cubicBezTo>
                      <a:cubicBezTo>
                        <a:pt x="13592" y="17327"/>
                        <a:pt x="23554" y="12870"/>
                        <a:pt x="30693" y="5175"/>
                      </a:cubicBezTo>
                      <a:cubicBezTo>
                        <a:pt x="31774" y="4041"/>
                        <a:pt x="31767" y="2255"/>
                        <a:pt x="30679" y="11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4" name="Google Shape;554;p13"/>
                <p:cNvSpPr/>
                <p:nvPr/>
              </p:nvSpPr>
              <p:spPr>
                <a:xfrm>
                  <a:off x="8494596" y="2804332"/>
                  <a:ext cx="31011" cy="33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1" h="33212" extrusionOk="0">
                      <a:moveTo>
                        <a:pt x="28412" y="412"/>
                      </a:moveTo>
                      <a:cubicBezTo>
                        <a:pt x="26483" y="-49"/>
                        <a:pt x="24533" y="1100"/>
                        <a:pt x="24002" y="3012"/>
                      </a:cubicBezTo>
                      <a:cubicBezTo>
                        <a:pt x="20518" y="13465"/>
                        <a:pt x="12789" y="21963"/>
                        <a:pt x="2717" y="26421"/>
                      </a:cubicBezTo>
                      <a:cubicBezTo>
                        <a:pt x="835" y="27020"/>
                        <a:pt x="-257" y="28977"/>
                        <a:pt x="220" y="30893"/>
                      </a:cubicBezTo>
                      <a:cubicBezTo>
                        <a:pt x="776" y="32809"/>
                        <a:pt x="2769" y="33922"/>
                        <a:pt x="4691" y="33391"/>
                      </a:cubicBezTo>
                      <a:cubicBezTo>
                        <a:pt x="17173" y="28113"/>
                        <a:pt x="26768" y="17699"/>
                        <a:pt x="31012" y="4825"/>
                      </a:cubicBezTo>
                      <a:cubicBezTo>
                        <a:pt x="31493" y="2891"/>
                        <a:pt x="30336" y="928"/>
                        <a:pt x="28413" y="4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5" name="Google Shape;555;p13"/>
                <p:cNvSpPr/>
                <p:nvPr/>
              </p:nvSpPr>
              <p:spPr>
                <a:xfrm>
                  <a:off x="8355881" y="2575592"/>
                  <a:ext cx="21836" cy="5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6" h="50866" extrusionOk="0">
                      <a:moveTo>
                        <a:pt x="17532" y="1019"/>
                      </a:moveTo>
                      <a:cubicBezTo>
                        <a:pt x="4378" y="13393"/>
                        <a:pt x="-1912" y="31410"/>
                        <a:pt x="684" y="49286"/>
                      </a:cubicBezTo>
                      <a:cubicBezTo>
                        <a:pt x="1122" y="52251"/>
                        <a:pt x="6339" y="51528"/>
                        <a:pt x="5937" y="48512"/>
                      </a:cubicBezTo>
                      <a:cubicBezTo>
                        <a:pt x="3696" y="32288"/>
                        <a:pt x="9355" y="15972"/>
                        <a:pt x="21159" y="4623"/>
                      </a:cubicBezTo>
                      <a:cubicBezTo>
                        <a:pt x="23556" y="2349"/>
                        <a:pt x="19931" y="-1216"/>
                        <a:pt x="17532" y="10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6" name="Google Shape;556;p13"/>
                <p:cNvSpPr/>
                <p:nvPr/>
              </p:nvSpPr>
              <p:spPr>
                <a:xfrm>
                  <a:off x="8373413" y="2624898"/>
                  <a:ext cx="8294" cy="2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4" h="23292" extrusionOk="0">
                      <a:moveTo>
                        <a:pt x="8049" y="19628"/>
                      </a:moveTo>
                      <a:cubicBezTo>
                        <a:pt x="7623" y="19018"/>
                        <a:pt x="7242" y="18377"/>
                        <a:pt x="6910" y="17711"/>
                      </a:cubicBezTo>
                      <a:cubicBezTo>
                        <a:pt x="6740" y="17368"/>
                        <a:pt x="6568" y="17025"/>
                        <a:pt x="6414" y="16675"/>
                      </a:cubicBezTo>
                      <a:cubicBezTo>
                        <a:pt x="6400" y="16640"/>
                        <a:pt x="6389" y="16614"/>
                        <a:pt x="6367" y="16547"/>
                      </a:cubicBezTo>
                      <a:cubicBezTo>
                        <a:pt x="6301" y="16353"/>
                        <a:pt x="6225" y="16160"/>
                        <a:pt x="6158" y="15965"/>
                      </a:cubicBezTo>
                      <a:cubicBezTo>
                        <a:pt x="5923" y="15258"/>
                        <a:pt x="5738" y="14536"/>
                        <a:pt x="5607" y="13803"/>
                      </a:cubicBezTo>
                      <a:cubicBezTo>
                        <a:pt x="5573" y="13619"/>
                        <a:pt x="5534" y="13252"/>
                        <a:pt x="5577" y="13634"/>
                      </a:cubicBezTo>
                      <a:cubicBezTo>
                        <a:pt x="5559" y="13470"/>
                        <a:pt x="5539" y="13304"/>
                        <a:pt x="5523" y="13139"/>
                      </a:cubicBezTo>
                      <a:cubicBezTo>
                        <a:pt x="5485" y="12726"/>
                        <a:pt x="5463" y="12312"/>
                        <a:pt x="5456" y="11898"/>
                      </a:cubicBezTo>
                      <a:cubicBezTo>
                        <a:pt x="5452" y="11525"/>
                        <a:pt x="5459" y="11152"/>
                        <a:pt x="5481" y="10778"/>
                      </a:cubicBezTo>
                      <a:cubicBezTo>
                        <a:pt x="5487" y="10650"/>
                        <a:pt x="5550" y="10106"/>
                        <a:pt x="5554" y="10009"/>
                      </a:cubicBezTo>
                      <a:cubicBezTo>
                        <a:pt x="5659" y="9312"/>
                        <a:pt x="5809" y="8622"/>
                        <a:pt x="6001" y="7944"/>
                      </a:cubicBezTo>
                      <a:cubicBezTo>
                        <a:pt x="6111" y="7566"/>
                        <a:pt x="6240" y="7195"/>
                        <a:pt x="6379" y="6826"/>
                      </a:cubicBezTo>
                      <a:lnTo>
                        <a:pt x="6419" y="6736"/>
                      </a:lnTo>
                      <a:cubicBezTo>
                        <a:pt x="6505" y="6548"/>
                        <a:pt x="6591" y="6361"/>
                        <a:pt x="6683" y="6176"/>
                      </a:cubicBezTo>
                      <a:cubicBezTo>
                        <a:pt x="7037" y="5474"/>
                        <a:pt x="7447" y="4801"/>
                        <a:pt x="7909" y="4165"/>
                      </a:cubicBezTo>
                      <a:cubicBezTo>
                        <a:pt x="8609" y="2925"/>
                        <a:pt x="8185" y="1352"/>
                        <a:pt x="6956" y="632"/>
                      </a:cubicBezTo>
                      <a:cubicBezTo>
                        <a:pt x="5713" y="-43"/>
                        <a:pt x="4160" y="377"/>
                        <a:pt x="3425" y="1586"/>
                      </a:cubicBezTo>
                      <a:cubicBezTo>
                        <a:pt x="1219" y="4646"/>
                        <a:pt x="57" y="8336"/>
                        <a:pt x="110" y="12108"/>
                      </a:cubicBezTo>
                      <a:cubicBezTo>
                        <a:pt x="99" y="16020"/>
                        <a:pt x="1439" y="19814"/>
                        <a:pt x="3904" y="22851"/>
                      </a:cubicBezTo>
                      <a:cubicBezTo>
                        <a:pt x="4952" y="23872"/>
                        <a:pt x="6630" y="23851"/>
                        <a:pt x="7651" y="22802"/>
                      </a:cubicBezTo>
                      <a:cubicBezTo>
                        <a:pt x="8479" y="21953"/>
                        <a:pt x="8642" y="20656"/>
                        <a:pt x="8049" y="196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13"/>
                <p:cNvSpPr/>
                <p:nvPr/>
              </p:nvSpPr>
              <p:spPr>
                <a:xfrm>
                  <a:off x="8357433" y="2638185"/>
                  <a:ext cx="8572" cy="18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" h="18147" extrusionOk="0">
                      <a:moveTo>
                        <a:pt x="8681" y="15737"/>
                      </a:moveTo>
                      <a:cubicBezTo>
                        <a:pt x="8628" y="15048"/>
                        <a:pt x="8350" y="14396"/>
                        <a:pt x="7890" y="13880"/>
                      </a:cubicBezTo>
                      <a:cubicBezTo>
                        <a:pt x="7985" y="14001"/>
                        <a:pt x="8180" y="14269"/>
                        <a:pt x="7982" y="13990"/>
                      </a:cubicBezTo>
                      <a:cubicBezTo>
                        <a:pt x="7895" y="13868"/>
                        <a:pt x="7807" y="13747"/>
                        <a:pt x="7722" y="13622"/>
                      </a:cubicBezTo>
                      <a:cubicBezTo>
                        <a:pt x="7568" y="13400"/>
                        <a:pt x="7422" y="13173"/>
                        <a:pt x="7282" y="12941"/>
                      </a:cubicBezTo>
                      <a:cubicBezTo>
                        <a:pt x="7018" y="12504"/>
                        <a:pt x="6776" y="12054"/>
                        <a:pt x="6560" y="11592"/>
                      </a:cubicBezTo>
                      <a:cubicBezTo>
                        <a:pt x="6399" y="11248"/>
                        <a:pt x="6500" y="11380"/>
                        <a:pt x="6575" y="11647"/>
                      </a:cubicBezTo>
                      <a:cubicBezTo>
                        <a:pt x="6535" y="11533"/>
                        <a:pt x="6490" y="11422"/>
                        <a:pt x="6439" y="11313"/>
                      </a:cubicBezTo>
                      <a:cubicBezTo>
                        <a:pt x="6341" y="11061"/>
                        <a:pt x="6249" y="10807"/>
                        <a:pt x="6165" y="10549"/>
                      </a:cubicBezTo>
                      <a:cubicBezTo>
                        <a:pt x="5995" y="10035"/>
                        <a:pt x="5853" y="9512"/>
                        <a:pt x="5740" y="8983"/>
                      </a:cubicBezTo>
                      <a:cubicBezTo>
                        <a:pt x="5692" y="8764"/>
                        <a:pt x="5655" y="8542"/>
                        <a:pt x="5614" y="8322"/>
                      </a:cubicBezTo>
                      <a:cubicBezTo>
                        <a:pt x="5602" y="8209"/>
                        <a:pt x="5587" y="8097"/>
                        <a:pt x="5576" y="7982"/>
                      </a:cubicBezTo>
                      <a:cubicBezTo>
                        <a:pt x="5522" y="7444"/>
                        <a:pt x="5498" y="6903"/>
                        <a:pt x="5503" y="6362"/>
                      </a:cubicBezTo>
                      <a:cubicBezTo>
                        <a:pt x="5506" y="6092"/>
                        <a:pt x="5516" y="5821"/>
                        <a:pt x="5534" y="5551"/>
                      </a:cubicBezTo>
                      <a:cubicBezTo>
                        <a:pt x="5541" y="5431"/>
                        <a:pt x="5550" y="5312"/>
                        <a:pt x="5561" y="5193"/>
                      </a:cubicBezTo>
                      <a:lnTo>
                        <a:pt x="5563" y="5171"/>
                      </a:lnTo>
                      <a:lnTo>
                        <a:pt x="5596" y="4929"/>
                      </a:lnTo>
                      <a:cubicBezTo>
                        <a:pt x="5615" y="4810"/>
                        <a:pt x="5635" y="4692"/>
                        <a:pt x="5658" y="4573"/>
                      </a:cubicBezTo>
                      <a:cubicBezTo>
                        <a:pt x="5713" y="4279"/>
                        <a:pt x="5778" y="3986"/>
                        <a:pt x="5850" y="3694"/>
                      </a:cubicBezTo>
                      <a:cubicBezTo>
                        <a:pt x="6222" y="2245"/>
                        <a:pt x="5350" y="769"/>
                        <a:pt x="3902" y="396"/>
                      </a:cubicBezTo>
                      <a:cubicBezTo>
                        <a:pt x="2457" y="25"/>
                        <a:pt x="983" y="893"/>
                        <a:pt x="608" y="2339"/>
                      </a:cubicBezTo>
                      <a:cubicBezTo>
                        <a:pt x="-702" y="7720"/>
                        <a:pt x="599" y="13404"/>
                        <a:pt x="4118" y="17680"/>
                      </a:cubicBezTo>
                      <a:cubicBezTo>
                        <a:pt x="4630" y="18189"/>
                        <a:pt x="5326" y="18470"/>
                        <a:pt x="6047" y="18458"/>
                      </a:cubicBezTo>
                      <a:cubicBezTo>
                        <a:pt x="7525" y="18434"/>
                        <a:pt x="8704" y="17216"/>
                        <a:pt x="8681" y="157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13"/>
                <p:cNvSpPr/>
                <p:nvPr/>
              </p:nvSpPr>
              <p:spPr>
                <a:xfrm>
                  <a:off x="8403039" y="2631612"/>
                  <a:ext cx="12416" cy="21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6" h="21040" extrusionOk="0">
                      <a:moveTo>
                        <a:pt x="11713" y="16463"/>
                      </a:moveTo>
                      <a:cubicBezTo>
                        <a:pt x="11682" y="16426"/>
                        <a:pt x="11577" y="16289"/>
                        <a:pt x="11518" y="16214"/>
                      </a:cubicBezTo>
                      <a:cubicBezTo>
                        <a:pt x="11457" y="16132"/>
                        <a:pt x="11382" y="16034"/>
                        <a:pt x="11378" y="16029"/>
                      </a:cubicBezTo>
                      <a:cubicBezTo>
                        <a:pt x="11188" y="15772"/>
                        <a:pt x="11001" y="15511"/>
                        <a:pt x="10818" y="15248"/>
                      </a:cubicBezTo>
                      <a:cubicBezTo>
                        <a:pt x="10434" y="14691"/>
                        <a:pt x="10067" y="14122"/>
                        <a:pt x="9718" y="13543"/>
                      </a:cubicBezTo>
                      <a:cubicBezTo>
                        <a:pt x="9369" y="12963"/>
                        <a:pt x="9039" y="12372"/>
                        <a:pt x="8729" y="11771"/>
                      </a:cubicBezTo>
                      <a:cubicBezTo>
                        <a:pt x="8581" y="11485"/>
                        <a:pt x="8438" y="11199"/>
                        <a:pt x="8300" y="10910"/>
                      </a:cubicBezTo>
                      <a:cubicBezTo>
                        <a:pt x="8146" y="10644"/>
                        <a:pt x="8014" y="10366"/>
                        <a:pt x="7906" y="10079"/>
                      </a:cubicBezTo>
                      <a:cubicBezTo>
                        <a:pt x="7898" y="10052"/>
                        <a:pt x="7924" y="10099"/>
                        <a:pt x="7895" y="10029"/>
                      </a:cubicBezTo>
                      <a:cubicBezTo>
                        <a:pt x="7828" y="9862"/>
                        <a:pt x="7760" y="9699"/>
                        <a:pt x="7695" y="9533"/>
                      </a:cubicBezTo>
                      <a:cubicBezTo>
                        <a:pt x="7577" y="9236"/>
                        <a:pt x="7464" y="8935"/>
                        <a:pt x="7357" y="8632"/>
                      </a:cubicBezTo>
                      <a:cubicBezTo>
                        <a:pt x="7128" y="7996"/>
                        <a:pt x="6919" y="7353"/>
                        <a:pt x="6732" y="6703"/>
                      </a:cubicBezTo>
                      <a:cubicBezTo>
                        <a:pt x="6545" y="6051"/>
                        <a:pt x="6378" y="5395"/>
                        <a:pt x="6234" y="4735"/>
                      </a:cubicBezTo>
                      <a:cubicBezTo>
                        <a:pt x="6157" y="4388"/>
                        <a:pt x="6087" y="4038"/>
                        <a:pt x="6023" y="3687"/>
                      </a:cubicBezTo>
                      <a:cubicBezTo>
                        <a:pt x="5997" y="3547"/>
                        <a:pt x="5972" y="3407"/>
                        <a:pt x="5948" y="3267"/>
                      </a:cubicBezTo>
                      <a:cubicBezTo>
                        <a:pt x="5928" y="3142"/>
                        <a:pt x="5818" y="2403"/>
                        <a:pt x="5928" y="3172"/>
                      </a:cubicBezTo>
                      <a:cubicBezTo>
                        <a:pt x="5870" y="2420"/>
                        <a:pt x="5567" y="1708"/>
                        <a:pt x="5066" y="1145"/>
                      </a:cubicBezTo>
                      <a:cubicBezTo>
                        <a:pt x="4418" y="492"/>
                        <a:pt x="3493" y="196"/>
                        <a:pt x="2587" y="351"/>
                      </a:cubicBezTo>
                      <a:cubicBezTo>
                        <a:pt x="1835" y="448"/>
                        <a:pt x="1155" y="849"/>
                        <a:pt x="706" y="1460"/>
                      </a:cubicBezTo>
                      <a:cubicBezTo>
                        <a:pt x="166" y="2193"/>
                        <a:pt x="-21" y="3130"/>
                        <a:pt x="199" y="4014"/>
                      </a:cubicBezTo>
                      <a:cubicBezTo>
                        <a:pt x="1174" y="10087"/>
                        <a:pt x="3759" y="15788"/>
                        <a:pt x="7684" y="20523"/>
                      </a:cubicBezTo>
                      <a:cubicBezTo>
                        <a:pt x="8807" y="21632"/>
                        <a:pt x="10613" y="21626"/>
                        <a:pt x="11728" y="20510"/>
                      </a:cubicBezTo>
                      <a:cubicBezTo>
                        <a:pt x="12796" y="19370"/>
                        <a:pt x="12790" y="17595"/>
                        <a:pt x="11713" y="164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559" name="Google Shape;55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13"/>
          <p:cNvSpPr txBox="1">
            <a:spLocks noGrp="1"/>
          </p:cNvSpPr>
          <p:nvPr>
            <p:ph type="subTitle" idx="1"/>
          </p:nvPr>
        </p:nvSpPr>
        <p:spPr>
          <a:xfrm>
            <a:off x="759722" y="2116975"/>
            <a:ext cx="237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13"/>
          <p:cNvSpPr txBox="1">
            <a:spLocks noGrp="1"/>
          </p:cNvSpPr>
          <p:nvPr>
            <p:ph type="subTitle" idx="2"/>
          </p:nvPr>
        </p:nvSpPr>
        <p:spPr>
          <a:xfrm>
            <a:off x="3382797" y="2116975"/>
            <a:ext cx="237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3"/>
          <p:cNvSpPr txBox="1">
            <a:spLocks noGrp="1"/>
          </p:cNvSpPr>
          <p:nvPr>
            <p:ph type="subTitle" idx="3"/>
          </p:nvPr>
        </p:nvSpPr>
        <p:spPr>
          <a:xfrm>
            <a:off x="759722" y="3778975"/>
            <a:ext cx="237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3"/>
          <p:cNvSpPr txBox="1">
            <a:spLocks noGrp="1"/>
          </p:cNvSpPr>
          <p:nvPr>
            <p:ph type="subTitle" idx="4"/>
          </p:nvPr>
        </p:nvSpPr>
        <p:spPr>
          <a:xfrm>
            <a:off x="3382797" y="3778975"/>
            <a:ext cx="237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13"/>
          <p:cNvSpPr txBox="1">
            <a:spLocks noGrp="1"/>
          </p:cNvSpPr>
          <p:nvPr>
            <p:ph type="subTitle" idx="5"/>
          </p:nvPr>
        </p:nvSpPr>
        <p:spPr>
          <a:xfrm>
            <a:off x="6005873" y="2116975"/>
            <a:ext cx="237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6"/>
          </p:nvPr>
        </p:nvSpPr>
        <p:spPr>
          <a:xfrm>
            <a:off x="6005873" y="3778975"/>
            <a:ext cx="237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3"/>
          <p:cNvSpPr txBox="1">
            <a:spLocks noGrp="1"/>
          </p:cNvSpPr>
          <p:nvPr>
            <p:ph type="title" idx="7" hasCustomPrompt="1"/>
          </p:nvPr>
        </p:nvSpPr>
        <p:spPr>
          <a:xfrm>
            <a:off x="759722" y="132056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7" name="Google Shape;567;p13"/>
          <p:cNvSpPr txBox="1">
            <a:spLocks noGrp="1"/>
          </p:cNvSpPr>
          <p:nvPr>
            <p:ph type="title" idx="8" hasCustomPrompt="1"/>
          </p:nvPr>
        </p:nvSpPr>
        <p:spPr>
          <a:xfrm>
            <a:off x="759722" y="298257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8" name="Google Shape;568;p13"/>
          <p:cNvSpPr txBox="1">
            <a:spLocks noGrp="1"/>
          </p:cNvSpPr>
          <p:nvPr>
            <p:ph type="title" idx="9" hasCustomPrompt="1"/>
          </p:nvPr>
        </p:nvSpPr>
        <p:spPr>
          <a:xfrm>
            <a:off x="3382797" y="132056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9" name="Google Shape;569;p13"/>
          <p:cNvSpPr txBox="1">
            <a:spLocks noGrp="1"/>
          </p:cNvSpPr>
          <p:nvPr>
            <p:ph type="title" idx="13" hasCustomPrompt="1"/>
          </p:nvPr>
        </p:nvSpPr>
        <p:spPr>
          <a:xfrm>
            <a:off x="3382797" y="298257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0" name="Google Shape;570;p13"/>
          <p:cNvSpPr txBox="1">
            <a:spLocks noGrp="1"/>
          </p:cNvSpPr>
          <p:nvPr>
            <p:ph type="title" idx="14" hasCustomPrompt="1"/>
          </p:nvPr>
        </p:nvSpPr>
        <p:spPr>
          <a:xfrm>
            <a:off x="6005873" y="1320567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1" name="Google Shape;571;p13"/>
          <p:cNvSpPr txBox="1">
            <a:spLocks noGrp="1"/>
          </p:cNvSpPr>
          <p:nvPr>
            <p:ph type="title" idx="15" hasCustomPrompt="1"/>
          </p:nvPr>
        </p:nvSpPr>
        <p:spPr>
          <a:xfrm>
            <a:off x="6005873" y="2982575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0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72" name="Google Shape;572;p13"/>
          <p:cNvSpPr txBox="1">
            <a:spLocks noGrp="1"/>
          </p:cNvSpPr>
          <p:nvPr>
            <p:ph type="subTitle" idx="16"/>
          </p:nvPr>
        </p:nvSpPr>
        <p:spPr>
          <a:xfrm>
            <a:off x="759722" y="1842629"/>
            <a:ext cx="237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3" name="Google Shape;573;p13"/>
          <p:cNvSpPr txBox="1">
            <a:spLocks noGrp="1"/>
          </p:cNvSpPr>
          <p:nvPr>
            <p:ph type="subTitle" idx="17"/>
          </p:nvPr>
        </p:nvSpPr>
        <p:spPr>
          <a:xfrm>
            <a:off x="3382797" y="1842629"/>
            <a:ext cx="237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4" name="Google Shape;574;p13"/>
          <p:cNvSpPr txBox="1">
            <a:spLocks noGrp="1"/>
          </p:cNvSpPr>
          <p:nvPr>
            <p:ph type="subTitle" idx="18"/>
          </p:nvPr>
        </p:nvSpPr>
        <p:spPr>
          <a:xfrm>
            <a:off x="6005873" y="1842629"/>
            <a:ext cx="237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5" name="Google Shape;575;p13"/>
          <p:cNvSpPr txBox="1">
            <a:spLocks noGrp="1"/>
          </p:cNvSpPr>
          <p:nvPr>
            <p:ph type="subTitle" idx="19"/>
          </p:nvPr>
        </p:nvSpPr>
        <p:spPr>
          <a:xfrm>
            <a:off x="759722" y="3504704"/>
            <a:ext cx="237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6" name="Google Shape;576;p13"/>
          <p:cNvSpPr txBox="1">
            <a:spLocks noGrp="1"/>
          </p:cNvSpPr>
          <p:nvPr>
            <p:ph type="subTitle" idx="20"/>
          </p:nvPr>
        </p:nvSpPr>
        <p:spPr>
          <a:xfrm>
            <a:off x="3382797" y="3504704"/>
            <a:ext cx="237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7" name="Google Shape;577;p13"/>
          <p:cNvSpPr txBox="1">
            <a:spLocks noGrp="1"/>
          </p:cNvSpPr>
          <p:nvPr>
            <p:ph type="subTitle" idx="21"/>
          </p:nvPr>
        </p:nvSpPr>
        <p:spPr>
          <a:xfrm>
            <a:off x="6005873" y="3504704"/>
            <a:ext cx="237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5"/>
          <p:cNvGrpSpPr/>
          <p:nvPr/>
        </p:nvGrpSpPr>
        <p:grpSpPr>
          <a:xfrm>
            <a:off x="-1723344" y="-1682911"/>
            <a:ext cx="12366319" cy="7299515"/>
            <a:chOff x="-1723344" y="-1682911"/>
            <a:chExt cx="12366319" cy="7299515"/>
          </a:xfrm>
        </p:grpSpPr>
        <p:sp>
          <p:nvSpPr>
            <p:cNvPr id="626" name="Google Shape;626;p15"/>
            <p:cNvSpPr/>
            <p:nvPr/>
          </p:nvSpPr>
          <p:spPr>
            <a:xfrm rot="-8100000">
              <a:off x="-1467490" y="3140280"/>
              <a:ext cx="2628512" cy="1812429"/>
            </a:xfrm>
            <a:custGeom>
              <a:avLst/>
              <a:gdLst/>
              <a:ahLst/>
              <a:cxnLst/>
              <a:rect l="l" t="t" r="r" b="b"/>
              <a:pathLst>
                <a:path w="1145540" h="897780" extrusionOk="0">
                  <a:moveTo>
                    <a:pt x="132563" y="499111"/>
                  </a:moveTo>
                  <a:cubicBezTo>
                    <a:pt x="246645" y="566563"/>
                    <a:pt x="401541" y="550707"/>
                    <a:pt x="501766" y="637435"/>
                  </a:cubicBezTo>
                  <a:cubicBezTo>
                    <a:pt x="555436" y="683879"/>
                    <a:pt x="584224" y="752778"/>
                    <a:pt x="632190" y="805097"/>
                  </a:cubicBezTo>
                  <a:cubicBezTo>
                    <a:pt x="730983" y="912855"/>
                    <a:pt x="913641" y="929576"/>
                    <a:pt x="1030343" y="841544"/>
                  </a:cubicBezTo>
                  <a:cubicBezTo>
                    <a:pt x="1147045" y="753512"/>
                    <a:pt x="1181214" y="573231"/>
                    <a:pt x="1104826" y="448573"/>
                  </a:cubicBezTo>
                  <a:cubicBezTo>
                    <a:pt x="1078324" y="405325"/>
                    <a:pt x="1041088" y="369458"/>
                    <a:pt x="1000372" y="339223"/>
                  </a:cubicBezTo>
                  <a:cubicBezTo>
                    <a:pt x="869071" y="241720"/>
                    <a:pt x="704661" y="201947"/>
                    <a:pt x="559165" y="127287"/>
                  </a:cubicBezTo>
                  <a:cubicBezTo>
                    <a:pt x="471334" y="82217"/>
                    <a:pt x="387779" y="23368"/>
                    <a:pt x="290720" y="5361"/>
                  </a:cubicBezTo>
                  <a:cubicBezTo>
                    <a:pt x="-5383" y="-49573"/>
                    <a:pt x="-104936" y="358689"/>
                    <a:pt x="132563" y="499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5"/>
            <p:cNvSpPr/>
            <p:nvPr/>
          </p:nvSpPr>
          <p:spPr>
            <a:xfrm rot="7419184">
              <a:off x="7493102" y="2449589"/>
              <a:ext cx="3240937" cy="1516695"/>
            </a:xfrm>
            <a:custGeom>
              <a:avLst/>
              <a:gdLst/>
              <a:ahLst/>
              <a:cxnLst/>
              <a:rect l="l" t="t" r="r" b="b"/>
              <a:pathLst>
                <a:path w="1509249" h="725749" extrusionOk="0">
                  <a:moveTo>
                    <a:pt x="207945" y="641984"/>
                  </a:moveTo>
                  <a:cubicBezTo>
                    <a:pt x="278874" y="647610"/>
                    <a:pt x="339160" y="697749"/>
                    <a:pt x="409191" y="710334"/>
                  </a:cubicBezTo>
                  <a:cubicBezTo>
                    <a:pt x="506606" y="727839"/>
                    <a:pt x="611558" y="658588"/>
                    <a:pt x="633822" y="562114"/>
                  </a:cubicBezTo>
                  <a:cubicBezTo>
                    <a:pt x="641286" y="529774"/>
                    <a:pt x="641445" y="493421"/>
                    <a:pt x="663017" y="468204"/>
                  </a:cubicBezTo>
                  <a:cubicBezTo>
                    <a:pt x="693696" y="432341"/>
                    <a:pt x="751644" y="438170"/>
                    <a:pt x="793983" y="459009"/>
                  </a:cubicBezTo>
                  <a:cubicBezTo>
                    <a:pt x="836320" y="479848"/>
                    <a:pt x="873579" y="512483"/>
                    <a:pt x="919510" y="523289"/>
                  </a:cubicBezTo>
                  <a:cubicBezTo>
                    <a:pt x="973815" y="535203"/>
                    <a:pt x="1030149" y="515010"/>
                    <a:pt x="1064534" y="471306"/>
                  </a:cubicBezTo>
                  <a:cubicBezTo>
                    <a:pt x="1107018" y="415597"/>
                    <a:pt x="1110693" y="327151"/>
                    <a:pt x="1173652" y="296443"/>
                  </a:cubicBezTo>
                  <a:cubicBezTo>
                    <a:pt x="1204915" y="281194"/>
                    <a:pt x="1241634" y="285905"/>
                    <a:pt x="1276398" y="287012"/>
                  </a:cubicBezTo>
                  <a:cubicBezTo>
                    <a:pt x="1319521" y="288375"/>
                    <a:pt x="1362621" y="283640"/>
                    <a:pt x="1404421" y="272947"/>
                  </a:cubicBezTo>
                  <a:cubicBezTo>
                    <a:pt x="1446371" y="262204"/>
                    <a:pt x="1491301" y="240924"/>
                    <a:pt x="1505226" y="199904"/>
                  </a:cubicBezTo>
                  <a:cubicBezTo>
                    <a:pt x="1516429" y="166902"/>
                    <a:pt x="1503589" y="129709"/>
                    <a:pt x="1481898" y="102435"/>
                  </a:cubicBezTo>
                  <a:cubicBezTo>
                    <a:pt x="1432313" y="40086"/>
                    <a:pt x="1346465" y="21738"/>
                    <a:pt x="1267350" y="12583"/>
                  </a:cubicBezTo>
                  <a:cubicBezTo>
                    <a:pt x="992956" y="-18924"/>
                    <a:pt x="714993" y="10414"/>
                    <a:pt x="453213" y="98511"/>
                  </a:cubicBezTo>
                  <a:cubicBezTo>
                    <a:pt x="352684" y="132441"/>
                    <a:pt x="253248" y="176053"/>
                    <a:pt x="173667" y="246248"/>
                  </a:cubicBezTo>
                  <a:cubicBezTo>
                    <a:pt x="76778" y="331710"/>
                    <a:pt x="17665" y="456116"/>
                    <a:pt x="5251" y="584113"/>
                  </a:cubicBezTo>
                  <a:cubicBezTo>
                    <a:pt x="1323" y="624623"/>
                    <a:pt x="-14035" y="732219"/>
                    <a:pt x="38302" y="725783"/>
                  </a:cubicBezTo>
                  <a:cubicBezTo>
                    <a:pt x="61356" y="722949"/>
                    <a:pt x="88975" y="679971"/>
                    <a:pt x="109103" y="667513"/>
                  </a:cubicBezTo>
                  <a:cubicBezTo>
                    <a:pt x="138586" y="649265"/>
                    <a:pt x="173128" y="639223"/>
                    <a:pt x="207945" y="6419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5"/>
            <p:cNvSpPr/>
            <p:nvPr/>
          </p:nvSpPr>
          <p:spPr>
            <a:xfrm rot="5671524">
              <a:off x="-1166982" y="-967714"/>
              <a:ext cx="3423840" cy="2160672"/>
            </a:xfrm>
            <a:custGeom>
              <a:avLst/>
              <a:gdLst/>
              <a:ahLst/>
              <a:cxnLst/>
              <a:rect l="l" t="t" r="r" b="b"/>
              <a:pathLst>
                <a:path w="2078031" h="1482503" extrusionOk="0">
                  <a:moveTo>
                    <a:pt x="89445" y="347908"/>
                  </a:moveTo>
                  <a:cubicBezTo>
                    <a:pt x="176709" y="203735"/>
                    <a:pt x="321784" y="40429"/>
                    <a:pt x="508419" y="112737"/>
                  </a:cubicBezTo>
                  <a:cubicBezTo>
                    <a:pt x="707648" y="189926"/>
                    <a:pt x="757326" y="422095"/>
                    <a:pt x="787963" y="609069"/>
                  </a:cubicBezTo>
                  <a:cubicBezTo>
                    <a:pt x="801942" y="694375"/>
                    <a:pt x="823309" y="783843"/>
                    <a:pt x="878723" y="852481"/>
                  </a:cubicBezTo>
                  <a:cubicBezTo>
                    <a:pt x="943883" y="933192"/>
                    <a:pt x="1044090" y="940667"/>
                    <a:pt x="1137535" y="911327"/>
                  </a:cubicBezTo>
                  <a:cubicBezTo>
                    <a:pt x="1241918" y="878552"/>
                    <a:pt x="1343725" y="842111"/>
                    <a:pt x="1451683" y="821967"/>
                  </a:cubicBezTo>
                  <a:cubicBezTo>
                    <a:pt x="1556836" y="802345"/>
                    <a:pt x="1673257" y="790695"/>
                    <a:pt x="1777051" y="822944"/>
                  </a:cubicBezTo>
                  <a:cubicBezTo>
                    <a:pt x="1885308" y="856580"/>
                    <a:pt x="1949252" y="949526"/>
                    <a:pt x="1973818" y="1056443"/>
                  </a:cubicBezTo>
                  <a:cubicBezTo>
                    <a:pt x="2001580" y="1177275"/>
                    <a:pt x="1976892" y="1303635"/>
                    <a:pt x="1954514" y="1423214"/>
                  </a:cubicBezTo>
                  <a:cubicBezTo>
                    <a:pt x="1943342" y="1482917"/>
                    <a:pt x="2034805" y="1509125"/>
                    <a:pt x="2046081" y="1448866"/>
                  </a:cubicBezTo>
                  <a:cubicBezTo>
                    <a:pt x="2085667" y="1237329"/>
                    <a:pt x="2122733" y="973186"/>
                    <a:pt x="1943524" y="810690"/>
                  </a:cubicBezTo>
                  <a:cubicBezTo>
                    <a:pt x="1765944" y="649672"/>
                    <a:pt x="1477459" y="707407"/>
                    <a:pt x="1270053" y="768182"/>
                  </a:cubicBezTo>
                  <a:cubicBezTo>
                    <a:pt x="1213995" y="784609"/>
                    <a:pt x="1159489" y="805903"/>
                    <a:pt x="1103490" y="822347"/>
                  </a:cubicBezTo>
                  <a:cubicBezTo>
                    <a:pt x="1058886" y="835444"/>
                    <a:pt x="1010156" y="842319"/>
                    <a:pt x="971121" y="811392"/>
                  </a:cubicBezTo>
                  <a:cubicBezTo>
                    <a:pt x="904228" y="758393"/>
                    <a:pt x="890453" y="650659"/>
                    <a:pt x="877946" y="572333"/>
                  </a:cubicBezTo>
                  <a:cubicBezTo>
                    <a:pt x="843706" y="357893"/>
                    <a:pt x="770467" y="122246"/>
                    <a:pt x="553435" y="29074"/>
                  </a:cubicBezTo>
                  <a:cubicBezTo>
                    <a:pt x="446940" y="-16644"/>
                    <a:pt x="328672" y="-6748"/>
                    <a:pt x="230263" y="54195"/>
                  </a:cubicBezTo>
                  <a:cubicBezTo>
                    <a:pt x="135332" y="112983"/>
                    <a:pt x="65048" y="204513"/>
                    <a:pt x="7966" y="298820"/>
                  </a:cubicBezTo>
                  <a:cubicBezTo>
                    <a:pt x="-23779" y="351268"/>
                    <a:pt x="57743" y="400285"/>
                    <a:pt x="89445" y="3479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15"/>
          <p:cNvGrpSpPr/>
          <p:nvPr/>
        </p:nvGrpSpPr>
        <p:grpSpPr>
          <a:xfrm>
            <a:off x="1514845" y="29331"/>
            <a:ext cx="8094412" cy="5870109"/>
            <a:chOff x="1514845" y="29331"/>
            <a:chExt cx="8094412" cy="5870109"/>
          </a:xfrm>
        </p:grpSpPr>
        <p:grpSp>
          <p:nvGrpSpPr>
            <p:cNvPr id="630" name="Google Shape;630;p15"/>
            <p:cNvGrpSpPr/>
            <p:nvPr/>
          </p:nvGrpSpPr>
          <p:grpSpPr>
            <a:xfrm rot="-2545249">
              <a:off x="1605296" y="4842270"/>
              <a:ext cx="1221734" cy="742269"/>
              <a:chOff x="5135248" y="2637311"/>
              <a:chExt cx="735582" cy="446849"/>
            </a:xfrm>
          </p:grpSpPr>
          <p:sp>
            <p:nvSpPr>
              <p:cNvPr id="631" name="Google Shape;631;p15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15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15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15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15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15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15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8" name="Google Shape;638;p15"/>
            <p:cNvGrpSpPr/>
            <p:nvPr/>
          </p:nvGrpSpPr>
          <p:grpSpPr>
            <a:xfrm rot="-6628324" flipH="1">
              <a:off x="8437073" y="360281"/>
              <a:ext cx="1221726" cy="742197"/>
              <a:chOff x="5135248" y="2637311"/>
              <a:chExt cx="735582" cy="446849"/>
            </a:xfrm>
          </p:grpSpPr>
          <p:sp>
            <p:nvSpPr>
              <p:cNvPr id="639" name="Google Shape;639;p15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15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15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15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15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15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15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46" name="Google Shape;646;p15"/>
          <p:cNvGrpSpPr/>
          <p:nvPr/>
        </p:nvGrpSpPr>
        <p:grpSpPr>
          <a:xfrm>
            <a:off x="3790969" y="-340524"/>
            <a:ext cx="4275684" cy="5800867"/>
            <a:chOff x="3790969" y="-340524"/>
            <a:chExt cx="4275684" cy="5800867"/>
          </a:xfrm>
        </p:grpSpPr>
        <p:grpSp>
          <p:nvGrpSpPr>
            <p:cNvPr id="647" name="Google Shape;647;p15"/>
            <p:cNvGrpSpPr/>
            <p:nvPr/>
          </p:nvGrpSpPr>
          <p:grpSpPr>
            <a:xfrm>
              <a:off x="3790969" y="4675537"/>
              <a:ext cx="1317715" cy="784806"/>
              <a:chOff x="3790969" y="4675537"/>
              <a:chExt cx="1317715" cy="784806"/>
            </a:xfrm>
          </p:grpSpPr>
          <p:grpSp>
            <p:nvGrpSpPr>
              <p:cNvPr id="648" name="Google Shape;648;p15"/>
              <p:cNvGrpSpPr/>
              <p:nvPr/>
            </p:nvGrpSpPr>
            <p:grpSpPr>
              <a:xfrm rot="-804749" flipH="1">
                <a:off x="3842337" y="4734787"/>
                <a:ext cx="570833" cy="510003"/>
                <a:chOff x="9058515" y="2948500"/>
                <a:chExt cx="265245" cy="236990"/>
              </a:xfrm>
            </p:grpSpPr>
            <p:grpSp>
              <p:nvGrpSpPr>
                <p:cNvPr id="649" name="Google Shape;649;p15"/>
                <p:cNvGrpSpPr/>
                <p:nvPr/>
              </p:nvGrpSpPr>
              <p:grpSpPr>
                <a:xfrm>
                  <a:off x="9058515" y="2948500"/>
                  <a:ext cx="265245" cy="236990"/>
                  <a:chOff x="9058515" y="2948500"/>
                  <a:chExt cx="265245" cy="236990"/>
                </a:xfrm>
              </p:grpSpPr>
              <p:sp>
                <p:nvSpPr>
                  <p:cNvPr id="650" name="Google Shape;650;p15"/>
                  <p:cNvSpPr/>
                  <p:nvPr/>
                </p:nvSpPr>
                <p:spPr>
                  <a:xfrm>
                    <a:off x="9058515" y="3029231"/>
                    <a:ext cx="191640" cy="1562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640" h="156257" extrusionOk="0">
                        <a:moveTo>
                          <a:pt x="526" y="-8"/>
                        </a:moveTo>
                        <a:cubicBezTo>
                          <a:pt x="-348" y="2610"/>
                          <a:pt x="526" y="156249"/>
                          <a:pt x="526" y="156249"/>
                        </a:cubicBezTo>
                        <a:lnTo>
                          <a:pt x="191778" y="156249"/>
                        </a:lnTo>
                        <a:lnTo>
                          <a:pt x="191778" y="864"/>
                        </a:lnTo>
                        <a:close/>
                      </a:path>
                    </a:pathLst>
                  </a:custGeom>
                  <a:solidFill>
                    <a:srgbClr val="FFF6E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1" name="Google Shape;651;p15"/>
                  <p:cNvSpPr/>
                  <p:nvPr/>
                </p:nvSpPr>
                <p:spPr>
                  <a:xfrm>
                    <a:off x="9250158" y="2950737"/>
                    <a:ext cx="73601" cy="234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01" h="234753" extrusionOk="0">
                        <a:moveTo>
                          <a:pt x="73602" y="0"/>
                        </a:moveTo>
                        <a:lnTo>
                          <a:pt x="73602" y="141720"/>
                        </a:lnTo>
                        <a:lnTo>
                          <a:pt x="0" y="234754"/>
                        </a:lnTo>
                        <a:lnTo>
                          <a:pt x="0" y="79368"/>
                        </a:lnTo>
                        <a:lnTo>
                          <a:pt x="6388" y="72478"/>
                        </a:lnTo>
                        <a:lnTo>
                          <a:pt x="18203" y="59735"/>
                        </a:lnTo>
                        <a:lnTo>
                          <a:pt x="73602" y="0"/>
                        </a:ln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2" name="Google Shape;652;p15"/>
                  <p:cNvSpPr/>
                  <p:nvPr/>
                </p:nvSpPr>
                <p:spPr>
                  <a:xfrm>
                    <a:off x="9058894" y="2948500"/>
                    <a:ext cx="264866" cy="81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66" h="81604" extrusionOk="0">
                        <a:moveTo>
                          <a:pt x="264866" y="2236"/>
                        </a:moveTo>
                        <a:lnTo>
                          <a:pt x="209468" y="61972"/>
                        </a:lnTo>
                        <a:lnTo>
                          <a:pt x="197652" y="74714"/>
                        </a:lnTo>
                        <a:lnTo>
                          <a:pt x="191265" y="81604"/>
                        </a:lnTo>
                        <a:lnTo>
                          <a:pt x="175851" y="81528"/>
                        </a:lnTo>
                        <a:lnTo>
                          <a:pt x="0" y="80729"/>
                        </a:lnTo>
                        <a:lnTo>
                          <a:pt x="77277" y="0"/>
                        </a:lnTo>
                        <a:lnTo>
                          <a:pt x="264866" y="2236"/>
                        </a:lnTo>
                        <a:close/>
                      </a:path>
                    </a:pathLst>
                  </a:custGeom>
                  <a:solidFill>
                    <a:srgbClr val="FCEBD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3" name="Google Shape;653;p15"/>
                  <p:cNvSpPr/>
                  <p:nvPr/>
                </p:nvSpPr>
                <p:spPr>
                  <a:xfrm>
                    <a:off x="9229946" y="3023210"/>
                    <a:ext cx="33387" cy="34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87" h="34347" extrusionOk="0">
                        <a:moveTo>
                          <a:pt x="26732" y="0"/>
                        </a:moveTo>
                        <a:cubicBezTo>
                          <a:pt x="26732" y="0"/>
                          <a:pt x="9601" y="-488"/>
                          <a:pt x="5456" y="6013"/>
                        </a:cubicBezTo>
                        <a:cubicBezTo>
                          <a:pt x="1310" y="12513"/>
                          <a:pt x="-1592" y="12721"/>
                          <a:pt x="1310" y="17486"/>
                        </a:cubicBezTo>
                        <a:cubicBezTo>
                          <a:pt x="4213" y="22251"/>
                          <a:pt x="8771" y="14171"/>
                          <a:pt x="10844" y="17486"/>
                        </a:cubicBezTo>
                        <a:cubicBezTo>
                          <a:pt x="12917" y="20800"/>
                          <a:pt x="6077" y="25359"/>
                          <a:pt x="9393" y="30124"/>
                        </a:cubicBezTo>
                        <a:cubicBezTo>
                          <a:pt x="12709" y="34890"/>
                          <a:pt x="20346" y="27845"/>
                          <a:pt x="20346" y="27845"/>
                        </a:cubicBezTo>
                        <a:cubicBezTo>
                          <a:pt x="20346" y="27845"/>
                          <a:pt x="20649" y="35925"/>
                          <a:pt x="26732" y="34060"/>
                        </a:cubicBezTo>
                        <a:cubicBezTo>
                          <a:pt x="32172" y="31990"/>
                          <a:pt x="34903" y="25904"/>
                          <a:pt x="32833" y="20466"/>
                        </a:cubicBezTo>
                        <a:cubicBezTo>
                          <a:pt x="32514" y="19630"/>
                          <a:pt x="32090" y="18837"/>
                          <a:pt x="31571" y="18108"/>
                        </a:cubicBezTo>
                        <a:cubicBezTo>
                          <a:pt x="27012" y="13756"/>
                          <a:pt x="29913" y="6712"/>
                          <a:pt x="31364" y="3397"/>
                        </a:cubicBezTo>
                        <a:cubicBezTo>
                          <a:pt x="32814" y="83"/>
                          <a:pt x="26732" y="0"/>
                          <a:pt x="26732" y="0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54" name="Google Shape;654;p15"/>
                <p:cNvSpPr/>
                <p:nvPr/>
              </p:nvSpPr>
              <p:spPr>
                <a:xfrm>
                  <a:off x="9074085" y="3068386"/>
                  <a:ext cx="11155" cy="2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5" h="27663" extrusionOk="0">
                      <a:moveTo>
                        <a:pt x="5494" y="27655"/>
                      </a:moveTo>
                      <a:cubicBezTo>
                        <a:pt x="7988" y="27706"/>
                        <a:pt x="9623" y="25080"/>
                        <a:pt x="10408" y="22713"/>
                      </a:cubicBezTo>
                      <a:cubicBezTo>
                        <a:pt x="11744" y="18679"/>
                        <a:pt x="12690" y="-5123"/>
                        <a:pt x="4517" y="990"/>
                      </a:cubicBezTo>
                      <a:cubicBezTo>
                        <a:pt x="-572" y="4795"/>
                        <a:pt x="-2385" y="27492"/>
                        <a:pt x="5494" y="27655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55" name="Google Shape;655;p15"/>
                <p:cNvGrpSpPr/>
                <p:nvPr/>
              </p:nvGrpSpPr>
              <p:grpSpPr>
                <a:xfrm>
                  <a:off x="9189654" y="3047794"/>
                  <a:ext cx="7782" cy="56477"/>
                  <a:chOff x="9189654" y="3047794"/>
                  <a:chExt cx="7782" cy="56477"/>
                </a:xfrm>
              </p:grpSpPr>
              <p:sp>
                <p:nvSpPr>
                  <p:cNvPr id="656" name="Google Shape;656;p15"/>
                  <p:cNvSpPr/>
                  <p:nvPr/>
                </p:nvSpPr>
                <p:spPr>
                  <a:xfrm>
                    <a:off x="9190935" y="3047794"/>
                    <a:ext cx="6501" cy="56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1" h="56477" extrusionOk="0">
                        <a:moveTo>
                          <a:pt x="4635" y="56422"/>
                        </a:moveTo>
                        <a:cubicBezTo>
                          <a:pt x="4142" y="56536"/>
                          <a:pt x="3624" y="56442"/>
                          <a:pt x="3202" y="56163"/>
                        </a:cubicBezTo>
                        <a:cubicBezTo>
                          <a:pt x="4376" y="55447"/>
                          <a:pt x="4619" y="53542"/>
                          <a:pt x="4573" y="52019"/>
                        </a:cubicBezTo>
                        <a:cubicBezTo>
                          <a:pt x="4254" y="41275"/>
                          <a:pt x="3944" y="30526"/>
                          <a:pt x="3644" y="19773"/>
                        </a:cubicBezTo>
                        <a:cubicBezTo>
                          <a:pt x="3537" y="15856"/>
                          <a:pt x="4055" y="3101"/>
                          <a:pt x="137" y="434"/>
                        </a:cubicBezTo>
                        <a:cubicBezTo>
                          <a:pt x="633" y="-105"/>
                          <a:pt x="1466" y="-159"/>
                          <a:pt x="2027" y="314"/>
                        </a:cubicBezTo>
                        <a:cubicBezTo>
                          <a:pt x="6144" y="2690"/>
                          <a:pt x="5594" y="15795"/>
                          <a:pt x="5716" y="19773"/>
                        </a:cubicBezTo>
                        <a:cubicBezTo>
                          <a:pt x="6021" y="30531"/>
                          <a:pt x="6326" y="41280"/>
                          <a:pt x="6632" y="52019"/>
                        </a:cubicBezTo>
                        <a:cubicBezTo>
                          <a:pt x="6692" y="53786"/>
                          <a:pt x="6357" y="56071"/>
                          <a:pt x="4635" y="56422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7" name="Google Shape;657;p15"/>
                  <p:cNvSpPr/>
                  <p:nvPr/>
                </p:nvSpPr>
                <p:spPr>
                  <a:xfrm>
                    <a:off x="9189654" y="3048236"/>
                    <a:ext cx="5720" cy="5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20" h="55728" extrusionOk="0">
                        <a:moveTo>
                          <a:pt x="4482" y="55720"/>
                        </a:moveTo>
                        <a:cubicBezTo>
                          <a:pt x="3284" y="54582"/>
                          <a:pt x="2610" y="52999"/>
                          <a:pt x="2621" y="51347"/>
                        </a:cubicBezTo>
                        <a:cubicBezTo>
                          <a:pt x="1049" y="36693"/>
                          <a:pt x="219" y="21969"/>
                          <a:pt x="137" y="7231"/>
                        </a:cubicBezTo>
                        <a:cubicBezTo>
                          <a:pt x="213" y="5463"/>
                          <a:pt x="168" y="1332"/>
                          <a:pt x="1417" y="-8"/>
                        </a:cubicBezTo>
                        <a:cubicBezTo>
                          <a:pt x="5335" y="2658"/>
                          <a:pt x="4817" y="15413"/>
                          <a:pt x="4924" y="19330"/>
                        </a:cubicBezTo>
                        <a:cubicBezTo>
                          <a:pt x="5229" y="30089"/>
                          <a:pt x="5539" y="40837"/>
                          <a:pt x="5853" y="51576"/>
                        </a:cubicBezTo>
                        <a:cubicBezTo>
                          <a:pt x="5899" y="53100"/>
                          <a:pt x="5656" y="55005"/>
                          <a:pt x="4482" y="55720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58" name="Google Shape;658;p15"/>
                <p:cNvGrpSpPr/>
                <p:nvPr/>
              </p:nvGrpSpPr>
              <p:grpSpPr>
                <a:xfrm>
                  <a:off x="9110544" y="3037402"/>
                  <a:ext cx="10724" cy="40316"/>
                  <a:chOff x="9110544" y="3037402"/>
                  <a:chExt cx="10724" cy="40316"/>
                </a:xfrm>
              </p:grpSpPr>
              <p:sp>
                <p:nvSpPr>
                  <p:cNvPr id="659" name="Google Shape;659;p15"/>
                  <p:cNvSpPr/>
                  <p:nvPr/>
                </p:nvSpPr>
                <p:spPr>
                  <a:xfrm>
                    <a:off x="9113017" y="3037417"/>
                    <a:ext cx="8251" cy="40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51" h="40301" extrusionOk="0">
                        <a:moveTo>
                          <a:pt x="6600" y="19253"/>
                        </a:moveTo>
                        <a:cubicBezTo>
                          <a:pt x="7207" y="24646"/>
                          <a:pt x="7346" y="30082"/>
                          <a:pt x="7012" y="35499"/>
                        </a:cubicBezTo>
                        <a:cubicBezTo>
                          <a:pt x="6372" y="38027"/>
                          <a:pt x="4269" y="40649"/>
                          <a:pt x="1693" y="40253"/>
                        </a:cubicBezTo>
                        <a:cubicBezTo>
                          <a:pt x="1133" y="40159"/>
                          <a:pt x="601" y="39939"/>
                          <a:pt x="137" y="39612"/>
                        </a:cubicBezTo>
                        <a:cubicBezTo>
                          <a:pt x="2393" y="38993"/>
                          <a:pt x="4098" y="37142"/>
                          <a:pt x="4528" y="34843"/>
                        </a:cubicBezTo>
                        <a:cubicBezTo>
                          <a:pt x="4853" y="29426"/>
                          <a:pt x="4716" y="23992"/>
                          <a:pt x="4117" y="18598"/>
                        </a:cubicBezTo>
                        <a:cubicBezTo>
                          <a:pt x="4447" y="16151"/>
                          <a:pt x="4915" y="13724"/>
                          <a:pt x="5519" y="11330"/>
                        </a:cubicBezTo>
                        <a:cubicBezTo>
                          <a:pt x="6312" y="7397"/>
                          <a:pt x="6159" y="1912"/>
                          <a:pt x="2074" y="-8"/>
                        </a:cubicBezTo>
                        <a:cubicBezTo>
                          <a:pt x="2579" y="33"/>
                          <a:pt x="3080" y="125"/>
                          <a:pt x="3567" y="266"/>
                        </a:cubicBezTo>
                        <a:cubicBezTo>
                          <a:pt x="8614" y="1729"/>
                          <a:pt x="8858" y="7764"/>
                          <a:pt x="8019" y="11984"/>
                        </a:cubicBezTo>
                        <a:cubicBezTo>
                          <a:pt x="7403" y="14377"/>
                          <a:pt x="6930" y="16804"/>
                          <a:pt x="6601" y="19253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0" name="Google Shape;660;p15"/>
                  <p:cNvSpPr/>
                  <p:nvPr/>
                </p:nvSpPr>
                <p:spPr>
                  <a:xfrm>
                    <a:off x="9110544" y="3037402"/>
                    <a:ext cx="8233" cy="39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3" h="39635" extrusionOk="0">
                        <a:moveTo>
                          <a:pt x="6590" y="18613"/>
                        </a:moveTo>
                        <a:cubicBezTo>
                          <a:pt x="7189" y="24007"/>
                          <a:pt x="7327" y="29441"/>
                          <a:pt x="7002" y="34858"/>
                        </a:cubicBezTo>
                        <a:cubicBezTo>
                          <a:pt x="6572" y="37157"/>
                          <a:pt x="4867" y="39008"/>
                          <a:pt x="2611" y="39627"/>
                        </a:cubicBezTo>
                        <a:cubicBezTo>
                          <a:pt x="1760" y="38984"/>
                          <a:pt x="1118" y="38105"/>
                          <a:pt x="767" y="37098"/>
                        </a:cubicBezTo>
                        <a:cubicBezTo>
                          <a:pt x="313" y="35530"/>
                          <a:pt x="148" y="33893"/>
                          <a:pt x="278" y="32267"/>
                        </a:cubicBezTo>
                        <a:cubicBezTo>
                          <a:pt x="385" y="26400"/>
                          <a:pt x="659" y="20518"/>
                          <a:pt x="584" y="14650"/>
                        </a:cubicBezTo>
                        <a:cubicBezTo>
                          <a:pt x="45" y="11083"/>
                          <a:pt x="-6" y="7459"/>
                          <a:pt x="430" y="3878"/>
                        </a:cubicBezTo>
                        <a:cubicBezTo>
                          <a:pt x="1162" y="1347"/>
                          <a:pt x="2183" y="-177"/>
                          <a:pt x="4547" y="7"/>
                        </a:cubicBezTo>
                        <a:cubicBezTo>
                          <a:pt x="8632" y="1927"/>
                          <a:pt x="8785" y="7412"/>
                          <a:pt x="7992" y="11344"/>
                        </a:cubicBezTo>
                        <a:cubicBezTo>
                          <a:pt x="7389" y="13739"/>
                          <a:pt x="6920" y="16166"/>
                          <a:pt x="6590" y="18613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61" name="Google Shape;661;p15"/>
                <p:cNvSpPr/>
                <p:nvPr/>
              </p:nvSpPr>
              <p:spPr>
                <a:xfrm>
                  <a:off x="9152727" y="3065268"/>
                  <a:ext cx="8659" cy="12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12419" extrusionOk="0">
                      <a:moveTo>
                        <a:pt x="1730" y="2105"/>
                      </a:moveTo>
                      <a:cubicBezTo>
                        <a:pt x="1024" y="3311"/>
                        <a:pt x="535" y="4632"/>
                        <a:pt x="284" y="6008"/>
                      </a:cubicBezTo>
                      <a:cubicBezTo>
                        <a:pt x="-35" y="7465"/>
                        <a:pt x="170" y="8989"/>
                        <a:pt x="863" y="10311"/>
                      </a:cubicBezTo>
                      <a:cubicBezTo>
                        <a:pt x="1588" y="11638"/>
                        <a:pt x="2995" y="12448"/>
                        <a:pt x="4507" y="12410"/>
                      </a:cubicBezTo>
                      <a:cubicBezTo>
                        <a:pt x="5847" y="12239"/>
                        <a:pt x="7026" y="11444"/>
                        <a:pt x="7687" y="10266"/>
                      </a:cubicBezTo>
                      <a:cubicBezTo>
                        <a:pt x="8846" y="7937"/>
                        <a:pt x="9108" y="5263"/>
                        <a:pt x="8422" y="2754"/>
                      </a:cubicBezTo>
                      <a:cubicBezTo>
                        <a:pt x="8028" y="1545"/>
                        <a:pt x="7107" y="579"/>
                        <a:pt x="5917" y="127"/>
                      </a:cubicBezTo>
                      <a:cubicBezTo>
                        <a:pt x="4223" y="-357"/>
                        <a:pt x="2432" y="489"/>
                        <a:pt x="1730" y="21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62" name="Google Shape;662;p15"/>
                <p:cNvGrpSpPr/>
                <p:nvPr/>
              </p:nvGrpSpPr>
              <p:grpSpPr>
                <a:xfrm>
                  <a:off x="9187137" y="3099185"/>
                  <a:ext cx="45705" cy="58436"/>
                  <a:chOff x="9187137" y="3099185"/>
                  <a:chExt cx="45705" cy="58436"/>
                </a:xfrm>
              </p:grpSpPr>
              <p:sp>
                <p:nvSpPr>
                  <p:cNvPr id="663" name="Google Shape;663;p15"/>
                  <p:cNvSpPr/>
                  <p:nvPr/>
                </p:nvSpPr>
                <p:spPr>
                  <a:xfrm>
                    <a:off x="9187137" y="3103600"/>
                    <a:ext cx="45705" cy="54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05" h="54021" extrusionOk="0">
                        <a:moveTo>
                          <a:pt x="45812" y="31749"/>
                        </a:moveTo>
                        <a:cubicBezTo>
                          <a:pt x="45544" y="38864"/>
                          <a:pt x="42202" y="45513"/>
                          <a:pt x="36651" y="49975"/>
                        </a:cubicBezTo>
                        <a:cubicBezTo>
                          <a:pt x="27656" y="54570"/>
                          <a:pt x="17169" y="55275"/>
                          <a:pt x="7640" y="51925"/>
                        </a:cubicBezTo>
                        <a:cubicBezTo>
                          <a:pt x="4892" y="51730"/>
                          <a:pt x="2361" y="50365"/>
                          <a:pt x="688" y="48177"/>
                        </a:cubicBezTo>
                        <a:cubicBezTo>
                          <a:pt x="220" y="47321"/>
                          <a:pt x="43" y="46337"/>
                          <a:pt x="185" y="45372"/>
                        </a:cubicBezTo>
                        <a:cubicBezTo>
                          <a:pt x="1787" y="46321"/>
                          <a:pt x="3557" y="46952"/>
                          <a:pt x="5398" y="47232"/>
                        </a:cubicBezTo>
                        <a:cubicBezTo>
                          <a:pt x="14928" y="50582"/>
                          <a:pt x="25415" y="49877"/>
                          <a:pt x="34410" y="45281"/>
                        </a:cubicBezTo>
                        <a:cubicBezTo>
                          <a:pt x="39961" y="40820"/>
                          <a:pt x="43304" y="34171"/>
                          <a:pt x="43572" y="27056"/>
                        </a:cubicBezTo>
                        <a:cubicBezTo>
                          <a:pt x="43776" y="20031"/>
                          <a:pt x="42960" y="13015"/>
                          <a:pt x="41149" y="6225"/>
                        </a:cubicBezTo>
                        <a:cubicBezTo>
                          <a:pt x="40653" y="4104"/>
                          <a:pt x="40006" y="2021"/>
                          <a:pt x="39212" y="-8"/>
                        </a:cubicBezTo>
                        <a:cubicBezTo>
                          <a:pt x="41101" y="3419"/>
                          <a:pt x="42507" y="7090"/>
                          <a:pt x="43389" y="10902"/>
                        </a:cubicBezTo>
                        <a:cubicBezTo>
                          <a:pt x="45201" y="17698"/>
                          <a:pt x="46017" y="24720"/>
                          <a:pt x="45812" y="31749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4" name="Google Shape;664;p15"/>
                  <p:cNvSpPr/>
                  <p:nvPr/>
                </p:nvSpPr>
                <p:spPr>
                  <a:xfrm>
                    <a:off x="9187184" y="3099185"/>
                    <a:ext cx="43418" cy="53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18" h="53742" extrusionOk="0">
                        <a:moveTo>
                          <a:pt x="43525" y="31471"/>
                        </a:moveTo>
                        <a:cubicBezTo>
                          <a:pt x="43256" y="38586"/>
                          <a:pt x="39913" y="45234"/>
                          <a:pt x="34362" y="49696"/>
                        </a:cubicBezTo>
                        <a:cubicBezTo>
                          <a:pt x="25368" y="54292"/>
                          <a:pt x="14880" y="54997"/>
                          <a:pt x="5351" y="51647"/>
                        </a:cubicBezTo>
                        <a:cubicBezTo>
                          <a:pt x="3510" y="51367"/>
                          <a:pt x="1739" y="50736"/>
                          <a:pt x="137" y="49787"/>
                        </a:cubicBezTo>
                        <a:cubicBezTo>
                          <a:pt x="893" y="46622"/>
                          <a:pt x="3321" y="44125"/>
                          <a:pt x="6465" y="43281"/>
                        </a:cubicBezTo>
                        <a:cubicBezTo>
                          <a:pt x="10534" y="42138"/>
                          <a:pt x="14926" y="42854"/>
                          <a:pt x="18980" y="41711"/>
                        </a:cubicBezTo>
                        <a:cubicBezTo>
                          <a:pt x="26157" y="39014"/>
                          <a:pt x="31057" y="32327"/>
                          <a:pt x="31465" y="24674"/>
                        </a:cubicBezTo>
                        <a:cubicBezTo>
                          <a:pt x="32030" y="19218"/>
                          <a:pt x="26343" y="5641"/>
                          <a:pt x="30734" y="1466"/>
                        </a:cubicBezTo>
                        <a:cubicBezTo>
                          <a:pt x="34043" y="-1705"/>
                          <a:pt x="36954" y="687"/>
                          <a:pt x="39164" y="4406"/>
                        </a:cubicBezTo>
                        <a:cubicBezTo>
                          <a:pt x="39958" y="6435"/>
                          <a:pt x="40605" y="8518"/>
                          <a:pt x="41101" y="10640"/>
                        </a:cubicBezTo>
                        <a:cubicBezTo>
                          <a:pt x="42913" y="17430"/>
                          <a:pt x="43729" y="24446"/>
                          <a:pt x="43525" y="31471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5" name="Google Shape;665;p15"/>
                <p:cNvGrpSpPr/>
                <p:nvPr/>
              </p:nvGrpSpPr>
              <p:grpSpPr>
                <a:xfrm>
                  <a:off x="9106115" y="3102215"/>
                  <a:ext cx="27594" cy="75150"/>
                  <a:chOff x="9106115" y="3102215"/>
                  <a:chExt cx="27594" cy="75150"/>
                </a:xfrm>
              </p:grpSpPr>
              <p:sp>
                <p:nvSpPr>
                  <p:cNvPr id="666" name="Google Shape;666;p15"/>
                  <p:cNvSpPr/>
                  <p:nvPr/>
                </p:nvSpPr>
                <p:spPr>
                  <a:xfrm>
                    <a:off x="9106115" y="3102471"/>
                    <a:ext cx="24326" cy="74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6" h="74894" extrusionOk="0">
                        <a:moveTo>
                          <a:pt x="24464" y="72910"/>
                        </a:moveTo>
                        <a:cubicBezTo>
                          <a:pt x="23702" y="74205"/>
                          <a:pt x="22848" y="74983"/>
                          <a:pt x="21934" y="74876"/>
                        </a:cubicBezTo>
                        <a:cubicBezTo>
                          <a:pt x="18031" y="74450"/>
                          <a:pt x="20638" y="63645"/>
                          <a:pt x="18900" y="58890"/>
                        </a:cubicBezTo>
                        <a:cubicBezTo>
                          <a:pt x="17178" y="54136"/>
                          <a:pt x="8961" y="57595"/>
                          <a:pt x="6369" y="50692"/>
                        </a:cubicBezTo>
                        <a:cubicBezTo>
                          <a:pt x="3778" y="43773"/>
                          <a:pt x="11125" y="35575"/>
                          <a:pt x="12803" y="31674"/>
                        </a:cubicBezTo>
                        <a:cubicBezTo>
                          <a:pt x="14479" y="27788"/>
                          <a:pt x="4479" y="9211"/>
                          <a:pt x="4479" y="9211"/>
                        </a:cubicBezTo>
                        <a:cubicBezTo>
                          <a:pt x="4479" y="9211"/>
                          <a:pt x="-264" y="1501"/>
                          <a:pt x="165" y="-8"/>
                        </a:cubicBezTo>
                        <a:cubicBezTo>
                          <a:pt x="988" y="1303"/>
                          <a:pt x="2176" y="2964"/>
                          <a:pt x="3258" y="4442"/>
                        </a:cubicBezTo>
                        <a:cubicBezTo>
                          <a:pt x="6638" y="8990"/>
                          <a:pt x="9665" y="13789"/>
                          <a:pt x="12314" y="18797"/>
                        </a:cubicBezTo>
                        <a:cubicBezTo>
                          <a:pt x="14724" y="23384"/>
                          <a:pt x="16720" y="28108"/>
                          <a:pt x="15958" y="29891"/>
                        </a:cubicBezTo>
                        <a:cubicBezTo>
                          <a:pt x="14282" y="33777"/>
                          <a:pt x="6933" y="41991"/>
                          <a:pt x="9525" y="48893"/>
                        </a:cubicBezTo>
                        <a:cubicBezTo>
                          <a:pt x="12117" y="55812"/>
                          <a:pt x="20333" y="52353"/>
                          <a:pt x="22056" y="57108"/>
                        </a:cubicBezTo>
                        <a:cubicBezTo>
                          <a:pt x="23687" y="61573"/>
                          <a:pt x="21491" y="71387"/>
                          <a:pt x="24464" y="72910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7" name="Google Shape;667;p15"/>
                  <p:cNvSpPr/>
                  <p:nvPr/>
                </p:nvSpPr>
                <p:spPr>
                  <a:xfrm>
                    <a:off x="9106142" y="3102215"/>
                    <a:ext cx="27567" cy="73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67" h="73174" extrusionOk="0">
                        <a:moveTo>
                          <a:pt x="24436" y="73166"/>
                        </a:moveTo>
                        <a:cubicBezTo>
                          <a:pt x="21464" y="71642"/>
                          <a:pt x="23659" y="61829"/>
                          <a:pt x="22029" y="57364"/>
                        </a:cubicBezTo>
                        <a:cubicBezTo>
                          <a:pt x="20305" y="52609"/>
                          <a:pt x="12090" y="56067"/>
                          <a:pt x="9497" y="49149"/>
                        </a:cubicBezTo>
                        <a:cubicBezTo>
                          <a:pt x="6906" y="42247"/>
                          <a:pt x="14255" y="34033"/>
                          <a:pt x="15931" y="30146"/>
                        </a:cubicBezTo>
                        <a:cubicBezTo>
                          <a:pt x="16693" y="28364"/>
                          <a:pt x="14696" y="23640"/>
                          <a:pt x="12287" y="19053"/>
                        </a:cubicBezTo>
                        <a:cubicBezTo>
                          <a:pt x="9638" y="14045"/>
                          <a:pt x="6611" y="9246"/>
                          <a:pt x="3231" y="4698"/>
                        </a:cubicBezTo>
                        <a:cubicBezTo>
                          <a:pt x="2149" y="3219"/>
                          <a:pt x="960" y="1559"/>
                          <a:pt x="137" y="247"/>
                        </a:cubicBezTo>
                        <a:cubicBezTo>
                          <a:pt x="229" y="-103"/>
                          <a:pt x="610" y="-117"/>
                          <a:pt x="1372" y="355"/>
                        </a:cubicBezTo>
                        <a:cubicBezTo>
                          <a:pt x="9751" y="9483"/>
                          <a:pt x="16677" y="19844"/>
                          <a:pt x="21907" y="31076"/>
                        </a:cubicBezTo>
                        <a:cubicBezTo>
                          <a:pt x="23203" y="36258"/>
                          <a:pt x="17577" y="40142"/>
                          <a:pt x="16129" y="45324"/>
                        </a:cubicBezTo>
                        <a:cubicBezTo>
                          <a:pt x="14681" y="50506"/>
                          <a:pt x="26221" y="50505"/>
                          <a:pt x="27517" y="55276"/>
                        </a:cubicBezTo>
                        <a:cubicBezTo>
                          <a:pt x="28173" y="61409"/>
                          <a:pt x="27106" y="67605"/>
                          <a:pt x="24436" y="73166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8" name="Google Shape;668;p15"/>
                <p:cNvGrpSpPr/>
                <p:nvPr/>
              </p:nvGrpSpPr>
              <p:grpSpPr>
                <a:xfrm>
                  <a:off x="9143915" y="3094031"/>
                  <a:ext cx="29176" cy="59250"/>
                  <a:chOff x="9143915" y="3094031"/>
                  <a:chExt cx="29176" cy="59250"/>
                </a:xfrm>
              </p:grpSpPr>
              <p:sp>
                <p:nvSpPr>
                  <p:cNvPr id="669" name="Google Shape;669;p15"/>
                  <p:cNvSpPr/>
                  <p:nvPr/>
                </p:nvSpPr>
                <p:spPr>
                  <a:xfrm>
                    <a:off x="9144056" y="3094031"/>
                    <a:ext cx="29035" cy="5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35" h="59250" extrusionOk="0">
                        <a:moveTo>
                          <a:pt x="29073" y="24998"/>
                        </a:moveTo>
                        <a:cubicBezTo>
                          <a:pt x="27486" y="31048"/>
                          <a:pt x="23737" y="63872"/>
                          <a:pt x="19423" y="58690"/>
                        </a:cubicBezTo>
                        <a:lnTo>
                          <a:pt x="19285" y="58508"/>
                        </a:lnTo>
                        <a:cubicBezTo>
                          <a:pt x="22729" y="54028"/>
                          <a:pt x="25582" y="30072"/>
                          <a:pt x="26908" y="24998"/>
                        </a:cubicBezTo>
                        <a:cubicBezTo>
                          <a:pt x="28493" y="18948"/>
                          <a:pt x="10809" y="3586"/>
                          <a:pt x="1068" y="478"/>
                        </a:cubicBezTo>
                        <a:cubicBezTo>
                          <a:pt x="731" y="371"/>
                          <a:pt x="412" y="279"/>
                          <a:pt x="137" y="219"/>
                        </a:cubicBezTo>
                        <a:cubicBezTo>
                          <a:pt x="473" y="-131"/>
                          <a:pt x="1418" y="-101"/>
                          <a:pt x="3233" y="478"/>
                        </a:cubicBezTo>
                        <a:cubicBezTo>
                          <a:pt x="12974" y="3586"/>
                          <a:pt x="30658" y="18948"/>
                          <a:pt x="29073" y="24998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0" name="Google Shape;670;p15"/>
                  <p:cNvSpPr/>
                  <p:nvPr/>
                </p:nvSpPr>
                <p:spPr>
                  <a:xfrm>
                    <a:off x="9143915" y="3094258"/>
                    <a:ext cx="27011" cy="582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1" h="58288" extrusionOk="0">
                        <a:moveTo>
                          <a:pt x="27049" y="24770"/>
                        </a:moveTo>
                        <a:cubicBezTo>
                          <a:pt x="25723" y="29844"/>
                          <a:pt x="22871" y="53800"/>
                          <a:pt x="19427" y="58280"/>
                        </a:cubicBezTo>
                        <a:cubicBezTo>
                          <a:pt x="15386" y="52748"/>
                          <a:pt x="21272" y="29874"/>
                          <a:pt x="19564" y="23916"/>
                        </a:cubicBezTo>
                        <a:cubicBezTo>
                          <a:pt x="17045" y="18589"/>
                          <a:pt x="13435" y="13849"/>
                          <a:pt x="8968" y="10004"/>
                        </a:cubicBezTo>
                        <a:cubicBezTo>
                          <a:pt x="8968" y="10004"/>
                          <a:pt x="-1169" y="1485"/>
                          <a:pt x="279" y="-8"/>
                        </a:cubicBezTo>
                        <a:cubicBezTo>
                          <a:pt x="553" y="52"/>
                          <a:pt x="873" y="143"/>
                          <a:pt x="1209" y="250"/>
                        </a:cubicBezTo>
                        <a:cubicBezTo>
                          <a:pt x="10950" y="3358"/>
                          <a:pt x="28634" y="18720"/>
                          <a:pt x="27049" y="24770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71" name="Google Shape;671;p15"/>
                <p:cNvSpPr/>
                <p:nvPr/>
              </p:nvSpPr>
              <p:spPr>
                <a:xfrm>
                  <a:off x="9138991" y="3116355"/>
                  <a:ext cx="9845" cy="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5" h="9841" extrusionOk="0">
                      <a:moveTo>
                        <a:pt x="9983" y="4913"/>
                      </a:moveTo>
                      <a:cubicBezTo>
                        <a:pt x="9983" y="7630"/>
                        <a:pt x="7778" y="9833"/>
                        <a:pt x="5060" y="9833"/>
                      </a:cubicBezTo>
                      <a:cubicBezTo>
                        <a:pt x="2341" y="9832"/>
                        <a:pt x="137" y="7629"/>
                        <a:pt x="137" y="4912"/>
                      </a:cubicBezTo>
                      <a:cubicBezTo>
                        <a:pt x="137" y="2194"/>
                        <a:pt x="2341" y="-8"/>
                        <a:pt x="5060" y="-8"/>
                      </a:cubicBezTo>
                      <a:cubicBezTo>
                        <a:pt x="7779" y="-9"/>
                        <a:pt x="9983" y="2194"/>
                        <a:pt x="9983" y="4912"/>
                      </a:cubicBezTo>
                      <a:cubicBezTo>
                        <a:pt x="9983" y="4912"/>
                        <a:pt x="9983" y="4912"/>
                        <a:pt x="9983" y="49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5"/>
                <p:cNvSpPr/>
                <p:nvPr/>
              </p:nvSpPr>
              <p:spPr>
                <a:xfrm>
                  <a:off x="9145471" y="3134637"/>
                  <a:ext cx="3365" cy="3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" h="3364" extrusionOk="0">
                      <a:moveTo>
                        <a:pt x="3503" y="1674"/>
                      </a:moveTo>
                      <a:cubicBezTo>
                        <a:pt x="3503" y="2603"/>
                        <a:pt x="2749" y="3356"/>
                        <a:pt x="1820" y="3356"/>
                      </a:cubicBezTo>
                      <a:cubicBezTo>
                        <a:pt x="890" y="3355"/>
                        <a:pt x="137" y="2602"/>
                        <a:pt x="137" y="1673"/>
                      </a:cubicBezTo>
                      <a:cubicBezTo>
                        <a:pt x="137" y="744"/>
                        <a:pt x="891" y="-9"/>
                        <a:pt x="1821" y="-8"/>
                      </a:cubicBezTo>
                      <a:cubicBezTo>
                        <a:pt x="2750" y="-8"/>
                        <a:pt x="3503" y="745"/>
                        <a:pt x="3503" y="16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5"/>
                <p:cNvSpPr/>
                <p:nvPr/>
              </p:nvSpPr>
              <p:spPr>
                <a:xfrm>
                  <a:off x="9076273" y="3134402"/>
                  <a:ext cx="10785" cy="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10781" extrusionOk="0">
                      <a:moveTo>
                        <a:pt x="10923" y="5383"/>
                      </a:moveTo>
                      <a:cubicBezTo>
                        <a:pt x="10923" y="8360"/>
                        <a:pt x="8508" y="10773"/>
                        <a:pt x="5530" y="10773"/>
                      </a:cubicBezTo>
                      <a:cubicBezTo>
                        <a:pt x="2551" y="10773"/>
                        <a:pt x="137" y="8359"/>
                        <a:pt x="137" y="5382"/>
                      </a:cubicBezTo>
                      <a:cubicBezTo>
                        <a:pt x="137" y="2405"/>
                        <a:pt x="2552" y="-9"/>
                        <a:pt x="5531" y="-8"/>
                      </a:cubicBezTo>
                      <a:cubicBezTo>
                        <a:pt x="8510" y="-8"/>
                        <a:pt x="10923" y="2405"/>
                        <a:pt x="10923" y="5383"/>
                      </a:cubicBezTo>
                      <a:cubicBezTo>
                        <a:pt x="10923" y="5383"/>
                        <a:pt x="10923" y="5383"/>
                        <a:pt x="10923" y="53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5"/>
                <p:cNvSpPr/>
                <p:nvPr/>
              </p:nvSpPr>
              <p:spPr>
                <a:xfrm>
                  <a:off x="9084518" y="3121116"/>
                  <a:ext cx="5082" cy="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5080" extrusionOk="0">
                      <a:moveTo>
                        <a:pt x="5219" y="2532"/>
                      </a:moveTo>
                      <a:cubicBezTo>
                        <a:pt x="5219" y="3934"/>
                        <a:pt x="4082" y="5072"/>
                        <a:pt x="2678" y="5072"/>
                      </a:cubicBezTo>
                      <a:cubicBezTo>
                        <a:pt x="1275" y="5072"/>
                        <a:pt x="137" y="3935"/>
                        <a:pt x="137" y="2532"/>
                      </a:cubicBezTo>
                      <a:cubicBezTo>
                        <a:pt x="137" y="1129"/>
                        <a:pt x="1275" y="-8"/>
                        <a:pt x="2677" y="-8"/>
                      </a:cubicBezTo>
                      <a:cubicBezTo>
                        <a:pt x="4081" y="-8"/>
                        <a:pt x="5219" y="1129"/>
                        <a:pt x="5219" y="25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5"/>
                <p:cNvSpPr/>
                <p:nvPr/>
              </p:nvSpPr>
              <p:spPr>
                <a:xfrm>
                  <a:off x="9221413" y="3060515"/>
                  <a:ext cx="4741" cy="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" h="4739" extrusionOk="0">
                      <a:moveTo>
                        <a:pt x="4879" y="2361"/>
                      </a:moveTo>
                      <a:cubicBezTo>
                        <a:pt x="4879" y="3670"/>
                        <a:pt x="3817" y="4731"/>
                        <a:pt x="2508" y="4731"/>
                      </a:cubicBezTo>
                      <a:cubicBezTo>
                        <a:pt x="1199" y="4731"/>
                        <a:pt x="137" y="3670"/>
                        <a:pt x="137" y="2361"/>
                      </a:cubicBezTo>
                      <a:cubicBezTo>
                        <a:pt x="137" y="1053"/>
                        <a:pt x="1199" y="-8"/>
                        <a:pt x="2508" y="-8"/>
                      </a:cubicBezTo>
                      <a:cubicBezTo>
                        <a:pt x="3817" y="-8"/>
                        <a:pt x="4879" y="1053"/>
                        <a:pt x="4879" y="23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5"/>
                <p:cNvSpPr/>
                <p:nvPr/>
              </p:nvSpPr>
              <p:spPr>
                <a:xfrm>
                  <a:off x="9223958" y="3073841"/>
                  <a:ext cx="4391" cy="4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" h="4390" extrusionOk="0">
                      <a:moveTo>
                        <a:pt x="4529" y="2187"/>
                      </a:moveTo>
                      <a:cubicBezTo>
                        <a:pt x="4529" y="3399"/>
                        <a:pt x="3545" y="4382"/>
                        <a:pt x="2333" y="4382"/>
                      </a:cubicBezTo>
                      <a:cubicBezTo>
                        <a:pt x="1120" y="4381"/>
                        <a:pt x="137" y="3398"/>
                        <a:pt x="137" y="2186"/>
                      </a:cubicBezTo>
                      <a:cubicBezTo>
                        <a:pt x="137" y="974"/>
                        <a:pt x="1121" y="-9"/>
                        <a:pt x="2334" y="-8"/>
                      </a:cubicBezTo>
                      <a:cubicBezTo>
                        <a:pt x="3547" y="-8"/>
                        <a:pt x="4529" y="975"/>
                        <a:pt x="4529" y="21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77" name="Google Shape;677;p15"/>
                <p:cNvGrpSpPr/>
                <p:nvPr/>
              </p:nvGrpSpPr>
              <p:grpSpPr>
                <a:xfrm>
                  <a:off x="9105132" y="2988001"/>
                  <a:ext cx="42024" cy="13109"/>
                  <a:chOff x="9105132" y="2988001"/>
                  <a:chExt cx="42024" cy="13109"/>
                </a:xfrm>
              </p:grpSpPr>
              <p:sp>
                <p:nvSpPr>
                  <p:cNvPr id="678" name="Google Shape;678;p15"/>
                  <p:cNvSpPr/>
                  <p:nvPr/>
                </p:nvSpPr>
                <p:spPr>
                  <a:xfrm>
                    <a:off x="9105132" y="2988001"/>
                    <a:ext cx="42024" cy="97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024" h="9764" extrusionOk="0">
                        <a:moveTo>
                          <a:pt x="42065" y="9724"/>
                        </a:moveTo>
                        <a:lnTo>
                          <a:pt x="42049" y="9756"/>
                        </a:lnTo>
                        <a:cubicBezTo>
                          <a:pt x="41626" y="8301"/>
                          <a:pt x="40674" y="7057"/>
                          <a:pt x="39382" y="6266"/>
                        </a:cubicBezTo>
                        <a:cubicBezTo>
                          <a:pt x="32633" y="3468"/>
                          <a:pt x="25374" y="2108"/>
                          <a:pt x="18069" y="2273"/>
                        </a:cubicBezTo>
                        <a:cubicBezTo>
                          <a:pt x="13348" y="1960"/>
                          <a:pt x="8631" y="2940"/>
                          <a:pt x="4426" y="5108"/>
                        </a:cubicBezTo>
                        <a:cubicBezTo>
                          <a:pt x="2713" y="5935"/>
                          <a:pt x="1324" y="7308"/>
                          <a:pt x="477" y="9010"/>
                        </a:cubicBezTo>
                        <a:cubicBezTo>
                          <a:pt x="389" y="9216"/>
                          <a:pt x="323" y="9430"/>
                          <a:pt x="278" y="9649"/>
                        </a:cubicBezTo>
                        <a:cubicBezTo>
                          <a:pt x="37" y="8692"/>
                          <a:pt x="107" y="7684"/>
                          <a:pt x="477" y="6770"/>
                        </a:cubicBezTo>
                        <a:cubicBezTo>
                          <a:pt x="1325" y="5072"/>
                          <a:pt x="2714" y="3705"/>
                          <a:pt x="4426" y="2883"/>
                        </a:cubicBezTo>
                        <a:cubicBezTo>
                          <a:pt x="8631" y="715"/>
                          <a:pt x="13348" y="-265"/>
                          <a:pt x="18069" y="49"/>
                        </a:cubicBezTo>
                        <a:cubicBezTo>
                          <a:pt x="25375" y="-125"/>
                          <a:pt x="32635" y="1235"/>
                          <a:pt x="39382" y="4041"/>
                        </a:cubicBezTo>
                        <a:cubicBezTo>
                          <a:pt x="41419" y="5148"/>
                          <a:pt x="42505" y="7448"/>
                          <a:pt x="42064" y="9724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9" name="Google Shape;679;p15"/>
                  <p:cNvSpPr/>
                  <p:nvPr/>
                </p:nvSpPr>
                <p:spPr>
                  <a:xfrm>
                    <a:off x="9105272" y="2990225"/>
                    <a:ext cx="41771" cy="10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71" h="10885" extrusionOk="0">
                        <a:moveTo>
                          <a:pt x="41909" y="7531"/>
                        </a:moveTo>
                        <a:cubicBezTo>
                          <a:pt x="40955" y="9736"/>
                          <a:pt x="38691" y="11076"/>
                          <a:pt x="36300" y="10853"/>
                        </a:cubicBezTo>
                        <a:cubicBezTo>
                          <a:pt x="33967" y="10575"/>
                          <a:pt x="31686" y="9959"/>
                          <a:pt x="29531" y="9025"/>
                        </a:cubicBezTo>
                        <a:cubicBezTo>
                          <a:pt x="22414" y="6628"/>
                          <a:pt x="14702" y="6666"/>
                          <a:pt x="7608" y="9132"/>
                        </a:cubicBezTo>
                        <a:cubicBezTo>
                          <a:pt x="5770" y="10157"/>
                          <a:pt x="3574" y="10324"/>
                          <a:pt x="1602" y="9589"/>
                        </a:cubicBezTo>
                        <a:cubicBezTo>
                          <a:pt x="843" y="9093"/>
                          <a:pt x="316" y="8313"/>
                          <a:pt x="137" y="7425"/>
                        </a:cubicBezTo>
                        <a:cubicBezTo>
                          <a:pt x="183" y="7206"/>
                          <a:pt x="250" y="6992"/>
                          <a:pt x="336" y="6785"/>
                        </a:cubicBezTo>
                        <a:cubicBezTo>
                          <a:pt x="1184" y="5084"/>
                          <a:pt x="2573" y="3711"/>
                          <a:pt x="4285" y="2884"/>
                        </a:cubicBezTo>
                        <a:cubicBezTo>
                          <a:pt x="8490" y="716"/>
                          <a:pt x="13208" y="-265"/>
                          <a:pt x="17929" y="49"/>
                        </a:cubicBezTo>
                        <a:cubicBezTo>
                          <a:pt x="25234" y="-117"/>
                          <a:pt x="32492" y="1243"/>
                          <a:pt x="39241" y="4042"/>
                        </a:cubicBezTo>
                        <a:cubicBezTo>
                          <a:pt x="40534" y="4833"/>
                          <a:pt x="41485" y="6077"/>
                          <a:pt x="41909" y="7532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80" name="Google Shape;680;p15"/>
                <p:cNvSpPr/>
                <p:nvPr/>
              </p:nvSpPr>
              <p:spPr>
                <a:xfrm>
                  <a:off x="9158024" y="2999181"/>
                  <a:ext cx="7635" cy="7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7632" extrusionOk="0">
                      <a:moveTo>
                        <a:pt x="1220" y="1145"/>
                      </a:moveTo>
                      <a:cubicBezTo>
                        <a:pt x="-251" y="2655"/>
                        <a:pt x="-219" y="5071"/>
                        <a:pt x="1291" y="6541"/>
                      </a:cubicBezTo>
                      <a:cubicBezTo>
                        <a:pt x="2801" y="8012"/>
                        <a:pt x="5219" y="7980"/>
                        <a:pt x="6690" y="6471"/>
                      </a:cubicBezTo>
                      <a:cubicBezTo>
                        <a:pt x="8161" y="4961"/>
                        <a:pt x="8129" y="2545"/>
                        <a:pt x="6619" y="1074"/>
                      </a:cubicBezTo>
                      <a:cubicBezTo>
                        <a:pt x="5624" y="105"/>
                        <a:pt x="4180" y="-247"/>
                        <a:pt x="2850" y="1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81" name="Google Shape;681;p15"/>
                <p:cNvGrpSpPr/>
                <p:nvPr/>
              </p:nvGrpSpPr>
              <p:grpSpPr>
                <a:xfrm>
                  <a:off x="9284824" y="3028732"/>
                  <a:ext cx="21140" cy="42337"/>
                  <a:chOff x="9284824" y="3028732"/>
                  <a:chExt cx="21140" cy="42337"/>
                </a:xfrm>
              </p:grpSpPr>
              <p:sp>
                <p:nvSpPr>
                  <p:cNvPr id="682" name="Google Shape;682;p15"/>
                  <p:cNvSpPr/>
                  <p:nvPr/>
                </p:nvSpPr>
                <p:spPr>
                  <a:xfrm>
                    <a:off x="9289371" y="3028732"/>
                    <a:ext cx="16593" cy="422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93" h="42270" extrusionOk="0">
                        <a:moveTo>
                          <a:pt x="15291" y="39062"/>
                        </a:moveTo>
                        <a:cubicBezTo>
                          <a:pt x="14253" y="40748"/>
                          <a:pt x="12546" y="41911"/>
                          <a:pt x="10597" y="42262"/>
                        </a:cubicBezTo>
                        <a:cubicBezTo>
                          <a:pt x="11730" y="41679"/>
                          <a:pt x="12683" y="40799"/>
                          <a:pt x="13356" y="39717"/>
                        </a:cubicBezTo>
                        <a:cubicBezTo>
                          <a:pt x="15546" y="34879"/>
                          <a:pt x="15222" y="29275"/>
                          <a:pt x="12486" y="24722"/>
                        </a:cubicBezTo>
                        <a:cubicBezTo>
                          <a:pt x="9750" y="20273"/>
                          <a:pt x="7695" y="15440"/>
                          <a:pt x="6389" y="10384"/>
                        </a:cubicBezTo>
                        <a:cubicBezTo>
                          <a:pt x="6296" y="8282"/>
                          <a:pt x="6000" y="6194"/>
                          <a:pt x="5504" y="4150"/>
                        </a:cubicBezTo>
                        <a:cubicBezTo>
                          <a:pt x="4902" y="1775"/>
                          <a:pt x="2539" y="292"/>
                          <a:pt x="137" y="782"/>
                        </a:cubicBezTo>
                        <a:cubicBezTo>
                          <a:pt x="2373" y="-681"/>
                          <a:pt x="5373" y="-55"/>
                          <a:pt x="6837" y="2180"/>
                        </a:cubicBezTo>
                        <a:cubicBezTo>
                          <a:pt x="7102" y="2586"/>
                          <a:pt x="7306" y="3029"/>
                          <a:pt x="7439" y="3495"/>
                        </a:cubicBezTo>
                        <a:cubicBezTo>
                          <a:pt x="7934" y="5545"/>
                          <a:pt x="8230" y="7637"/>
                          <a:pt x="8324" y="9743"/>
                        </a:cubicBezTo>
                        <a:cubicBezTo>
                          <a:pt x="9630" y="14800"/>
                          <a:pt x="11686" y="19633"/>
                          <a:pt x="14422" y="24083"/>
                        </a:cubicBezTo>
                        <a:cubicBezTo>
                          <a:pt x="17157" y="28630"/>
                          <a:pt x="17481" y="34230"/>
                          <a:pt x="15290" y="39062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3" name="Google Shape;683;p15"/>
                  <p:cNvSpPr/>
                  <p:nvPr/>
                </p:nvSpPr>
                <p:spPr>
                  <a:xfrm>
                    <a:off x="9284824" y="3029429"/>
                    <a:ext cx="19205" cy="41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05" h="41640" extrusionOk="0">
                        <a:moveTo>
                          <a:pt x="17902" y="39020"/>
                        </a:moveTo>
                        <a:cubicBezTo>
                          <a:pt x="17230" y="40102"/>
                          <a:pt x="16277" y="40982"/>
                          <a:pt x="15143" y="41565"/>
                        </a:cubicBezTo>
                        <a:cubicBezTo>
                          <a:pt x="13980" y="41784"/>
                          <a:pt x="12780" y="41465"/>
                          <a:pt x="11880" y="40697"/>
                        </a:cubicBezTo>
                        <a:cubicBezTo>
                          <a:pt x="10460" y="38978"/>
                          <a:pt x="9879" y="36716"/>
                          <a:pt x="10296" y="34526"/>
                        </a:cubicBezTo>
                        <a:cubicBezTo>
                          <a:pt x="11390" y="28652"/>
                          <a:pt x="10328" y="22582"/>
                          <a:pt x="7306" y="17427"/>
                        </a:cubicBezTo>
                        <a:cubicBezTo>
                          <a:pt x="5356" y="14989"/>
                          <a:pt x="2382" y="13374"/>
                          <a:pt x="965" y="10585"/>
                        </a:cubicBezTo>
                        <a:cubicBezTo>
                          <a:pt x="-175" y="8335"/>
                          <a:pt x="-135" y="5668"/>
                          <a:pt x="1072" y="3453"/>
                        </a:cubicBezTo>
                        <a:cubicBezTo>
                          <a:pt x="1902" y="1986"/>
                          <a:pt x="3163" y="810"/>
                          <a:pt x="4685" y="85"/>
                        </a:cubicBezTo>
                        <a:cubicBezTo>
                          <a:pt x="7087" y="-405"/>
                          <a:pt x="9450" y="1078"/>
                          <a:pt x="10052" y="3453"/>
                        </a:cubicBezTo>
                        <a:cubicBezTo>
                          <a:pt x="10548" y="5497"/>
                          <a:pt x="10844" y="7585"/>
                          <a:pt x="10936" y="9686"/>
                        </a:cubicBezTo>
                        <a:cubicBezTo>
                          <a:pt x="12242" y="14743"/>
                          <a:pt x="14298" y="19576"/>
                          <a:pt x="17034" y="24025"/>
                        </a:cubicBezTo>
                        <a:cubicBezTo>
                          <a:pt x="19769" y="28578"/>
                          <a:pt x="20094" y="34182"/>
                          <a:pt x="17904" y="390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4" name="Google Shape;684;p15"/>
                <p:cNvGrpSpPr/>
                <p:nvPr/>
              </p:nvGrpSpPr>
              <p:grpSpPr>
                <a:xfrm>
                  <a:off x="9271075" y="3092917"/>
                  <a:ext cx="8717" cy="38140"/>
                  <a:chOff x="9271075" y="3092917"/>
                  <a:chExt cx="8717" cy="38140"/>
                </a:xfrm>
              </p:grpSpPr>
              <p:sp>
                <p:nvSpPr>
                  <p:cNvPr id="685" name="Google Shape;685;p15"/>
                  <p:cNvSpPr/>
                  <p:nvPr/>
                </p:nvSpPr>
                <p:spPr>
                  <a:xfrm>
                    <a:off x="9273516" y="3092917"/>
                    <a:ext cx="6276" cy="3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6" h="38140" extrusionOk="0">
                        <a:moveTo>
                          <a:pt x="6374" y="28305"/>
                        </a:moveTo>
                        <a:cubicBezTo>
                          <a:pt x="6525" y="30586"/>
                          <a:pt x="6250" y="32875"/>
                          <a:pt x="5565" y="35056"/>
                        </a:cubicBezTo>
                        <a:cubicBezTo>
                          <a:pt x="4758" y="37129"/>
                          <a:pt x="2882" y="38698"/>
                          <a:pt x="1281" y="37936"/>
                        </a:cubicBezTo>
                        <a:cubicBezTo>
                          <a:pt x="1186" y="37886"/>
                          <a:pt x="1095" y="37830"/>
                          <a:pt x="1008" y="37769"/>
                        </a:cubicBezTo>
                        <a:cubicBezTo>
                          <a:pt x="2013" y="37129"/>
                          <a:pt x="2780" y="36176"/>
                          <a:pt x="3187" y="35056"/>
                        </a:cubicBezTo>
                        <a:cubicBezTo>
                          <a:pt x="3873" y="32876"/>
                          <a:pt x="4147" y="30586"/>
                          <a:pt x="3995" y="28305"/>
                        </a:cubicBezTo>
                        <a:cubicBezTo>
                          <a:pt x="3995" y="22606"/>
                          <a:pt x="3985" y="16916"/>
                          <a:pt x="3964" y="11237"/>
                        </a:cubicBezTo>
                        <a:cubicBezTo>
                          <a:pt x="3946" y="7326"/>
                          <a:pt x="2597" y="3537"/>
                          <a:pt x="137" y="494"/>
                        </a:cubicBezTo>
                        <a:cubicBezTo>
                          <a:pt x="3126" y="-2188"/>
                          <a:pt x="6343" y="6513"/>
                          <a:pt x="6343" y="11237"/>
                        </a:cubicBezTo>
                        <a:cubicBezTo>
                          <a:pt x="6358" y="16922"/>
                          <a:pt x="6368" y="22611"/>
                          <a:pt x="6374" y="28305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15"/>
                  <p:cNvSpPr/>
                  <p:nvPr/>
                </p:nvSpPr>
                <p:spPr>
                  <a:xfrm>
                    <a:off x="9271075" y="3093420"/>
                    <a:ext cx="6339" cy="37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39" h="37274" extrusionOk="0">
                        <a:moveTo>
                          <a:pt x="6436" y="27803"/>
                        </a:moveTo>
                        <a:cubicBezTo>
                          <a:pt x="6588" y="30084"/>
                          <a:pt x="6314" y="32373"/>
                          <a:pt x="5628" y="34554"/>
                        </a:cubicBezTo>
                        <a:cubicBezTo>
                          <a:pt x="5220" y="35673"/>
                          <a:pt x="4454" y="36627"/>
                          <a:pt x="3449" y="37266"/>
                        </a:cubicBezTo>
                        <a:cubicBezTo>
                          <a:pt x="1786" y="36200"/>
                          <a:pt x="1451" y="33152"/>
                          <a:pt x="1375" y="30592"/>
                        </a:cubicBezTo>
                        <a:cubicBezTo>
                          <a:pt x="-71" y="21476"/>
                          <a:pt x="-251" y="12205"/>
                          <a:pt x="841" y="3040"/>
                        </a:cubicBezTo>
                        <a:cubicBezTo>
                          <a:pt x="1170" y="1901"/>
                          <a:pt x="1766" y="856"/>
                          <a:pt x="2578" y="-8"/>
                        </a:cubicBezTo>
                        <a:cubicBezTo>
                          <a:pt x="5038" y="3034"/>
                          <a:pt x="6387" y="6823"/>
                          <a:pt x="6405" y="10735"/>
                        </a:cubicBezTo>
                        <a:cubicBezTo>
                          <a:pt x="6420" y="16419"/>
                          <a:pt x="6431" y="22108"/>
                          <a:pt x="6436" y="278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87" name="Google Shape;687;p15"/>
                <p:cNvSpPr/>
                <p:nvPr/>
              </p:nvSpPr>
              <p:spPr>
                <a:xfrm>
                  <a:off x="9267707" y="3062390"/>
                  <a:ext cx="11457" cy="1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7" h="11452" extrusionOk="0">
                      <a:moveTo>
                        <a:pt x="11594" y="5717"/>
                      </a:moveTo>
                      <a:cubicBezTo>
                        <a:pt x="11595" y="8879"/>
                        <a:pt x="9031" y="11443"/>
                        <a:pt x="5867" y="11444"/>
                      </a:cubicBezTo>
                      <a:cubicBezTo>
                        <a:pt x="2703" y="11444"/>
                        <a:pt x="138" y="8881"/>
                        <a:pt x="137" y="5719"/>
                      </a:cubicBezTo>
                      <a:cubicBezTo>
                        <a:pt x="137" y="2556"/>
                        <a:pt x="2701" y="-8"/>
                        <a:pt x="5865" y="-8"/>
                      </a:cubicBezTo>
                      <a:cubicBezTo>
                        <a:pt x="5866" y="-8"/>
                        <a:pt x="5866" y="-8"/>
                        <a:pt x="5866" y="-8"/>
                      </a:cubicBezTo>
                      <a:cubicBezTo>
                        <a:pt x="9030" y="-8"/>
                        <a:pt x="11594" y="2555"/>
                        <a:pt x="11594" y="57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5"/>
                <p:cNvSpPr/>
                <p:nvPr/>
              </p:nvSpPr>
              <p:spPr>
                <a:xfrm>
                  <a:off x="9281868" y="3079261"/>
                  <a:ext cx="5917" cy="5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7" h="5914" extrusionOk="0">
                      <a:moveTo>
                        <a:pt x="6054" y="2948"/>
                      </a:moveTo>
                      <a:cubicBezTo>
                        <a:pt x="6054" y="4582"/>
                        <a:pt x="4730" y="5906"/>
                        <a:pt x="3096" y="5906"/>
                      </a:cubicBezTo>
                      <a:cubicBezTo>
                        <a:pt x="1462" y="5906"/>
                        <a:pt x="137" y="4583"/>
                        <a:pt x="137" y="2949"/>
                      </a:cubicBezTo>
                      <a:cubicBezTo>
                        <a:pt x="137" y="1316"/>
                        <a:pt x="1462" y="-8"/>
                        <a:pt x="3096" y="-8"/>
                      </a:cubicBezTo>
                      <a:cubicBezTo>
                        <a:pt x="3096" y="-8"/>
                        <a:pt x="3096" y="-8"/>
                        <a:pt x="3097" y="-8"/>
                      </a:cubicBezTo>
                      <a:cubicBezTo>
                        <a:pt x="4730" y="-8"/>
                        <a:pt x="6054" y="1316"/>
                        <a:pt x="6055" y="2948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5"/>
                <p:cNvSpPr/>
                <p:nvPr/>
              </p:nvSpPr>
              <p:spPr>
                <a:xfrm>
                  <a:off x="9300853" y="3083620"/>
                  <a:ext cx="10368" cy="10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8" h="10364" extrusionOk="0">
                      <a:moveTo>
                        <a:pt x="10506" y="5174"/>
                      </a:moveTo>
                      <a:cubicBezTo>
                        <a:pt x="10506" y="8036"/>
                        <a:pt x="8185" y="10356"/>
                        <a:pt x="5321" y="10356"/>
                      </a:cubicBezTo>
                      <a:cubicBezTo>
                        <a:pt x="2458" y="10356"/>
                        <a:pt x="137" y="8035"/>
                        <a:pt x="137" y="5173"/>
                      </a:cubicBezTo>
                      <a:cubicBezTo>
                        <a:pt x="137" y="2311"/>
                        <a:pt x="2459" y="-9"/>
                        <a:pt x="5322" y="-8"/>
                      </a:cubicBezTo>
                      <a:cubicBezTo>
                        <a:pt x="8185" y="-8"/>
                        <a:pt x="10507" y="2312"/>
                        <a:pt x="10506" y="5174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5"/>
                <p:cNvSpPr/>
                <p:nvPr/>
              </p:nvSpPr>
              <p:spPr>
                <a:xfrm>
                  <a:off x="9307831" y="3028973"/>
                  <a:ext cx="6487" cy="6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7" h="6484" extrusionOk="0">
                      <a:moveTo>
                        <a:pt x="6625" y="3234"/>
                      </a:moveTo>
                      <a:cubicBezTo>
                        <a:pt x="6625" y="5024"/>
                        <a:pt x="5172" y="6476"/>
                        <a:pt x="3381" y="6476"/>
                      </a:cubicBezTo>
                      <a:cubicBezTo>
                        <a:pt x="1589" y="6476"/>
                        <a:pt x="137" y="5024"/>
                        <a:pt x="137" y="3234"/>
                      </a:cubicBezTo>
                      <a:cubicBezTo>
                        <a:pt x="137" y="1443"/>
                        <a:pt x="1589" y="-8"/>
                        <a:pt x="3381" y="-8"/>
                      </a:cubicBezTo>
                      <a:cubicBezTo>
                        <a:pt x="5172" y="-8"/>
                        <a:pt x="6624" y="1443"/>
                        <a:pt x="6625" y="3234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5"/>
                <p:cNvSpPr/>
                <p:nvPr/>
              </p:nvSpPr>
              <p:spPr>
                <a:xfrm>
                  <a:off x="9309094" y="3045678"/>
                  <a:ext cx="4256" cy="4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4254" extrusionOk="0">
                      <a:moveTo>
                        <a:pt x="4394" y="2119"/>
                      </a:moveTo>
                      <a:cubicBezTo>
                        <a:pt x="4394" y="3293"/>
                        <a:pt x="3441" y="4246"/>
                        <a:pt x="2266" y="4246"/>
                      </a:cubicBezTo>
                      <a:cubicBezTo>
                        <a:pt x="1090" y="4247"/>
                        <a:pt x="137" y="3294"/>
                        <a:pt x="137" y="2120"/>
                      </a:cubicBezTo>
                      <a:cubicBezTo>
                        <a:pt x="137" y="945"/>
                        <a:pt x="1090" y="-8"/>
                        <a:pt x="2265" y="-8"/>
                      </a:cubicBezTo>
                      <a:cubicBezTo>
                        <a:pt x="3441" y="-9"/>
                        <a:pt x="4394" y="943"/>
                        <a:pt x="4394" y="2118"/>
                      </a:cubicBezTo>
                      <a:cubicBezTo>
                        <a:pt x="4394" y="2118"/>
                        <a:pt x="4394" y="2118"/>
                        <a:pt x="4394" y="2119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15"/>
                <p:cNvSpPr/>
                <p:nvPr/>
              </p:nvSpPr>
              <p:spPr>
                <a:xfrm>
                  <a:off x="9114426" y="3008428"/>
                  <a:ext cx="8701" cy="8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1" h="8698" extrusionOk="0">
                      <a:moveTo>
                        <a:pt x="8838" y="4341"/>
                      </a:moveTo>
                      <a:cubicBezTo>
                        <a:pt x="8838" y="6743"/>
                        <a:pt x="6891" y="8690"/>
                        <a:pt x="4488" y="8690"/>
                      </a:cubicBezTo>
                      <a:cubicBezTo>
                        <a:pt x="2085" y="8690"/>
                        <a:pt x="137" y="6743"/>
                        <a:pt x="137" y="4341"/>
                      </a:cubicBezTo>
                      <a:cubicBezTo>
                        <a:pt x="137" y="1939"/>
                        <a:pt x="2085" y="-8"/>
                        <a:pt x="4488" y="-8"/>
                      </a:cubicBezTo>
                      <a:cubicBezTo>
                        <a:pt x="4488" y="-8"/>
                        <a:pt x="4488" y="-8"/>
                        <a:pt x="4489" y="-8"/>
                      </a:cubicBezTo>
                      <a:cubicBezTo>
                        <a:pt x="6892" y="-8"/>
                        <a:pt x="8839" y="1939"/>
                        <a:pt x="8839" y="43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15"/>
                <p:cNvSpPr/>
                <p:nvPr/>
              </p:nvSpPr>
              <p:spPr>
                <a:xfrm>
                  <a:off x="9128338" y="3011264"/>
                  <a:ext cx="3024" cy="3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4" h="3023" extrusionOk="0">
                      <a:moveTo>
                        <a:pt x="3162" y="1504"/>
                      </a:moveTo>
                      <a:cubicBezTo>
                        <a:pt x="3162" y="2339"/>
                        <a:pt x="2484" y="3015"/>
                        <a:pt x="1649" y="3015"/>
                      </a:cubicBezTo>
                      <a:cubicBezTo>
                        <a:pt x="814" y="3015"/>
                        <a:pt x="137" y="2338"/>
                        <a:pt x="137" y="1503"/>
                      </a:cubicBezTo>
                      <a:cubicBezTo>
                        <a:pt x="137" y="668"/>
                        <a:pt x="814" y="-8"/>
                        <a:pt x="1649" y="-8"/>
                      </a:cubicBezTo>
                      <a:cubicBezTo>
                        <a:pt x="2485" y="-9"/>
                        <a:pt x="3162" y="668"/>
                        <a:pt x="3162" y="1503"/>
                      </a:cubicBezTo>
                      <a:cubicBezTo>
                        <a:pt x="3162" y="1504"/>
                        <a:pt x="3162" y="1504"/>
                        <a:pt x="3162" y="1504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15"/>
                <p:cNvSpPr/>
                <p:nvPr/>
              </p:nvSpPr>
              <p:spPr>
                <a:xfrm>
                  <a:off x="9125312" y="2972820"/>
                  <a:ext cx="6050" cy="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6047" extrusionOk="0">
                      <a:moveTo>
                        <a:pt x="6188" y="3015"/>
                      </a:moveTo>
                      <a:cubicBezTo>
                        <a:pt x="6188" y="4685"/>
                        <a:pt x="4834" y="6039"/>
                        <a:pt x="3163" y="6039"/>
                      </a:cubicBezTo>
                      <a:cubicBezTo>
                        <a:pt x="1492" y="6040"/>
                        <a:pt x="138" y="4686"/>
                        <a:pt x="137" y="3016"/>
                      </a:cubicBezTo>
                      <a:cubicBezTo>
                        <a:pt x="137" y="1346"/>
                        <a:pt x="1491" y="-8"/>
                        <a:pt x="3162" y="-8"/>
                      </a:cubicBezTo>
                      <a:cubicBezTo>
                        <a:pt x="3162" y="-8"/>
                        <a:pt x="3162" y="-8"/>
                        <a:pt x="3163" y="-8"/>
                      </a:cubicBezTo>
                      <a:cubicBezTo>
                        <a:pt x="4834" y="-8"/>
                        <a:pt x="6188" y="1345"/>
                        <a:pt x="6188" y="30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5" name="Google Shape;695;p15"/>
              <p:cNvGrpSpPr/>
              <p:nvPr/>
            </p:nvGrpSpPr>
            <p:grpSpPr>
              <a:xfrm rot="1737536">
                <a:off x="4537900" y="4935465"/>
                <a:ext cx="497432" cy="431427"/>
                <a:chOff x="8862894" y="3055446"/>
                <a:chExt cx="231140" cy="200478"/>
              </a:xfrm>
            </p:grpSpPr>
            <p:sp>
              <p:nvSpPr>
                <p:cNvPr id="696" name="Google Shape;696;p15"/>
                <p:cNvSpPr/>
                <p:nvPr/>
              </p:nvSpPr>
              <p:spPr>
                <a:xfrm>
                  <a:off x="8862894" y="3116156"/>
                  <a:ext cx="163225" cy="13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25" h="139768" extrusionOk="0">
                      <a:moveTo>
                        <a:pt x="137" y="-8"/>
                      </a:moveTo>
                      <a:lnTo>
                        <a:pt x="137" y="84993"/>
                      </a:lnTo>
                      <a:lnTo>
                        <a:pt x="11551" y="84993"/>
                      </a:lnTo>
                      <a:cubicBezTo>
                        <a:pt x="11551" y="84993"/>
                        <a:pt x="17830" y="73013"/>
                        <a:pt x="21253" y="77578"/>
                      </a:cubicBezTo>
                      <a:cubicBezTo>
                        <a:pt x="25560" y="83955"/>
                        <a:pt x="25560" y="92308"/>
                        <a:pt x="21253" y="98685"/>
                      </a:cubicBezTo>
                      <a:cubicBezTo>
                        <a:pt x="16117" y="105531"/>
                        <a:pt x="137" y="102108"/>
                        <a:pt x="137" y="102108"/>
                      </a:cubicBezTo>
                      <a:lnTo>
                        <a:pt x="137" y="135196"/>
                      </a:lnTo>
                      <a:lnTo>
                        <a:pt x="163362" y="139760"/>
                      </a:lnTo>
                      <a:lnTo>
                        <a:pt x="163362" y="2844"/>
                      </a:lnTo>
                      <a:close/>
                    </a:path>
                  </a:pathLst>
                </a:custGeom>
                <a:solidFill>
                  <a:srgbClr val="FFFBF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15"/>
                <p:cNvSpPr/>
                <p:nvPr/>
              </p:nvSpPr>
              <p:spPr>
                <a:xfrm>
                  <a:off x="9026115" y="3061956"/>
                  <a:ext cx="67918" cy="19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18" h="193966" extrusionOk="0">
                      <a:moveTo>
                        <a:pt x="0" y="57052"/>
                      </a:moveTo>
                      <a:lnTo>
                        <a:pt x="67918" y="0"/>
                      </a:lnTo>
                      <a:lnTo>
                        <a:pt x="67918" y="134621"/>
                      </a:lnTo>
                      <a:lnTo>
                        <a:pt x="0" y="193966"/>
                      </a:lnTo>
                      <a:lnTo>
                        <a:pt x="0" y="57052"/>
                      </a:ln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15"/>
                <p:cNvSpPr/>
                <p:nvPr/>
              </p:nvSpPr>
              <p:spPr>
                <a:xfrm>
                  <a:off x="8862894" y="3055446"/>
                  <a:ext cx="231140" cy="63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40" h="63561" extrusionOk="0">
                      <a:moveTo>
                        <a:pt x="69307" y="-8"/>
                      </a:moveTo>
                      <a:lnTo>
                        <a:pt x="33547" y="30288"/>
                      </a:lnTo>
                      <a:cubicBezTo>
                        <a:pt x="33547" y="30288"/>
                        <a:pt x="46642" y="35900"/>
                        <a:pt x="40088" y="42445"/>
                      </a:cubicBezTo>
                      <a:cubicBezTo>
                        <a:pt x="34045" y="48478"/>
                        <a:pt x="26569" y="37763"/>
                        <a:pt x="26569" y="37763"/>
                      </a:cubicBezTo>
                      <a:lnTo>
                        <a:pt x="137" y="60701"/>
                      </a:lnTo>
                      <a:lnTo>
                        <a:pt x="163362" y="63553"/>
                      </a:lnTo>
                      <a:lnTo>
                        <a:pt x="231278" y="6505"/>
                      </a:lnTo>
                      <a:lnTo>
                        <a:pt x="194180" y="6505"/>
                      </a:lnTo>
                      <a:cubicBezTo>
                        <a:pt x="194180" y="6505"/>
                        <a:pt x="195322" y="15062"/>
                        <a:pt x="190186" y="17915"/>
                      </a:cubicBezTo>
                      <a:cubicBezTo>
                        <a:pt x="185050" y="20768"/>
                        <a:pt x="155373" y="24760"/>
                        <a:pt x="158796" y="20196"/>
                      </a:cubicBezTo>
                      <a:cubicBezTo>
                        <a:pt x="162220" y="15632"/>
                        <a:pt x="177059" y="15062"/>
                        <a:pt x="179913" y="9928"/>
                      </a:cubicBezTo>
                      <a:cubicBezTo>
                        <a:pt x="181521" y="7584"/>
                        <a:pt x="182322" y="4781"/>
                        <a:pt x="182196" y="1942"/>
                      </a:cubicBezTo>
                      <a:close/>
                    </a:path>
                  </a:pathLst>
                </a:custGeom>
                <a:solidFill>
                  <a:srgbClr val="FCEB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99" name="Google Shape;699;p15"/>
            <p:cNvGrpSpPr/>
            <p:nvPr/>
          </p:nvGrpSpPr>
          <p:grpSpPr>
            <a:xfrm flipH="1">
              <a:off x="7336452" y="-340524"/>
              <a:ext cx="730201" cy="785545"/>
              <a:chOff x="7740980" y="3274406"/>
              <a:chExt cx="220905" cy="237648"/>
            </a:xfrm>
          </p:grpSpPr>
          <p:grpSp>
            <p:nvGrpSpPr>
              <p:cNvPr id="700" name="Google Shape;700;p15"/>
              <p:cNvGrpSpPr/>
              <p:nvPr/>
            </p:nvGrpSpPr>
            <p:grpSpPr>
              <a:xfrm>
                <a:off x="7740980" y="3274406"/>
                <a:ext cx="220905" cy="237648"/>
                <a:chOff x="7740980" y="3274406"/>
                <a:chExt cx="220905" cy="237648"/>
              </a:xfrm>
            </p:grpSpPr>
            <p:sp>
              <p:nvSpPr>
                <p:cNvPr id="701" name="Google Shape;701;p15"/>
                <p:cNvSpPr/>
                <p:nvPr/>
              </p:nvSpPr>
              <p:spPr>
                <a:xfrm>
                  <a:off x="7740980" y="3274406"/>
                  <a:ext cx="157020" cy="15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20" h="159478" extrusionOk="0">
                      <a:moveTo>
                        <a:pt x="4251" y="8460"/>
                      </a:moveTo>
                      <a:cubicBezTo>
                        <a:pt x="26660" y="8716"/>
                        <a:pt x="56661" y="13613"/>
                        <a:pt x="71688" y="31808"/>
                      </a:cubicBezTo>
                      <a:cubicBezTo>
                        <a:pt x="86805" y="50112"/>
                        <a:pt x="72337" y="71314"/>
                        <a:pt x="72808" y="91763"/>
                      </a:cubicBezTo>
                      <a:cubicBezTo>
                        <a:pt x="73666" y="112623"/>
                        <a:pt x="84280" y="131864"/>
                        <a:pt x="101463" y="143712"/>
                      </a:cubicBezTo>
                      <a:cubicBezTo>
                        <a:pt x="115615" y="154037"/>
                        <a:pt x="136800" y="163252"/>
                        <a:pt x="154677" y="158962"/>
                      </a:cubicBezTo>
                      <a:cubicBezTo>
                        <a:pt x="159620" y="157776"/>
                        <a:pt x="158277" y="149960"/>
                        <a:pt x="153313" y="151152"/>
                      </a:cubicBezTo>
                      <a:cubicBezTo>
                        <a:pt x="136790" y="155116"/>
                        <a:pt x="117172" y="145814"/>
                        <a:pt x="104409" y="136026"/>
                      </a:cubicBezTo>
                      <a:cubicBezTo>
                        <a:pt x="82658" y="119344"/>
                        <a:pt x="77060" y="94857"/>
                        <a:pt x="84266" y="69128"/>
                      </a:cubicBezTo>
                      <a:cubicBezTo>
                        <a:pt x="88753" y="53104"/>
                        <a:pt x="87478" y="36411"/>
                        <a:pt x="75351" y="24057"/>
                      </a:cubicBezTo>
                      <a:cubicBezTo>
                        <a:pt x="64777" y="13284"/>
                        <a:pt x="49863" y="7755"/>
                        <a:pt x="35429" y="4473"/>
                      </a:cubicBezTo>
                      <a:cubicBezTo>
                        <a:pt x="25431" y="2101"/>
                        <a:pt x="15212" y="790"/>
                        <a:pt x="4939" y="562"/>
                      </a:cubicBezTo>
                      <a:cubicBezTo>
                        <a:pt x="-140" y="504"/>
                        <a:pt x="-853" y="8402"/>
                        <a:pt x="4251" y="846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15"/>
                <p:cNvSpPr/>
                <p:nvPr/>
              </p:nvSpPr>
              <p:spPr>
                <a:xfrm>
                  <a:off x="7878407" y="3373023"/>
                  <a:ext cx="83478" cy="13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78" h="139031" extrusionOk="0">
                      <a:moveTo>
                        <a:pt x="758" y="57636"/>
                      </a:moveTo>
                      <a:cubicBezTo>
                        <a:pt x="758" y="57636"/>
                        <a:pt x="54179" y="-19399"/>
                        <a:pt x="79341" y="5526"/>
                      </a:cubicBezTo>
                      <a:cubicBezTo>
                        <a:pt x="104502" y="30452"/>
                        <a:pt x="24495" y="63159"/>
                        <a:pt x="24495" y="63159"/>
                      </a:cubicBezTo>
                      <a:cubicBezTo>
                        <a:pt x="24495" y="63159"/>
                        <a:pt x="88823" y="95595"/>
                        <a:pt x="79583" y="125476"/>
                      </a:cubicBezTo>
                      <a:cubicBezTo>
                        <a:pt x="70344" y="155357"/>
                        <a:pt x="11267" y="140087"/>
                        <a:pt x="758" y="576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03" name="Google Shape;703;p15"/>
              <p:cNvGrpSpPr/>
              <p:nvPr/>
            </p:nvGrpSpPr>
            <p:grpSpPr>
              <a:xfrm>
                <a:off x="7888939" y="3401637"/>
                <a:ext cx="39051" cy="83623"/>
                <a:chOff x="7888939" y="3401637"/>
                <a:chExt cx="39051" cy="83623"/>
              </a:xfrm>
            </p:grpSpPr>
            <p:sp>
              <p:nvSpPr>
                <p:cNvPr id="704" name="Google Shape;704;p15"/>
                <p:cNvSpPr/>
                <p:nvPr/>
              </p:nvSpPr>
              <p:spPr>
                <a:xfrm>
                  <a:off x="7888939" y="3435515"/>
                  <a:ext cx="35224" cy="49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4" h="49745" extrusionOk="0">
                      <a:moveTo>
                        <a:pt x="29922" y="48775"/>
                      </a:moveTo>
                      <a:cubicBezTo>
                        <a:pt x="32065" y="52235"/>
                        <a:pt x="37649" y="49228"/>
                        <a:pt x="35498" y="45755"/>
                      </a:cubicBezTo>
                      <a:cubicBezTo>
                        <a:pt x="26323" y="30940"/>
                        <a:pt x="16785" y="16359"/>
                        <a:pt x="6884" y="2012"/>
                      </a:cubicBezTo>
                      <a:cubicBezTo>
                        <a:pt x="4588" y="-1316"/>
                        <a:pt x="-1007" y="1676"/>
                        <a:pt x="1309" y="5032"/>
                      </a:cubicBezTo>
                      <a:cubicBezTo>
                        <a:pt x="11207" y="19375"/>
                        <a:pt x="20745" y="33956"/>
                        <a:pt x="29922" y="487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15"/>
                <p:cNvSpPr/>
                <p:nvPr/>
              </p:nvSpPr>
              <p:spPr>
                <a:xfrm>
                  <a:off x="7899078" y="3401637"/>
                  <a:ext cx="28912" cy="20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2" h="20946" extrusionOk="0">
                      <a:moveTo>
                        <a:pt x="1636" y="20565"/>
                      </a:moveTo>
                      <a:cubicBezTo>
                        <a:pt x="2866" y="21786"/>
                        <a:pt x="4839" y="21826"/>
                        <a:pt x="6117" y="20655"/>
                      </a:cubicBezTo>
                      <a:cubicBezTo>
                        <a:pt x="13123" y="15445"/>
                        <a:pt x="20469" y="10707"/>
                        <a:pt x="28104" y="6472"/>
                      </a:cubicBezTo>
                      <a:cubicBezTo>
                        <a:pt x="29615" y="5585"/>
                        <a:pt x="30121" y="3640"/>
                        <a:pt x="29233" y="2129"/>
                      </a:cubicBezTo>
                      <a:cubicBezTo>
                        <a:pt x="28389" y="691"/>
                        <a:pt x="26577" y="151"/>
                        <a:pt x="25085" y="894"/>
                      </a:cubicBezTo>
                      <a:cubicBezTo>
                        <a:pt x="16970" y="5433"/>
                        <a:pt x="9167" y="10506"/>
                        <a:pt x="1725" y="16081"/>
                      </a:cubicBezTo>
                      <a:cubicBezTo>
                        <a:pt x="472" y="17298"/>
                        <a:pt x="432" y="19298"/>
                        <a:pt x="1636" y="205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706" name="Google Shape;706;p15"/>
          <p:cNvSpPr txBox="1">
            <a:spLocks noGrp="1"/>
          </p:cNvSpPr>
          <p:nvPr>
            <p:ph type="title"/>
          </p:nvPr>
        </p:nvSpPr>
        <p:spPr>
          <a:xfrm>
            <a:off x="1245600" y="786216"/>
            <a:ext cx="3326400" cy="2274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15"/>
          <p:cNvSpPr txBox="1">
            <a:spLocks noGrp="1"/>
          </p:cNvSpPr>
          <p:nvPr>
            <p:ph type="subTitle" idx="1"/>
          </p:nvPr>
        </p:nvSpPr>
        <p:spPr>
          <a:xfrm>
            <a:off x="1245600" y="3084357"/>
            <a:ext cx="27855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15"/>
          <p:cNvSpPr>
            <a:spLocks noGrp="1"/>
          </p:cNvSpPr>
          <p:nvPr>
            <p:ph type="pic" idx="2"/>
          </p:nvPr>
        </p:nvSpPr>
        <p:spPr>
          <a:xfrm>
            <a:off x="4969400" y="756450"/>
            <a:ext cx="3249000" cy="3630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4" name="Google Shape;944;p20"/>
          <p:cNvGrpSpPr/>
          <p:nvPr/>
        </p:nvGrpSpPr>
        <p:grpSpPr>
          <a:xfrm>
            <a:off x="-1723344" y="-1682911"/>
            <a:ext cx="12366319" cy="7299515"/>
            <a:chOff x="-1723344" y="-1682911"/>
            <a:chExt cx="12366319" cy="7299515"/>
          </a:xfrm>
        </p:grpSpPr>
        <p:sp>
          <p:nvSpPr>
            <p:cNvPr id="945" name="Google Shape;945;p20"/>
            <p:cNvSpPr/>
            <p:nvPr/>
          </p:nvSpPr>
          <p:spPr>
            <a:xfrm rot="-8100000">
              <a:off x="-1467490" y="3140280"/>
              <a:ext cx="2628512" cy="1812429"/>
            </a:xfrm>
            <a:custGeom>
              <a:avLst/>
              <a:gdLst/>
              <a:ahLst/>
              <a:cxnLst/>
              <a:rect l="l" t="t" r="r" b="b"/>
              <a:pathLst>
                <a:path w="1145540" h="897780" extrusionOk="0">
                  <a:moveTo>
                    <a:pt x="132563" y="499111"/>
                  </a:moveTo>
                  <a:cubicBezTo>
                    <a:pt x="246645" y="566563"/>
                    <a:pt x="401541" y="550707"/>
                    <a:pt x="501766" y="637435"/>
                  </a:cubicBezTo>
                  <a:cubicBezTo>
                    <a:pt x="555436" y="683879"/>
                    <a:pt x="584224" y="752778"/>
                    <a:pt x="632190" y="805097"/>
                  </a:cubicBezTo>
                  <a:cubicBezTo>
                    <a:pt x="730983" y="912855"/>
                    <a:pt x="913641" y="929576"/>
                    <a:pt x="1030343" y="841544"/>
                  </a:cubicBezTo>
                  <a:cubicBezTo>
                    <a:pt x="1147045" y="753512"/>
                    <a:pt x="1181214" y="573231"/>
                    <a:pt x="1104826" y="448573"/>
                  </a:cubicBezTo>
                  <a:cubicBezTo>
                    <a:pt x="1078324" y="405325"/>
                    <a:pt x="1041088" y="369458"/>
                    <a:pt x="1000372" y="339223"/>
                  </a:cubicBezTo>
                  <a:cubicBezTo>
                    <a:pt x="869071" y="241720"/>
                    <a:pt x="704661" y="201947"/>
                    <a:pt x="559165" y="127287"/>
                  </a:cubicBezTo>
                  <a:cubicBezTo>
                    <a:pt x="471334" y="82217"/>
                    <a:pt x="387779" y="23368"/>
                    <a:pt x="290720" y="5361"/>
                  </a:cubicBezTo>
                  <a:cubicBezTo>
                    <a:pt x="-5383" y="-49573"/>
                    <a:pt x="-104936" y="358689"/>
                    <a:pt x="132563" y="499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20"/>
            <p:cNvSpPr/>
            <p:nvPr/>
          </p:nvSpPr>
          <p:spPr>
            <a:xfrm rot="7419184">
              <a:off x="7493102" y="2449589"/>
              <a:ext cx="3240937" cy="1516695"/>
            </a:xfrm>
            <a:custGeom>
              <a:avLst/>
              <a:gdLst/>
              <a:ahLst/>
              <a:cxnLst/>
              <a:rect l="l" t="t" r="r" b="b"/>
              <a:pathLst>
                <a:path w="1509249" h="725749" extrusionOk="0">
                  <a:moveTo>
                    <a:pt x="207945" y="641984"/>
                  </a:moveTo>
                  <a:cubicBezTo>
                    <a:pt x="278874" y="647610"/>
                    <a:pt x="339160" y="697749"/>
                    <a:pt x="409191" y="710334"/>
                  </a:cubicBezTo>
                  <a:cubicBezTo>
                    <a:pt x="506606" y="727839"/>
                    <a:pt x="611558" y="658588"/>
                    <a:pt x="633822" y="562114"/>
                  </a:cubicBezTo>
                  <a:cubicBezTo>
                    <a:pt x="641286" y="529774"/>
                    <a:pt x="641445" y="493421"/>
                    <a:pt x="663017" y="468204"/>
                  </a:cubicBezTo>
                  <a:cubicBezTo>
                    <a:pt x="693696" y="432341"/>
                    <a:pt x="751644" y="438170"/>
                    <a:pt x="793983" y="459009"/>
                  </a:cubicBezTo>
                  <a:cubicBezTo>
                    <a:pt x="836320" y="479848"/>
                    <a:pt x="873579" y="512483"/>
                    <a:pt x="919510" y="523289"/>
                  </a:cubicBezTo>
                  <a:cubicBezTo>
                    <a:pt x="973815" y="535203"/>
                    <a:pt x="1030149" y="515010"/>
                    <a:pt x="1064534" y="471306"/>
                  </a:cubicBezTo>
                  <a:cubicBezTo>
                    <a:pt x="1107018" y="415597"/>
                    <a:pt x="1110693" y="327151"/>
                    <a:pt x="1173652" y="296443"/>
                  </a:cubicBezTo>
                  <a:cubicBezTo>
                    <a:pt x="1204915" y="281194"/>
                    <a:pt x="1241634" y="285905"/>
                    <a:pt x="1276398" y="287012"/>
                  </a:cubicBezTo>
                  <a:cubicBezTo>
                    <a:pt x="1319521" y="288375"/>
                    <a:pt x="1362621" y="283640"/>
                    <a:pt x="1404421" y="272947"/>
                  </a:cubicBezTo>
                  <a:cubicBezTo>
                    <a:pt x="1446371" y="262204"/>
                    <a:pt x="1491301" y="240924"/>
                    <a:pt x="1505226" y="199904"/>
                  </a:cubicBezTo>
                  <a:cubicBezTo>
                    <a:pt x="1516429" y="166902"/>
                    <a:pt x="1503589" y="129709"/>
                    <a:pt x="1481898" y="102435"/>
                  </a:cubicBezTo>
                  <a:cubicBezTo>
                    <a:pt x="1432313" y="40086"/>
                    <a:pt x="1346465" y="21738"/>
                    <a:pt x="1267350" y="12583"/>
                  </a:cubicBezTo>
                  <a:cubicBezTo>
                    <a:pt x="992956" y="-18924"/>
                    <a:pt x="714993" y="10414"/>
                    <a:pt x="453213" y="98511"/>
                  </a:cubicBezTo>
                  <a:cubicBezTo>
                    <a:pt x="352684" y="132441"/>
                    <a:pt x="253248" y="176053"/>
                    <a:pt x="173667" y="246248"/>
                  </a:cubicBezTo>
                  <a:cubicBezTo>
                    <a:pt x="76778" y="331710"/>
                    <a:pt x="17665" y="456116"/>
                    <a:pt x="5251" y="584113"/>
                  </a:cubicBezTo>
                  <a:cubicBezTo>
                    <a:pt x="1323" y="624623"/>
                    <a:pt x="-14035" y="732219"/>
                    <a:pt x="38302" y="725783"/>
                  </a:cubicBezTo>
                  <a:cubicBezTo>
                    <a:pt x="61356" y="722949"/>
                    <a:pt x="88975" y="679971"/>
                    <a:pt x="109103" y="667513"/>
                  </a:cubicBezTo>
                  <a:cubicBezTo>
                    <a:pt x="138586" y="649265"/>
                    <a:pt x="173128" y="639223"/>
                    <a:pt x="207945" y="6419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20"/>
            <p:cNvSpPr/>
            <p:nvPr/>
          </p:nvSpPr>
          <p:spPr>
            <a:xfrm rot="5671524">
              <a:off x="-1166982" y="-967714"/>
              <a:ext cx="3423840" cy="2160672"/>
            </a:xfrm>
            <a:custGeom>
              <a:avLst/>
              <a:gdLst/>
              <a:ahLst/>
              <a:cxnLst/>
              <a:rect l="l" t="t" r="r" b="b"/>
              <a:pathLst>
                <a:path w="2078031" h="1482503" extrusionOk="0">
                  <a:moveTo>
                    <a:pt x="89445" y="347908"/>
                  </a:moveTo>
                  <a:cubicBezTo>
                    <a:pt x="176709" y="203735"/>
                    <a:pt x="321784" y="40429"/>
                    <a:pt x="508419" y="112737"/>
                  </a:cubicBezTo>
                  <a:cubicBezTo>
                    <a:pt x="707648" y="189926"/>
                    <a:pt x="757326" y="422095"/>
                    <a:pt x="787963" y="609069"/>
                  </a:cubicBezTo>
                  <a:cubicBezTo>
                    <a:pt x="801942" y="694375"/>
                    <a:pt x="823309" y="783843"/>
                    <a:pt x="878723" y="852481"/>
                  </a:cubicBezTo>
                  <a:cubicBezTo>
                    <a:pt x="943883" y="933192"/>
                    <a:pt x="1044090" y="940667"/>
                    <a:pt x="1137535" y="911327"/>
                  </a:cubicBezTo>
                  <a:cubicBezTo>
                    <a:pt x="1241918" y="878552"/>
                    <a:pt x="1343725" y="842111"/>
                    <a:pt x="1451683" y="821967"/>
                  </a:cubicBezTo>
                  <a:cubicBezTo>
                    <a:pt x="1556836" y="802345"/>
                    <a:pt x="1673257" y="790695"/>
                    <a:pt x="1777051" y="822944"/>
                  </a:cubicBezTo>
                  <a:cubicBezTo>
                    <a:pt x="1885308" y="856580"/>
                    <a:pt x="1949252" y="949526"/>
                    <a:pt x="1973818" y="1056443"/>
                  </a:cubicBezTo>
                  <a:cubicBezTo>
                    <a:pt x="2001580" y="1177275"/>
                    <a:pt x="1976892" y="1303635"/>
                    <a:pt x="1954514" y="1423214"/>
                  </a:cubicBezTo>
                  <a:cubicBezTo>
                    <a:pt x="1943342" y="1482917"/>
                    <a:pt x="2034805" y="1509125"/>
                    <a:pt x="2046081" y="1448866"/>
                  </a:cubicBezTo>
                  <a:cubicBezTo>
                    <a:pt x="2085667" y="1237329"/>
                    <a:pt x="2122733" y="973186"/>
                    <a:pt x="1943524" y="810690"/>
                  </a:cubicBezTo>
                  <a:cubicBezTo>
                    <a:pt x="1765944" y="649672"/>
                    <a:pt x="1477459" y="707407"/>
                    <a:pt x="1270053" y="768182"/>
                  </a:cubicBezTo>
                  <a:cubicBezTo>
                    <a:pt x="1213995" y="784609"/>
                    <a:pt x="1159489" y="805903"/>
                    <a:pt x="1103490" y="822347"/>
                  </a:cubicBezTo>
                  <a:cubicBezTo>
                    <a:pt x="1058886" y="835444"/>
                    <a:pt x="1010156" y="842319"/>
                    <a:pt x="971121" y="811392"/>
                  </a:cubicBezTo>
                  <a:cubicBezTo>
                    <a:pt x="904228" y="758393"/>
                    <a:pt x="890453" y="650659"/>
                    <a:pt x="877946" y="572333"/>
                  </a:cubicBezTo>
                  <a:cubicBezTo>
                    <a:pt x="843706" y="357893"/>
                    <a:pt x="770467" y="122246"/>
                    <a:pt x="553435" y="29074"/>
                  </a:cubicBezTo>
                  <a:cubicBezTo>
                    <a:pt x="446940" y="-16644"/>
                    <a:pt x="328672" y="-6748"/>
                    <a:pt x="230263" y="54195"/>
                  </a:cubicBezTo>
                  <a:cubicBezTo>
                    <a:pt x="135332" y="112983"/>
                    <a:pt x="65048" y="204513"/>
                    <a:pt x="7966" y="298820"/>
                  </a:cubicBezTo>
                  <a:cubicBezTo>
                    <a:pt x="-23779" y="351268"/>
                    <a:pt x="57743" y="400285"/>
                    <a:pt x="89445" y="3479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8" name="Google Shape;948;p20"/>
          <p:cNvGrpSpPr/>
          <p:nvPr/>
        </p:nvGrpSpPr>
        <p:grpSpPr>
          <a:xfrm>
            <a:off x="1514845" y="29331"/>
            <a:ext cx="8094412" cy="5870109"/>
            <a:chOff x="1514845" y="29331"/>
            <a:chExt cx="8094412" cy="5870109"/>
          </a:xfrm>
        </p:grpSpPr>
        <p:grpSp>
          <p:nvGrpSpPr>
            <p:cNvPr id="949" name="Google Shape;949;p20"/>
            <p:cNvGrpSpPr/>
            <p:nvPr/>
          </p:nvGrpSpPr>
          <p:grpSpPr>
            <a:xfrm rot="-2545249">
              <a:off x="1605296" y="4842270"/>
              <a:ext cx="1221734" cy="742269"/>
              <a:chOff x="5135248" y="2637311"/>
              <a:chExt cx="735582" cy="446849"/>
            </a:xfrm>
          </p:grpSpPr>
          <p:sp>
            <p:nvSpPr>
              <p:cNvPr id="950" name="Google Shape;950;p20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20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20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20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20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20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6" name="Google Shape;956;p20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7" name="Google Shape;957;p20"/>
            <p:cNvGrpSpPr/>
            <p:nvPr/>
          </p:nvGrpSpPr>
          <p:grpSpPr>
            <a:xfrm rot="-6628324" flipH="1">
              <a:off x="8437073" y="360281"/>
              <a:ext cx="1221726" cy="742197"/>
              <a:chOff x="5135248" y="2637311"/>
              <a:chExt cx="735582" cy="446849"/>
            </a:xfrm>
          </p:grpSpPr>
          <p:sp>
            <p:nvSpPr>
              <p:cNvPr id="958" name="Google Shape;958;p20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9" name="Google Shape;959;p20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0" name="Google Shape;960;p20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1" name="Google Shape;961;p20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2" name="Google Shape;962;p20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3" name="Google Shape;963;p20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4" name="Google Shape;964;p20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5" name="Google Shape;965;p20"/>
          <p:cNvGrpSpPr/>
          <p:nvPr/>
        </p:nvGrpSpPr>
        <p:grpSpPr>
          <a:xfrm>
            <a:off x="3790969" y="-340524"/>
            <a:ext cx="4275684" cy="5800867"/>
            <a:chOff x="3790969" y="-340524"/>
            <a:chExt cx="4275684" cy="5800867"/>
          </a:xfrm>
        </p:grpSpPr>
        <p:grpSp>
          <p:nvGrpSpPr>
            <p:cNvPr id="966" name="Google Shape;966;p20"/>
            <p:cNvGrpSpPr/>
            <p:nvPr/>
          </p:nvGrpSpPr>
          <p:grpSpPr>
            <a:xfrm>
              <a:off x="3790969" y="4675537"/>
              <a:ext cx="1317715" cy="784806"/>
              <a:chOff x="3790969" y="4675537"/>
              <a:chExt cx="1317715" cy="784806"/>
            </a:xfrm>
          </p:grpSpPr>
          <p:grpSp>
            <p:nvGrpSpPr>
              <p:cNvPr id="967" name="Google Shape;967;p20"/>
              <p:cNvGrpSpPr/>
              <p:nvPr/>
            </p:nvGrpSpPr>
            <p:grpSpPr>
              <a:xfrm rot="-804749" flipH="1">
                <a:off x="3842337" y="4734787"/>
                <a:ext cx="570833" cy="510003"/>
                <a:chOff x="9058515" y="2948500"/>
                <a:chExt cx="265245" cy="236990"/>
              </a:xfrm>
            </p:grpSpPr>
            <p:grpSp>
              <p:nvGrpSpPr>
                <p:cNvPr id="968" name="Google Shape;968;p20"/>
                <p:cNvGrpSpPr/>
                <p:nvPr/>
              </p:nvGrpSpPr>
              <p:grpSpPr>
                <a:xfrm>
                  <a:off x="9058515" y="2948500"/>
                  <a:ext cx="265245" cy="236990"/>
                  <a:chOff x="9058515" y="2948500"/>
                  <a:chExt cx="265245" cy="236990"/>
                </a:xfrm>
              </p:grpSpPr>
              <p:sp>
                <p:nvSpPr>
                  <p:cNvPr id="969" name="Google Shape;969;p20"/>
                  <p:cNvSpPr/>
                  <p:nvPr/>
                </p:nvSpPr>
                <p:spPr>
                  <a:xfrm>
                    <a:off x="9058515" y="3029231"/>
                    <a:ext cx="191640" cy="1562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1640" h="156257" extrusionOk="0">
                        <a:moveTo>
                          <a:pt x="526" y="-8"/>
                        </a:moveTo>
                        <a:cubicBezTo>
                          <a:pt x="-348" y="2610"/>
                          <a:pt x="526" y="156249"/>
                          <a:pt x="526" y="156249"/>
                        </a:cubicBezTo>
                        <a:lnTo>
                          <a:pt x="191778" y="156249"/>
                        </a:lnTo>
                        <a:lnTo>
                          <a:pt x="191778" y="864"/>
                        </a:lnTo>
                        <a:close/>
                      </a:path>
                    </a:pathLst>
                  </a:custGeom>
                  <a:solidFill>
                    <a:srgbClr val="FFF6E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20"/>
                  <p:cNvSpPr/>
                  <p:nvPr/>
                </p:nvSpPr>
                <p:spPr>
                  <a:xfrm>
                    <a:off x="9250158" y="2950737"/>
                    <a:ext cx="73601" cy="2347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01" h="234753" extrusionOk="0">
                        <a:moveTo>
                          <a:pt x="73602" y="0"/>
                        </a:moveTo>
                        <a:lnTo>
                          <a:pt x="73602" y="141720"/>
                        </a:lnTo>
                        <a:lnTo>
                          <a:pt x="0" y="234754"/>
                        </a:lnTo>
                        <a:lnTo>
                          <a:pt x="0" y="79368"/>
                        </a:lnTo>
                        <a:lnTo>
                          <a:pt x="6388" y="72478"/>
                        </a:lnTo>
                        <a:lnTo>
                          <a:pt x="18203" y="59735"/>
                        </a:lnTo>
                        <a:lnTo>
                          <a:pt x="73602" y="0"/>
                        </a:ln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1" name="Google Shape;971;p20"/>
                  <p:cNvSpPr/>
                  <p:nvPr/>
                </p:nvSpPr>
                <p:spPr>
                  <a:xfrm>
                    <a:off x="9058894" y="2948500"/>
                    <a:ext cx="264866" cy="81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866" h="81604" extrusionOk="0">
                        <a:moveTo>
                          <a:pt x="264866" y="2236"/>
                        </a:moveTo>
                        <a:lnTo>
                          <a:pt x="209468" y="61972"/>
                        </a:lnTo>
                        <a:lnTo>
                          <a:pt x="197652" y="74714"/>
                        </a:lnTo>
                        <a:lnTo>
                          <a:pt x="191265" y="81604"/>
                        </a:lnTo>
                        <a:lnTo>
                          <a:pt x="175851" y="81528"/>
                        </a:lnTo>
                        <a:lnTo>
                          <a:pt x="0" y="80729"/>
                        </a:lnTo>
                        <a:lnTo>
                          <a:pt x="77277" y="0"/>
                        </a:lnTo>
                        <a:lnTo>
                          <a:pt x="264866" y="2236"/>
                        </a:lnTo>
                        <a:close/>
                      </a:path>
                    </a:pathLst>
                  </a:custGeom>
                  <a:solidFill>
                    <a:srgbClr val="FCEBD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2" name="Google Shape;972;p20"/>
                  <p:cNvSpPr/>
                  <p:nvPr/>
                </p:nvSpPr>
                <p:spPr>
                  <a:xfrm>
                    <a:off x="9229946" y="3023210"/>
                    <a:ext cx="33387" cy="343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87" h="34347" extrusionOk="0">
                        <a:moveTo>
                          <a:pt x="26732" y="0"/>
                        </a:moveTo>
                        <a:cubicBezTo>
                          <a:pt x="26732" y="0"/>
                          <a:pt x="9601" y="-488"/>
                          <a:pt x="5456" y="6013"/>
                        </a:cubicBezTo>
                        <a:cubicBezTo>
                          <a:pt x="1310" y="12513"/>
                          <a:pt x="-1592" y="12721"/>
                          <a:pt x="1310" y="17486"/>
                        </a:cubicBezTo>
                        <a:cubicBezTo>
                          <a:pt x="4213" y="22251"/>
                          <a:pt x="8771" y="14171"/>
                          <a:pt x="10844" y="17486"/>
                        </a:cubicBezTo>
                        <a:cubicBezTo>
                          <a:pt x="12917" y="20800"/>
                          <a:pt x="6077" y="25359"/>
                          <a:pt x="9393" y="30124"/>
                        </a:cubicBezTo>
                        <a:cubicBezTo>
                          <a:pt x="12709" y="34890"/>
                          <a:pt x="20346" y="27845"/>
                          <a:pt x="20346" y="27845"/>
                        </a:cubicBezTo>
                        <a:cubicBezTo>
                          <a:pt x="20346" y="27845"/>
                          <a:pt x="20649" y="35925"/>
                          <a:pt x="26732" y="34060"/>
                        </a:cubicBezTo>
                        <a:cubicBezTo>
                          <a:pt x="32172" y="31990"/>
                          <a:pt x="34903" y="25904"/>
                          <a:pt x="32833" y="20466"/>
                        </a:cubicBezTo>
                        <a:cubicBezTo>
                          <a:pt x="32514" y="19630"/>
                          <a:pt x="32090" y="18837"/>
                          <a:pt x="31571" y="18108"/>
                        </a:cubicBezTo>
                        <a:cubicBezTo>
                          <a:pt x="27012" y="13756"/>
                          <a:pt x="29913" y="6712"/>
                          <a:pt x="31364" y="3397"/>
                        </a:cubicBezTo>
                        <a:cubicBezTo>
                          <a:pt x="32814" y="83"/>
                          <a:pt x="26732" y="0"/>
                          <a:pt x="26732" y="0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73" name="Google Shape;973;p20"/>
                <p:cNvSpPr/>
                <p:nvPr/>
              </p:nvSpPr>
              <p:spPr>
                <a:xfrm>
                  <a:off x="9074085" y="3068386"/>
                  <a:ext cx="11155" cy="2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5" h="27663" extrusionOk="0">
                      <a:moveTo>
                        <a:pt x="5494" y="27655"/>
                      </a:moveTo>
                      <a:cubicBezTo>
                        <a:pt x="7988" y="27706"/>
                        <a:pt x="9623" y="25080"/>
                        <a:pt x="10408" y="22713"/>
                      </a:cubicBezTo>
                      <a:cubicBezTo>
                        <a:pt x="11744" y="18679"/>
                        <a:pt x="12690" y="-5123"/>
                        <a:pt x="4517" y="990"/>
                      </a:cubicBezTo>
                      <a:cubicBezTo>
                        <a:pt x="-572" y="4795"/>
                        <a:pt x="-2385" y="27492"/>
                        <a:pt x="5494" y="27655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74" name="Google Shape;974;p20"/>
                <p:cNvGrpSpPr/>
                <p:nvPr/>
              </p:nvGrpSpPr>
              <p:grpSpPr>
                <a:xfrm>
                  <a:off x="9189654" y="3047794"/>
                  <a:ext cx="7782" cy="56477"/>
                  <a:chOff x="9189654" y="3047794"/>
                  <a:chExt cx="7782" cy="56477"/>
                </a:xfrm>
              </p:grpSpPr>
              <p:sp>
                <p:nvSpPr>
                  <p:cNvPr id="975" name="Google Shape;975;p20"/>
                  <p:cNvSpPr/>
                  <p:nvPr/>
                </p:nvSpPr>
                <p:spPr>
                  <a:xfrm>
                    <a:off x="9190935" y="3047794"/>
                    <a:ext cx="6501" cy="56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01" h="56477" extrusionOk="0">
                        <a:moveTo>
                          <a:pt x="4635" y="56422"/>
                        </a:moveTo>
                        <a:cubicBezTo>
                          <a:pt x="4142" y="56536"/>
                          <a:pt x="3624" y="56442"/>
                          <a:pt x="3202" y="56163"/>
                        </a:cubicBezTo>
                        <a:cubicBezTo>
                          <a:pt x="4376" y="55447"/>
                          <a:pt x="4619" y="53542"/>
                          <a:pt x="4573" y="52019"/>
                        </a:cubicBezTo>
                        <a:cubicBezTo>
                          <a:pt x="4254" y="41275"/>
                          <a:pt x="3944" y="30526"/>
                          <a:pt x="3644" y="19773"/>
                        </a:cubicBezTo>
                        <a:cubicBezTo>
                          <a:pt x="3537" y="15856"/>
                          <a:pt x="4055" y="3101"/>
                          <a:pt x="137" y="434"/>
                        </a:cubicBezTo>
                        <a:cubicBezTo>
                          <a:pt x="633" y="-105"/>
                          <a:pt x="1466" y="-159"/>
                          <a:pt x="2027" y="314"/>
                        </a:cubicBezTo>
                        <a:cubicBezTo>
                          <a:pt x="6144" y="2690"/>
                          <a:pt x="5594" y="15795"/>
                          <a:pt x="5716" y="19773"/>
                        </a:cubicBezTo>
                        <a:cubicBezTo>
                          <a:pt x="6021" y="30531"/>
                          <a:pt x="6326" y="41280"/>
                          <a:pt x="6632" y="52019"/>
                        </a:cubicBezTo>
                        <a:cubicBezTo>
                          <a:pt x="6692" y="53786"/>
                          <a:pt x="6357" y="56071"/>
                          <a:pt x="4635" y="56422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6" name="Google Shape;976;p20"/>
                  <p:cNvSpPr/>
                  <p:nvPr/>
                </p:nvSpPr>
                <p:spPr>
                  <a:xfrm>
                    <a:off x="9189654" y="3048236"/>
                    <a:ext cx="5720" cy="557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20" h="55728" extrusionOk="0">
                        <a:moveTo>
                          <a:pt x="4482" y="55720"/>
                        </a:moveTo>
                        <a:cubicBezTo>
                          <a:pt x="3284" y="54582"/>
                          <a:pt x="2610" y="52999"/>
                          <a:pt x="2621" y="51347"/>
                        </a:cubicBezTo>
                        <a:cubicBezTo>
                          <a:pt x="1049" y="36693"/>
                          <a:pt x="219" y="21969"/>
                          <a:pt x="137" y="7231"/>
                        </a:cubicBezTo>
                        <a:cubicBezTo>
                          <a:pt x="213" y="5463"/>
                          <a:pt x="168" y="1332"/>
                          <a:pt x="1417" y="-8"/>
                        </a:cubicBezTo>
                        <a:cubicBezTo>
                          <a:pt x="5335" y="2658"/>
                          <a:pt x="4817" y="15413"/>
                          <a:pt x="4924" y="19330"/>
                        </a:cubicBezTo>
                        <a:cubicBezTo>
                          <a:pt x="5229" y="30089"/>
                          <a:pt x="5539" y="40837"/>
                          <a:pt x="5853" y="51576"/>
                        </a:cubicBezTo>
                        <a:cubicBezTo>
                          <a:pt x="5899" y="53100"/>
                          <a:pt x="5656" y="55005"/>
                          <a:pt x="4482" y="55720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7" name="Google Shape;977;p20"/>
                <p:cNvGrpSpPr/>
                <p:nvPr/>
              </p:nvGrpSpPr>
              <p:grpSpPr>
                <a:xfrm>
                  <a:off x="9110544" y="3037402"/>
                  <a:ext cx="10724" cy="40316"/>
                  <a:chOff x="9110544" y="3037402"/>
                  <a:chExt cx="10724" cy="40316"/>
                </a:xfrm>
              </p:grpSpPr>
              <p:sp>
                <p:nvSpPr>
                  <p:cNvPr id="978" name="Google Shape;978;p20"/>
                  <p:cNvSpPr/>
                  <p:nvPr/>
                </p:nvSpPr>
                <p:spPr>
                  <a:xfrm>
                    <a:off x="9113017" y="3037417"/>
                    <a:ext cx="8251" cy="403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51" h="40301" extrusionOk="0">
                        <a:moveTo>
                          <a:pt x="6600" y="19253"/>
                        </a:moveTo>
                        <a:cubicBezTo>
                          <a:pt x="7207" y="24646"/>
                          <a:pt x="7346" y="30082"/>
                          <a:pt x="7012" y="35499"/>
                        </a:cubicBezTo>
                        <a:cubicBezTo>
                          <a:pt x="6372" y="38027"/>
                          <a:pt x="4269" y="40649"/>
                          <a:pt x="1693" y="40253"/>
                        </a:cubicBezTo>
                        <a:cubicBezTo>
                          <a:pt x="1133" y="40159"/>
                          <a:pt x="601" y="39939"/>
                          <a:pt x="137" y="39612"/>
                        </a:cubicBezTo>
                        <a:cubicBezTo>
                          <a:pt x="2393" y="38993"/>
                          <a:pt x="4098" y="37142"/>
                          <a:pt x="4528" y="34843"/>
                        </a:cubicBezTo>
                        <a:cubicBezTo>
                          <a:pt x="4853" y="29426"/>
                          <a:pt x="4716" y="23992"/>
                          <a:pt x="4117" y="18598"/>
                        </a:cubicBezTo>
                        <a:cubicBezTo>
                          <a:pt x="4447" y="16151"/>
                          <a:pt x="4915" y="13724"/>
                          <a:pt x="5519" y="11330"/>
                        </a:cubicBezTo>
                        <a:cubicBezTo>
                          <a:pt x="6312" y="7397"/>
                          <a:pt x="6159" y="1912"/>
                          <a:pt x="2074" y="-8"/>
                        </a:cubicBezTo>
                        <a:cubicBezTo>
                          <a:pt x="2579" y="33"/>
                          <a:pt x="3080" y="125"/>
                          <a:pt x="3567" y="266"/>
                        </a:cubicBezTo>
                        <a:cubicBezTo>
                          <a:pt x="8614" y="1729"/>
                          <a:pt x="8858" y="7764"/>
                          <a:pt x="8019" y="11984"/>
                        </a:cubicBezTo>
                        <a:cubicBezTo>
                          <a:pt x="7403" y="14377"/>
                          <a:pt x="6930" y="16804"/>
                          <a:pt x="6601" y="19253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9" name="Google Shape;979;p20"/>
                  <p:cNvSpPr/>
                  <p:nvPr/>
                </p:nvSpPr>
                <p:spPr>
                  <a:xfrm>
                    <a:off x="9110544" y="3037402"/>
                    <a:ext cx="8233" cy="39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3" h="39635" extrusionOk="0">
                        <a:moveTo>
                          <a:pt x="6590" y="18613"/>
                        </a:moveTo>
                        <a:cubicBezTo>
                          <a:pt x="7189" y="24007"/>
                          <a:pt x="7327" y="29441"/>
                          <a:pt x="7002" y="34858"/>
                        </a:cubicBezTo>
                        <a:cubicBezTo>
                          <a:pt x="6572" y="37157"/>
                          <a:pt x="4867" y="39008"/>
                          <a:pt x="2611" y="39627"/>
                        </a:cubicBezTo>
                        <a:cubicBezTo>
                          <a:pt x="1760" y="38984"/>
                          <a:pt x="1118" y="38105"/>
                          <a:pt x="767" y="37098"/>
                        </a:cubicBezTo>
                        <a:cubicBezTo>
                          <a:pt x="313" y="35530"/>
                          <a:pt x="148" y="33893"/>
                          <a:pt x="278" y="32267"/>
                        </a:cubicBezTo>
                        <a:cubicBezTo>
                          <a:pt x="385" y="26400"/>
                          <a:pt x="659" y="20518"/>
                          <a:pt x="584" y="14650"/>
                        </a:cubicBezTo>
                        <a:cubicBezTo>
                          <a:pt x="45" y="11083"/>
                          <a:pt x="-6" y="7459"/>
                          <a:pt x="430" y="3878"/>
                        </a:cubicBezTo>
                        <a:cubicBezTo>
                          <a:pt x="1162" y="1347"/>
                          <a:pt x="2183" y="-177"/>
                          <a:pt x="4547" y="7"/>
                        </a:cubicBezTo>
                        <a:cubicBezTo>
                          <a:pt x="8632" y="1927"/>
                          <a:pt x="8785" y="7412"/>
                          <a:pt x="7992" y="11344"/>
                        </a:cubicBezTo>
                        <a:cubicBezTo>
                          <a:pt x="7389" y="13739"/>
                          <a:pt x="6920" y="16166"/>
                          <a:pt x="6590" y="18613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80" name="Google Shape;980;p20"/>
                <p:cNvSpPr/>
                <p:nvPr/>
              </p:nvSpPr>
              <p:spPr>
                <a:xfrm>
                  <a:off x="9152727" y="3065268"/>
                  <a:ext cx="8659" cy="12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9" h="12419" extrusionOk="0">
                      <a:moveTo>
                        <a:pt x="1730" y="2105"/>
                      </a:moveTo>
                      <a:cubicBezTo>
                        <a:pt x="1024" y="3311"/>
                        <a:pt x="535" y="4632"/>
                        <a:pt x="284" y="6008"/>
                      </a:cubicBezTo>
                      <a:cubicBezTo>
                        <a:pt x="-35" y="7465"/>
                        <a:pt x="170" y="8989"/>
                        <a:pt x="863" y="10311"/>
                      </a:cubicBezTo>
                      <a:cubicBezTo>
                        <a:pt x="1588" y="11638"/>
                        <a:pt x="2995" y="12448"/>
                        <a:pt x="4507" y="12410"/>
                      </a:cubicBezTo>
                      <a:cubicBezTo>
                        <a:pt x="5847" y="12239"/>
                        <a:pt x="7026" y="11444"/>
                        <a:pt x="7687" y="10266"/>
                      </a:cubicBezTo>
                      <a:cubicBezTo>
                        <a:pt x="8846" y="7937"/>
                        <a:pt x="9108" y="5263"/>
                        <a:pt x="8422" y="2754"/>
                      </a:cubicBezTo>
                      <a:cubicBezTo>
                        <a:pt x="8028" y="1545"/>
                        <a:pt x="7107" y="579"/>
                        <a:pt x="5917" y="127"/>
                      </a:cubicBezTo>
                      <a:cubicBezTo>
                        <a:pt x="4223" y="-357"/>
                        <a:pt x="2432" y="489"/>
                        <a:pt x="1730" y="21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81" name="Google Shape;981;p20"/>
                <p:cNvGrpSpPr/>
                <p:nvPr/>
              </p:nvGrpSpPr>
              <p:grpSpPr>
                <a:xfrm>
                  <a:off x="9187137" y="3099185"/>
                  <a:ext cx="45705" cy="58436"/>
                  <a:chOff x="9187137" y="3099185"/>
                  <a:chExt cx="45705" cy="58436"/>
                </a:xfrm>
              </p:grpSpPr>
              <p:sp>
                <p:nvSpPr>
                  <p:cNvPr id="982" name="Google Shape;982;p20"/>
                  <p:cNvSpPr/>
                  <p:nvPr/>
                </p:nvSpPr>
                <p:spPr>
                  <a:xfrm>
                    <a:off x="9187137" y="3103600"/>
                    <a:ext cx="45705" cy="54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705" h="54021" extrusionOk="0">
                        <a:moveTo>
                          <a:pt x="45812" y="31749"/>
                        </a:moveTo>
                        <a:cubicBezTo>
                          <a:pt x="45544" y="38864"/>
                          <a:pt x="42202" y="45513"/>
                          <a:pt x="36651" y="49975"/>
                        </a:cubicBezTo>
                        <a:cubicBezTo>
                          <a:pt x="27656" y="54570"/>
                          <a:pt x="17169" y="55275"/>
                          <a:pt x="7640" y="51925"/>
                        </a:cubicBezTo>
                        <a:cubicBezTo>
                          <a:pt x="4892" y="51730"/>
                          <a:pt x="2361" y="50365"/>
                          <a:pt x="688" y="48177"/>
                        </a:cubicBezTo>
                        <a:cubicBezTo>
                          <a:pt x="220" y="47321"/>
                          <a:pt x="43" y="46337"/>
                          <a:pt x="185" y="45372"/>
                        </a:cubicBezTo>
                        <a:cubicBezTo>
                          <a:pt x="1787" y="46321"/>
                          <a:pt x="3557" y="46952"/>
                          <a:pt x="5398" y="47232"/>
                        </a:cubicBezTo>
                        <a:cubicBezTo>
                          <a:pt x="14928" y="50582"/>
                          <a:pt x="25415" y="49877"/>
                          <a:pt x="34410" y="45281"/>
                        </a:cubicBezTo>
                        <a:cubicBezTo>
                          <a:pt x="39961" y="40820"/>
                          <a:pt x="43304" y="34171"/>
                          <a:pt x="43572" y="27056"/>
                        </a:cubicBezTo>
                        <a:cubicBezTo>
                          <a:pt x="43776" y="20031"/>
                          <a:pt x="42960" y="13015"/>
                          <a:pt x="41149" y="6225"/>
                        </a:cubicBezTo>
                        <a:cubicBezTo>
                          <a:pt x="40653" y="4104"/>
                          <a:pt x="40006" y="2021"/>
                          <a:pt x="39212" y="-8"/>
                        </a:cubicBezTo>
                        <a:cubicBezTo>
                          <a:pt x="41101" y="3419"/>
                          <a:pt x="42507" y="7090"/>
                          <a:pt x="43389" y="10902"/>
                        </a:cubicBezTo>
                        <a:cubicBezTo>
                          <a:pt x="45201" y="17698"/>
                          <a:pt x="46017" y="24720"/>
                          <a:pt x="45812" y="31749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20"/>
                  <p:cNvSpPr/>
                  <p:nvPr/>
                </p:nvSpPr>
                <p:spPr>
                  <a:xfrm>
                    <a:off x="9187184" y="3099185"/>
                    <a:ext cx="43418" cy="537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418" h="53742" extrusionOk="0">
                        <a:moveTo>
                          <a:pt x="43525" y="31471"/>
                        </a:moveTo>
                        <a:cubicBezTo>
                          <a:pt x="43256" y="38586"/>
                          <a:pt x="39913" y="45234"/>
                          <a:pt x="34362" y="49696"/>
                        </a:cubicBezTo>
                        <a:cubicBezTo>
                          <a:pt x="25368" y="54292"/>
                          <a:pt x="14880" y="54997"/>
                          <a:pt x="5351" y="51647"/>
                        </a:cubicBezTo>
                        <a:cubicBezTo>
                          <a:pt x="3510" y="51367"/>
                          <a:pt x="1739" y="50736"/>
                          <a:pt x="137" y="49787"/>
                        </a:cubicBezTo>
                        <a:cubicBezTo>
                          <a:pt x="893" y="46622"/>
                          <a:pt x="3321" y="44125"/>
                          <a:pt x="6465" y="43281"/>
                        </a:cubicBezTo>
                        <a:cubicBezTo>
                          <a:pt x="10534" y="42138"/>
                          <a:pt x="14926" y="42854"/>
                          <a:pt x="18980" y="41711"/>
                        </a:cubicBezTo>
                        <a:cubicBezTo>
                          <a:pt x="26157" y="39014"/>
                          <a:pt x="31057" y="32327"/>
                          <a:pt x="31465" y="24674"/>
                        </a:cubicBezTo>
                        <a:cubicBezTo>
                          <a:pt x="32030" y="19218"/>
                          <a:pt x="26343" y="5641"/>
                          <a:pt x="30734" y="1466"/>
                        </a:cubicBezTo>
                        <a:cubicBezTo>
                          <a:pt x="34043" y="-1705"/>
                          <a:pt x="36954" y="687"/>
                          <a:pt x="39164" y="4406"/>
                        </a:cubicBezTo>
                        <a:cubicBezTo>
                          <a:pt x="39958" y="6435"/>
                          <a:pt x="40605" y="8518"/>
                          <a:pt x="41101" y="10640"/>
                        </a:cubicBezTo>
                        <a:cubicBezTo>
                          <a:pt x="42913" y="17430"/>
                          <a:pt x="43729" y="24446"/>
                          <a:pt x="43525" y="31471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20"/>
                <p:cNvGrpSpPr/>
                <p:nvPr/>
              </p:nvGrpSpPr>
              <p:grpSpPr>
                <a:xfrm>
                  <a:off x="9106115" y="3102215"/>
                  <a:ext cx="27594" cy="75150"/>
                  <a:chOff x="9106115" y="3102215"/>
                  <a:chExt cx="27594" cy="75150"/>
                </a:xfrm>
              </p:grpSpPr>
              <p:sp>
                <p:nvSpPr>
                  <p:cNvPr id="985" name="Google Shape;985;p20"/>
                  <p:cNvSpPr/>
                  <p:nvPr/>
                </p:nvSpPr>
                <p:spPr>
                  <a:xfrm>
                    <a:off x="9106115" y="3102471"/>
                    <a:ext cx="24326" cy="74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26" h="74894" extrusionOk="0">
                        <a:moveTo>
                          <a:pt x="24464" y="72910"/>
                        </a:moveTo>
                        <a:cubicBezTo>
                          <a:pt x="23702" y="74205"/>
                          <a:pt x="22848" y="74983"/>
                          <a:pt x="21934" y="74876"/>
                        </a:cubicBezTo>
                        <a:cubicBezTo>
                          <a:pt x="18031" y="74450"/>
                          <a:pt x="20638" y="63645"/>
                          <a:pt x="18900" y="58890"/>
                        </a:cubicBezTo>
                        <a:cubicBezTo>
                          <a:pt x="17178" y="54136"/>
                          <a:pt x="8961" y="57595"/>
                          <a:pt x="6369" y="50692"/>
                        </a:cubicBezTo>
                        <a:cubicBezTo>
                          <a:pt x="3778" y="43773"/>
                          <a:pt x="11125" y="35575"/>
                          <a:pt x="12803" y="31674"/>
                        </a:cubicBezTo>
                        <a:cubicBezTo>
                          <a:pt x="14479" y="27788"/>
                          <a:pt x="4479" y="9211"/>
                          <a:pt x="4479" y="9211"/>
                        </a:cubicBezTo>
                        <a:cubicBezTo>
                          <a:pt x="4479" y="9211"/>
                          <a:pt x="-264" y="1501"/>
                          <a:pt x="165" y="-8"/>
                        </a:cubicBezTo>
                        <a:cubicBezTo>
                          <a:pt x="988" y="1303"/>
                          <a:pt x="2176" y="2964"/>
                          <a:pt x="3258" y="4442"/>
                        </a:cubicBezTo>
                        <a:cubicBezTo>
                          <a:pt x="6638" y="8990"/>
                          <a:pt x="9665" y="13789"/>
                          <a:pt x="12314" y="18797"/>
                        </a:cubicBezTo>
                        <a:cubicBezTo>
                          <a:pt x="14724" y="23384"/>
                          <a:pt x="16720" y="28108"/>
                          <a:pt x="15958" y="29891"/>
                        </a:cubicBezTo>
                        <a:cubicBezTo>
                          <a:pt x="14282" y="33777"/>
                          <a:pt x="6933" y="41991"/>
                          <a:pt x="9525" y="48893"/>
                        </a:cubicBezTo>
                        <a:cubicBezTo>
                          <a:pt x="12117" y="55812"/>
                          <a:pt x="20333" y="52353"/>
                          <a:pt x="22056" y="57108"/>
                        </a:cubicBezTo>
                        <a:cubicBezTo>
                          <a:pt x="23687" y="61573"/>
                          <a:pt x="21491" y="71387"/>
                          <a:pt x="24464" y="72910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20"/>
                  <p:cNvSpPr/>
                  <p:nvPr/>
                </p:nvSpPr>
                <p:spPr>
                  <a:xfrm>
                    <a:off x="9106142" y="3102215"/>
                    <a:ext cx="27567" cy="731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567" h="73174" extrusionOk="0">
                        <a:moveTo>
                          <a:pt x="24436" y="73166"/>
                        </a:moveTo>
                        <a:cubicBezTo>
                          <a:pt x="21464" y="71642"/>
                          <a:pt x="23659" y="61829"/>
                          <a:pt x="22029" y="57364"/>
                        </a:cubicBezTo>
                        <a:cubicBezTo>
                          <a:pt x="20305" y="52609"/>
                          <a:pt x="12090" y="56067"/>
                          <a:pt x="9497" y="49149"/>
                        </a:cubicBezTo>
                        <a:cubicBezTo>
                          <a:pt x="6906" y="42247"/>
                          <a:pt x="14255" y="34033"/>
                          <a:pt x="15931" y="30146"/>
                        </a:cubicBezTo>
                        <a:cubicBezTo>
                          <a:pt x="16693" y="28364"/>
                          <a:pt x="14696" y="23640"/>
                          <a:pt x="12287" y="19053"/>
                        </a:cubicBezTo>
                        <a:cubicBezTo>
                          <a:pt x="9638" y="14045"/>
                          <a:pt x="6611" y="9246"/>
                          <a:pt x="3231" y="4698"/>
                        </a:cubicBezTo>
                        <a:cubicBezTo>
                          <a:pt x="2149" y="3219"/>
                          <a:pt x="960" y="1559"/>
                          <a:pt x="137" y="247"/>
                        </a:cubicBezTo>
                        <a:cubicBezTo>
                          <a:pt x="229" y="-103"/>
                          <a:pt x="610" y="-117"/>
                          <a:pt x="1372" y="355"/>
                        </a:cubicBezTo>
                        <a:cubicBezTo>
                          <a:pt x="9751" y="9483"/>
                          <a:pt x="16677" y="19844"/>
                          <a:pt x="21907" y="31076"/>
                        </a:cubicBezTo>
                        <a:cubicBezTo>
                          <a:pt x="23203" y="36258"/>
                          <a:pt x="17577" y="40142"/>
                          <a:pt x="16129" y="45324"/>
                        </a:cubicBezTo>
                        <a:cubicBezTo>
                          <a:pt x="14681" y="50506"/>
                          <a:pt x="26221" y="50505"/>
                          <a:pt x="27517" y="55276"/>
                        </a:cubicBezTo>
                        <a:cubicBezTo>
                          <a:pt x="28173" y="61409"/>
                          <a:pt x="27106" y="67605"/>
                          <a:pt x="24436" y="73166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20"/>
                <p:cNvGrpSpPr/>
                <p:nvPr/>
              </p:nvGrpSpPr>
              <p:grpSpPr>
                <a:xfrm>
                  <a:off x="9143915" y="3094031"/>
                  <a:ext cx="29176" cy="59250"/>
                  <a:chOff x="9143915" y="3094031"/>
                  <a:chExt cx="29176" cy="59250"/>
                </a:xfrm>
              </p:grpSpPr>
              <p:sp>
                <p:nvSpPr>
                  <p:cNvPr id="988" name="Google Shape;988;p20"/>
                  <p:cNvSpPr/>
                  <p:nvPr/>
                </p:nvSpPr>
                <p:spPr>
                  <a:xfrm>
                    <a:off x="9144056" y="3094031"/>
                    <a:ext cx="29035" cy="59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35" h="59250" extrusionOk="0">
                        <a:moveTo>
                          <a:pt x="29073" y="24998"/>
                        </a:moveTo>
                        <a:cubicBezTo>
                          <a:pt x="27486" y="31048"/>
                          <a:pt x="23737" y="63872"/>
                          <a:pt x="19423" y="58690"/>
                        </a:cubicBezTo>
                        <a:lnTo>
                          <a:pt x="19285" y="58508"/>
                        </a:lnTo>
                        <a:cubicBezTo>
                          <a:pt x="22729" y="54028"/>
                          <a:pt x="25582" y="30072"/>
                          <a:pt x="26908" y="24998"/>
                        </a:cubicBezTo>
                        <a:cubicBezTo>
                          <a:pt x="28493" y="18948"/>
                          <a:pt x="10809" y="3586"/>
                          <a:pt x="1068" y="478"/>
                        </a:cubicBezTo>
                        <a:cubicBezTo>
                          <a:pt x="731" y="371"/>
                          <a:pt x="412" y="279"/>
                          <a:pt x="137" y="219"/>
                        </a:cubicBezTo>
                        <a:cubicBezTo>
                          <a:pt x="473" y="-131"/>
                          <a:pt x="1418" y="-101"/>
                          <a:pt x="3233" y="478"/>
                        </a:cubicBezTo>
                        <a:cubicBezTo>
                          <a:pt x="12974" y="3586"/>
                          <a:pt x="30658" y="18948"/>
                          <a:pt x="29073" y="24998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20"/>
                  <p:cNvSpPr/>
                  <p:nvPr/>
                </p:nvSpPr>
                <p:spPr>
                  <a:xfrm>
                    <a:off x="9143915" y="3094258"/>
                    <a:ext cx="27011" cy="582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11" h="58288" extrusionOk="0">
                        <a:moveTo>
                          <a:pt x="27049" y="24770"/>
                        </a:moveTo>
                        <a:cubicBezTo>
                          <a:pt x="25723" y="29844"/>
                          <a:pt x="22871" y="53800"/>
                          <a:pt x="19427" y="58280"/>
                        </a:cubicBezTo>
                        <a:cubicBezTo>
                          <a:pt x="15386" y="52748"/>
                          <a:pt x="21272" y="29874"/>
                          <a:pt x="19564" y="23916"/>
                        </a:cubicBezTo>
                        <a:cubicBezTo>
                          <a:pt x="17045" y="18589"/>
                          <a:pt x="13435" y="13849"/>
                          <a:pt x="8968" y="10004"/>
                        </a:cubicBezTo>
                        <a:cubicBezTo>
                          <a:pt x="8968" y="10004"/>
                          <a:pt x="-1169" y="1485"/>
                          <a:pt x="279" y="-8"/>
                        </a:cubicBezTo>
                        <a:cubicBezTo>
                          <a:pt x="553" y="52"/>
                          <a:pt x="873" y="143"/>
                          <a:pt x="1209" y="250"/>
                        </a:cubicBezTo>
                        <a:cubicBezTo>
                          <a:pt x="10950" y="3358"/>
                          <a:pt x="28634" y="18720"/>
                          <a:pt x="27049" y="24770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90" name="Google Shape;990;p20"/>
                <p:cNvSpPr/>
                <p:nvPr/>
              </p:nvSpPr>
              <p:spPr>
                <a:xfrm>
                  <a:off x="9138991" y="3116355"/>
                  <a:ext cx="9845" cy="9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5" h="9841" extrusionOk="0">
                      <a:moveTo>
                        <a:pt x="9983" y="4913"/>
                      </a:moveTo>
                      <a:cubicBezTo>
                        <a:pt x="9983" y="7630"/>
                        <a:pt x="7778" y="9833"/>
                        <a:pt x="5060" y="9833"/>
                      </a:cubicBezTo>
                      <a:cubicBezTo>
                        <a:pt x="2341" y="9832"/>
                        <a:pt x="137" y="7629"/>
                        <a:pt x="137" y="4912"/>
                      </a:cubicBezTo>
                      <a:cubicBezTo>
                        <a:pt x="137" y="2194"/>
                        <a:pt x="2341" y="-8"/>
                        <a:pt x="5060" y="-8"/>
                      </a:cubicBezTo>
                      <a:cubicBezTo>
                        <a:pt x="7779" y="-9"/>
                        <a:pt x="9983" y="2194"/>
                        <a:pt x="9983" y="4912"/>
                      </a:cubicBezTo>
                      <a:cubicBezTo>
                        <a:pt x="9983" y="4912"/>
                        <a:pt x="9983" y="4912"/>
                        <a:pt x="9983" y="49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1" name="Google Shape;991;p20"/>
                <p:cNvSpPr/>
                <p:nvPr/>
              </p:nvSpPr>
              <p:spPr>
                <a:xfrm>
                  <a:off x="9145471" y="3134637"/>
                  <a:ext cx="3365" cy="3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5" h="3364" extrusionOk="0">
                      <a:moveTo>
                        <a:pt x="3503" y="1674"/>
                      </a:moveTo>
                      <a:cubicBezTo>
                        <a:pt x="3503" y="2603"/>
                        <a:pt x="2749" y="3356"/>
                        <a:pt x="1820" y="3356"/>
                      </a:cubicBezTo>
                      <a:cubicBezTo>
                        <a:pt x="890" y="3355"/>
                        <a:pt x="137" y="2602"/>
                        <a:pt x="137" y="1673"/>
                      </a:cubicBezTo>
                      <a:cubicBezTo>
                        <a:pt x="137" y="744"/>
                        <a:pt x="891" y="-9"/>
                        <a:pt x="1821" y="-8"/>
                      </a:cubicBezTo>
                      <a:cubicBezTo>
                        <a:pt x="2750" y="-8"/>
                        <a:pt x="3503" y="745"/>
                        <a:pt x="3503" y="16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2" name="Google Shape;992;p20"/>
                <p:cNvSpPr/>
                <p:nvPr/>
              </p:nvSpPr>
              <p:spPr>
                <a:xfrm>
                  <a:off x="9076273" y="3134402"/>
                  <a:ext cx="10785" cy="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5" h="10781" extrusionOk="0">
                      <a:moveTo>
                        <a:pt x="10923" y="5383"/>
                      </a:moveTo>
                      <a:cubicBezTo>
                        <a:pt x="10923" y="8360"/>
                        <a:pt x="8508" y="10773"/>
                        <a:pt x="5530" y="10773"/>
                      </a:cubicBezTo>
                      <a:cubicBezTo>
                        <a:pt x="2551" y="10773"/>
                        <a:pt x="137" y="8359"/>
                        <a:pt x="137" y="5382"/>
                      </a:cubicBezTo>
                      <a:cubicBezTo>
                        <a:pt x="137" y="2405"/>
                        <a:pt x="2552" y="-9"/>
                        <a:pt x="5531" y="-8"/>
                      </a:cubicBezTo>
                      <a:cubicBezTo>
                        <a:pt x="8510" y="-8"/>
                        <a:pt x="10923" y="2405"/>
                        <a:pt x="10923" y="5383"/>
                      </a:cubicBezTo>
                      <a:cubicBezTo>
                        <a:pt x="10923" y="5383"/>
                        <a:pt x="10923" y="5383"/>
                        <a:pt x="10923" y="53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3" name="Google Shape;993;p20"/>
                <p:cNvSpPr/>
                <p:nvPr/>
              </p:nvSpPr>
              <p:spPr>
                <a:xfrm>
                  <a:off x="9084518" y="3121116"/>
                  <a:ext cx="5082" cy="5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5080" extrusionOk="0">
                      <a:moveTo>
                        <a:pt x="5219" y="2532"/>
                      </a:moveTo>
                      <a:cubicBezTo>
                        <a:pt x="5219" y="3934"/>
                        <a:pt x="4082" y="5072"/>
                        <a:pt x="2678" y="5072"/>
                      </a:cubicBezTo>
                      <a:cubicBezTo>
                        <a:pt x="1275" y="5072"/>
                        <a:pt x="137" y="3935"/>
                        <a:pt x="137" y="2532"/>
                      </a:cubicBezTo>
                      <a:cubicBezTo>
                        <a:pt x="137" y="1129"/>
                        <a:pt x="1275" y="-8"/>
                        <a:pt x="2677" y="-8"/>
                      </a:cubicBezTo>
                      <a:cubicBezTo>
                        <a:pt x="4081" y="-8"/>
                        <a:pt x="5219" y="1129"/>
                        <a:pt x="5219" y="25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4" name="Google Shape;994;p20"/>
                <p:cNvSpPr/>
                <p:nvPr/>
              </p:nvSpPr>
              <p:spPr>
                <a:xfrm>
                  <a:off x="9221413" y="3060515"/>
                  <a:ext cx="4741" cy="4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" h="4739" extrusionOk="0">
                      <a:moveTo>
                        <a:pt x="4879" y="2361"/>
                      </a:moveTo>
                      <a:cubicBezTo>
                        <a:pt x="4879" y="3670"/>
                        <a:pt x="3817" y="4731"/>
                        <a:pt x="2508" y="4731"/>
                      </a:cubicBezTo>
                      <a:cubicBezTo>
                        <a:pt x="1199" y="4731"/>
                        <a:pt x="137" y="3670"/>
                        <a:pt x="137" y="2361"/>
                      </a:cubicBezTo>
                      <a:cubicBezTo>
                        <a:pt x="137" y="1053"/>
                        <a:pt x="1199" y="-8"/>
                        <a:pt x="2508" y="-8"/>
                      </a:cubicBezTo>
                      <a:cubicBezTo>
                        <a:pt x="3817" y="-8"/>
                        <a:pt x="4879" y="1053"/>
                        <a:pt x="4879" y="23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5" name="Google Shape;995;p20"/>
                <p:cNvSpPr/>
                <p:nvPr/>
              </p:nvSpPr>
              <p:spPr>
                <a:xfrm>
                  <a:off x="9223958" y="3073841"/>
                  <a:ext cx="4391" cy="4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1" h="4390" extrusionOk="0">
                      <a:moveTo>
                        <a:pt x="4529" y="2187"/>
                      </a:moveTo>
                      <a:cubicBezTo>
                        <a:pt x="4529" y="3399"/>
                        <a:pt x="3545" y="4382"/>
                        <a:pt x="2333" y="4382"/>
                      </a:cubicBezTo>
                      <a:cubicBezTo>
                        <a:pt x="1120" y="4381"/>
                        <a:pt x="137" y="3398"/>
                        <a:pt x="137" y="2186"/>
                      </a:cubicBezTo>
                      <a:cubicBezTo>
                        <a:pt x="137" y="974"/>
                        <a:pt x="1121" y="-9"/>
                        <a:pt x="2334" y="-8"/>
                      </a:cubicBezTo>
                      <a:cubicBezTo>
                        <a:pt x="3547" y="-8"/>
                        <a:pt x="4529" y="975"/>
                        <a:pt x="4529" y="218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996" name="Google Shape;996;p20"/>
                <p:cNvGrpSpPr/>
                <p:nvPr/>
              </p:nvGrpSpPr>
              <p:grpSpPr>
                <a:xfrm>
                  <a:off x="9105132" y="2988001"/>
                  <a:ext cx="42024" cy="13109"/>
                  <a:chOff x="9105132" y="2988001"/>
                  <a:chExt cx="42024" cy="13109"/>
                </a:xfrm>
              </p:grpSpPr>
              <p:sp>
                <p:nvSpPr>
                  <p:cNvPr id="997" name="Google Shape;997;p20"/>
                  <p:cNvSpPr/>
                  <p:nvPr/>
                </p:nvSpPr>
                <p:spPr>
                  <a:xfrm>
                    <a:off x="9105132" y="2988001"/>
                    <a:ext cx="42024" cy="97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024" h="9764" extrusionOk="0">
                        <a:moveTo>
                          <a:pt x="42065" y="9724"/>
                        </a:moveTo>
                        <a:lnTo>
                          <a:pt x="42049" y="9756"/>
                        </a:lnTo>
                        <a:cubicBezTo>
                          <a:pt x="41626" y="8301"/>
                          <a:pt x="40674" y="7057"/>
                          <a:pt x="39382" y="6266"/>
                        </a:cubicBezTo>
                        <a:cubicBezTo>
                          <a:pt x="32633" y="3468"/>
                          <a:pt x="25374" y="2108"/>
                          <a:pt x="18069" y="2273"/>
                        </a:cubicBezTo>
                        <a:cubicBezTo>
                          <a:pt x="13348" y="1960"/>
                          <a:pt x="8631" y="2940"/>
                          <a:pt x="4426" y="5108"/>
                        </a:cubicBezTo>
                        <a:cubicBezTo>
                          <a:pt x="2713" y="5935"/>
                          <a:pt x="1324" y="7308"/>
                          <a:pt x="477" y="9010"/>
                        </a:cubicBezTo>
                        <a:cubicBezTo>
                          <a:pt x="389" y="9216"/>
                          <a:pt x="323" y="9430"/>
                          <a:pt x="278" y="9649"/>
                        </a:cubicBezTo>
                        <a:cubicBezTo>
                          <a:pt x="37" y="8692"/>
                          <a:pt x="107" y="7684"/>
                          <a:pt x="477" y="6770"/>
                        </a:cubicBezTo>
                        <a:cubicBezTo>
                          <a:pt x="1325" y="5072"/>
                          <a:pt x="2714" y="3705"/>
                          <a:pt x="4426" y="2883"/>
                        </a:cubicBezTo>
                        <a:cubicBezTo>
                          <a:pt x="8631" y="715"/>
                          <a:pt x="13348" y="-265"/>
                          <a:pt x="18069" y="49"/>
                        </a:cubicBezTo>
                        <a:cubicBezTo>
                          <a:pt x="25375" y="-125"/>
                          <a:pt x="32635" y="1235"/>
                          <a:pt x="39382" y="4041"/>
                        </a:cubicBezTo>
                        <a:cubicBezTo>
                          <a:pt x="41419" y="5148"/>
                          <a:pt x="42505" y="7448"/>
                          <a:pt x="42064" y="9724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20"/>
                  <p:cNvSpPr/>
                  <p:nvPr/>
                </p:nvSpPr>
                <p:spPr>
                  <a:xfrm>
                    <a:off x="9105272" y="2990225"/>
                    <a:ext cx="41771" cy="108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771" h="10885" extrusionOk="0">
                        <a:moveTo>
                          <a:pt x="41909" y="7531"/>
                        </a:moveTo>
                        <a:cubicBezTo>
                          <a:pt x="40955" y="9736"/>
                          <a:pt x="38691" y="11076"/>
                          <a:pt x="36300" y="10853"/>
                        </a:cubicBezTo>
                        <a:cubicBezTo>
                          <a:pt x="33967" y="10575"/>
                          <a:pt x="31686" y="9959"/>
                          <a:pt x="29531" y="9025"/>
                        </a:cubicBezTo>
                        <a:cubicBezTo>
                          <a:pt x="22414" y="6628"/>
                          <a:pt x="14702" y="6666"/>
                          <a:pt x="7608" y="9132"/>
                        </a:cubicBezTo>
                        <a:cubicBezTo>
                          <a:pt x="5770" y="10157"/>
                          <a:pt x="3574" y="10324"/>
                          <a:pt x="1602" y="9589"/>
                        </a:cubicBezTo>
                        <a:cubicBezTo>
                          <a:pt x="843" y="9093"/>
                          <a:pt x="316" y="8313"/>
                          <a:pt x="137" y="7425"/>
                        </a:cubicBezTo>
                        <a:cubicBezTo>
                          <a:pt x="183" y="7206"/>
                          <a:pt x="250" y="6992"/>
                          <a:pt x="336" y="6785"/>
                        </a:cubicBezTo>
                        <a:cubicBezTo>
                          <a:pt x="1184" y="5084"/>
                          <a:pt x="2573" y="3711"/>
                          <a:pt x="4285" y="2884"/>
                        </a:cubicBezTo>
                        <a:cubicBezTo>
                          <a:pt x="8490" y="716"/>
                          <a:pt x="13208" y="-265"/>
                          <a:pt x="17929" y="49"/>
                        </a:cubicBezTo>
                        <a:cubicBezTo>
                          <a:pt x="25234" y="-117"/>
                          <a:pt x="32492" y="1243"/>
                          <a:pt x="39241" y="4042"/>
                        </a:cubicBezTo>
                        <a:cubicBezTo>
                          <a:pt x="40534" y="4833"/>
                          <a:pt x="41485" y="6077"/>
                          <a:pt x="41909" y="7532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99" name="Google Shape;999;p20"/>
                <p:cNvSpPr/>
                <p:nvPr/>
              </p:nvSpPr>
              <p:spPr>
                <a:xfrm>
                  <a:off x="9158024" y="2999181"/>
                  <a:ext cx="7635" cy="7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5" h="7632" extrusionOk="0">
                      <a:moveTo>
                        <a:pt x="1220" y="1145"/>
                      </a:moveTo>
                      <a:cubicBezTo>
                        <a:pt x="-251" y="2655"/>
                        <a:pt x="-219" y="5071"/>
                        <a:pt x="1291" y="6541"/>
                      </a:cubicBezTo>
                      <a:cubicBezTo>
                        <a:pt x="2801" y="8012"/>
                        <a:pt x="5219" y="7980"/>
                        <a:pt x="6690" y="6471"/>
                      </a:cubicBezTo>
                      <a:cubicBezTo>
                        <a:pt x="8161" y="4961"/>
                        <a:pt x="8129" y="2545"/>
                        <a:pt x="6619" y="1074"/>
                      </a:cubicBezTo>
                      <a:cubicBezTo>
                        <a:pt x="5624" y="105"/>
                        <a:pt x="4180" y="-247"/>
                        <a:pt x="2850" y="1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00" name="Google Shape;1000;p20"/>
                <p:cNvGrpSpPr/>
                <p:nvPr/>
              </p:nvGrpSpPr>
              <p:grpSpPr>
                <a:xfrm>
                  <a:off x="9284824" y="3028732"/>
                  <a:ext cx="21140" cy="42337"/>
                  <a:chOff x="9284824" y="3028732"/>
                  <a:chExt cx="21140" cy="42337"/>
                </a:xfrm>
              </p:grpSpPr>
              <p:sp>
                <p:nvSpPr>
                  <p:cNvPr id="1001" name="Google Shape;1001;p20"/>
                  <p:cNvSpPr/>
                  <p:nvPr/>
                </p:nvSpPr>
                <p:spPr>
                  <a:xfrm>
                    <a:off x="9289371" y="3028732"/>
                    <a:ext cx="16593" cy="422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93" h="42270" extrusionOk="0">
                        <a:moveTo>
                          <a:pt x="15291" y="39062"/>
                        </a:moveTo>
                        <a:cubicBezTo>
                          <a:pt x="14253" y="40748"/>
                          <a:pt x="12546" y="41911"/>
                          <a:pt x="10597" y="42262"/>
                        </a:cubicBezTo>
                        <a:cubicBezTo>
                          <a:pt x="11730" y="41679"/>
                          <a:pt x="12683" y="40799"/>
                          <a:pt x="13356" y="39717"/>
                        </a:cubicBezTo>
                        <a:cubicBezTo>
                          <a:pt x="15546" y="34879"/>
                          <a:pt x="15222" y="29275"/>
                          <a:pt x="12486" y="24722"/>
                        </a:cubicBezTo>
                        <a:cubicBezTo>
                          <a:pt x="9750" y="20273"/>
                          <a:pt x="7695" y="15440"/>
                          <a:pt x="6389" y="10384"/>
                        </a:cubicBezTo>
                        <a:cubicBezTo>
                          <a:pt x="6296" y="8282"/>
                          <a:pt x="6000" y="6194"/>
                          <a:pt x="5504" y="4150"/>
                        </a:cubicBezTo>
                        <a:cubicBezTo>
                          <a:pt x="4902" y="1775"/>
                          <a:pt x="2539" y="292"/>
                          <a:pt x="137" y="782"/>
                        </a:cubicBezTo>
                        <a:cubicBezTo>
                          <a:pt x="2373" y="-681"/>
                          <a:pt x="5373" y="-55"/>
                          <a:pt x="6837" y="2180"/>
                        </a:cubicBezTo>
                        <a:cubicBezTo>
                          <a:pt x="7102" y="2586"/>
                          <a:pt x="7306" y="3029"/>
                          <a:pt x="7439" y="3495"/>
                        </a:cubicBezTo>
                        <a:cubicBezTo>
                          <a:pt x="7934" y="5545"/>
                          <a:pt x="8230" y="7637"/>
                          <a:pt x="8324" y="9743"/>
                        </a:cubicBezTo>
                        <a:cubicBezTo>
                          <a:pt x="9630" y="14800"/>
                          <a:pt x="11686" y="19633"/>
                          <a:pt x="14422" y="24083"/>
                        </a:cubicBezTo>
                        <a:cubicBezTo>
                          <a:pt x="17157" y="28630"/>
                          <a:pt x="17481" y="34230"/>
                          <a:pt x="15290" y="39062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2" name="Google Shape;1002;p20"/>
                  <p:cNvSpPr/>
                  <p:nvPr/>
                </p:nvSpPr>
                <p:spPr>
                  <a:xfrm>
                    <a:off x="9284824" y="3029429"/>
                    <a:ext cx="19205" cy="416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205" h="41640" extrusionOk="0">
                        <a:moveTo>
                          <a:pt x="17902" y="39020"/>
                        </a:moveTo>
                        <a:cubicBezTo>
                          <a:pt x="17230" y="40102"/>
                          <a:pt x="16277" y="40982"/>
                          <a:pt x="15143" y="41565"/>
                        </a:cubicBezTo>
                        <a:cubicBezTo>
                          <a:pt x="13980" y="41784"/>
                          <a:pt x="12780" y="41465"/>
                          <a:pt x="11880" y="40697"/>
                        </a:cubicBezTo>
                        <a:cubicBezTo>
                          <a:pt x="10460" y="38978"/>
                          <a:pt x="9879" y="36716"/>
                          <a:pt x="10296" y="34526"/>
                        </a:cubicBezTo>
                        <a:cubicBezTo>
                          <a:pt x="11390" y="28652"/>
                          <a:pt x="10328" y="22582"/>
                          <a:pt x="7306" y="17427"/>
                        </a:cubicBezTo>
                        <a:cubicBezTo>
                          <a:pt x="5356" y="14989"/>
                          <a:pt x="2382" y="13374"/>
                          <a:pt x="965" y="10585"/>
                        </a:cubicBezTo>
                        <a:cubicBezTo>
                          <a:pt x="-175" y="8335"/>
                          <a:pt x="-135" y="5668"/>
                          <a:pt x="1072" y="3453"/>
                        </a:cubicBezTo>
                        <a:cubicBezTo>
                          <a:pt x="1902" y="1986"/>
                          <a:pt x="3163" y="810"/>
                          <a:pt x="4685" y="85"/>
                        </a:cubicBezTo>
                        <a:cubicBezTo>
                          <a:pt x="7087" y="-405"/>
                          <a:pt x="9450" y="1078"/>
                          <a:pt x="10052" y="3453"/>
                        </a:cubicBezTo>
                        <a:cubicBezTo>
                          <a:pt x="10548" y="5497"/>
                          <a:pt x="10844" y="7585"/>
                          <a:pt x="10936" y="9686"/>
                        </a:cubicBezTo>
                        <a:cubicBezTo>
                          <a:pt x="12242" y="14743"/>
                          <a:pt x="14298" y="19576"/>
                          <a:pt x="17034" y="24025"/>
                        </a:cubicBezTo>
                        <a:cubicBezTo>
                          <a:pt x="19769" y="28578"/>
                          <a:pt x="20094" y="34182"/>
                          <a:pt x="17904" y="390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3" name="Google Shape;1003;p20"/>
                <p:cNvGrpSpPr/>
                <p:nvPr/>
              </p:nvGrpSpPr>
              <p:grpSpPr>
                <a:xfrm>
                  <a:off x="9271075" y="3092917"/>
                  <a:ext cx="8717" cy="38140"/>
                  <a:chOff x="9271075" y="3092917"/>
                  <a:chExt cx="8717" cy="38140"/>
                </a:xfrm>
              </p:grpSpPr>
              <p:sp>
                <p:nvSpPr>
                  <p:cNvPr id="1004" name="Google Shape;1004;p20"/>
                  <p:cNvSpPr/>
                  <p:nvPr/>
                </p:nvSpPr>
                <p:spPr>
                  <a:xfrm>
                    <a:off x="9273516" y="3092917"/>
                    <a:ext cx="6276" cy="3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76" h="38140" extrusionOk="0">
                        <a:moveTo>
                          <a:pt x="6374" y="28305"/>
                        </a:moveTo>
                        <a:cubicBezTo>
                          <a:pt x="6525" y="30586"/>
                          <a:pt x="6250" y="32875"/>
                          <a:pt x="5565" y="35056"/>
                        </a:cubicBezTo>
                        <a:cubicBezTo>
                          <a:pt x="4758" y="37129"/>
                          <a:pt x="2882" y="38698"/>
                          <a:pt x="1281" y="37936"/>
                        </a:cubicBezTo>
                        <a:cubicBezTo>
                          <a:pt x="1186" y="37886"/>
                          <a:pt x="1095" y="37830"/>
                          <a:pt x="1008" y="37769"/>
                        </a:cubicBezTo>
                        <a:cubicBezTo>
                          <a:pt x="2013" y="37129"/>
                          <a:pt x="2780" y="36176"/>
                          <a:pt x="3187" y="35056"/>
                        </a:cubicBezTo>
                        <a:cubicBezTo>
                          <a:pt x="3873" y="32876"/>
                          <a:pt x="4147" y="30586"/>
                          <a:pt x="3995" y="28305"/>
                        </a:cubicBezTo>
                        <a:cubicBezTo>
                          <a:pt x="3995" y="22606"/>
                          <a:pt x="3985" y="16916"/>
                          <a:pt x="3964" y="11237"/>
                        </a:cubicBezTo>
                        <a:cubicBezTo>
                          <a:pt x="3946" y="7326"/>
                          <a:pt x="2597" y="3537"/>
                          <a:pt x="137" y="494"/>
                        </a:cubicBezTo>
                        <a:cubicBezTo>
                          <a:pt x="3126" y="-2188"/>
                          <a:pt x="6343" y="6513"/>
                          <a:pt x="6343" y="11237"/>
                        </a:cubicBezTo>
                        <a:cubicBezTo>
                          <a:pt x="6358" y="16922"/>
                          <a:pt x="6368" y="22611"/>
                          <a:pt x="6374" y="28305"/>
                        </a:cubicBezTo>
                        <a:close/>
                      </a:path>
                    </a:pathLst>
                  </a:custGeom>
                  <a:solidFill>
                    <a:srgbClr val="F2DDBB">
                      <a:alpha val="8000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20"/>
                  <p:cNvSpPr/>
                  <p:nvPr/>
                </p:nvSpPr>
                <p:spPr>
                  <a:xfrm>
                    <a:off x="9271075" y="3093420"/>
                    <a:ext cx="6339" cy="37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39" h="37274" extrusionOk="0">
                        <a:moveTo>
                          <a:pt x="6436" y="27803"/>
                        </a:moveTo>
                        <a:cubicBezTo>
                          <a:pt x="6588" y="30084"/>
                          <a:pt x="6314" y="32373"/>
                          <a:pt x="5628" y="34554"/>
                        </a:cubicBezTo>
                        <a:cubicBezTo>
                          <a:pt x="5220" y="35673"/>
                          <a:pt x="4454" y="36627"/>
                          <a:pt x="3449" y="37266"/>
                        </a:cubicBezTo>
                        <a:cubicBezTo>
                          <a:pt x="1786" y="36200"/>
                          <a:pt x="1451" y="33152"/>
                          <a:pt x="1375" y="30592"/>
                        </a:cubicBezTo>
                        <a:cubicBezTo>
                          <a:pt x="-71" y="21476"/>
                          <a:pt x="-251" y="12205"/>
                          <a:pt x="841" y="3040"/>
                        </a:cubicBezTo>
                        <a:cubicBezTo>
                          <a:pt x="1170" y="1901"/>
                          <a:pt x="1766" y="856"/>
                          <a:pt x="2578" y="-8"/>
                        </a:cubicBezTo>
                        <a:cubicBezTo>
                          <a:pt x="5038" y="3034"/>
                          <a:pt x="6387" y="6823"/>
                          <a:pt x="6405" y="10735"/>
                        </a:cubicBezTo>
                        <a:cubicBezTo>
                          <a:pt x="6420" y="16419"/>
                          <a:pt x="6431" y="22108"/>
                          <a:pt x="6436" y="2780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06" name="Google Shape;1006;p20"/>
                <p:cNvSpPr/>
                <p:nvPr/>
              </p:nvSpPr>
              <p:spPr>
                <a:xfrm>
                  <a:off x="9267707" y="3062390"/>
                  <a:ext cx="11457" cy="1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7" h="11452" extrusionOk="0">
                      <a:moveTo>
                        <a:pt x="11594" y="5717"/>
                      </a:moveTo>
                      <a:cubicBezTo>
                        <a:pt x="11595" y="8879"/>
                        <a:pt x="9031" y="11443"/>
                        <a:pt x="5867" y="11444"/>
                      </a:cubicBezTo>
                      <a:cubicBezTo>
                        <a:pt x="2703" y="11444"/>
                        <a:pt x="138" y="8881"/>
                        <a:pt x="137" y="5719"/>
                      </a:cubicBezTo>
                      <a:cubicBezTo>
                        <a:pt x="137" y="2556"/>
                        <a:pt x="2701" y="-8"/>
                        <a:pt x="5865" y="-8"/>
                      </a:cubicBezTo>
                      <a:cubicBezTo>
                        <a:pt x="5866" y="-8"/>
                        <a:pt x="5866" y="-8"/>
                        <a:pt x="5866" y="-8"/>
                      </a:cubicBezTo>
                      <a:cubicBezTo>
                        <a:pt x="9030" y="-8"/>
                        <a:pt x="11594" y="2555"/>
                        <a:pt x="11594" y="57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7" name="Google Shape;1007;p20"/>
                <p:cNvSpPr/>
                <p:nvPr/>
              </p:nvSpPr>
              <p:spPr>
                <a:xfrm>
                  <a:off x="9281868" y="3079261"/>
                  <a:ext cx="5917" cy="5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17" h="5914" extrusionOk="0">
                      <a:moveTo>
                        <a:pt x="6054" y="2948"/>
                      </a:moveTo>
                      <a:cubicBezTo>
                        <a:pt x="6054" y="4582"/>
                        <a:pt x="4730" y="5906"/>
                        <a:pt x="3096" y="5906"/>
                      </a:cubicBezTo>
                      <a:cubicBezTo>
                        <a:pt x="1462" y="5906"/>
                        <a:pt x="137" y="4583"/>
                        <a:pt x="137" y="2949"/>
                      </a:cubicBezTo>
                      <a:cubicBezTo>
                        <a:pt x="137" y="1316"/>
                        <a:pt x="1462" y="-8"/>
                        <a:pt x="3096" y="-8"/>
                      </a:cubicBezTo>
                      <a:cubicBezTo>
                        <a:pt x="3096" y="-8"/>
                        <a:pt x="3096" y="-8"/>
                        <a:pt x="3097" y="-8"/>
                      </a:cubicBezTo>
                      <a:cubicBezTo>
                        <a:pt x="4730" y="-8"/>
                        <a:pt x="6054" y="1316"/>
                        <a:pt x="6055" y="2948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8" name="Google Shape;1008;p20"/>
                <p:cNvSpPr/>
                <p:nvPr/>
              </p:nvSpPr>
              <p:spPr>
                <a:xfrm>
                  <a:off x="9300853" y="3083620"/>
                  <a:ext cx="10368" cy="10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68" h="10364" extrusionOk="0">
                      <a:moveTo>
                        <a:pt x="10506" y="5174"/>
                      </a:moveTo>
                      <a:cubicBezTo>
                        <a:pt x="10506" y="8036"/>
                        <a:pt x="8185" y="10356"/>
                        <a:pt x="5321" y="10356"/>
                      </a:cubicBezTo>
                      <a:cubicBezTo>
                        <a:pt x="2458" y="10356"/>
                        <a:pt x="137" y="8035"/>
                        <a:pt x="137" y="5173"/>
                      </a:cubicBezTo>
                      <a:cubicBezTo>
                        <a:pt x="137" y="2311"/>
                        <a:pt x="2459" y="-9"/>
                        <a:pt x="5322" y="-8"/>
                      </a:cubicBezTo>
                      <a:cubicBezTo>
                        <a:pt x="8185" y="-8"/>
                        <a:pt x="10507" y="2312"/>
                        <a:pt x="10506" y="5174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09" name="Google Shape;1009;p20"/>
                <p:cNvSpPr/>
                <p:nvPr/>
              </p:nvSpPr>
              <p:spPr>
                <a:xfrm>
                  <a:off x="9307831" y="3028973"/>
                  <a:ext cx="6487" cy="6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7" h="6484" extrusionOk="0">
                      <a:moveTo>
                        <a:pt x="6625" y="3234"/>
                      </a:moveTo>
                      <a:cubicBezTo>
                        <a:pt x="6625" y="5024"/>
                        <a:pt x="5172" y="6476"/>
                        <a:pt x="3381" y="6476"/>
                      </a:cubicBezTo>
                      <a:cubicBezTo>
                        <a:pt x="1589" y="6476"/>
                        <a:pt x="137" y="5024"/>
                        <a:pt x="137" y="3234"/>
                      </a:cubicBezTo>
                      <a:cubicBezTo>
                        <a:pt x="137" y="1443"/>
                        <a:pt x="1589" y="-8"/>
                        <a:pt x="3381" y="-8"/>
                      </a:cubicBezTo>
                      <a:cubicBezTo>
                        <a:pt x="5172" y="-8"/>
                        <a:pt x="6624" y="1443"/>
                        <a:pt x="6625" y="3234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0" name="Google Shape;1010;p20"/>
                <p:cNvSpPr/>
                <p:nvPr/>
              </p:nvSpPr>
              <p:spPr>
                <a:xfrm>
                  <a:off x="9309094" y="3045678"/>
                  <a:ext cx="4256" cy="42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4254" extrusionOk="0">
                      <a:moveTo>
                        <a:pt x="4394" y="2119"/>
                      </a:moveTo>
                      <a:cubicBezTo>
                        <a:pt x="4394" y="3293"/>
                        <a:pt x="3441" y="4246"/>
                        <a:pt x="2266" y="4246"/>
                      </a:cubicBezTo>
                      <a:cubicBezTo>
                        <a:pt x="1090" y="4247"/>
                        <a:pt x="137" y="3294"/>
                        <a:pt x="137" y="2120"/>
                      </a:cubicBezTo>
                      <a:cubicBezTo>
                        <a:pt x="137" y="945"/>
                        <a:pt x="1090" y="-8"/>
                        <a:pt x="2265" y="-8"/>
                      </a:cubicBezTo>
                      <a:cubicBezTo>
                        <a:pt x="3441" y="-9"/>
                        <a:pt x="4394" y="943"/>
                        <a:pt x="4394" y="2118"/>
                      </a:cubicBezTo>
                      <a:cubicBezTo>
                        <a:pt x="4394" y="2118"/>
                        <a:pt x="4394" y="2118"/>
                        <a:pt x="4394" y="2119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1" name="Google Shape;1011;p20"/>
                <p:cNvSpPr/>
                <p:nvPr/>
              </p:nvSpPr>
              <p:spPr>
                <a:xfrm>
                  <a:off x="9114426" y="3008428"/>
                  <a:ext cx="8701" cy="8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01" h="8698" extrusionOk="0">
                      <a:moveTo>
                        <a:pt x="8838" y="4341"/>
                      </a:moveTo>
                      <a:cubicBezTo>
                        <a:pt x="8838" y="6743"/>
                        <a:pt x="6891" y="8690"/>
                        <a:pt x="4488" y="8690"/>
                      </a:cubicBezTo>
                      <a:cubicBezTo>
                        <a:pt x="2085" y="8690"/>
                        <a:pt x="137" y="6743"/>
                        <a:pt x="137" y="4341"/>
                      </a:cubicBezTo>
                      <a:cubicBezTo>
                        <a:pt x="137" y="1939"/>
                        <a:pt x="2085" y="-8"/>
                        <a:pt x="4488" y="-8"/>
                      </a:cubicBezTo>
                      <a:cubicBezTo>
                        <a:pt x="4488" y="-8"/>
                        <a:pt x="4488" y="-8"/>
                        <a:pt x="4489" y="-8"/>
                      </a:cubicBezTo>
                      <a:cubicBezTo>
                        <a:pt x="6892" y="-8"/>
                        <a:pt x="8839" y="1939"/>
                        <a:pt x="8839" y="43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2" name="Google Shape;1012;p20"/>
                <p:cNvSpPr/>
                <p:nvPr/>
              </p:nvSpPr>
              <p:spPr>
                <a:xfrm>
                  <a:off x="9128338" y="3011264"/>
                  <a:ext cx="3024" cy="3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4" h="3023" extrusionOk="0">
                      <a:moveTo>
                        <a:pt x="3162" y="1504"/>
                      </a:moveTo>
                      <a:cubicBezTo>
                        <a:pt x="3162" y="2339"/>
                        <a:pt x="2484" y="3015"/>
                        <a:pt x="1649" y="3015"/>
                      </a:cubicBezTo>
                      <a:cubicBezTo>
                        <a:pt x="814" y="3015"/>
                        <a:pt x="137" y="2338"/>
                        <a:pt x="137" y="1503"/>
                      </a:cubicBezTo>
                      <a:cubicBezTo>
                        <a:pt x="137" y="668"/>
                        <a:pt x="814" y="-8"/>
                        <a:pt x="1649" y="-8"/>
                      </a:cubicBezTo>
                      <a:cubicBezTo>
                        <a:pt x="2485" y="-9"/>
                        <a:pt x="3162" y="668"/>
                        <a:pt x="3162" y="1503"/>
                      </a:cubicBezTo>
                      <a:cubicBezTo>
                        <a:pt x="3162" y="1504"/>
                        <a:pt x="3162" y="1504"/>
                        <a:pt x="3162" y="1504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3" name="Google Shape;1013;p20"/>
                <p:cNvSpPr/>
                <p:nvPr/>
              </p:nvSpPr>
              <p:spPr>
                <a:xfrm>
                  <a:off x="9125312" y="2972820"/>
                  <a:ext cx="6050" cy="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6047" extrusionOk="0">
                      <a:moveTo>
                        <a:pt x="6188" y="3015"/>
                      </a:moveTo>
                      <a:cubicBezTo>
                        <a:pt x="6188" y="4685"/>
                        <a:pt x="4834" y="6039"/>
                        <a:pt x="3163" y="6039"/>
                      </a:cubicBezTo>
                      <a:cubicBezTo>
                        <a:pt x="1492" y="6040"/>
                        <a:pt x="138" y="4686"/>
                        <a:pt x="137" y="3016"/>
                      </a:cubicBezTo>
                      <a:cubicBezTo>
                        <a:pt x="137" y="1346"/>
                        <a:pt x="1491" y="-8"/>
                        <a:pt x="3162" y="-8"/>
                      </a:cubicBezTo>
                      <a:cubicBezTo>
                        <a:pt x="3162" y="-8"/>
                        <a:pt x="3162" y="-8"/>
                        <a:pt x="3163" y="-8"/>
                      </a:cubicBezTo>
                      <a:cubicBezTo>
                        <a:pt x="4834" y="-8"/>
                        <a:pt x="6188" y="1345"/>
                        <a:pt x="6188" y="30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14" name="Google Shape;1014;p20"/>
              <p:cNvGrpSpPr/>
              <p:nvPr/>
            </p:nvGrpSpPr>
            <p:grpSpPr>
              <a:xfrm rot="1737536">
                <a:off x="4537900" y="4935465"/>
                <a:ext cx="497432" cy="431427"/>
                <a:chOff x="8862894" y="3055446"/>
                <a:chExt cx="231140" cy="200478"/>
              </a:xfrm>
            </p:grpSpPr>
            <p:sp>
              <p:nvSpPr>
                <p:cNvPr id="1015" name="Google Shape;1015;p20"/>
                <p:cNvSpPr/>
                <p:nvPr/>
              </p:nvSpPr>
              <p:spPr>
                <a:xfrm>
                  <a:off x="8862894" y="3116156"/>
                  <a:ext cx="163225" cy="13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225" h="139768" extrusionOk="0">
                      <a:moveTo>
                        <a:pt x="137" y="-8"/>
                      </a:moveTo>
                      <a:lnTo>
                        <a:pt x="137" y="84993"/>
                      </a:lnTo>
                      <a:lnTo>
                        <a:pt x="11551" y="84993"/>
                      </a:lnTo>
                      <a:cubicBezTo>
                        <a:pt x="11551" y="84993"/>
                        <a:pt x="17830" y="73013"/>
                        <a:pt x="21253" y="77578"/>
                      </a:cubicBezTo>
                      <a:cubicBezTo>
                        <a:pt x="25560" y="83955"/>
                        <a:pt x="25560" y="92308"/>
                        <a:pt x="21253" y="98685"/>
                      </a:cubicBezTo>
                      <a:cubicBezTo>
                        <a:pt x="16117" y="105531"/>
                        <a:pt x="137" y="102108"/>
                        <a:pt x="137" y="102108"/>
                      </a:cubicBezTo>
                      <a:lnTo>
                        <a:pt x="137" y="135196"/>
                      </a:lnTo>
                      <a:lnTo>
                        <a:pt x="163362" y="139760"/>
                      </a:lnTo>
                      <a:lnTo>
                        <a:pt x="163362" y="2844"/>
                      </a:lnTo>
                      <a:close/>
                    </a:path>
                  </a:pathLst>
                </a:custGeom>
                <a:solidFill>
                  <a:srgbClr val="FFFBF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6" name="Google Shape;1016;p20"/>
                <p:cNvSpPr/>
                <p:nvPr/>
              </p:nvSpPr>
              <p:spPr>
                <a:xfrm>
                  <a:off x="9026115" y="3061956"/>
                  <a:ext cx="67918" cy="193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18" h="193966" extrusionOk="0">
                      <a:moveTo>
                        <a:pt x="0" y="57052"/>
                      </a:moveTo>
                      <a:lnTo>
                        <a:pt x="67918" y="0"/>
                      </a:lnTo>
                      <a:lnTo>
                        <a:pt x="67918" y="134621"/>
                      </a:lnTo>
                      <a:lnTo>
                        <a:pt x="0" y="193966"/>
                      </a:lnTo>
                      <a:lnTo>
                        <a:pt x="0" y="57052"/>
                      </a:ln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17" name="Google Shape;1017;p20"/>
                <p:cNvSpPr/>
                <p:nvPr/>
              </p:nvSpPr>
              <p:spPr>
                <a:xfrm>
                  <a:off x="8862894" y="3055446"/>
                  <a:ext cx="231140" cy="635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40" h="63561" extrusionOk="0">
                      <a:moveTo>
                        <a:pt x="69307" y="-8"/>
                      </a:moveTo>
                      <a:lnTo>
                        <a:pt x="33547" y="30288"/>
                      </a:lnTo>
                      <a:cubicBezTo>
                        <a:pt x="33547" y="30288"/>
                        <a:pt x="46642" y="35900"/>
                        <a:pt x="40088" y="42445"/>
                      </a:cubicBezTo>
                      <a:cubicBezTo>
                        <a:pt x="34045" y="48478"/>
                        <a:pt x="26569" y="37763"/>
                        <a:pt x="26569" y="37763"/>
                      </a:cubicBezTo>
                      <a:lnTo>
                        <a:pt x="137" y="60701"/>
                      </a:lnTo>
                      <a:lnTo>
                        <a:pt x="163362" y="63553"/>
                      </a:lnTo>
                      <a:lnTo>
                        <a:pt x="231278" y="6505"/>
                      </a:lnTo>
                      <a:lnTo>
                        <a:pt x="194180" y="6505"/>
                      </a:lnTo>
                      <a:cubicBezTo>
                        <a:pt x="194180" y="6505"/>
                        <a:pt x="195322" y="15062"/>
                        <a:pt x="190186" y="17915"/>
                      </a:cubicBezTo>
                      <a:cubicBezTo>
                        <a:pt x="185050" y="20768"/>
                        <a:pt x="155373" y="24760"/>
                        <a:pt x="158796" y="20196"/>
                      </a:cubicBezTo>
                      <a:cubicBezTo>
                        <a:pt x="162220" y="15632"/>
                        <a:pt x="177059" y="15062"/>
                        <a:pt x="179913" y="9928"/>
                      </a:cubicBezTo>
                      <a:cubicBezTo>
                        <a:pt x="181521" y="7584"/>
                        <a:pt x="182322" y="4781"/>
                        <a:pt x="182196" y="1942"/>
                      </a:cubicBezTo>
                      <a:close/>
                    </a:path>
                  </a:pathLst>
                </a:custGeom>
                <a:solidFill>
                  <a:srgbClr val="FCEB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18" name="Google Shape;1018;p20"/>
            <p:cNvGrpSpPr/>
            <p:nvPr/>
          </p:nvGrpSpPr>
          <p:grpSpPr>
            <a:xfrm flipH="1">
              <a:off x="7336452" y="-340524"/>
              <a:ext cx="730201" cy="785545"/>
              <a:chOff x="7740980" y="3274406"/>
              <a:chExt cx="220905" cy="237648"/>
            </a:xfrm>
          </p:grpSpPr>
          <p:grpSp>
            <p:nvGrpSpPr>
              <p:cNvPr id="1019" name="Google Shape;1019;p20"/>
              <p:cNvGrpSpPr/>
              <p:nvPr/>
            </p:nvGrpSpPr>
            <p:grpSpPr>
              <a:xfrm>
                <a:off x="7740980" y="3274406"/>
                <a:ext cx="220905" cy="237648"/>
                <a:chOff x="7740980" y="3274406"/>
                <a:chExt cx="220905" cy="237648"/>
              </a:xfrm>
            </p:grpSpPr>
            <p:sp>
              <p:nvSpPr>
                <p:cNvPr id="1020" name="Google Shape;1020;p20"/>
                <p:cNvSpPr/>
                <p:nvPr/>
              </p:nvSpPr>
              <p:spPr>
                <a:xfrm>
                  <a:off x="7740980" y="3274406"/>
                  <a:ext cx="157020" cy="15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20" h="159478" extrusionOk="0">
                      <a:moveTo>
                        <a:pt x="4251" y="8460"/>
                      </a:moveTo>
                      <a:cubicBezTo>
                        <a:pt x="26660" y="8716"/>
                        <a:pt x="56661" y="13613"/>
                        <a:pt x="71688" y="31808"/>
                      </a:cubicBezTo>
                      <a:cubicBezTo>
                        <a:pt x="86805" y="50112"/>
                        <a:pt x="72337" y="71314"/>
                        <a:pt x="72808" y="91763"/>
                      </a:cubicBezTo>
                      <a:cubicBezTo>
                        <a:pt x="73666" y="112623"/>
                        <a:pt x="84280" y="131864"/>
                        <a:pt x="101463" y="143712"/>
                      </a:cubicBezTo>
                      <a:cubicBezTo>
                        <a:pt x="115615" y="154037"/>
                        <a:pt x="136800" y="163252"/>
                        <a:pt x="154677" y="158962"/>
                      </a:cubicBezTo>
                      <a:cubicBezTo>
                        <a:pt x="159620" y="157776"/>
                        <a:pt x="158277" y="149960"/>
                        <a:pt x="153313" y="151152"/>
                      </a:cubicBezTo>
                      <a:cubicBezTo>
                        <a:pt x="136790" y="155116"/>
                        <a:pt x="117172" y="145814"/>
                        <a:pt x="104409" y="136026"/>
                      </a:cubicBezTo>
                      <a:cubicBezTo>
                        <a:pt x="82658" y="119344"/>
                        <a:pt x="77060" y="94857"/>
                        <a:pt x="84266" y="69128"/>
                      </a:cubicBezTo>
                      <a:cubicBezTo>
                        <a:pt x="88753" y="53104"/>
                        <a:pt x="87478" y="36411"/>
                        <a:pt x="75351" y="24057"/>
                      </a:cubicBezTo>
                      <a:cubicBezTo>
                        <a:pt x="64777" y="13284"/>
                        <a:pt x="49863" y="7755"/>
                        <a:pt x="35429" y="4473"/>
                      </a:cubicBezTo>
                      <a:cubicBezTo>
                        <a:pt x="25431" y="2101"/>
                        <a:pt x="15212" y="790"/>
                        <a:pt x="4939" y="562"/>
                      </a:cubicBezTo>
                      <a:cubicBezTo>
                        <a:pt x="-140" y="504"/>
                        <a:pt x="-853" y="8402"/>
                        <a:pt x="4251" y="846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1" name="Google Shape;1021;p20"/>
                <p:cNvSpPr/>
                <p:nvPr/>
              </p:nvSpPr>
              <p:spPr>
                <a:xfrm>
                  <a:off x="7878407" y="3373023"/>
                  <a:ext cx="83478" cy="13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78" h="139031" extrusionOk="0">
                      <a:moveTo>
                        <a:pt x="758" y="57636"/>
                      </a:moveTo>
                      <a:cubicBezTo>
                        <a:pt x="758" y="57636"/>
                        <a:pt x="54179" y="-19399"/>
                        <a:pt x="79341" y="5526"/>
                      </a:cubicBezTo>
                      <a:cubicBezTo>
                        <a:pt x="104502" y="30452"/>
                        <a:pt x="24495" y="63159"/>
                        <a:pt x="24495" y="63159"/>
                      </a:cubicBezTo>
                      <a:cubicBezTo>
                        <a:pt x="24495" y="63159"/>
                        <a:pt x="88823" y="95595"/>
                        <a:pt x="79583" y="125476"/>
                      </a:cubicBezTo>
                      <a:cubicBezTo>
                        <a:pt x="70344" y="155357"/>
                        <a:pt x="11267" y="140087"/>
                        <a:pt x="758" y="576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22" name="Google Shape;1022;p20"/>
              <p:cNvGrpSpPr/>
              <p:nvPr/>
            </p:nvGrpSpPr>
            <p:grpSpPr>
              <a:xfrm>
                <a:off x="7888939" y="3401637"/>
                <a:ext cx="39051" cy="83623"/>
                <a:chOff x="7888939" y="3401637"/>
                <a:chExt cx="39051" cy="83623"/>
              </a:xfrm>
            </p:grpSpPr>
            <p:sp>
              <p:nvSpPr>
                <p:cNvPr id="1023" name="Google Shape;1023;p20"/>
                <p:cNvSpPr/>
                <p:nvPr/>
              </p:nvSpPr>
              <p:spPr>
                <a:xfrm>
                  <a:off x="7888939" y="3435515"/>
                  <a:ext cx="35224" cy="49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4" h="49745" extrusionOk="0">
                      <a:moveTo>
                        <a:pt x="29922" y="48775"/>
                      </a:moveTo>
                      <a:cubicBezTo>
                        <a:pt x="32065" y="52235"/>
                        <a:pt x="37649" y="49228"/>
                        <a:pt x="35498" y="45755"/>
                      </a:cubicBezTo>
                      <a:cubicBezTo>
                        <a:pt x="26323" y="30940"/>
                        <a:pt x="16785" y="16359"/>
                        <a:pt x="6884" y="2012"/>
                      </a:cubicBezTo>
                      <a:cubicBezTo>
                        <a:pt x="4588" y="-1316"/>
                        <a:pt x="-1007" y="1676"/>
                        <a:pt x="1309" y="5032"/>
                      </a:cubicBezTo>
                      <a:cubicBezTo>
                        <a:pt x="11207" y="19375"/>
                        <a:pt x="20745" y="33956"/>
                        <a:pt x="29922" y="487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20"/>
                <p:cNvSpPr/>
                <p:nvPr/>
              </p:nvSpPr>
              <p:spPr>
                <a:xfrm>
                  <a:off x="7899078" y="3401637"/>
                  <a:ext cx="28912" cy="20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2" h="20946" extrusionOk="0">
                      <a:moveTo>
                        <a:pt x="1636" y="20565"/>
                      </a:moveTo>
                      <a:cubicBezTo>
                        <a:pt x="2866" y="21786"/>
                        <a:pt x="4839" y="21826"/>
                        <a:pt x="6117" y="20655"/>
                      </a:cubicBezTo>
                      <a:cubicBezTo>
                        <a:pt x="13123" y="15445"/>
                        <a:pt x="20469" y="10707"/>
                        <a:pt x="28104" y="6472"/>
                      </a:cubicBezTo>
                      <a:cubicBezTo>
                        <a:pt x="29615" y="5585"/>
                        <a:pt x="30121" y="3640"/>
                        <a:pt x="29233" y="2129"/>
                      </a:cubicBezTo>
                      <a:cubicBezTo>
                        <a:pt x="28389" y="691"/>
                        <a:pt x="26577" y="151"/>
                        <a:pt x="25085" y="894"/>
                      </a:cubicBezTo>
                      <a:cubicBezTo>
                        <a:pt x="16970" y="5433"/>
                        <a:pt x="9167" y="10506"/>
                        <a:pt x="1725" y="16081"/>
                      </a:cubicBezTo>
                      <a:cubicBezTo>
                        <a:pt x="472" y="17298"/>
                        <a:pt x="432" y="19298"/>
                        <a:pt x="1636" y="205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25" name="Google Shape;1025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0"/>
          <p:cNvSpPr txBox="1">
            <a:spLocks noGrp="1"/>
          </p:cNvSpPr>
          <p:nvPr>
            <p:ph type="subTitle" idx="1"/>
          </p:nvPr>
        </p:nvSpPr>
        <p:spPr>
          <a:xfrm>
            <a:off x="4770482" y="1515225"/>
            <a:ext cx="33192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0"/>
          <p:cNvSpPr txBox="1">
            <a:spLocks noGrp="1"/>
          </p:cNvSpPr>
          <p:nvPr>
            <p:ph type="subTitle" idx="2"/>
          </p:nvPr>
        </p:nvSpPr>
        <p:spPr>
          <a:xfrm>
            <a:off x="1054318" y="1515225"/>
            <a:ext cx="33192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oogle Shape;1029;p21"/>
          <p:cNvGrpSpPr/>
          <p:nvPr/>
        </p:nvGrpSpPr>
        <p:grpSpPr>
          <a:xfrm>
            <a:off x="-1112394" y="-895919"/>
            <a:ext cx="11709404" cy="8187464"/>
            <a:chOff x="-1112394" y="-895919"/>
            <a:chExt cx="11709404" cy="8187464"/>
          </a:xfrm>
        </p:grpSpPr>
        <p:sp>
          <p:nvSpPr>
            <p:cNvPr id="1030" name="Google Shape;1030;p21"/>
            <p:cNvSpPr/>
            <p:nvPr/>
          </p:nvSpPr>
          <p:spPr>
            <a:xfrm rot="2984082">
              <a:off x="7741633" y="-179014"/>
              <a:ext cx="2673905" cy="1714977"/>
            </a:xfrm>
            <a:custGeom>
              <a:avLst/>
              <a:gdLst/>
              <a:ahLst/>
              <a:cxnLst/>
              <a:rect l="l" t="t" r="r" b="b"/>
              <a:pathLst>
                <a:path w="1314235" h="842918" extrusionOk="0">
                  <a:moveTo>
                    <a:pt x="396709" y="608917"/>
                  </a:moveTo>
                  <a:cubicBezTo>
                    <a:pt x="484199" y="596377"/>
                    <a:pt x="592326" y="611031"/>
                    <a:pt x="629455" y="691241"/>
                  </a:cubicBezTo>
                  <a:cubicBezTo>
                    <a:pt x="655218" y="746896"/>
                    <a:pt x="651931" y="834226"/>
                    <a:pt x="712501" y="843830"/>
                  </a:cubicBezTo>
                  <a:cubicBezTo>
                    <a:pt x="744302" y="848873"/>
                    <a:pt x="772697" y="825075"/>
                    <a:pt x="796088" y="802947"/>
                  </a:cubicBezTo>
                  <a:cubicBezTo>
                    <a:pt x="850256" y="751702"/>
                    <a:pt x="931458" y="605976"/>
                    <a:pt x="1016138" y="745776"/>
                  </a:cubicBezTo>
                  <a:cubicBezTo>
                    <a:pt x="1035855" y="778327"/>
                    <a:pt x="1063382" y="816330"/>
                    <a:pt x="1100672" y="808729"/>
                  </a:cubicBezTo>
                  <a:cubicBezTo>
                    <a:pt x="1114582" y="805893"/>
                    <a:pt x="1126518" y="797289"/>
                    <a:pt x="1137939" y="788857"/>
                  </a:cubicBezTo>
                  <a:cubicBezTo>
                    <a:pt x="1209922" y="735710"/>
                    <a:pt x="1284690" y="674716"/>
                    <a:pt x="1308828" y="588555"/>
                  </a:cubicBezTo>
                  <a:cubicBezTo>
                    <a:pt x="1321704" y="542596"/>
                    <a:pt x="1318629" y="493435"/>
                    <a:pt x="1308488" y="446796"/>
                  </a:cubicBezTo>
                  <a:cubicBezTo>
                    <a:pt x="1258791" y="218247"/>
                    <a:pt x="1040987" y="51465"/>
                    <a:pt x="810407" y="12289"/>
                  </a:cubicBezTo>
                  <a:cubicBezTo>
                    <a:pt x="601062" y="-23278"/>
                    <a:pt x="212346" y="27517"/>
                    <a:pt x="58759" y="200162"/>
                  </a:cubicBezTo>
                  <a:cubicBezTo>
                    <a:pt x="-7171" y="274273"/>
                    <a:pt x="-9325" y="399604"/>
                    <a:pt x="25211" y="488480"/>
                  </a:cubicBezTo>
                  <a:cubicBezTo>
                    <a:pt x="91465" y="658980"/>
                    <a:pt x="248374" y="630177"/>
                    <a:pt x="396709" y="60891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21"/>
            <p:cNvSpPr/>
            <p:nvPr/>
          </p:nvSpPr>
          <p:spPr>
            <a:xfrm rot="-3170933">
              <a:off x="6134645" y="3950871"/>
              <a:ext cx="3168430" cy="2591131"/>
            </a:xfrm>
            <a:custGeom>
              <a:avLst/>
              <a:gdLst/>
              <a:ahLst/>
              <a:cxnLst/>
              <a:rect l="l" t="t" r="r" b="b"/>
              <a:pathLst>
                <a:path w="1352280" h="1105890" extrusionOk="0">
                  <a:moveTo>
                    <a:pt x="42681" y="67666"/>
                  </a:moveTo>
                  <a:cubicBezTo>
                    <a:pt x="156372" y="42382"/>
                    <a:pt x="270936" y="111573"/>
                    <a:pt x="335431" y="201809"/>
                  </a:cubicBezTo>
                  <a:cubicBezTo>
                    <a:pt x="412476" y="309604"/>
                    <a:pt x="421582" y="478934"/>
                    <a:pt x="561359" y="532902"/>
                  </a:cubicBezTo>
                  <a:cubicBezTo>
                    <a:pt x="614866" y="553561"/>
                    <a:pt x="671085" y="544195"/>
                    <a:pt x="725638" y="533211"/>
                  </a:cubicBezTo>
                  <a:cubicBezTo>
                    <a:pt x="767681" y="524746"/>
                    <a:pt x="822671" y="507686"/>
                    <a:pt x="862668" y="531357"/>
                  </a:cubicBezTo>
                  <a:cubicBezTo>
                    <a:pt x="910212" y="559495"/>
                    <a:pt x="914475" y="630951"/>
                    <a:pt x="941906" y="674589"/>
                  </a:cubicBezTo>
                  <a:cubicBezTo>
                    <a:pt x="958273" y="700627"/>
                    <a:pt x="981790" y="720046"/>
                    <a:pt x="1011128" y="729613"/>
                  </a:cubicBezTo>
                  <a:cubicBezTo>
                    <a:pt x="1041141" y="739401"/>
                    <a:pt x="1073541" y="736519"/>
                    <a:pt x="1104560" y="735907"/>
                  </a:cubicBezTo>
                  <a:cubicBezTo>
                    <a:pt x="1173205" y="734551"/>
                    <a:pt x="1226494" y="771697"/>
                    <a:pt x="1259821" y="830674"/>
                  </a:cubicBezTo>
                  <a:cubicBezTo>
                    <a:pt x="1301537" y="904494"/>
                    <a:pt x="1297364" y="995913"/>
                    <a:pt x="1290927" y="1077535"/>
                  </a:cubicBezTo>
                  <a:cubicBezTo>
                    <a:pt x="1289608" y="1094259"/>
                    <a:pt x="1307279" y="1107773"/>
                    <a:pt x="1322643" y="1107481"/>
                  </a:cubicBezTo>
                  <a:cubicBezTo>
                    <a:pt x="1340796" y="1107135"/>
                    <a:pt x="1351283" y="1092291"/>
                    <a:pt x="1352587" y="1075764"/>
                  </a:cubicBezTo>
                  <a:cubicBezTo>
                    <a:pt x="1363581" y="936348"/>
                    <a:pt x="1347761" y="758617"/>
                    <a:pt x="1201505" y="692587"/>
                  </a:cubicBezTo>
                  <a:cubicBezTo>
                    <a:pt x="1171953" y="679246"/>
                    <a:pt x="1141169" y="673916"/>
                    <a:pt x="1108856" y="674154"/>
                  </a:cubicBezTo>
                  <a:cubicBezTo>
                    <a:pt x="1080021" y="674367"/>
                    <a:pt x="1045897" y="680691"/>
                    <a:pt x="1019297" y="666593"/>
                  </a:cubicBezTo>
                  <a:cubicBezTo>
                    <a:pt x="994708" y="653562"/>
                    <a:pt x="984102" y="624463"/>
                    <a:pt x="974777" y="599942"/>
                  </a:cubicBezTo>
                  <a:cubicBezTo>
                    <a:pt x="963991" y="571579"/>
                    <a:pt x="953986" y="541458"/>
                    <a:pt x="935757" y="516819"/>
                  </a:cubicBezTo>
                  <a:cubicBezTo>
                    <a:pt x="855843" y="408810"/>
                    <a:pt x="728243" y="488937"/>
                    <a:pt x="622311" y="483771"/>
                  </a:cubicBezTo>
                  <a:cubicBezTo>
                    <a:pt x="559154" y="480691"/>
                    <a:pt x="515327" y="429806"/>
                    <a:pt x="487535" y="377686"/>
                  </a:cubicBezTo>
                  <a:cubicBezTo>
                    <a:pt x="451512" y="310128"/>
                    <a:pt x="433673" y="234353"/>
                    <a:pt x="389161" y="171091"/>
                  </a:cubicBezTo>
                  <a:cubicBezTo>
                    <a:pt x="307829" y="55499"/>
                    <a:pt x="167664" y="-23110"/>
                    <a:pt x="24590" y="8708"/>
                  </a:cubicBezTo>
                  <a:cubicBezTo>
                    <a:pt x="-14156" y="17325"/>
                    <a:pt x="4134" y="76239"/>
                    <a:pt x="42681" y="676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21"/>
            <p:cNvSpPr/>
            <p:nvPr/>
          </p:nvSpPr>
          <p:spPr>
            <a:xfrm flipH="1">
              <a:off x="-1112394" y="1845051"/>
              <a:ext cx="1568944" cy="2212414"/>
            </a:xfrm>
            <a:custGeom>
              <a:avLst/>
              <a:gdLst/>
              <a:ahLst/>
              <a:cxnLst/>
              <a:rect l="l" t="t" r="r" b="b"/>
              <a:pathLst>
                <a:path w="914836" h="1123053" extrusionOk="0">
                  <a:moveTo>
                    <a:pt x="734951" y="1116237"/>
                  </a:moveTo>
                  <a:cubicBezTo>
                    <a:pt x="576309" y="1131719"/>
                    <a:pt x="59304" y="1203633"/>
                    <a:pt x="4026" y="375826"/>
                  </a:cubicBezTo>
                  <a:cubicBezTo>
                    <a:pt x="-1500" y="293058"/>
                    <a:pt x="12481" y="10185"/>
                    <a:pt x="193726" y="1776"/>
                  </a:cubicBezTo>
                  <a:cubicBezTo>
                    <a:pt x="357336" y="-5814"/>
                    <a:pt x="429246" y="227131"/>
                    <a:pt x="456263" y="375415"/>
                  </a:cubicBezTo>
                  <a:cubicBezTo>
                    <a:pt x="481741" y="129376"/>
                    <a:pt x="670601" y="92478"/>
                    <a:pt x="760350" y="119853"/>
                  </a:cubicBezTo>
                  <a:cubicBezTo>
                    <a:pt x="956264" y="179608"/>
                    <a:pt x="928271" y="557815"/>
                    <a:pt x="891980" y="656370"/>
                  </a:cubicBezTo>
                  <a:cubicBezTo>
                    <a:pt x="754492" y="1029743"/>
                    <a:pt x="734951" y="1116237"/>
                    <a:pt x="734951" y="11162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21"/>
          <p:cNvGrpSpPr/>
          <p:nvPr/>
        </p:nvGrpSpPr>
        <p:grpSpPr>
          <a:xfrm>
            <a:off x="126409" y="-843185"/>
            <a:ext cx="7867246" cy="6510316"/>
            <a:chOff x="126409" y="-843185"/>
            <a:chExt cx="7867246" cy="6510316"/>
          </a:xfrm>
        </p:grpSpPr>
        <p:grpSp>
          <p:nvGrpSpPr>
            <p:cNvPr id="1034" name="Google Shape;1034;p21"/>
            <p:cNvGrpSpPr/>
            <p:nvPr/>
          </p:nvGrpSpPr>
          <p:grpSpPr>
            <a:xfrm rot="-659964">
              <a:off x="185990" y="4815218"/>
              <a:ext cx="1221737" cy="742177"/>
              <a:chOff x="5135248" y="2637311"/>
              <a:chExt cx="735582" cy="446849"/>
            </a:xfrm>
          </p:grpSpPr>
          <p:sp>
            <p:nvSpPr>
              <p:cNvPr id="1035" name="Google Shape;1035;p21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21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21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21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21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21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21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2" name="Google Shape;1042;p21"/>
            <p:cNvGrpSpPr/>
            <p:nvPr/>
          </p:nvGrpSpPr>
          <p:grpSpPr>
            <a:xfrm rot="7659428">
              <a:off x="6715791" y="-503971"/>
              <a:ext cx="1221726" cy="742205"/>
              <a:chOff x="5135248" y="2637311"/>
              <a:chExt cx="735582" cy="446849"/>
            </a:xfrm>
          </p:grpSpPr>
          <p:sp>
            <p:nvSpPr>
              <p:cNvPr id="1043" name="Google Shape;1043;p21"/>
              <p:cNvSpPr/>
              <p:nvPr/>
            </p:nvSpPr>
            <p:spPr>
              <a:xfrm>
                <a:off x="5524283" y="2827994"/>
                <a:ext cx="113104" cy="117030"/>
              </a:xfrm>
              <a:custGeom>
                <a:avLst/>
                <a:gdLst/>
                <a:ahLst/>
                <a:cxnLst/>
                <a:rect l="l" t="t" r="r" b="b"/>
                <a:pathLst>
                  <a:path w="113104" h="117030" extrusionOk="0">
                    <a:moveTo>
                      <a:pt x="6897" y="11693"/>
                    </a:moveTo>
                    <a:cubicBezTo>
                      <a:pt x="-13203" y="37058"/>
                      <a:pt x="21113" y="69089"/>
                      <a:pt x="37340" y="89367"/>
                    </a:cubicBezTo>
                    <a:cubicBezTo>
                      <a:pt x="49030" y="103977"/>
                      <a:pt x="66756" y="120883"/>
                      <a:pt x="87272" y="117038"/>
                    </a:cubicBezTo>
                    <a:cubicBezTo>
                      <a:pt x="110036" y="112770"/>
                      <a:pt x="116224" y="86395"/>
                      <a:pt x="113113" y="66685"/>
                    </a:cubicBezTo>
                    <a:cubicBezTo>
                      <a:pt x="109526" y="44052"/>
                      <a:pt x="95829" y="24285"/>
                      <a:pt x="75902" y="12981"/>
                    </a:cubicBezTo>
                    <a:cubicBezTo>
                      <a:pt x="54607" y="1199"/>
                      <a:pt x="21860" y="-7192"/>
                      <a:pt x="6897" y="1169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21"/>
              <p:cNvSpPr/>
              <p:nvPr/>
            </p:nvSpPr>
            <p:spPr>
              <a:xfrm>
                <a:off x="5399614" y="2637311"/>
                <a:ext cx="145793" cy="127954"/>
              </a:xfrm>
              <a:custGeom>
                <a:avLst/>
                <a:gdLst/>
                <a:ahLst/>
                <a:cxnLst/>
                <a:rect l="l" t="t" r="r" b="b"/>
                <a:pathLst>
                  <a:path w="145793" h="127954" extrusionOk="0">
                    <a:moveTo>
                      <a:pt x="49980" y="1400"/>
                    </a:moveTo>
                    <a:cubicBezTo>
                      <a:pt x="35972" y="-470"/>
                      <a:pt x="19970" y="77"/>
                      <a:pt x="10059" y="10532"/>
                    </a:cubicBezTo>
                    <a:cubicBezTo>
                      <a:pt x="-22637" y="45022"/>
                      <a:pt x="39451" y="93674"/>
                      <a:pt x="64145" y="110283"/>
                    </a:cubicBezTo>
                    <a:cubicBezTo>
                      <a:pt x="84778" y="124160"/>
                      <a:pt x="119182" y="140451"/>
                      <a:pt x="139011" y="115673"/>
                    </a:cubicBezTo>
                    <a:cubicBezTo>
                      <a:pt x="156644" y="93637"/>
                      <a:pt x="139896" y="60727"/>
                      <a:pt x="124059" y="42986"/>
                    </a:cubicBezTo>
                    <a:cubicBezTo>
                      <a:pt x="105868" y="22606"/>
                      <a:pt x="77389" y="5059"/>
                      <a:pt x="49980" y="14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21"/>
              <p:cNvSpPr/>
              <p:nvPr/>
            </p:nvSpPr>
            <p:spPr>
              <a:xfrm>
                <a:off x="5135248" y="2652350"/>
                <a:ext cx="211926" cy="174413"/>
              </a:xfrm>
              <a:custGeom>
                <a:avLst/>
                <a:gdLst/>
                <a:ahLst/>
                <a:cxnLst/>
                <a:rect l="l" t="t" r="r" b="b"/>
                <a:pathLst>
                  <a:path w="211926" h="174413" extrusionOk="0">
                    <a:moveTo>
                      <a:pt x="206699" y="86121"/>
                    </a:moveTo>
                    <a:cubicBezTo>
                      <a:pt x="190356" y="49207"/>
                      <a:pt x="82339" y="-4745"/>
                      <a:pt x="45549" y="983"/>
                    </a:cubicBezTo>
                    <a:cubicBezTo>
                      <a:pt x="-63471" y="17954"/>
                      <a:pt x="56560" y="111374"/>
                      <a:pt x="90206" y="140512"/>
                    </a:cubicBezTo>
                    <a:cubicBezTo>
                      <a:pt x="113469" y="160660"/>
                      <a:pt x="147210" y="184333"/>
                      <a:pt x="179445" y="171179"/>
                    </a:cubicBezTo>
                    <a:cubicBezTo>
                      <a:pt x="211728" y="158010"/>
                      <a:pt x="219784" y="115677"/>
                      <a:pt x="206699" y="861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21"/>
              <p:cNvSpPr/>
              <p:nvPr/>
            </p:nvSpPr>
            <p:spPr>
              <a:xfrm>
                <a:off x="5527537" y="2993655"/>
                <a:ext cx="134203" cy="90505"/>
              </a:xfrm>
              <a:custGeom>
                <a:avLst/>
                <a:gdLst/>
                <a:ahLst/>
                <a:cxnLst/>
                <a:rect l="l" t="t" r="r" b="b"/>
                <a:pathLst>
                  <a:path w="134203" h="90505" extrusionOk="0">
                    <a:moveTo>
                      <a:pt x="25033" y="1994"/>
                    </a:moveTo>
                    <a:cubicBezTo>
                      <a:pt x="13523" y="4966"/>
                      <a:pt x="3103" y="13367"/>
                      <a:pt x="953" y="25308"/>
                    </a:cubicBezTo>
                    <a:cubicBezTo>
                      <a:pt x="-2151" y="42543"/>
                      <a:pt x="32689" y="59825"/>
                      <a:pt x="48863" y="70892"/>
                    </a:cubicBezTo>
                    <a:cubicBezTo>
                      <a:pt x="57963" y="77126"/>
                      <a:pt x="67870" y="82090"/>
                      <a:pt x="78311" y="85646"/>
                    </a:cubicBezTo>
                    <a:cubicBezTo>
                      <a:pt x="89435" y="90023"/>
                      <a:pt x="101414" y="91786"/>
                      <a:pt x="113327" y="90801"/>
                    </a:cubicBezTo>
                    <a:cubicBezTo>
                      <a:pt x="139341" y="87037"/>
                      <a:pt x="139046" y="56598"/>
                      <a:pt x="127359" y="38956"/>
                    </a:cubicBezTo>
                    <a:cubicBezTo>
                      <a:pt x="113395" y="17877"/>
                      <a:pt x="88420" y="10519"/>
                      <a:pt x="65117" y="5045"/>
                    </a:cubicBezTo>
                    <a:cubicBezTo>
                      <a:pt x="52101" y="1987"/>
                      <a:pt x="38335" y="-1438"/>
                      <a:pt x="25033" y="19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21"/>
              <p:cNvSpPr/>
              <p:nvPr/>
            </p:nvSpPr>
            <p:spPr>
              <a:xfrm>
                <a:off x="5714212" y="2961304"/>
                <a:ext cx="156618" cy="121855"/>
              </a:xfrm>
              <a:custGeom>
                <a:avLst/>
                <a:gdLst/>
                <a:ahLst/>
                <a:cxnLst/>
                <a:rect l="l" t="t" r="r" b="b"/>
                <a:pathLst>
                  <a:path w="156618" h="121855" extrusionOk="0">
                    <a:moveTo>
                      <a:pt x="76730" y="5106"/>
                    </a:moveTo>
                    <a:cubicBezTo>
                      <a:pt x="59236" y="870"/>
                      <a:pt x="41158" y="-418"/>
                      <a:pt x="23241" y="1297"/>
                    </a:cubicBezTo>
                    <a:cubicBezTo>
                      <a:pt x="15728" y="2130"/>
                      <a:pt x="7203" y="4337"/>
                      <a:pt x="3494" y="11629"/>
                    </a:cubicBezTo>
                    <a:cubicBezTo>
                      <a:pt x="-10503" y="39143"/>
                      <a:pt x="32893" y="73280"/>
                      <a:pt x="50392" y="87301"/>
                    </a:cubicBezTo>
                    <a:cubicBezTo>
                      <a:pt x="63809" y="98125"/>
                      <a:pt x="78315" y="107522"/>
                      <a:pt x="93677" y="115340"/>
                    </a:cubicBezTo>
                    <a:cubicBezTo>
                      <a:pt x="105829" y="121466"/>
                      <a:pt x="119355" y="125420"/>
                      <a:pt x="132367" y="119495"/>
                    </a:cubicBezTo>
                    <a:cubicBezTo>
                      <a:pt x="156135" y="108675"/>
                      <a:pt x="163166" y="77345"/>
                      <a:pt x="152584" y="55110"/>
                    </a:cubicBezTo>
                    <a:cubicBezTo>
                      <a:pt x="138970" y="26505"/>
                      <a:pt x="105962" y="11863"/>
                      <a:pt x="76730" y="510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21"/>
              <p:cNvSpPr/>
              <p:nvPr/>
            </p:nvSpPr>
            <p:spPr>
              <a:xfrm>
                <a:off x="5640691" y="2788210"/>
                <a:ext cx="117889" cy="82873"/>
              </a:xfrm>
              <a:custGeom>
                <a:avLst/>
                <a:gdLst/>
                <a:ahLst/>
                <a:cxnLst/>
                <a:rect l="l" t="t" r="r" b="b"/>
                <a:pathLst>
                  <a:path w="117889" h="82873" extrusionOk="0">
                    <a:moveTo>
                      <a:pt x="51105" y="69262"/>
                    </a:moveTo>
                    <a:cubicBezTo>
                      <a:pt x="66955" y="77859"/>
                      <a:pt x="96677" y="92534"/>
                      <a:pt x="111981" y="75737"/>
                    </a:cubicBezTo>
                    <a:cubicBezTo>
                      <a:pt x="126730" y="59547"/>
                      <a:pt x="114376" y="33371"/>
                      <a:pt x="100369" y="21425"/>
                    </a:cubicBezTo>
                    <a:cubicBezTo>
                      <a:pt x="83775" y="7272"/>
                      <a:pt x="59442" y="2027"/>
                      <a:pt x="38165" y="897"/>
                    </a:cubicBezTo>
                    <a:cubicBezTo>
                      <a:pt x="26596" y="283"/>
                      <a:pt x="11192" y="-599"/>
                      <a:pt x="4939" y="9483"/>
                    </a:cubicBezTo>
                    <a:cubicBezTo>
                      <a:pt x="-13230" y="38778"/>
                      <a:pt x="32593" y="59224"/>
                      <a:pt x="51105" y="6926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21"/>
              <p:cNvSpPr/>
              <p:nvPr/>
            </p:nvSpPr>
            <p:spPr>
              <a:xfrm>
                <a:off x="5352793" y="2867884"/>
                <a:ext cx="57559" cy="56401"/>
              </a:xfrm>
              <a:custGeom>
                <a:avLst/>
                <a:gdLst/>
                <a:ahLst/>
                <a:cxnLst/>
                <a:rect l="l" t="t" r="r" b="b"/>
                <a:pathLst>
                  <a:path w="57559" h="56401" extrusionOk="0">
                    <a:moveTo>
                      <a:pt x="58076" y="24745"/>
                    </a:moveTo>
                    <a:cubicBezTo>
                      <a:pt x="56551" y="14061"/>
                      <a:pt x="48309" y="5581"/>
                      <a:pt x="37676" y="3757"/>
                    </a:cubicBezTo>
                    <a:cubicBezTo>
                      <a:pt x="28657" y="2085"/>
                      <a:pt x="18191" y="-4909"/>
                      <a:pt x="6055" y="9302"/>
                    </a:cubicBezTo>
                    <a:cubicBezTo>
                      <a:pt x="1031" y="15835"/>
                      <a:pt x="-533" y="24391"/>
                      <a:pt x="1854" y="32280"/>
                    </a:cubicBezTo>
                    <a:cubicBezTo>
                      <a:pt x="3016" y="36691"/>
                      <a:pt x="5228" y="40754"/>
                      <a:pt x="8299" y="44125"/>
                    </a:cubicBezTo>
                    <a:cubicBezTo>
                      <a:pt x="16676" y="55814"/>
                      <a:pt x="33594" y="61594"/>
                      <a:pt x="46231" y="52477"/>
                    </a:cubicBezTo>
                    <a:cubicBezTo>
                      <a:pt x="54915" y="46066"/>
                      <a:pt x="59448" y="35454"/>
                      <a:pt x="58076" y="247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0" name="Google Shape;1050;p21"/>
          <p:cNvGrpSpPr/>
          <p:nvPr/>
        </p:nvGrpSpPr>
        <p:grpSpPr>
          <a:xfrm>
            <a:off x="-273648" y="445026"/>
            <a:ext cx="4479987" cy="5023639"/>
            <a:chOff x="-273648" y="445026"/>
            <a:chExt cx="4479987" cy="5023639"/>
          </a:xfrm>
        </p:grpSpPr>
        <p:grpSp>
          <p:nvGrpSpPr>
            <p:cNvPr id="1051" name="Google Shape;1051;p21"/>
            <p:cNvGrpSpPr/>
            <p:nvPr/>
          </p:nvGrpSpPr>
          <p:grpSpPr>
            <a:xfrm>
              <a:off x="3441209" y="4668584"/>
              <a:ext cx="765130" cy="800081"/>
              <a:chOff x="3441209" y="4668584"/>
              <a:chExt cx="765130" cy="800081"/>
            </a:xfrm>
          </p:grpSpPr>
          <p:grpSp>
            <p:nvGrpSpPr>
              <p:cNvPr id="1052" name="Google Shape;1052;p21"/>
              <p:cNvGrpSpPr/>
              <p:nvPr/>
            </p:nvGrpSpPr>
            <p:grpSpPr>
              <a:xfrm rot="2187036">
                <a:off x="3585646" y="4747203"/>
                <a:ext cx="476320" cy="642842"/>
                <a:chOff x="7510617" y="2389945"/>
                <a:chExt cx="115039" cy="155262"/>
              </a:xfrm>
            </p:grpSpPr>
            <p:sp>
              <p:nvSpPr>
                <p:cNvPr id="1053" name="Google Shape;1053;p21"/>
                <p:cNvSpPr/>
                <p:nvPr/>
              </p:nvSpPr>
              <p:spPr>
                <a:xfrm>
                  <a:off x="7510617" y="2389945"/>
                  <a:ext cx="115039" cy="155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39" h="155262" extrusionOk="0">
                      <a:moveTo>
                        <a:pt x="75100" y="144642"/>
                      </a:moveTo>
                      <a:cubicBezTo>
                        <a:pt x="75100" y="144642"/>
                        <a:pt x="35950" y="177905"/>
                        <a:pt x="8777" y="129689"/>
                      </a:cubicBezTo>
                      <a:cubicBezTo>
                        <a:pt x="-18397" y="81472"/>
                        <a:pt x="29550" y="5519"/>
                        <a:pt x="62367" y="1040"/>
                      </a:cubicBezTo>
                      <a:cubicBezTo>
                        <a:pt x="95185" y="-3440"/>
                        <a:pt x="115935" y="24032"/>
                        <a:pt x="115797" y="62337"/>
                      </a:cubicBezTo>
                      <a:cubicBezTo>
                        <a:pt x="115659" y="100644"/>
                        <a:pt x="78433" y="142199"/>
                        <a:pt x="75100" y="144642"/>
                      </a:cubicBezTo>
                      <a:close/>
                    </a:path>
                  </a:pathLst>
                </a:custGeom>
                <a:solidFill>
                  <a:srgbClr val="A05A4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054" name="Google Shape;1054;p21"/>
                <p:cNvGrpSpPr/>
                <p:nvPr/>
              </p:nvGrpSpPr>
              <p:grpSpPr>
                <a:xfrm>
                  <a:off x="7574536" y="2399339"/>
                  <a:ext cx="27614" cy="28025"/>
                  <a:chOff x="7574536" y="2399339"/>
                  <a:chExt cx="27614" cy="28025"/>
                </a:xfrm>
              </p:grpSpPr>
              <p:sp>
                <p:nvSpPr>
                  <p:cNvPr id="1055" name="Google Shape;1055;p21"/>
                  <p:cNvSpPr/>
                  <p:nvPr/>
                </p:nvSpPr>
                <p:spPr>
                  <a:xfrm>
                    <a:off x="7574536" y="2399339"/>
                    <a:ext cx="26745" cy="2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45" h="28025" extrusionOk="0">
                        <a:moveTo>
                          <a:pt x="3059" y="6890"/>
                        </a:moveTo>
                        <a:cubicBezTo>
                          <a:pt x="3847" y="7206"/>
                          <a:pt x="2193" y="6476"/>
                          <a:pt x="3036" y="6878"/>
                        </a:cubicBezTo>
                        <a:cubicBezTo>
                          <a:pt x="3649" y="7170"/>
                          <a:pt x="4255" y="7467"/>
                          <a:pt x="4852" y="7788"/>
                        </a:cubicBezTo>
                        <a:cubicBezTo>
                          <a:pt x="6812" y="8858"/>
                          <a:pt x="8692" y="10072"/>
                          <a:pt x="10474" y="11419"/>
                        </a:cubicBezTo>
                        <a:cubicBezTo>
                          <a:pt x="11112" y="11894"/>
                          <a:pt x="10334" y="11285"/>
                          <a:pt x="10816" y="11684"/>
                        </a:cubicBezTo>
                        <a:cubicBezTo>
                          <a:pt x="11116" y="11930"/>
                          <a:pt x="11414" y="12177"/>
                          <a:pt x="11707" y="12430"/>
                        </a:cubicBezTo>
                        <a:cubicBezTo>
                          <a:pt x="12242" y="12891"/>
                          <a:pt x="12764" y="13365"/>
                          <a:pt x="13274" y="13854"/>
                        </a:cubicBezTo>
                        <a:cubicBezTo>
                          <a:pt x="14443" y="14974"/>
                          <a:pt x="15535" y="16172"/>
                          <a:pt x="16544" y="17438"/>
                        </a:cubicBezTo>
                        <a:cubicBezTo>
                          <a:pt x="16683" y="17615"/>
                          <a:pt x="16822" y="17792"/>
                          <a:pt x="16959" y="17972"/>
                        </a:cubicBezTo>
                        <a:cubicBezTo>
                          <a:pt x="16798" y="17754"/>
                          <a:pt x="16834" y="17805"/>
                          <a:pt x="17067" y="18125"/>
                        </a:cubicBezTo>
                        <a:cubicBezTo>
                          <a:pt x="17268" y="18407"/>
                          <a:pt x="17465" y="18692"/>
                          <a:pt x="17658" y="18980"/>
                        </a:cubicBezTo>
                        <a:cubicBezTo>
                          <a:pt x="18185" y="19768"/>
                          <a:pt x="18675" y="20579"/>
                          <a:pt x="19129" y="21412"/>
                        </a:cubicBezTo>
                        <a:cubicBezTo>
                          <a:pt x="19964" y="22914"/>
                          <a:pt x="20638" y="24499"/>
                          <a:pt x="21140" y="26142"/>
                        </a:cubicBezTo>
                        <a:cubicBezTo>
                          <a:pt x="21602" y="27850"/>
                          <a:pt x="23325" y="28892"/>
                          <a:pt x="25051" y="28507"/>
                        </a:cubicBezTo>
                        <a:cubicBezTo>
                          <a:pt x="26774" y="28066"/>
                          <a:pt x="27826" y="26325"/>
                          <a:pt x="27415" y="24594"/>
                        </a:cubicBezTo>
                        <a:cubicBezTo>
                          <a:pt x="23759" y="13717"/>
                          <a:pt x="15530" y="4983"/>
                          <a:pt x="4891" y="689"/>
                        </a:cubicBezTo>
                        <a:cubicBezTo>
                          <a:pt x="3181" y="197"/>
                          <a:pt x="1392" y="1170"/>
                          <a:pt x="875" y="2873"/>
                        </a:cubicBezTo>
                        <a:cubicBezTo>
                          <a:pt x="410" y="4581"/>
                          <a:pt x="1372" y="6353"/>
                          <a:pt x="3059" y="689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6" name="Google Shape;1056;p21"/>
                  <p:cNvSpPr/>
                  <p:nvPr/>
                </p:nvSpPr>
                <p:spPr>
                  <a:xfrm>
                    <a:off x="7576934" y="2400244"/>
                    <a:ext cx="25216" cy="23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16" h="23762" extrusionOk="0">
                        <a:moveTo>
                          <a:pt x="6241" y="23410"/>
                        </a:moveTo>
                        <a:cubicBezTo>
                          <a:pt x="11211" y="18396"/>
                          <a:pt x="16222" y="13368"/>
                          <a:pt x="21538" y="8718"/>
                        </a:cubicBezTo>
                        <a:cubicBezTo>
                          <a:pt x="22216" y="8124"/>
                          <a:pt x="22911" y="7553"/>
                          <a:pt x="23613" y="6988"/>
                        </a:cubicBezTo>
                        <a:cubicBezTo>
                          <a:pt x="24151" y="6554"/>
                          <a:pt x="23046" y="7359"/>
                          <a:pt x="23422" y="7130"/>
                        </a:cubicBezTo>
                        <a:cubicBezTo>
                          <a:pt x="23537" y="7060"/>
                          <a:pt x="23642" y="6973"/>
                          <a:pt x="23756" y="6900"/>
                        </a:cubicBezTo>
                        <a:cubicBezTo>
                          <a:pt x="23936" y="6778"/>
                          <a:pt x="24128" y="6673"/>
                          <a:pt x="24328" y="6587"/>
                        </a:cubicBezTo>
                        <a:cubicBezTo>
                          <a:pt x="25877" y="5708"/>
                          <a:pt x="26430" y="3745"/>
                          <a:pt x="25569" y="2186"/>
                        </a:cubicBezTo>
                        <a:cubicBezTo>
                          <a:pt x="24667" y="666"/>
                          <a:pt x="22732" y="121"/>
                          <a:pt x="21169" y="945"/>
                        </a:cubicBezTo>
                        <a:cubicBezTo>
                          <a:pt x="19914" y="1595"/>
                          <a:pt x="18768" y="2437"/>
                          <a:pt x="17772" y="3441"/>
                        </a:cubicBezTo>
                        <a:cubicBezTo>
                          <a:pt x="16186" y="4790"/>
                          <a:pt x="14657" y="6208"/>
                          <a:pt x="13140" y="7633"/>
                        </a:cubicBezTo>
                        <a:cubicBezTo>
                          <a:pt x="9984" y="10599"/>
                          <a:pt x="6890" y="13631"/>
                          <a:pt x="3821" y="16687"/>
                        </a:cubicBezTo>
                        <a:cubicBezTo>
                          <a:pt x="3125" y="17379"/>
                          <a:pt x="2431" y="18074"/>
                          <a:pt x="1739" y="18771"/>
                        </a:cubicBezTo>
                        <a:cubicBezTo>
                          <a:pt x="458" y="20015"/>
                          <a:pt x="428" y="22062"/>
                          <a:pt x="1671" y="23343"/>
                        </a:cubicBezTo>
                        <a:cubicBezTo>
                          <a:pt x="2915" y="24624"/>
                          <a:pt x="4961" y="24654"/>
                          <a:pt x="6241" y="234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7" name="Google Shape;1057;p21"/>
              <p:cNvGrpSpPr/>
              <p:nvPr/>
            </p:nvGrpSpPr>
            <p:grpSpPr>
              <a:xfrm rot="2187036">
                <a:off x="3967322" y="4879726"/>
                <a:ext cx="114336" cy="116034"/>
                <a:chOff x="7574536" y="2399339"/>
                <a:chExt cx="27614" cy="28025"/>
              </a:xfrm>
            </p:grpSpPr>
            <p:sp>
              <p:nvSpPr>
                <p:cNvPr id="1058" name="Google Shape;1058;p21"/>
                <p:cNvSpPr/>
                <p:nvPr/>
              </p:nvSpPr>
              <p:spPr>
                <a:xfrm>
                  <a:off x="7574536" y="2399339"/>
                  <a:ext cx="26745" cy="2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45" h="28025" extrusionOk="0">
                      <a:moveTo>
                        <a:pt x="3059" y="6890"/>
                      </a:moveTo>
                      <a:cubicBezTo>
                        <a:pt x="3847" y="7206"/>
                        <a:pt x="2193" y="6476"/>
                        <a:pt x="3036" y="6878"/>
                      </a:cubicBezTo>
                      <a:cubicBezTo>
                        <a:pt x="3649" y="7170"/>
                        <a:pt x="4255" y="7467"/>
                        <a:pt x="4852" y="7788"/>
                      </a:cubicBezTo>
                      <a:cubicBezTo>
                        <a:pt x="6812" y="8858"/>
                        <a:pt x="8692" y="10072"/>
                        <a:pt x="10474" y="11419"/>
                      </a:cubicBezTo>
                      <a:cubicBezTo>
                        <a:pt x="11112" y="11894"/>
                        <a:pt x="10334" y="11285"/>
                        <a:pt x="10816" y="11684"/>
                      </a:cubicBezTo>
                      <a:cubicBezTo>
                        <a:pt x="11116" y="11930"/>
                        <a:pt x="11414" y="12177"/>
                        <a:pt x="11707" y="12430"/>
                      </a:cubicBezTo>
                      <a:cubicBezTo>
                        <a:pt x="12242" y="12891"/>
                        <a:pt x="12764" y="13365"/>
                        <a:pt x="13274" y="13854"/>
                      </a:cubicBezTo>
                      <a:cubicBezTo>
                        <a:pt x="14443" y="14974"/>
                        <a:pt x="15535" y="16172"/>
                        <a:pt x="16544" y="17438"/>
                      </a:cubicBezTo>
                      <a:cubicBezTo>
                        <a:pt x="16683" y="17615"/>
                        <a:pt x="16822" y="17792"/>
                        <a:pt x="16959" y="17972"/>
                      </a:cubicBezTo>
                      <a:cubicBezTo>
                        <a:pt x="16798" y="17754"/>
                        <a:pt x="16834" y="17805"/>
                        <a:pt x="17067" y="18125"/>
                      </a:cubicBezTo>
                      <a:cubicBezTo>
                        <a:pt x="17268" y="18407"/>
                        <a:pt x="17465" y="18692"/>
                        <a:pt x="17658" y="18980"/>
                      </a:cubicBezTo>
                      <a:cubicBezTo>
                        <a:pt x="18185" y="19768"/>
                        <a:pt x="18675" y="20579"/>
                        <a:pt x="19129" y="21412"/>
                      </a:cubicBezTo>
                      <a:cubicBezTo>
                        <a:pt x="19964" y="22914"/>
                        <a:pt x="20638" y="24499"/>
                        <a:pt x="21140" y="26142"/>
                      </a:cubicBezTo>
                      <a:cubicBezTo>
                        <a:pt x="21602" y="27850"/>
                        <a:pt x="23325" y="28892"/>
                        <a:pt x="25051" y="28507"/>
                      </a:cubicBezTo>
                      <a:cubicBezTo>
                        <a:pt x="26774" y="28066"/>
                        <a:pt x="27826" y="26325"/>
                        <a:pt x="27415" y="24594"/>
                      </a:cubicBezTo>
                      <a:cubicBezTo>
                        <a:pt x="23759" y="13717"/>
                        <a:pt x="15530" y="4983"/>
                        <a:pt x="4891" y="689"/>
                      </a:cubicBezTo>
                      <a:cubicBezTo>
                        <a:pt x="3181" y="197"/>
                        <a:pt x="1392" y="1170"/>
                        <a:pt x="875" y="2873"/>
                      </a:cubicBezTo>
                      <a:cubicBezTo>
                        <a:pt x="410" y="4581"/>
                        <a:pt x="1372" y="6353"/>
                        <a:pt x="3059" y="689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9" name="Google Shape;1059;p21"/>
                <p:cNvSpPr/>
                <p:nvPr/>
              </p:nvSpPr>
              <p:spPr>
                <a:xfrm>
                  <a:off x="7576934" y="2400244"/>
                  <a:ext cx="25216" cy="23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16" h="23762" extrusionOk="0">
                      <a:moveTo>
                        <a:pt x="6241" y="23410"/>
                      </a:moveTo>
                      <a:cubicBezTo>
                        <a:pt x="11211" y="18396"/>
                        <a:pt x="16222" y="13368"/>
                        <a:pt x="21538" y="8718"/>
                      </a:cubicBezTo>
                      <a:cubicBezTo>
                        <a:pt x="22216" y="8124"/>
                        <a:pt x="22911" y="7553"/>
                        <a:pt x="23613" y="6988"/>
                      </a:cubicBezTo>
                      <a:cubicBezTo>
                        <a:pt x="24151" y="6554"/>
                        <a:pt x="23046" y="7359"/>
                        <a:pt x="23422" y="7130"/>
                      </a:cubicBezTo>
                      <a:cubicBezTo>
                        <a:pt x="23537" y="7060"/>
                        <a:pt x="23642" y="6973"/>
                        <a:pt x="23756" y="6900"/>
                      </a:cubicBezTo>
                      <a:cubicBezTo>
                        <a:pt x="23936" y="6778"/>
                        <a:pt x="24128" y="6673"/>
                        <a:pt x="24328" y="6587"/>
                      </a:cubicBezTo>
                      <a:cubicBezTo>
                        <a:pt x="25877" y="5708"/>
                        <a:pt x="26430" y="3745"/>
                        <a:pt x="25569" y="2186"/>
                      </a:cubicBezTo>
                      <a:cubicBezTo>
                        <a:pt x="24667" y="666"/>
                        <a:pt x="22732" y="121"/>
                        <a:pt x="21169" y="945"/>
                      </a:cubicBezTo>
                      <a:cubicBezTo>
                        <a:pt x="19914" y="1595"/>
                        <a:pt x="18768" y="2437"/>
                        <a:pt x="17772" y="3441"/>
                      </a:cubicBezTo>
                      <a:cubicBezTo>
                        <a:pt x="16186" y="4790"/>
                        <a:pt x="14657" y="6208"/>
                        <a:pt x="13140" y="7633"/>
                      </a:cubicBezTo>
                      <a:cubicBezTo>
                        <a:pt x="9984" y="10599"/>
                        <a:pt x="6890" y="13631"/>
                        <a:pt x="3821" y="16687"/>
                      </a:cubicBezTo>
                      <a:cubicBezTo>
                        <a:pt x="3125" y="17379"/>
                        <a:pt x="2431" y="18074"/>
                        <a:pt x="1739" y="18771"/>
                      </a:cubicBezTo>
                      <a:cubicBezTo>
                        <a:pt x="458" y="20015"/>
                        <a:pt x="428" y="22062"/>
                        <a:pt x="1671" y="23343"/>
                      </a:cubicBezTo>
                      <a:cubicBezTo>
                        <a:pt x="2915" y="24624"/>
                        <a:pt x="4961" y="24654"/>
                        <a:pt x="6241" y="234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60" name="Google Shape;1060;p21"/>
              <p:cNvSpPr/>
              <p:nvPr/>
            </p:nvSpPr>
            <p:spPr>
              <a:xfrm rot="2187283">
                <a:off x="3556898" y="4834268"/>
                <a:ext cx="472842" cy="545116"/>
              </a:xfrm>
              <a:custGeom>
                <a:avLst/>
                <a:gdLst/>
                <a:ahLst/>
                <a:cxnLst/>
                <a:rect l="l" t="t" r="r" b="b"/>
                <a:pathLst>
                  <a:path w="114210" h="131667" extrusionOk="0">
                    <a:moveTo>
                      <a:pt x="8814" y="106104"/>
                    </a:moveTo>
                    <a:cubicBezTo>
                      <a:pt x="-9711" y="73317"/>
                      <a:pt x="6512" y="27715"/>
                      <a:pt x="29183" y="561"/>
                    </a:cubicBezTo>
                    <a:cubicBezTo>
                      <a:pt x="21306" y="37044"/>
                      <a:pt x="18559" y="80074"/>
                      <a:pt x="45272" y="90235"/>
                    </a:cubicBezTo>
                    <a:cubicBezTo>
                      <a:pt x="73000" y="100792"/>
                      <a:pt x="98361" y="73674"/>
                      <a:pt x="114969" y="48650"/>
                    </a:cubicBezTo>
                    <a:cubicBezTo>
                      <a:pt x="109593" y="83908"/>
                      <a:pt x="78156" y="118784"/>
                      <a:pt x="75135" y="121056"/>
                    </a:cubicBezTo>
                    <a:cubicBezTo>
                      <a:pt x="75135" y="121056"/>
                      <a:pt x="35958" y="154300"/>
                      <a:pt x="8814" y="106104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61" name="Google Shape;1061;p21"/>
              <p:cNvGrpSpPr/>
              <p:nvPr/>
            </p:nvGrpSpPr>
            <p:grpSpPr>
              <a:xfrm rot="2187036">
                <a:off x="3634497" y="4855384"/>
                <a:ext cx="376488" cy="450696"/>
                <a:chOff x="7524203" y="2415654"/>
                <a:chExt cx="90928" cy="108854"/>
              </a:xfrm>
            </p:grpSpPr>
            <p:sp>
              <p:nvSpPr>
                <p:cNvPr id="1062" name="Google Shape;1062;p21"/>
                <p:cNvSpPr/>
                <p:nvPr/>
              </p:nvSpPr>
              <p:spPr>
                <a:xfrm>
                  <a:off x="7579436" y="2454680"/>
                  <a:ext cx="35695" cy="32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95" h="32702" extrusionOk="0">
                      <a:moveTo>
                        <a:pt x="36118" y="5145"/>
                      </a:moveTo>
                      <a:cubicBezTo>
                        <a:pt x="36896" y="3583"/>
                        <a:pt x="36277" y="1685"/>
                        <a:pt x="34727" y="882"/>
                      </a:cubicBezTo>
                      <a:cubicBezTo>
                        <a:pt x="33163" y="131"/>
                        <a:pt x="31286" y="743"/>
                        <a:pt x="30466" y="2273"/>
                      </a:cubicBezTo>
                      <a:cubicBezTo>
                        <a:pt x="23770" y="12766"/>
                        <a:pt x="16060" y="24453"/>
                        <a:pt x="2978" y="27083"/>
                      </a:cubicBezTo>
                      <a:cubicBezTo>
                        <a:pt x="1315" y="27615"/>
                        <a:pt x="389" y="29385"/>
                        <a:pt x="898" y="31056"/>
                      </a:cubicBezTo>
                      <a:cubicBezTo>
                        <a:pt x="1452" y="32700"/>
                        <a:pt x="3202" y="33617"/>
                        <a:pt x="4869" y="33137"/>
                      </a:cubicBezTo>
                      <a:cubicBezTo>
                        <a:pt x="19655" y="30167"/>
                        <a:pt x="28555" y="17001"/>
                        <a:pt x="36118" y="51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3" name="Google Shape;1063;p21"/>
                <p:cNvSpPr/>
                <p:nvPr/>
              </p:nvSpPr>
              <p:spPr>
                <a:xfrm>
                  <a:off x="7542548" y="2415654"/>
                  <a:ext cx="8545" cy="3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5" h="30487" extrusionOk="0">
                      <a:moveTo>
                        <a:pt x="9166" y="26949"/>
                      </a:moveTo>
                      <a:cubicBezTo>
                        <a:pt x="6448" y="19957"/>
                        <a:pt x="6355" y="12217"/>
                        <a:pt x="8905" y="5162"/>
                      </a:cubicBezTo>
                      <a:cubicBezTo>
                        <a:pt x="9643" y="3597"/>
                        <a:pt x="9034" y="1727"/>
                        <a:pt x="7514" y="899"/>
                      </a:cubicBezTo>
                      <a:cubicBezTo>
                        <a:pt x="5953" y="118"/>
                        <a:pt x="4054" y="738"/>
                        <a:pt x="3253" y="2290"/>
                      </a:cubicBezTo>
                      <a:cubicBezTo>
                        <a:pt x="-25" y="10827"/>
                        <a:pt x="-74" y="20268"/>
                        <a:pt x="3114" y="28840"/>
                      </a:cubicBezTo>
                      <a:cubicBezTo>
                        <a:pt x="3670" y="30484"/>
                        <a:pt x="5418" y="31400"/>
                        <a:pt x="7085" y="30922"/>
                      </a:cubicBezTo>
                      <a:cubicBezTo>
                        <a:pt x="8745" y="30386"/>
                        <a:pt x="9670" y="28619"/>
                        <a:pt x="9166" y="269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4" name="Google Shape;1064;p21"/>
                <p:cNvSpPr/>
                <p:nvPr/>
              </p:nvSpPr>
              <p:spPr>
                <a:xfrm>
                  <a:off x="7543345" y="2459866"/>
                  <a:ext cx="14430" cy="2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0" h="20797" extrusionOk="0">
                      <a:moveTo>
                        <a:pt x="14408" y="20313"/>
                      </a:moveTo>
                      <a:cubicBezTo>
                        <a:pt x="15538" y="18995"/>
                        <a:pt x="15428" y="17019"/>
                        <a:pt x="14159" y="15834"/>
                      </a:cubicBezTo>
                      <a:cubicBezTo>
                        <a:pt x="13655" y="15346"/>
                        <a:pt x="13166" y="14845"/>
                        <a:pt x="12697" y="14322"/>
                      </a:cubicBezTo>
                      <a:cubicBezTo>
                        <a:pt x="12624" y="14242"/>
                        <a:pt x="12553" y="14160"/>
                        <a:pt x="12481" y="14079"/>
                      </a:cubicBezTo>
                      <a:lnTo>
                        <a:pt x="12426" y="14012"/>
                      </a:lnTo>
                      <a:cubicBezTo>
                        <a:pt x="12193" y="13719"/>
                        <a:pt x="11958" y="13429"/>
                        <a:pt x="11732" y="13130"/>
                      </a:cubicBezTo>
                      <a:cubicBezTo>
                        <a:pt x="10942" y="12086"/>
                        <a:pt x="10223" y="10988"/>
                        <a:pt x="9580" y="9846"/>
                      </a:cubicBezTo>
                      <a:cubicBezTo>
                        <a:pt x="9289" y="9328"/>
                        <a:pt x="9019" y="8799"/>
                        <a:pt x="8760" y="8264"/>
                      </a:cubicBezTo>
                      <a:cubicBezTo>
                        <a:pt x="8703" y="8127"/>
                        <a:pt x="8498" y="7672"/>
                        <a:pt x="8465" y="7591"/>
                      </a:cubicBezTo>
                      <a:cubicBezTo>
                        <a:pt x="8356" y="7333"/>
                        <a:pt x="8252" y="7073"/>
                        <a:pt x="8151" y="6811"/>
                      </a:cubicBezTo>
                      <a:cubicBezTo>
                        <a:pt x="7650" y="5500"/>
                        <a:pt x="7244" y="4154"/>
                        <a:pt x="6937" y="2785"/>
                      </a:cubicBezTo>
                      <a:cubicBezTo>
                        <a:pt x="6407" y="1118"/>
                        <a:pt x="4635" y="190"/>
                        <a:pt x="2964" y="702"/>
                      </a:cubicBezTo>
                      <a:cubicBezTo>
                        <a:pt x="1323" y="1260"/>
                        <a:pt x="408" y="3008"/>
                        <a:pt x="884" y="4675"/>
                      </a:cubicBezTo>
                      <a:cubicBezTo>
                        <a:pt x="2305" y="10733"/>
                        <a:pt x="5447" y="16250"/>
                        <a:pt x="9930" y="20562"/>
                      </a:cubicBezTo>
                      <a:cubicBezTo>
                        <a:pt x="11241" y="21715"/>
                        <a:pt x="13233" y="21604"/>
                        <a:pt x="14408" y="203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5" name="Google Shape;1065;p21"/>
                <p:cNvSpPr/>
                <p:nvPr/>
              </p:nvSpPr>
              <p:spPr>
                <a:xfrm>
                  <a:off x="7524203" y="2461649"/>
                  <a:ext cx="11187" cy="27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7" h="27817" extrusionOk="0">
                      <a:moveTo>
                        <a:pt x="10517" y="27883"/>
                      </a:moveTo>
                      <a:cubicBezTo>
                        <a:pt x="11957" y="26914"/>
                        <a:pt x="12376" y="24980"/>
                        <a:pt x="11466" y="23502"/>
                      </a:cubicBezTo>
                      <a:cubicBezTo>
                        <a:pt x="8293" y="17364"/>
                        <a:pt x="6795" y="10498"/>
                        <a:pt x="7122" y="3597"/>
                      </a:cubicBezTo>
                      <a:cubicBezTo>
                        <a:pt x="7033" y="1854"/>
                        <a:pt x="5563" y="504"/>
                        <a:pt x="3820" y="563"/>
                      </a:cubicBezTo>
                      <a:cubicBezTo>
                        <a:pt x="2087" y="673"/>
                        <a:pt x="749" y="2131"/>
                        <a:pt x="788" y="3867"/>
                      </a:cubicBezTo>
                      <a:cubicBezTo>
                        <a:pt x="496" y="11894"/>
                        <a:pt x="2342" y="19855"/>
                        <a:pt x="6135" y="26934"/>
                      </a:cubicBezTo>
                      <a:cubicBezTo>
                        <a:pt x="7091" y="28394"/>
                        <a:pt x="9042" y="28817"/>
                        <a:pt x="10517" y="278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6" name="Google Shape;1066;p21"/>
                <p:cNvSpPr/>
                <p:nvPr/>
              </p:nvSpPr>
              <p:spPr>
                <a:xfrm>
                  <a:off x="7532436" y="2498860"/>
                  <a:ext cx="13586" cy="13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13098" extrusionOk="0">
                      <a:moveTo>
                        <a:pt x="13539" y="12607"/>
                      </a:moveTo>
                      <a:cubicBezTo>
                        <a:pt x="14086" y="11988"/>
                        <a:pt x="14373" y="11182"/>
                        <a:pt x="14342" y="10356"/>
                      </a:cubicBezTo>
                      <a:cubicBezTo>
                        <a:pt x="14317" y="9499"/>
                        <a:pt x="13936" y="8692"/>
                        <a:pt x="13290" y="8128"/>
                      </a:cubicBezTo>
                      <a:cubicBezTo>
                        <a:pt x="10824" y="6371"/>
                        <a:pt x="8580" y="4321"/>
                        <a:pt x="6607" y="2024"/>
                      </a:cubicBezTo>
                      <a:lnTo>
                        <a:pt x="6601" y="2018"/>
                      </a:lnTo>
                      <a:lnTo>
                        <a:pt x="6577" y="1994"/>
                      </a:lnTo>
                      <a:lnTo>
                        <a:pt x="6525" y="1940"/>
                      </a:lnTo>
                      <a:lnTo>
                        <a:pt x="6536" y="1951"/>
                      </a:lnTo>
                      <a:cubicBezTo>
                        <a:pt x="6069" y="1298"/>
                        <a:pt x="5386" y="831"/>
                        <a:pt x="4608" y="634"/>
                      </a:cubicBezTo>
                      <a:cubicBezTo>
                        <a:pt x="2897" y="263"/>
                        <a:pt x="1209" y="1350"/>
                        <a:pt x="838" y="3062"/>
                      </a:cubicBezTo>
                      <a:cubicBezTo>
                        <a:pt x="838" y="3062"/>
                        <a:pt x="837" y="3062"/>
                        <a:pt x="837" y="3062"/>
                      </a:cubicBezTo>
                      <a:cubicBezTo>
                        <a:pt x="647" y="3884"/>
                        <a:pt x="803" y="4748"/>
                        <a:pt x="1270" y="5450"/>
                      </a:cubicBezTo>
                      <a:cubicBezTo>
                        <a:pt x="3526" y="8254"/>
                        <a:pt x="6146" y="10745"/>
                        <a:pt x="9061" y="12856"/>
                      </a:cubicBezTo>
                      <a:cubicBezTo>
                        <a:pt x="9692" y="13382"/>
                        <a:pt x="10490" y="13667"/>
                        <a:pt x="11312" y="13659"/>
                      </a:cubicBezTo>
                      <a:cubicBezTo>
                        <a:pt x="12164" y="13616"/>
                        <a:pt x="12964" y="13237"/>
                        <a:pt x="13539" y="126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7" name="Google Shape;1067;p21"/>
                <p:cNvSpPr/>
                <p:nvPr/>
              </p:nvSpPr>
              <p:spPr>
                <a:xfrm>
                  <a:off x="7568028" y="2513503"/>
                  <a:ext cx="19247" cy="11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7" h="11005" extrusionOk="0">
                      <a:moveTo>
                        <a:pt x="18561" y="6393"/>
                      </a:moveTo>
                      <a:cubicBezTo>
                        <a:pt x="20029" y="5440"/>
                        <a:pt x="20448" y="3477"/>
                        <a:pt x="19495" y="2007"/>
                      </a:cubicBezTo>
                      <a:cubicBezTo>
                        <a:pt x="18547" y="545"/>
                        <a:pt x="16598" y="122"/>
                        <a:pt x="15130" y="1060"/>
                      </a:cubicBezTo>
                      <a:cubicBezTo>
                        <a:pt x="14176" y="1716"/>
                        <a:pt x="13181" y="2312"/>
                        <a:pt x="12152" y="2843"/>
                      </a:cubicBezTo>
                      <a:cubicBezTo>
                        <a:pt x="11941" y="2953"/>
                        <a:pt x="11728" y="3076"/>
                        <a:pt x="11509" y="3164"/>
                      </a:cubicBezTo>
                      <a:lnTo>
                        <a:pt x="11352" y="3227"/>
                      </a:lnTo>
                      <a:cubicBezTo>
                        <a:pt x="10822" y="3458"/>
                        <a:pt x="10284" y="3673"/>
                        <a:pt x="9740" y="3868"/>
                      </a:cubicBezTo>
                      <a:cubicBezTo>
                        <a:pt x="8728" y="4234"/>
                        <a:pt x="7695" y="4539"/>
                        <a:pt x="6647" y="4782"/>
                      </a:cubicBezTo>
                      <a:cubicBezTo>
                        <a:pt x="6365" y="4848"/>
                        <a:pt x="6082" y="4908"/>
                        <a:pt x="5797" y="4964"/>
                      </a:cubicBezTo>
                      <a:lnTo>
                        <a:pt x="5577" y="5007"/>
                      </a:lnTo>
                      <a:lnTo>
                        <a:pt x="5509" y="5017"/>
                      </a:lnTo>
                      <a:cubicBezTo>
                        <a:pt x="4934" y="5100"/>
                        <a:pt x="4361" y="5174"/>
                        <a:pt x="3783" y="5227"/>
                      </a:cubicBezTo>
                      <a:cubicBezTo>
                        <a:pt x="2034" y="5308"/>
                        <a:pt x="681" y="6791"/>
                        <a:pt x="762" y="8540"/>
                      </a:cubicBezTo>
                      <a:cubicBezTo>
                        <a:pt x="841" y="10284"/>
                        <a:pt x="2314" y="11635"/>
                        <a:pt x="4057" y="11564"/>
                      </a:cubicBezTo>
                      <a:cubicBezTo>
                        <a:pt x="9252" y="11101"/>
                        <a:pt x="14244" y="9321"/>
                        <a:pt x="18561" y="63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68" name="Google Shape;1068;p21"/>
            <p:cNvGrpSpPr/>
            <p:nvPr/>
          </p:nvGrpSpPr>
          <p:grpSpPr>
            <a:xfrm>
              <a:off x="-273648" y="445026"/>
              <a:ext cx="730201" cy="785545"/>
              <a:chOff x="7740980" y="3274406"/>
              <a:chExt cx="220905" cy="237648"/>
            </a:xfrm>
          </p:grpSpPr>
          <p:grpSp>
            <p:nvGrpSpPr>
              <p:cNvPr id="1069" name="Google Shape;1069;p21"/>
              <p:cNvGrpSpPr/>
              <p:nvPr/>
            </p:nvGrpSpPr>
            <p:grpSpPr>
              <a:xfrm>
                <a:off x="7740980" y="3274406"/>
                <a:ext cx="220905" cy="237648"/>
                <a:chOff x="7740980" y="3274406"/>
                <a:chExt cx="220905" cy="237648"/>
              </a:xfrm>
            </p:grpSpPr>
            <p:sp>
              <p:nvSpPr>
                <p:cNvPr id="1070" name="Google Shape;1070;p21"/>
                <p:cNvSpPr/>
                <p:nvPr/>
              </p:nvSpPr>
              <p:spPr>
                <a:xfrm>
                  <a:off x="7740980" y="3274406"/>
                  <a:ext cx="157020" cy="15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20" h="159478" extrusionOk="0">
                      <a:moveTo>
                        <a:pt x="4251" y="8460"/>
                      </a:moveTo>
                      <a:cubicBezTo>
                        <a:pt x="26660" y="8716"/>
                        <a:pt x="56661" y="13613"/>
                        <a:pt x="71688" y="31808"/>
                      </a:cubicBezTo>
                      <a:cubicBezTo>
                        <a:pt x="86805" y="50112"/>
                        <a:pt x="72337" y="71314"/>
                        <a:pt x="72808" y="91763"/>
                      </a:cubicBezTo>
                      <a:cubicBezTo>
                        <a:pt x="73666" y="112623"/>
                        <a:pt x="84280" y="131864"/>
                        <a:pt x="101463" y="143712"/>
                      </a:cubicBezTo>
                      <a:cubicBezTo>
                        <a:pt x="115615" y="154037"/>
                        <a:pt x="136800" y="163252"/>
                        <a:pt x="154677" y="158962"/>
                      </a:cubicBezTo>
                      <a:cubicBezTo>
                        <a:pt x="159620" y="157776"/>
                        <a:pt x="158277" y="149960"/>
                        <a:pt x="153313" y="151152"/>
                      </a:cubicBezTo>
                      <a:cubicBezTo>
                        <a:pt x="136790" y="155116"/>
                        <a:pt x="117172" y="145814"/>
                        <a:pt x="104409" y="136026"/>
                      </a:cubicBezTo>
                      <a:cubicBezTo>
                        <a:pt x="82658" y="119344"/>
                        <a:pt x="77060" y="94857"/>
                        <a:pt x="84266" y="69128"/>
                      </a:cubicBezTo>
                      <a:cubicBezTo>
                        <a:pt x="88753" y="53104"/>
                        <a:pt x="87478" y="36411"/>
                        <a:pt x="75351" y="24057"/>
                      </a:cubicBezTo>
                      <a:cubicBezTo>
                        <a:pt x="64777" y="13284"/>
                        <a:pt x="49863" y="7755"/>
                        <a:pt x="35429" y="4473"/>
                      </a:cubicBezTo>
                      <a:cubicBezTo>
                        <a:pt x="25431" y="2101"/>
                        <a:pt x="15212" y="790"/>
                        <a:pt x="4939" y="562"/>
                      </a:cubicBezTo>
                      <a:cubicBezTo>
                        <a:pt x="-140" y="504"/>
                        <a:pt x="-853" y="8402"/>
                        <a:pt x="4251" y="846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1" name="Google Shape;1071;p21"/>
                <p:cNvSpPr/>
                <p:nvPr/>
              </p:nvSpPr>
              <p:spPr>
                <a:xfrm>
                  <a:off x="7878407" y="3373023"/>
                  <a:ext cx="83478" cy="139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78" h="139031" extrusionOk="0">
                      <a:moveTo>
                        <a:pt x="758" y="57636"/>
                      </a:moveTo>
                      <a:cubicBezTo>
                        <a:pt x="758" y="57636"/>
                        <a:pt x="54179" y="-19399"/>
                        <a:pt x="79341" y="5526"/>
                      </a:cubicBezTo>
                      <a:cubicBezTo>
                        <a:pt x="104502" y="30452"/>
                        <a:pt x="24495" y="63159"/>
                        <a:pt x="24495" y="63159"/>
                      </a:cubicBezTo>
                      <a:cubicBezTo>
                        <a:pt x="24495" y="63159"/>
                        <a:pt x="88823" y="95595"/>
                        <a:pt x="79583" y="125476"/>
                      </a:cubicBezTo>
                      <a:cubicBezTo>
                        <a:pt x="70344" y="155357"/>
                        <a:pt x="11267" y="140087"/>
                        <a:pt x="758" y="576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72" name="Google Shape;1072;p21"/>
              <p:cNvGrpSpPr/>
              <p:nvPr/>
            </p:nvGrpSpPr>
            <p:grpSpPr>
              <a:xfrm>
                <a:off x="7888939" y="3401637"/>
                <a:ext cx="39051" cy="83623"/>
                <a:chOff x="7888939" y="3401637"/>
                <a:chExt cx="39051" cy="83623"/>
              </a:xfrm>
            </p:grpSpPr>
            <p:sp>
              <p:nvSpPr>
                <p:cNvPr id="1073" name="Google Shape;1073;p21"/>
                <p:cNvSpPr/>
                <p:nvPr/>
              </p:nvSpPr>
              <p:spPr>
                <a:xfrm>
                  <a:off x="7888939" y="3435515"/>
                  <a:ext cx="35224" cy="49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4" h="49745" extrusionOk="0">
                      <a:moveTo>
                        <a:pt x="29922" y="48775"/>
                      </a:moveTo>
                      <a:cubicBezTo>
                        <a:pt x="32065" y="52235"/>
                        <a:pt x="37649" y="49228"/>
                        <a:pt x="35498" y="45755"/>
                      </a:cubicBezTo>
                      <a:cubicBezTo>
                        <a:pt x="26323" y="30940"/>
                        <a:pt x="16785" y="16359"/>
                        <a:pt x="6884" y="2012"/>
                      </a:cubicBezTo>
                      <a:cubicBezTo>
                        <a:pt x="4588" y="-1316"/>
                        <a:pt x="-1007" y="1676"/>
                        <a:pt x="1309" y="5032"/>
                      </a:cubicBezTo>
                      <a:cubicBezTo>
                        <a:pt x="11207" y="19375"/>
                        <a:pt x="20745" y="33956"/>
                        <a:pt x="29922" y="487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4" name="Google Shape;1074;p21"/>
                <p:cNvSpPr/>
                <p:nvPr/>
              </p:nvSpPr>
              <p:spPr>
                <a:xfrm>
                  <a:off x="7899078" y="3401637"/>
                  <a:ext cx="28912" cy="20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2" h="20946" extrusionOk="0">
                      <a:moveTo>
                        <a:pt x="1636" y="20565"/>
                      </a:moveTo>
                      <a:cubicBezTo>
                        <a:pt x="2866" y="21786"/>
                        <a:pt x="4839" y="21826"/>
                        <a:pt x="6117" y="20655"/>
                      </a:cubicBezTo>
                      <a:cubicBezTo>
                        <a:pt x="13123" y="15445"/>
                        <a:pt x="20469" y="10707"/>
                        <a:pt x="28104" y="6472"/>
                      </a:cubicBezTo>
                      <a:cubicBezTo>
                        <a:pt x="29615" y="5585"/>
                        <a:pt x="30121" y="3640"/>
                        <a:pt x="29233" y="2129"/>
                      </a:cubicBezTo>
                      <a:cubicBezTo>
                        <a:pt x="28389" y="691"/>
                        <a:pt x="26577" y="151"/>
                        <a:pt x="25085" y="894"/>
                      </a:cubicBezTo>
                      <a:cubicBezTo>
                        <a:pt x="16970" y="5433"/>
                        <a:pt x="9167" y="10506"/>
                        <a:pt x="1725" y="16081"/>
                      </a:cubicBezTo>
                      <a:cubicBezTo>
                        <a:pt x="472" y="17298"/>
                        <a:pt x="432" y="19298"/>
                        <a:pt x="1636" y="205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075" name="Google Shape;107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76" name="Google Shape;1076;p21"/>
          <p:cNvSpPr txBox="1">
            <a:spLocks noGrp="1"/>
          </p:cNvSpPr>
          <p:nvPr>
            <p:ph type="subTitle" idx="1"/>
          </p:nvPr>
        </p:nvSpPr>
        <p:spPr>
          <a:xfrm>
            <a:off x="4572125" y="1079575"/>
            <a:ext cx="3852000" cy="3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7" name="Google Shape;1077;p21"/>
          <p:cNvSpPr txBox="1">
            <a:spLocks noGrp="1"/>
          </p:cNvSpPr>
          <p:nvPr>
            <p:ph type="subTitle" idx="2"/>
          </p:nvPr>
        </p:nvSpPr>
        <p:spPr>
          <a:xfrm>
            <a:off x="720000" y="1079575"/>
            <a:ext cx="3852000" cy="3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uckiest Guy"/>
              <a:buNone/>
              <a:defRPr sz="3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uckiest Guy"/>
              <a:buNone/>
              <a:defRPr sz="3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uckiest Guy"/>
              <a:buNone/>
              <a:defRPr sz="3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uckiest Guy"/>
              <a:buNone/>
              <a:defRPr sz="3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uckiest Guy"/>
              <a:buNone/>
              <a:defRPr sz="3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uckiest Guy"/>
              <a:buNone/>
              <a:defRPr sz="3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uckiest Guy"/>
              <a:buNone/>
              <a:defRPr sz="3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uckiest Guy"/>
              <a:buNone/>
              <a:defRPr sz="3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Luckiest Guy"/>
              <a:buNone/>
              <a:defRPr sz="3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59" r:id="rId6"/>
    <p:sldLayoutId id="2147483661" r:id="rId7"/>
    <p:sldLayoutId id="2147483666" r:id="rId8"/>
    <p:sldLayoutId id="2147483667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mealcare_guelp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wpoverty.ca/access-guide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wpoverty.ca/foodaccessmap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guelph.ca/registrar/studentfinance/" TargetMode="External"/><Relationship Id="rId7" Type="http://schemas.openxmlformats.org/officeDocument/2006/relationships/hyperlink" Target="https://www.uoguelph.ca/registrar/studentfinance/aid/student_budge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oguelph.ca/registrar/studentfinance/aid/index" TargetMode="External"/><Relationship Id="rId5" Type="http://schemas.openxmlformats.org/officeDocument/2006/relationships/hyperlink" Target="https://www.uoguelph.ca/registrar/studentfinance/apps/awards?id=I3058" TargetMode="External"/><Relationship Id="rId4" Type="http://schemas.openxmlformats.org/officeDocument/2006/relationships/hyperlink" Target="https://www.uoguelph.ca/registrar/studentfinance/aid/counsellin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csaonline.ca/services/guelph-student-foodbank/" TargetMode="External"/><Relationship Id="rId3" Type="http://schemas.openxmlformats.org/officeDocument/2006/relationships/hyperlink" Target="https://www.uoguelph.ca/healthy-campus/food-security/" TargetMode="External"/><Relationship Id="rId7" Type="http://schemas.openxmlformats.org/officeDocument/2006/relationships/hyperlink" Target="https://www.gwpoverty.ca/access-guide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gwpoverty.ca/wp-content/uploads/2025/12/Guelph-Food-Access-Guide-December-18th-2025.pdf" TargetMode="External"/><Relationship Id="rId11" Type="http://schemas.openxmlformats.org/officeDocument/2006/relationships/hyperlink" Target="https://theseedguelph.ca/" TargetMode="External"/><Relationship Id="rId5" Type="http://schemas.openxmlformats.org/officeDocument/2006/relationships/hyperlink" Target="https://www.gwpoverty.ca/foodaccessmap/" TargetMode="External"/><Relationship Id="rId10" Type="http://schemas.openxmlformats.org/officeDocument/2006/relationships/hyperlink" Target="https://wellness.uoguelph.ca/system/files/Campus%20Food%20Access%20Guide%20%282025%29.pdf" TargetMode="External"/><Relationship Id="rId4" Type="http://schemas.openxmlformats.org/officeDocument/2006/relationships/hyperlink" Target="https://wellness.uoguelph.ca/nutrition" TargetMode="External"/><Relationship Id="rId9" Type="http://schemas.openxmlformats.org/officeDocument/2006/relationships/hyperlink" Target="https://www.cesinstitute.ca/u-g-food-market-sliding-scale-market-university-guelp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ellness.uoguelph.ca/services/health-services/all-health-services/dietitian-services/common-nutrition-questions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ellness.uoguelph.ca/nutrition#One-to-One%20Nutrition%20Appointment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ellness.uoguelph.ca/nutrition#Nutrition%20Services%20on%20Demand" TargetMode="External"/><Relationship Id="rId5" Type="http://schemas.openxmlformats.org/officeDocument/2006/relationships/hyperlink" Target="https://wellness.uoguelph.ca/nutrition#Group%20Nutrition" TargetMode="External"/><Relationship Id="rId10" Type="http://schemas.openxmlformats.org/officeDocument/2006/relationships/hyperlink" Target="https://wellness.uoguelph.ca/nutrition#Additional%20Resources" TargetMode="External"/><Relationship Id="rId4" Type="http://schemas.openxmlformats.org/officeDocument/2006/relationships/hyperlink" Target="https://wellness.uoguelph.ca/nutrition" TargetMode="External"/><Relationship Id="rId9" Type="http://schemas.openxmlformats.org/officeDocument/2006/relationships/hyperlink" Target="https://wellness.uoguelph.ca/nutrition#Recipe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oodbank@uoguelph.c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ealcare.org/#guelp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tagram.com/mealcare_guelp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35"/>
          <p:cNvSpPr txBox="1">
            <a:spLocks noGrp="1"/>
          </p:cNvSpPr>
          <p:nvPr>
            <p:ph type="ctrTitle"/>
          </p:nvPr>
        </p:nvSpPr>
        <p:spPr>
          <a:xfrm>
            <a:off x="414013" y="1028143"/>
            <a:ext cx="5922049" cy="1509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6000" dirty="0"/>
              <a:t>Food security</a:t>
            </a:r>
            <a:endParaRPr sz="6000" dirty="0"/>
          </a:p>
        </p:txBody>
      </p:sp>
      <p:sp>
        <p:nvSpPr>
          <p:cNvPr id="1748" name="Google Shape;1748;p35"/>
          <p:cNvSpPr txBox="1">
            <a:spLocks noGrp="1"/>
          </p:cNvSpPr>
          <p:nvPr>
            <p:ph type="subTitle" idx="1"/>
          </p:nvPr>
        </p:nvSpPr>
        <p:spPr>
          <a:xfrm>
            <a:off x="581015" y="2180274"/>
            <a:ext cx="3961492" cy="6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Danielle Castledine, Nurse Practitioner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749" name="Google Shape;1749;p35"/>
          <p:cNvGrpSpPr/>
          <p:nvPr/>
        </p:nvGrpSpPr>
        <p:grpSpPr>
          <a:xfrm>
            <a:off x="-1485279" y="-922377"/>
            <a:ext cx="12547100" cy="7061019"/>
            <a:chOff x="-1485279" y="-922377"/>
            <a:chExt cx="12547100" cy="7061019"/>
          </a:xfrm>
        </p:grpSpPr>
        <p:sp>
          <p:nvSpPr>
            <p:cNvPr id="1750" name="Google Shape;1750;p35"/>
            <p:cNvSpPr/>
            <p:nvPr/>
          </p:nvSpPr>
          <p:spPr>
            <a:xfrm rot="9962883">
              <a:off x="5834315" y="-540978"/>
              <a:ext cx="3425920" cy="2160961"/>
            </a:xfrm>
            <a:custGeom>
              <a:avLst/>
              <a:gdLst/>
              <a:ahLst/>
              <a:cxnLst/>
              <a:rect l="l" t="t" r="r" b="b"/>
              <a:pathLst>
                <a:path w="2078031" h="1482503" extrusionOk="0">
                  <a:moveTo>
                    <a:pt x="89445" y="347908"/>
                  </a:moveTo>
                  <a:cubicBezTo>
                    <a:pt x="176709" y="203735"/>
                    <a:pt x="321784" y="40429"/>
                    <a:pt x="508419" y="112737"/>
                  </a:cubicBezTo>
                  <a:cubicBezTo>
                    <a:pt x="707648" y="189926"/>
                    <a:pt x="757326" y="422095"/>
                    <a:pt x="787963" y="609069"/>
                  </a:cubicBezTo>
                  <a:cubicBezTo>
                    <a:pt x="801942" y="694375"/>
                    <a:pt x="823309" y="783843"/>
                    <a:pt x="878723" y="852481"/>
                  </a:cubicBezTo>
                  <a:cubicBezTo>
                    <a:pt x="943883" y="933192"/>
                    <a:pt x="1044090" y="940667"/>
                    <a:pt x="1137535" y="911327"/>
                  </a:cubicBezTo>
                  <a:cubicBezTo>
                    <a:pt x="1241918" y="878552"/>
                    <a:pt x="1343725" y="842111"/>
                    <a:pt x="1451683" y="821967"/>
                  </a:cubicBezTo>
                  <a:cubicBezTo>
                    <a:pt x="1556836" y="802345"/>
                    <a:pt x="1673257" y="790695"/>
                    <a:pt x="1777051" y="822944"/>
                  </a:cubicBezTo>
                  <a:cubicBezTo>
                    <a:pt x="1885308" y="856580"/>
                    <a:pt x="1949252" y="949526"/>
                    <a:pt x="1973818" y="1056443"/>
                  </a:cubicBezTo>
                  <a:cubicBezTo>
                    <a:pt x="2001580" y="1177275"/>
                    <a:pt x="1976892" y="1303635"/>
                    <a:pt x="1954514" y="1423214"/>
                  </a:cubicBezTo>
                  <a:cubicBezTo>
                    <a:pt x="1943342" y="1482917"/>
                    <a:pt x="2034805" y="1509125"/>
                    <a:pt x="2046081" y="1448866"/>
                  </a:cubicBezTo>
                  <a:cubicBezTo>
                    <a:pt x="2085667" y="1237329"/>
                    <a:pt x="2122733" y="973186"/>
                    <a:pt x="1943524" y="810690"/>
                  </a:cubicBezTo>
                  <a:cubicBezTo>
                    <a:pt x="1765944" y="649672"/>
                    <a:pt x="1477459" y="707407"/>
                    <a:pt x="1270053" y="768182"/>
                  </a:cubicBezTo>
                  <a:cubicBezTo>
                    <a:pt x="1213995" y="784609"/>
                    <a:pt x="1159489" y="805903"/>
                    <a:pt x="1103490" y="822347"/>
                  </a:cubicBezTo>
                  <a:cubicBezTo>
                    <a:pt x="1058886" y="835444"/>
                    <a:pt x="1010156" y="842319"/>
                    <a:pt x="971121" y="811392"/>
                  </a:cubicBezTo>
                  <a:cubicBezTo>
                    <a:pt x="904228" y="758393"/>
                    <a:pt x="890453" y="650659"/>
                    <a:pt x="877946" y="572333"/>
                  </a:cubicBezTo>
                  <a:cubicBezTo>
                    <a:pt x="843706" y="357893"/>
                    <a:pt x="770467" y="122246"/>
                    <a:pt x="553435" y="29074"/>
                  </a:cubicBezTo>
                  <a:cubicBezTo>
                    <a:pt x="446940" y="-16644"/>
                    <a:pt x="328672" y="-6748"/>
                    <a:pt x="230263" y="54195"/>
                  </a:cubicBezTo>
                  <a:cubicBezTo>
                    <a:pt x="135332" y="112983"/>
                    <a:pt x="65048" y="204513"/>
                    <a:pt x="7966" y="298820"/>
                  </a:cubicBezTo>
                  <a:cubicBezTo>
                    <a:pt x="-23779" y="351268"/>
                    <a:pt x="57743" y="400285"/>
                    <a:pt x="89445" y="3479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5"/>
            <p:cNvSpPr/>
            <p:nvPr/>
          </p:nvSpPr>
          <p:spPr>
            <a:xfrm rot="-10651038">
              <a:off x="-1441223" y="3719250"/>
              <a:ext cx="4165084" cy="2102820"/>
            </a:xfrm>
            <a:custGeom>
              <a:avLst/>
              <a:gdLst/>
              <a:ahLst/>
              <a:cxnLst/>
              <a:rect l="l" t="t" r="r" b="b"/>
              <a:pathLst>
                <a:path w="1145540" h="897780" extrusionOk="0">
                  <a:moveTo>
                    <a:pt x="132563" y="499111"/>
                  </a:moveTo>
                  <a:cubicBezTo>
                    <a:pt x="246645" y="566563"/>
                    <a:pt x="401541" y="550707"/>
                    <a:pt x="501766" y="637435"/>
                  </a:cubicBezTo>
                  <a:cubicBezTo>
                    <a:pt x="555436" y="683879"/>
                    <a:pt x="584224" y="752778"/>
                    <a:pt x="632190" y="805097"/>
                  </a:cubicBezTo>
                  <a:cubicBezTo>
                    <a:pt x="730983" y="912855"/>
                    <a:pt x="913641" y="929576"/>
                    <a:pt x="1030343" y="841544"/>
                  </a:cubicBezTo>
                  <a:cubicBezTo>
                    <a:pt x="1147045" y="753512"/>
                    <a:pt x="1181214" y="573231"/>
                    <a:pt x="1104826" y="448573"/>
                  </a:cubicBezTo>
                  <a:cubicBezTo>
                    <a:pt x="1078324" y="405325"/>
                    <a:pt x="1041088" y="369458"/>
                    <a:pt x="1000372" y="339223"/>
                  </a:cubicBezTo>
                  <a:cubicBezTo>
                    <a:pt x="869071" y="241720"/>
                    <a:pt x="704661" y="201947"/>
                    <a:pt x="559165" y="127287"/>
                  </a:cubicBezTo>
                  <a:cubicBezTo>
                    <a:pt x="471334" y="82217"/>
                    <a:pt x="387779" y="23368"/>
                    <a:pt x="290720" y="5361"/>
                  </a:cubicBezTo>
                  <a:cubicBezTo>
                    <a:pt x="-5383" y="-49573"/>
                    <a:pt x="-104936" y="358689"/>
                    <a:pt x="132563" y="499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5"/>
            <p:cNvSpPr/>
            <p:nvPr/>
          </p:nvSpPr>
          <p:spPr>
            <a:xfrm rot="9615537">
              <a:off x="6394759" y="3670008"/>
              <a:ext cx="4501792" cy="1760178"/>
            </a:xfrm>
            <a:custGeom>
              <a:avLst/>
              <a:gdLst/>
              <a:ahLst/>
              <a:cxnLst/>
              <a:rect l="l" t="t" r="r" b="b"/>
              <a:pathLst>
                <a:path w="1509249" h="725749" extrusionOk="0">
                  <a:moveTo>
                    <a:pt x="207945" y="641984"/>
                  </a:moveTo>
                  <a:cubicBezTo>
                    <a:pt x="278874" y="647610"/>
                    <a:pt x="339160" y="697749"/>
                    <a:pt x="409191" y="710334"/>
                  </a:cubicBezTo>
                  <a:cubicBezTo>
                    <a:pt x="506606" y="727839"/>
                    <a:pt x="611558" y="658588"/>
                    <a:pt x="633822" y="562114"/>
                  </a:cubicBezTo>
                  <a:cubicBezTo>
                    <a:pt x="641286" y="529774"/>
                    <a:pt x="641445" y="493421"/>
                    <a:pt x="663017" y="468204"/>
                  </a:cubicBezTo>
                  <a:cubicBezTo>
                    <a:pt x="693696" y="432341"/>
                    <a:pt x="751644" y="438170"/>
                    <a:pt x="793983" y="459009"/>
                  </a:cubicBezTo>
                  <a:cubicBezTo>
                    <a:pt x="836320" y="479848"/>
                    <a:pt x="873579" y="512483"/>
                    <a:pt x="919510" y="523289"/>
                  </a:cubicBezTo>
                  <a:cubicBezTo>
                    <a:pt x="973815" y="535203"/>
                    <a:pt x="1030149" y="515010"/>
                    <a:pt x="1064534" y="471306"/>
                  </a:cubicBezTo>
                  <a:cubicBezTo>
                    <a:pt x="1107018" y="415597"/>
                    <a:pt x="1110693" y="327151"/>
                    <a:pt x="1173652" y="296443"/>
                  </a:cubicBezTo>
                  <a:cubicBezTo>
                    <a:pt x="1204915" y="281194"/>
                    <a:pt x="1241634" y="285905"/>
                    <a:pt x="1276398" y="287012"/>
                  </a:cubicBezTo>
                  <a:cubicBezTo>
                    <a:pt x="1319521" y="288375"/>
                    <a:pt x="1362621" y="283640"/>
                    <a:pt x="1404421" y="272947"/>
                  </a:cubicBezTo>
                  <a:cubicBezTo>
                    <a:pt x="1446371" y="262204"/>
                    <a:pt x="1491301" y="240924"/>
                    <a:pt x="1505226" y="199904"/>
                  </a:cubicBezTo>
                  <a:cubicBezTo>
                    <a:pt x="1516429" y="166902"/>
                    <a:pt x="1503589" y="129709"/>
                    <a:pt x="1481898" y="102435"/>
                  </a:cubicBezTo>
                  <a:cubicBezTo>
                    <a:pt x="1432313" y="40086"/>
                    <a:pt x="1346465" y="21738"/>
                    <a:pt x="1267350" y="12583"/>
                  </a:cubicBezTo>
                  <a:cubicBezTo>
                    <a:pt x="992956" y="-18924"/>
                    <a:pt x="714993" y="10414"/>
                    <a:pt x="453213" y="98511"/>
                  </a:cubicBezTo>
                  <a:cubicBezTo>
                    <a:pt x="352684" y="132441"/>
                    <a:pt x="253248" y="176053"/>
                    <a:pt x="173667" y="246248"/>
                  </a:cubicBezTo>
                  <a:cubicBezTo>
                    <a:pt x="76778" y="331710"/>
                    <a:pt x="17665" y="456116"/>
                    <a:pt x="5251" y="584113"/>
                  </a:cubicBezTo>
                  <a:cubicBezTo>
                    <a:pt x="1323" y="624623"/>
                    <a:pt x="-14035" y="732219"/>
                    <a:pt x="38302" y="725783"/>
                  </a:cubicBezTo>
                  <a:cubicBezTo>
                    <a:pt x="61356" y="722949"/>
                    <a:pt x="88975" y="679971"/>
                    <a:pt x="109103" y="667513"/>
                  </a:cubicBezTo>
                  <a:cubicBezTo>
                    <a:pt x="138586" y="649265"/>
                    <a:pt x="173128" y="639223"/>
                    <a:pt x="207945" y="6419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3" name="Google Shape;1753;p35"/>
          <p:cNvGrpSpPr/>
          <p:nvPr/>
        </p:nvGrpSpPr>
        <p:grpSpPr>
          <a:xfrm>
            <a:off x="3367027" y="2903838"/>
            <a:ext cx="730201" cy="785545"/>
            <a:chOff x="7740980" y="3274406"/>
            <a:chExt cx="220905" cy="237648"/>
          </a:xfrm>
        </p:grpSpPr>
        <p:grpSp>
          <p:nvGrpSpPr>
            <p:cNvPr id="1754" name="Google Shape;1754;p35"/>
            <p:cNvGrpSpPr/>
            <p:nvPr/>
          </p:nvGrpSpPr>
          <p:grpSpPr>
            <a:xfrm>
              <a:off x="7740980" y="3274406"/>
              <a:ext cx="220905" cy="237648"/>
              <a:chOff x="7740980" y="3274406"/>
              <a:chExt cx="220905" cy="237648"/>
            </a:xfrm>
          </p:grpSpPr>
          <p:sp>
            <p:nvSpPr>
              <p:cNvPr id="1755" name="Google Shape;1755;p35"/>
              <p:cNvSpPr/>
              <p:nvPr/>
            </p:nvSpPr>
            <p:spPr>
              <a:xfrm>
                <a:off x="7740980" y="3274406"/>
                <a:ext cx="157020" cy="159478"/>
              </a:xfrm>
              <a:custGeom>
                <a:avLst/>
                <a:gdLst/>
                <a:ahLst/>
                <a:cxnLst/>
                <a:rect l="l" t="t" r="r" b="b"/>
                <a:pathLst>
                  <a:path w="157020" h="159478" extrusionOk="0">
                    <a:moveTo>
                      <a:pt x="4251" y="8460"/>
                    </a:moveTo>
                    <a:cubicBezTo>
                      <a:pt x="26660" y="8716"/>
                      <a:pt x="56661" y="13613"/>
                      <a:pt x="71688" y="31808"/>
                    </a:cubicBezTo>
                    <a:cubicBezTo>
                      <a:pt x="86805" y="50112"/>
                      <a:pt x="72337" y="71314"/>
                      <a:pt x="72808" y="91763"/>
                    </a:cubicBezTo>
                    <a:cubicBezTo>
                      <a:pt x="73666" y="112623"/>
                      <a:pt x="84280" y="131864"/>
                      <a:pt x="101463" y="143712"/>
                    </a:cubicBezTo>
                    <a:cubicBezTo>
                      <a:pt x="115615" y="154037"/>
                      <a:pt x="136800" y="163252"/>
                      <a:pt x="154677" y="158962"/>
                    </a:cubicBezTo>
                    <a:cubicBezTo>
                      <a:pt x="159620" y="157776"/>
                      <a:pt x="158277" y="149960"/>
                      <a:pt x="153313" y="151152"/>
                    </a:cubicBezTo>
                    <a:cubicBezTo>
                      <a:pt x="136790" y="155116"/>
                      <a:pt x="117172" y="145814"/>
                      <a:pt x="104409" y="136026"/>
                    </a:cubicBezTo>
                    <a:cubicBezTo>
                      <a:pt x="82658" y="119344"/>
                      <a:pt x="77060" y="94857"/>
                      <a:pt x="84266" y="69128"/>
                    </a:cubicBezTo>
                    <a:cubicBezTo>
                      <a:pt x="88753" y="53104"/>
                      <a:pt x="87478" y="36411"/>
                      <a:pt x="75351" y="24057"/>
                    </a:cubicBezTo>
                    <a:cubicBezTo>
                      <a:pt x="64777" y="13284"/>
                      <a:pt x="49863" y="7755"/>
                      <a:pt x="35429" y="4473"/>
                    </a:cubicBezTo>
                    <a:cubicBezTo>
                      <a:pt x="25431" y="2101"/>
                      <a:pt x="15212" y="790"/>
                      <a:pt x="4939" y="562"/>
                    </a:cubicBezTo>
                    <a:cubicBezTo>
                      <a:pt x="-140" y="504"/>
                      <a:pt x="-853" y="8402"/>
                      <a:pt x="4251" y="84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35"/>
              <p:cNvSpPr/>
              <p:nvPr/>
            </p:nvSpPr>
            <p:spPr>
              <a:xfrm>
                <a:off x="7878407" y="3373023"/>
                <a:ext cx="83478" cy="139031"/>
              </a:xfrm>
              <a:custGeom>
                <a:avLst/>
                <a:gdLst/>
                <a:ahLst/>
                <a:cxnLst/>
                <a:rect l="l" t="t" r="r" b="b"/>
                <a:pathLst>
                  <a:path w="83478" h="139031" extrusionOk="0">
                    <a:moveTo>
                      <a:pt x="758" y="57636"/>
                    </a:moveTo>
                    <a:cubicBezTo>
                      <a:pt x="758" y="57636"/>
                      <a:pt x="54179" y="-19399"/>
                      <a:pt x="79341" y="5526"/>
                    </a:cubicBezTo>
                    <a:cubicBezTo>
                      <a:pt x="104502" y="30452"/>
                      <a:pt x="24495" y="63159"/>
                      <a:pt x="24495" y="63159"/>
                    </a:cubicBezTo>
                    <a:cubicBezTo>
                      <a:pt x="24495" y="63159"/>
                      <a:pt x="88823" y="95595"/>
                      <a:pt x="79583" y="125476"/>
                    </a:cubicBezTo>
                    <a:cubicBezTo>
                      <a:pt x="70344" y="155357"/>
                      <a:pt x="11267" y="140087"/>
                      <a:pt x="758" y="57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57" name="Google Shape;1757;p35"/>
            <p:cNvGrpSpPr/>
            <p:nvPr/>
          </p:nvGrpSpPr>
          <p:grpSpPr>
            <a:xfrm>
              <a:off x="7888939" y="3401637"/>
              <a:ext cx="39051" cy="83623"/>
              <a:chOff x="7888939" y="3401637"/>
              <a:chExt cx="39051" cy="83623"/>
            </a:xfrm>
          </p:grpSpPr>
          <p:sp>
            <p:nvSpPr>
              <p:cNvPr id="1758" name="Google Shape;1758;p35"/>
              <p:cNvSpPr/>
              <p:nvPr/>
            </p:nvSpPr>
            <p:spPr>
              <a:xfrm>
                <a:off x="7888939" y="3435515"/>
                <a:ext cx="35224" cy="49745"/>
              </a:xfrm>
              <a:custGeom>
                <a:avLst/>
                <a:gdLst/>
                <a:ahLst/>
                <a:cxnLst/>
                <a:rect l="l" t="t" r="r" b="b"/>
                <a:pathLst>
                  <a:path w="35224" h="49745" extrusionOk="0">
                    <a:moveTo>
                      <a:pt x="29922" y="48775"/>
                    </a:moveTo>
                    <a:cubicBezTo>
                      <a:pt x="32065" y="52235"/>
                      <a:pt x="37649" y="49228"/>
                      <a:pt x="35498" y="45755"/>
                    </a:cubicBezTo>
                    <a:cubicBezTo>
                      <a:pt x="26323" y="30940"/>
                      <a:pt x="16785" y="16359"/>
                      <a:pt x="6884" y="2012"/>
                    </a:cubicBezTo>
                    <a:cubicBezTo>
                      <a:pt x="4588" y="-1316"/>
                      <a:pt x="-1007" y="1676"/>
                      <a:pt x="1309" y="5032"/>
                    </a:cubicBezTo>
                    <a:cubicBezTo>
                      <a:pt x="11207" y="19375"/>
                      <a:pt x="20745" y="33956"/>
                      <a:pt x="29922" y="487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35"/>
              <p:cNvSpPr/>
              <p:nvPr/>
            </p:nvSpPr>
            <p:spPr>
              <a:xfrm>
                <a:off x="7899078" y="3401637"/>
                <a:ext cx="28912" cy="20946"/>
              </a:xfrm>
              <a:custGeom>
                <a:avLst/>
                <a:gdLst/>
                <a:ahLst/>
                <a:cxnLst/>
                <a:rect l="l" t="t" r="r" b="b"/>
                <a:pathLst>
                  <a:path w="28912" h="20946" extrusionOk="0">
                    <a:moveTo>
                      <a:pt x="1636" y="20565"/>
                    </a:moveTo>
                    <a:cubicBezTo>
                      <a:pt x="2866" y="21786"/>
                      <a:pt x="4839" y="21826"/>
                      <a:pt x="6117" y="20655"/>
                    </a:cubicBezTo>
                    <a:cubicBezTo>
                      <a:pt x="13123" y="15445"/>
                      <a:pt x="20469" y="10707"/>
                      <a:pt x="28104" y="6472"/>
                    </a:cubicBezTo>
                    <a:cubicBezTo>
                      <a:pt x="29615" y="5585"/>
                      <a:pt x="30121" y="3640"/>
                      <a:pt x="29233" y="2129"/>
                    </a:cubicBezTo>
                    <a:cubicBezTo>
                      <a:pt x="28389" y="691"/>
                      <a:pt x="26577" y="151"/>
                      <a:pt x="25085" y="894"/>
                    </a:cubicBezTo>
                    <a:cubicBezTo>
                      <a:pt x="16970" y="5433"/>
                      <a:pt x="9167" y="10506"/>
                      <a:pt x="1725" y="16081"/>
                    </a:cubicBezTo>
                    <a:cubicBezTo>
                      <a:pt x="472" y="17298"/>
                      <a:pt x="432" y="19298"/>
                      <a:pt x="1636" y="205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60" name="Google Shape;1760;p35"/>
          <p:cNvGrpSpPr/>
          <p:nvPr/>
        </p:nvGrpSpPr>
        <p:grpSpPr>
          <a:xfrm rot="10363128">
            <a:off x="909721" y="3521542"/>
            <a:ext cx="1221723" cy="742213"/>
            <a:chOff x="5135248" y="2637311"/>
            <a:chExt cx="735582" cy="446849"/>
          </a:xfrm>
        </p:grpSpPr>
        <p:sp>
          <p:nvSpPr>
            <p:cNvPr id="1761" name="Google Shape;1761;p35"/>
            <p:cNvSpPr/>
            <p:nvPr/>
          </p:nvSpPr>
          <p:spPr>
            <a:xfrm>
              <a:off x="5524283" y="2827994"/>
              <a:ext cx="113104" cy="117030"/>
            </a:xfrm>
            <a:custGeom>
              <a:avLst/>
              <a:gdLst/>
              <a:ahLst/>
              <a:cxnLst/>
              <a:rect l="l" t="t" r="r" b="b"/>
              <a:pathLst>
                <a:path w="113104" h="117030" extrusionOk="0">
                  <a:moveTo>
                    <a:pt x="6897" y="11693"/>
                  </a:moveTo>
                  <a:cubicBezTo>
                    <a:pt x="-13203" y="37058"/>
                    <a:pt x="21113" y="69089"/>
                    <a:pt x="37340" y="89367"/>
                  </a:cubicBezTo>
                  <a:cubicBezTo>
                    <a:pt x="49030" y="103977"/>
                    <a:pt x="66756" y="120883"/>
                    <a:pt x="87272" y="117038"/>
                  </a:cubicBezTo>
                  <a:cubicBezTo>
                    <a:pt x="110036" y="112770"/>
                    <a:pt x="116224" y="86395"/>
                    <a:pt x="113113" y="66685"/>
                  </a:cubicBezTo>
                  <a:cubicBezTo>
                    <a:pt x="109526" y="44052"/>
                    <a:pt x="95829" y="24285"/>
                    <a:pt x="75902" y="12981"/>
                  </a:cubicBezTo>
                  <a:cubicBezTo>
                    <a:pt x="54607" y="1199"/>
                    <a:pt x="21860" y="-7192"/>
                    <a:pt x="6897" y="11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5399614" y="2637311"/>
              <a:ext cx="145793" cy="127954"/>
            </a:xfrm>
            <a:custGeom>
              <a:avLst/>
              <a:gdLst/>
              <a:ahLst/>
              <a:cxnLst/>
              <a:rect l="l" t="t" r="r" b="b"/>
              <a:pathLst>
                <a:path w="145793" h="127954" extrusionOk="0">
                  <a:moveTo>
                    <a:pt x="49980" y="1400"/>
                  </a:moveTo>
                  <a:cubicBezTo>
                    <a:pt x="35972" y="-470"/>
                    <a:pt x="19970" y="77"/>
                    <a:pt x="10059" y="10532"/>
                  </a:cubicBezTo>
                  <a:cubicBezTo>
                    <a:pt x="-22637" y="45022"/>
                    <a:pt x="39451" y="93674"/>
                    <a:pt x="64145" y="110283"/>
                  </a:cubicBezTo>
                  <a:cubicBezTo>
                    <a:pt x="84778" y="124160"/>
                    <a:pt x="119182" y="140451"/>
                    <a:pt x="139011" y="115673"/>
                  </a:cubicBezTo>
                  <a:cubicBezTo>
                    <a:pt x="156644" y="93637"/>
                    <a:pt x="139896" y="60727"/>
                    <a:pt x="124059" y="42986"/>
                  </a:cubicBezTo>
                  <a:cubicBezTo>
                    <a:pt x="105868" y="22606"/>
                    <a:pt x="77389" y="5059"/>
                    <a:pt x="49980" y="14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5135248" y="2652350"/>
              <a:ext cx="211926" cy="174413"/>
            </a:xfrm>
            <a:custGeom>
              <a:avLst/>
              <a:gdLst/>
              <a:ahLst/>
              <a:cxnLst/>
              <a:rect l="l" t="t" r="r" b="b"/>
              <a:pathLst>
                <a:path w="211926" h="174413" extrusionOk="0">
                  <a:moveTo>
                    <a:pt x="206699" y="86121"/>
                  </a:moveTo>
                  <a:cubicBezTo>
                    <a:pt x="190356" y="49207"/>
                    <a:pt x="82339" y="-4745"/>
                    <a:pt x="45549" y="983"/>
                  </a:cubicBezTo>
                  <a:cubicBezTo>
                    <a:pt x="-63471" y="17954"/>
                    <a:pt x="56560" y="111374"/>
                    <a:pt x="90206" y="140512"/>
                  </a:cubicBezTo>
                  <a:cubicBezTo>
                    <a:pt x="113469" y="160660"/>
                    <a:pt x="147210" y="184333"/>
                    <a:pt x="179445" y="171179"/>
                  </a:cubicBezTo>
                  <a:cubicBezTo>
                    <a:pt x="211728" y="158010"/>
                    <a:pt x="219784" y="115677"/>
                    <a:pt x="206699" y="86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5527537" y="2993655"/>
              <a:ext cx="134203" cy="90505"/>
            </a:xfrm>
            <a:custGeom>
              <a:avLst/>
              <a:gdLst/>
              <a:ahLst/>
              <a:cxnLst/>
              <a:rect l="l" t="t" r="r" b="b"/>
              <a:pathLst>
                <a:path w="134203" h="90505" extrusionOk="0">
                  <a:moveTo>
                    <a:pt x="25033" y="1994"/>
                  </a:moveTo>
                  <a:cubicBezTo>
                    <a:pt x="13523" y="4966"/>
                    <a:pt x="3103" y="13367"/>
                    <a:pt x="953" y="25308"/>
                  </a:cubicBezTo>
                  <a:cubicBezTo>
                    <a:pt x="-2151" y="42543"/>
                    <a:pt x="32689" y="59825"/>
                    <a:pt x="48863" y="70892"/>
                  </a:cubicBezTo>
                  <a:cubicBezTo>
                    <a:pt x="57963" y="77126"/>
                    <a:pt x="67870" y="82090"/>
                    <a:pt x="78311" y="85646"/>
                  </a:cubicBezTo>
                  <a:cubicBezTo>
                    <a:pt x="89435" y="90023"/>
                    <a:pt x="101414" y="91786"/>
                    <a:pt x="113327" y="90801"/>
                  </a:cubicBezTo>
                  <a:cubicBezTo>
                    <a:pt x="139341" y="87037"/>
                    <a:pt x="139046" y="56598"/>
                    <a:pt x="127359" y="38956"/>
                  </a:cubicBezTo>
                  <a:cubicBezTo>
                    <a:pt x="113395" y="17877"/>
                    <a:pt x="88420" y="10519"/>
                    <a:pt x="65117" y="5045"/>
                  </a:cubicBezTo>
                  <a:cubicBezTo>
                    <a:pt x="52101" y="1987"/>
                    <a:pt x="38335" y="-1438"/>
                    <a:pt x="25033" y="19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5714212" y="2961304"/>
              <a:ext cx="156618" cy="121855"/>
            </a:xfrm>
            <a:custGeom>
              <a:avLst/>
              <a:gdLst/>
              <a:ahLst/>
              <a:cxnLst/>
              <a:rect l="l" t="t" r="r" b="b"/>
              <a:pathLst>
                <a:path w="156618" h="121855" extrusionOk="0">
                  <a:moveTo>
                    <a:pt x="76730" y="5106"/>
                  </a:moveTo>
                  <a:cubicBezTo>
                    <a:pt x="59236" y="870"/>
                    <a:pt x="41158" y="-418"/>
                    <a:pt x="23241" y="1297"/>
                  </a:cubicBezTo>
                  <a:cubicBezTo>
                    <a:pt x="15728" y="2130"/>
                    <a:pt x="7203" y="4337"/>
                    <a:pt x="3494" y="11629"/>
                  </a:cubicBezTo>
                  <a:cubicBezTo>
                    <a:pt x="-10503" y="39143"/>
                    <a:pt x="32893" y="73280"/>
                    <a:pt x="50392" y="87301"/>
                  </a:cubicBezTo>
                  <a:cubicBezTo>
                    <a:pt x="63809" y="98125"/>
                    <a:pt x="78315" y="107522"/>
                    <a:pt x="93677" y="115340"/>
                  </a:cubicBezTo>
                  <a:cubicBezTo>
                    <a:pt x="105829" y="121466"/>
                    <a:pt x="119355" y="125420"/>
                    <a:pt x="132367" y="119495"/>
                  </a:cubicBezTo>
                  <a:cubicBezTo>
                    <a:pt x="156135" y="108675"/>
                    <a:pt x="163166" y="77345"/>
                    <a:pt x="152584" y="55110"/>
                  </a:cubicBezTo>
                  <a:cubicBezTo>
                    <a:pt x="138970" y="26505"/>
                    <a:pt x="105962" y="11863"/>
                    <a:pt x="76730" y="5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5640691" y="2788210"/>
              <a:ext cx="117889" cy="82873"/>
            </a:xfrm>
            <a:custGeom>
              <a:avLst/>
              <a:gdLst/>
              <a:ahLst/>
              <a:cxnLst/>
              <a:rect l="l" t="t" r="r" b="b"/>
              <a:pathLst>
                <a:path w="117889" h="82873" extrusionOk="0">
                  <a:moveTo>
                    <a:pt x="51105" y="69262"/>
                  </a:moveTo>
                  <a:cubicBezTo>
                    <a:pt x="66955" y="77859"/>
                    <a:pt x="96677" y="92534"/>
                    <a:pt x="111981" y="75737"/>
                  </a:cubicBezTo>
                  <a:cubicBezTo>
                    <a:pt x="126730" y="59547"/>
                    <a:pt x="114376" y="33371"/>
                    <a:pt x="100369" y="21425"/>
                  </a:cubicBezTo>
                  <a:cubicBezTo>
                    <a:pt x="83775" y="7272"/>
                    <a:pt x="59442" y="2027"/>
                    <a:pt x="38165" y="897"/>
                  </a:cubicBezTo>
                  <a:cubicBezTo>
                    <a:pt x="26596" y="283"/>
                    <a:pt x="11192" y="-599"/>
                    <a:pt x="4939" y="9483"/>
                  </a:cubicBezTo>
                  <a:cubicBezTo>
                    <a:pt x="-13230" y="38778"/>
                    <a:pt x="32593" y="59224"/>
                    <a:pt x="51105" y="69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5352793" y="2867884"/>
              <a:ext cx="57559" cy="56401"/>
            </a:xfrm>
            <a:custGeom>
              <a:avLst/>
              <a:gdLst/>
              <a:ahLst/>
              <a:cxnLst/>
              <a:rect l="l" t="t" r="r" b="b"/>
              <a:pathLst>
                <a:path w="57559" h="56401" extrusionOk="0">
                  <a:moveTo>
                    <a:pt x="58076" y="24745"/>
                  </a:moveTo>
                  <a:cubicBezTo>
                    <a:pt x="56551" y="14061"/>
                    <a:pt x="48309" y="5581"/>
                    <a:pt x="37676" y="3757"/>
                  </a:cubicBezTo>
                  <a:cubicBezTo>
                    <a:pt x="28657" y="2085"/>
                    <a:pt x="18191" y="-4909"/>
                    <a:pt x="6055" y="9302"/>
                  </a:cubicBezTo>
                  <a:cubicBezTo>
                    <a:pt x="1031" y="15835"/>
                    <a:pt x="-533" y="24391"/>
                    <a:pt x="1854" y="32280"/>
                  </a:cubicBezTo>
                  <a:cubicBezTo>
                    <a:pt x="3016" y="36691"/>
                    <a:pt x="5228" y="40754"/>
                    <a:pt x="8299" y="44125"/>
                  </a:cubicBezTo>
                  <a:cubicBezTo>
                    <a:pt x="16676" y="55814"/>
                    <a:pt x="33594" y="61594"/>
                    <a:pt x="46231" y="52477"/>
                  </a:cubicBezTo>
                  <a:cubicBezTo>
                    <a:pt x="54915" y="46066"/>
                    <a:pt x="59448" y="35454"/>
                    <a:pt x="58076" y="2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8" name="Google Shape;1768;p35"/>
          <p:cNvGrpSpPr/>
          <p:nvPr/>
        </p:nvGrpSpPr>
        <p:grpSpPr>
          <a:xfrm>
            <a:off x="5043966" y="1328955"/>
            <a:ext cx="3332298" cy="3230183"/>
            <a:chOff x="5043966" y="1328955"/>
            <a:chExt cx="3332298" cy="3230183"/>
          </a:xfrm>
        </p:grpSpPr>
        <p:sp>
          <p:nvSpPr>
            <p:cNvPr id="1769" name="Google Shape;1769;p35"/>
            <p:cNvSpPr/>
            <p:nvPr/>
          </p:nvSpPr>
          <p:spPr>
            <a:xfrm>
              <a:off x="5167621" y="2398335"/>
              <a:ext cx="3195486" cy="2146850"/>
            </a:xfrm>
            <a:custGeom>
              <a:avLst/>
              <a:gdLst/>
              <a:ahLst/>
              <a:cxnLst/>
              <a:rect l="l" t="t" r="r" b="b"/>
              <a:pathLst>
                <a:path w="1219651" h="810897" extrusionOk="0">
                  <a:moveTo>
                    <a:pt x="1180826" y="29317"/>
                  </a:moveTo>
                  <a:cubicBezTo>
                    <a:pt x="1162380" y="15917"/>
                    <a:pt x="1136702" y="12068"/>
                    <a:pt x="1114756" y="8713"/>
                  </a:cubicBezTo>
                  <a:cubicBezTo>
                    <a:pt x="1050660" y="-1087"/>
                    <a:pt x="984582" y="-8"/>
                    <a:pt x="919945" y="1642"/>
                  </a:cubicBezTo>
                  <a:cubicBezTo>
                    <a:pt x="852985" y="3350"/>
                    <a:pt x="786569" y="7306"/>
                    <a:pt x="720684" y="20063"/>
                  </a:cubicBezTo>
                  <a:cubicBezTo>
                    <a:pt x="600555" y="43323"/>
                    <a:pt x="483807" y="84367"/>
                    <a:pt x="369434" y="127025"/>
                  </a:cubicBezTo>
                  <a:cubicBezTo>
                    <a:pt x="296035" y="154401"/>
                    <a:pt x="222898" y="183048"/>
                    <a:pt x="152414" y="217361"/>
                  </a:cubicBezTo>
                  <a:cubicBezTo>
                    <a:pt x="114122" y="236003"/>
                    <a:pt x="75730" y="256087"/>
                    <a:pt x="41534" y="281682"/>
                  </a:cubicBezTo>
                  <a:cubicBezTo>
                    <a:pt x="27098" y="292486"/>
                    <a:pt x="11696" y="304890"/>
                    <a:pt x="2549" y="320786"/>
                  </a:cubicBezTo>
                  <a:cubicBezTo>
                    <a:pt x="-4416" y="332890"/>
                    <a:pt x="10850" y="363977"/>
                    <a:pt x="15657" y="374025"/>
                  </a:cubicBezTo>
                  <a:cubicBezTo>
                    <a:pt x="33567" y="411392"/>
                    <a:pt x="53556" y="447726"/>
                    <a:pt x="75530" y="482855"/>
                  </a:cubicBezTo>
                  <a:cubicBezTo>
                    <a:pt x="137653" y="582301"/>
                    <a:pt x="216974" y="676370"/>
                    <a:pt x="319479" y="735774"/>
                  </a:cubicBezTo>
                  <a:cubicBezTo>
                    <a:pt x="387558" y="774394"/>
                    <a:pt x="462736" y="798852"/>
                    <a:pt x="540501" y="807680"/>
                  </a:cubicBezTo>
                  <a:cubicBezTo>
                    <a:pt x="613761" y="816416"/>
                    <a:pt x="688035" y="809966"/>
                    <a:pt x="758695" y="788733"/>
                  </a:cubicBezTo>
                  <a:cubicBezTo>
                    <a:pt x="888462" y="749500"/>
                    <a:pt x="1003847" y="662986"/>
                    <a:pt x="1087354" y="557094"/>
                  </a:cubicBezTo>
                  <a:cubicBezTo>
                    <a:pt x="1126137" y="508469"/>
                    <a:pt x="1157050" y="454054"/>
                    <a:pt x="1178963" y="395838"/>
                  </a:cubicBezTo>
                  <a:cubicBezTo>
                    <a:pt x="1201677" y="334429"/>
                    <a:pt x="1219784" y="275360"/>
                    <a:pt x="1220304" y="209931"/>
                  </a:cubicBezTo>
                  <a:cubicBezTo>
                    <a:pt x="1220923" y="172681"/>
                    <a:pt x="1218819" y="135436"/>
                    <a:pt x="1214011" y="98493"/>
                  </a:cubicBezTo>
                  <a:cubicBezTo>
                    <a:pt x="1207634" y="54837"/>
                    <a:pt x="1202123" y="44788"/>
                    <a:pt x="1180826" y="29317"/>
                  </a:cubicBezTo>
                  <a:close/>
                  <a:moveTo>
                    <a:pt x="1112325" y="470525"/>
                  </a:moveTo>
                  <a:cubicBezTo>
                    <a:pt x="1081921" y="523871"/>
                    <a:pt x="1044148" y="572662"/>
                    <a:pt x="1000123" y="615457"/>
                  </a:cubicBezTo>
                  <a:cubicBezTo>
                    <a:pt x="952476" y="662942"/>
                    <a:pt x="898348" y="703438"/>
                    <a:pt x="839349" y="735740"/>
                  </a:cubicBezTo>
                  <a:cubicBezTo>
                    <a:pt x="778115" y="769326"/>
                    <a:pt x="710970" y="790761"/>
                    <a:pt x="641607" y="798866"/>
                  </a:cubicBezTo>
                  <a:cubicBezTo>
                    <a:pt x="569157" y="806514"/>
                    <a:pt x="495915" y="797765"/>
                    <a:pt x="427301" y="773268"/>
                  </a:cubicBezTo>
                  <a:cubicBezTo>
                    <a:pt x="366269" y="751651"/>
                    <a:pt x="309912" y="718598"/>
                    <a:pt x="261247" y="675879"/>
                  </a:cubicBezTo>
                  <a:cubicBezTo>
                    <a:pt x="217437" y="636991"/>
                    <a:pt x="178179" y="593257"/>
                    <a:pt x="144224" y="545516"/>
                  </a:cubicBezTo>
                  <a:cubicBezTo>
                    <a:pt x="99135" y="483728"/>
                    <a:pt x="61024" y="417135"/>
                    <a:pt x="30588" y="346955"/>
                  </a:cubicBezTo>
                  <a:cubicBezTo>
                    <a:pt x="29687" y="344853"/>
                    <a:pt x="28764" y="342753"/>
                    <a:pt x="27926" y="340624"/>
                  </a:cubicBezTo>
                  <a:lnTo>
                    <a:pt x="27845" y="340414"/>
                  </a:lnTo>
                  <a:cubicBezTo>
                    <a:pt x="27700" y="339103"/>
                    <a:pt x="27735" y="337778"/>
                    <a:pt x="27950" y="336477"/>
                  </a:cubicBezTo>
                  <a:cubicBezTo>
                    <a:pt x="29673" y="326295"/>
                    <a:pt x="37233" y="318241"/>
                    <a:pt x="43812" y="311409"/>
                  </a:cubicBezTo>
                  <a:cubicBezTo>
                    <a:pt x="62992" y="291498"/>
                    <a:pt x="87060" y="276153"/>
                    <a:pt x="110668" y="262116"/>
                  </a:cubicBezTo>
                  <a:cubicBezTo>
                    <a:pt x="159764" y="232921"/>
                    <a:pt x="212076" y="209115"/>
                    <a:pt x="264618" y="186896"/>
                  </a:cubicBezTo>
                  <a:cubicBezTo>
                    <a:pt x="341356" y="154446"/>
                    <a:pt x="419718" y="125474"/>
                    <a:pt x="498528" y="98476"/>
                  </a:cubicBezTo>
                  <a:cubicBezTo>
                    <a:pt x="555094" y="79098"/>
                    <a:pt x="612182" y="61031"/>
                    <a:pt x="670096" y="46102"/>
                  </a:cubicBezTo>
                  <a:cubicBezTo>
                    <a:pt x="735111" y="28735"/>
                    <a:pt x="801718" y="18002"/>
                    <a:pt x="868895" y="14069"/>
                  </a:cubicBezTo>
                  <a:cubicBezTo>
                    <a:pt x="916193" y="11590"/>
                    <a:pt x="963571" y="10180"/>
                    <a:pt x="1010936" y="10731"/>
                  </a:cubicBezTo>
                  <a:cubicBezTo>
                    <a:pt x="1042035" y="10763"/>
                    <a:pt x="1073113" y="12394"/>
                    <a:pt x="1104045" y="15617"/>
                  </a:cubicBezTo>
                  <a:cubicBezTo>
                    <a:pt x="1109494" y="16244"/>
                    <a:pt x="1117126" y="17270"/>
                    <a:pt x="1120379" y="17812"/>
                  </a:cubicBezTo>
                  <a:cubicBezTo>
                    <a:pt x="1122961" y="18242"/>
                    <a:pt x="1125537" y="18702"/>
                    <a:pt x="1128108" y="19194"/>
                  </a:cubicBezTo>
                  <a:cubicBezTo>
                    <a:pt x="1129581" y="19480"/>
                    <a:pt x="1131050" y="19784"/>
                    <a:pt x="1132519" y="20087"/>
                  </a:cubicBezTo>
                  <a:cubicBezTo>
                    <a:pt x="1133120" y="20215"/>
                    <a:pt x="1133719" y="20349"/>
                    <a:pt x="1134319" y="20482"/>
                  </a:cubicBezTo>
                  <a:cubicBezTo>
                    <a:pt x="1134435" y="20513"/>
                    <a:pt x="1134822" y="20607"/>
                    <a:pt x="1135587" y="20791"/>
                  </a:cubicBezTo>
                  <a:cubicBezTo>
                    <a:pt x="1137737" y="21341"/>
                    <a:pt x="1139880" y="21906"/>
                    <a:pt x="1142009" y="22529"/>
                  </a:cubicBezTo>
                  <a:cubicBezTo>
                    <a:pt x="1142308" y="22617"/>
                    <a:pt x="1142445" y="22654"/>
                    <a:pt x="1142636" y="22709"/>
                  </a:cubicBezTo>
                  <a:cubicBezTo>
                    <a:pt x="1142822" y="22776"/>
                    <a:pt x="1142981" y="22834"/>
                    <a:pt x="1143304" y="22948"/>
                  </a:cubicBezTo>
                  <a:cubicBezTo>
                    <a:pt x="1144409" y="23333"/>
                    <a:pt x="1145510" y="23728"/>
                    <a:pt x="1146606" y="24132"/>
                  </a:cubicBezTo>
                  <a:cubicBezTo>
                    <a:pt x="1146991" y="24274"/>
                    <a:pt x="1147231" y="24359"/>
                    <a:pt x="1147419" y="24424"/>
                  </a:cubicBezTo>
                  <a:cubicBezTo>
                    <a:pt x="1147549" y="24484"/>
                    <a:pt x="1147618" y="24517"/>
                    <a:pt x="1147803" y="24601"/>
                  </a:cubicBezTo>
                  <a:cubicBezTo>
                    <a:pt x="1148585" y="24952"/>
                    <a:pt x="1149354" y="25324"/>
                    <a:pt x="1150128" y="25692"/>
                  </a:cubicBezTo>
                  <a:cubicBezTo>
                    <a:pt x="1151527" y="26218"/>
                    <a:pt x="1152824" y="26984"/>
                    <a:pt x="1153960" y="27956"/>
                  </a:cubicBezTo>
                  <a:cubicBezTo>
                    <a:pt x="1174251" y="43254"/>
                    <a:pt x="1183160" y="69387"/>
                    <a:pt x="1176441" y="93899"/>
                  </a:cubicBezTo>
                  <a:cubicBezTo>
                    <a:pt x="1176356" y="94247"/>
                    <a:pt x="1176404" y="94614"/>
                    <a:pt x="1176576" y="94929"/>
                  </a:cubicBezTo>
                  <a:cubicBezTo>
                    <a:pt x="1187008" y="161927"/>
                    <a:pt x="1186458" y="230178"/>
                    <a:pt x="1174946" y="296999"/>
                  </a:cubicBezTo>
                  <a:cubicBezTo>
                    <a:pt x="1163853" y="357919"/>
                    <a:pt x="1142690" y="416565"/>
                    <a:pt x="1112325" y="470525"/>
                  </a:cubicBezTo>
                  <a:close/>
                </a:path>
              </a:pathLst>
            </a:custGeom>
            <a:solidFill>
              <a:srgbClr val="F5B800">
                <a:alpha val="2314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5"/>
            <p:cNvSpPr/>
            <p:nvPr/>
          </p:nvSpPr>
          <p:spPr>
            <a:xfrm>
              <a:off x="5125307" y="2358418"/>
              <a:ext cx="3229939" cy="1100731"/>
            </a:xfrm>
            <a:custGeom>
              <a:avLst/>
              <a:gdLst/>
              <a:ahLst/>
              <a:cxnLst/>
              <a:rect l="l" t="t" r="r" b="b"/>
              <a:pathLst>
                <a:path w="1195167" h="407301" extrusionOk="0">
                  <a:moveTo>
                    <a:pt x="1175989" y="45801"/>
                  </a:moveTo>
                  <a:cubicBezTo>
                    <a:pt x="1133222" y="8693"/>
                    <a:pt x="1073311" y="4858"/>
                    <a:pt x="1019257" y="1979"/>
                  </a:cubicBezTo>
                  <a:cubicBezTo>
                    <a:pt x="921887" y="-3207"/>
                    <a:pt x="823604" y="6240"/>
                    <a:pt x="727842" y="23690"/>
                  </a:cubicBezTo>
                  <a:cubicBezTo>
                    <a:pt x="601908" y="46638"/>
                    <a:pt x="480949" y="87339"/>
                    <a:pt x="361085" y="131485"/>
                  </a:cubicBezTo>
                  <a:cubicBezTo>
                    <a:pt x="305392" y="151997"/>
                    <a:pt x="250026" y="173539"/>
                    <a:pt x="195696" y="197452"/>
                  </a:cubicBezTo>
                  <a:cubicBezTo>
                    <a:pt x="151826" y="216763"/>
                    <a:pt x="108025" y="237338"/>
                    <a:pt x="67402" y="262922"/>
                  </a:cubicBezTo>
                  <a:cubicBezTo>
                    <a:pt x="52544" y="271954"/>
                    <a:pt x="38534" y="282312"/>
                    <a:pt x="25542" y="293869"/>
                  </a:cubicBezTo>
                  <a:cubicBezTo>
                    <a:pt x="16114" y="301748"/>
                    <a:pt x="8505" y="311579"/>
                    <a:pt x="3241" y="322683"/>
                  </a:cubicBezTo>
                  <a:cubicBezTo>
                    <a:pt x="-7931" y="349910"/>
                    <a:pt x="21042" y="371732"/>
                    <a:pt x="41603" y="383755"/>
                  </a:cubicBezTo>
                  <a:cubicBezTo>
                    <a:pt x="75613" y="403642"/>
                    <a:pt x="117390" y="407154"/>
                    <a:pt x="155949" y="407856"/>
                  </a:cubicBezTo>
                  <a:cubicBezTo>
                    <a:pt x="199668" y="408014"/>
                    <a:pt x="243351" y="405334"/>
                    <a:pt x="286723" y="399833"/>
                  </a:cubicBezTo>
                  <a:cubicBezTo>
                    <a:pt x="303159" y="397990"/>
                    <a:pt x="319570" y="395941"/>
                    <a:pt x="336013" y="394163"/>
                  </a:cubicBezTo>
                  <a:cubicBezTo>
                    <a:pt x="419912" y="385072"/>
                    <a:pt x="502980" y="366890"/>
                    <a:pt x="585013" y="347512"/>
                  </a:cubicBezTo>
                  <a:cubicBezTo>
                    <a:pt x="679437" y="325207"/>
                    <a:pt x="773044" y="299677"/>
                    <a:pt x="865835" y="270921"/>
                  </a:cubicBezTo>
                  <a:cubicBezTo>
                    <a:pt x="937491" y="248631"/>
                    <a:pt x="1010518" y="225718"/>
                    <a:pt x="1078166" y="192811"/>
                  </a:cubicBezTo>
                  <a:cubicBezTo>
                    <a:pt x="1112877" y="176113"/>
                    <a:pt x="1144441" y="153537"/>
                    <a:pt x="1171464" y="126081"/>
                  </a:cubicBezTo>
                  <a:cubicBezTo>
                    <a:pt x="1182764" y="114383"/>
                    <a:pt x="1195125" y="99400"/>
                    <a:pt x="1195892" y="82330"/>
                  </a:cubicBezTo>
                  <a:cubicBezTo>
                    <a:pt x="1196575" y="67127"/>
                    <a:pt x="1186891" y="55260"/>
                    <a:pt x="1175989" y="45801"/>
                  </a:cubicBezTo>
                  <a:close/>
                  <a:moveTo>
                    <a:pt x="1172138" y="87992"/>
                  </a:moveTo>
                  <a:cubicBezTo>
                    <a:pt x="1162324" y="106871"/>
                    <a:pt x="1145037" y="121799"/>
                    <a:pt x="1128720" y="134904"/>
                  </a:cubicBezTo>
                  <a:cubicBezTo>
                    <a:pt x="1113032" y="147866"/>
                    <a:pt x="1096319" y="159536"/>
                    <a:pt x="1078746" y="169797"/>
                  </a:cubicBezTo>
                  <a:cubicBezTo>
                    <a:pt x="1054666" y="182805"/>
                    <a:pt x="1029718" y="194134"/>
                    <a:pt x="1004079" y="203704"/>
                  </a:cubicBezTo>
                  <a:cubicBezTo>
                    <a:pt x="968320" y="217795"/>
                    <a:pt x="931983" y="230410"/>
                    <a:pt x="895472" y="242396"/>
                  </a:cubicBezTo>
                  <a:cubicBezTo>
                    <a:pt x="806649" y="271552"/>
                    <a:pt x="716566" y="296986"/>
                    <a:pt x="625918" y="319798"/>
                  </a:cubicBezTo>
                  <a:cubicBezTo>
                    <a:pt x="541020" y="341163"/>
                    <a:pt x="455346" y="360736"/>
                    <a:pt x="368766" y="373987"/>
                  </a:cubicBezTo>
                  <a:cubicBezTo>
                    <a:pt x="352259" y="376513"/>
                    <a:pt x="335708" y="378759"/>
                    <a:pt x="319104" y="380559"/>
                  </a:cubicBezTo>
                  <a:cubicBezTo>
                    <a:pt x="282178" y="384551"/>
                    <a:pt x="246237" y="388720"/>
                    <a:pt x="209084" y="389262"/>
                  </a:cubicBezTo>
                  <a:cubicBezTo>
                    <a:pt x="163046" y="389934"/>
                    <a:pt x="118195" y="388951"/>
                    <a:pt x="77927" y="375388"/>
                  </a:cubicBezTo>
                  <a:cubicBezTo>
                    <a:pt x="54571" y="367521"/>
                    <a:pt x="42131" y="356376"/>
                    <a:pt x="39153" y="340317"/>
                  </a:cubicBezTo>
                  <a:cubicBezTo>
                    <a:pt x="35826" y="322379"/>
                    <a:pt x="46258" y="308955"/>
                    <a:pt x="62121" y="296695"/>
                  </a:cubicBezTo>
                  <a:cubicBezTo>
                    <a:pt x="94075" y="271891"/>
                    <a:pt x="128591" y="250579"/>
                    <a:pt x="165079" y="233123"/>
                  </a:cubicBezTo>
                  <a:cubicBezTo>
                    <a:pt x="213932" y="209588"/>
                    <a:pt x="264117" y="188846"/>
                    <a:pt x="314634" y="169184"/>
                  </a:cubicBezTo>
                  <a:cubicBezTo>
                    <a:pt x="370083" y="147603"/>
                    <a:pt x="426088" y="127455"/>
                    <a:pt x="482345" y="108088"/>
                  </a:cubicBezTo>
                  <a:cubicBezTo>
                    <a:pt x="543476" y="86595"/>
                    <a:pt x="605666" y="68244"/>
                    <a:pt x="668672" y="53109"/>
                  </a:cubicBezTo>
                  <a:cubicBezTo>
                    <a:pt x="770289" y="29391"/>
                    <a:pt x="874700" y="14864"/>
                    <a:pt x="979156" y="14291"/>
                  </a:cubicBezTo>
                  <a:cubicBezTo>
                    <a:pt x="1014548" y="13865"/>
                    <a:pt x="1049932" y="15696"/>
                    <a:pt x="1085092" y="19772"/>
                  </a:cubicBezTo>
                  <a:cubicBezTo>
                    <a:pt x="1106487" y="22396"/>
                    <a:pt x="1139298" y="32093"/>
                    <a:pt x="1157507" y="49009"/>
                  </a:cubicBezTo>
                  <a:cubicBezTo>
                    <a:pt x="1168049" y="58802"/>
                    <a:pt x="1178519" y="75718"/>
                    <a:pt x="1172138" y="879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5"/>
            <p:cNvSpPr/>
            <p:nvPr/>
          </p:nvSpPr>
          <p:spPr>
            <a:xfrm>
              <a:off x="5080157" y="2367689"/>
              <a:ext cx="3296107" cy="2191449"/>
            </a:xfrm>
            <a:custGeom>
              <a:avLst/>
              <a:gdLst/>
              <a:ahLst/>
              <a:cxnLst/>
              <a:rect l="l" t="t" r="r" b="b"/>
              <a:pathLst>
                <a:path w="1219651" h="810897" extrusionOk="0">
                  <a:moveTo>
                    <a:pt x="1180826" y="29317"/>
                  </a:moveTo>
                  <a:cubicBezTo>
                    <a:pt x="1162380" y="15917"/>
                    <a:pt x="1136702" y="12068"/>
                    <a:pt x="1114756" y="8713"/>
                  </a:cubicBezTo>
                  <a:cubicBezTo>
                    <a:pt x="1050660" y="-1087"/>
                    <a:pt x="984582" y="-8"/>
                    <a:pt x="919945" y="1642"/>
                  </a:cubicBezTo>
                  <a:cubicBezTo>
                    <a:pt x="852985" y="3350"/>
                    <a:pt x="786569" y="7306"/>
                    <a:pt x="720684" y="20063"/>
                  </a:cubicBezTo>
                  <a:cubicBezTo>
                    <a:pt x="600555" y="43323"/>
                    <a:pt x="483807" y="84367"/>
                    <a:pt x="369434" y="127025"/>
                  </a:cubicBezTo>
                  <a:cubicBezTo>
                    <a:pt x="296035" y="154401"/>
                    <a:pt x="222898" y="183048"/>
                    <a:pt x="152414" y="217361"/>
                  </a:cubicBezTo>
                  <a:cubicBezTo>
                    <a:pt x="114122" y="236003"/>
                    <a:pt x="75730" y="256087"/>
                    <a:pt x="41534" y="281682"/>
                  </a:cubicBezTo>
                  <a:cubicBezTo>
                    <a:pt x="27098" y="292486"/>
                    <a:pt x="11696" y="304890"/>
                    <a:pt x="2549" y="320786"/>
                  </a:cubicBezTo>
                  <a:cubicBezTo>
                    <a:pt x="-4416" y="332890"/>
                    <a:pt x="10850" y="363977"/>
                    <a:pt x="15657" y="374025"/>
                  </a:cubicBezTo>
                  <a:cubicBezTo>
                    <a:pt x="33567" y="411392"/>
                    <a:pt x="53556" y="447726"/>
                    <a:pt x="75530" y="482855"/>
                  </a:cubicBezTo>
                  <a:cubicBezTo>
                    <a:pt x="137653" y="582301"/>
                    <a:pt x="216974" y="676370"/>
                    <a:pt x="319479" y="735774"/>
                  </a:cubicBezTo>
                  <a:cubicBezTo>
                    <a:pt x="387558" y="774394"/>
                    <a:pt x="462736" y="798852"/>
                    <a:pt x="540501" y="807680"/>
                  </a:cubicBezTo>
                  <a:cubicBezTo>
                    <a:pt x="613761" y="816416"/>
                    <a:pt x="688035" y="809966"/>
                    <a:pt x="758695" y="788733"/>
                  </a:cubicBezTo>
                  <a:cubicBezTo>
                    <a:pt x="888462" y="749500"/>
                    <a:pt x="1003847" y="662986"/>
                    <a:pt x="1087354" y="557094"/>
                  </a:cubicBezTo>
                  <a:cubicBezTo>
                    <a:pt x="1126137" y="508469"/>
                    <a:pt x="1157050" y="454054"/>
                    <a:pt x="1178963" y="395838"/>
                  </a:cubicBezTo>
                  <a:cubicBezTo>
                    <a:pt x="1201677" y="334429"/>
                    <a:pt x="1219784" y="275360"/>
                    <a:pt x="1220304" y="209931"/>
                  </a:cubicBezTo>
                  <a:cubicBezTo>
                    <a:pt x="1220923" y="172681"/>
                    <a:pt x="1218819" y="135436"/>
                    <a:pt x="1214011" y="98493"/>
                  </a:cubicBezTo>
                  <a:cubicBezTo>
                    <a:pt x="1207634" y="54837"/>
                    <a:pt x="1202123" y="44788"/>
                    <a:pt x="1180826" y="29317"/>
                  </a:cubicBezTo>
                  <a:close/>
                  <a:moveTo>
                    <a:pt x="1112325" y="470525"/>
                  </a:moveTo>
                  <a:cubicBezTo>
                    <a:pt x="1081921" y="523871"/>
                    <a:pt x="1044148" y="572662"/>
                    <a:pt x="1000123" y="615457"/>
                  </a:cubicBezTo>
                  <a:cubicBezTo>
                    <a:pt x="952476" y="662942"/>
                    <a:pt x="898348" y="703438"/>
                    <a:pt x="839349" y="735740"/>
                  </a:cubicBezTo>
                  <a:cubicBezTo>
                    <a:pt x="778115" y="769326"/>
                    <a:pt x="710970" y="790761"/>
                    <a:pt x="641607" y="798866"/>
                  </a:cubicBezTo>
                  <a:cubicBezTo>
                    <a:pt x="569157" y="806514"/>
                    <a:pt x="495915" y="797765"/>
                    <a:pt x="427301" y="773268"/>
                  </a:cubicBezTo>
                  <a:cubicBezTo>
                    <a:pt x="366269" y="751651"/>
                    <a:pt x="309912" y="718598"/>
                    <a:pt x="261247" y="675879"/>
                  </a:cubicBezTo>
                  <a:cubicBezTo>
                    <a:pt x="217437" y="636991"/>
                    <a:pt x="178179" y="593257"/>
                    <a:pt x="144224" y="545516"/>
                  </a:cubicBezTo>
                  <a:cubicBezTo>
                    <a:pt x="99135" y="483728"/>
                    <a:pt x="61024" y="417135"/>
                    <a:pt x="30588" y="346955"/>
                  </a:cubicBezTo>
                  <a:cubicBezTo>
                    <a:pt x="29687" y="344853"/>
                    <a:pt x="28764" y="342753"/>
                    <a:pt x="27926" y="340624"/>
                  </a:cubicBezTo>
                  <a:lnTo>
                    <a:pt x="27845" y="340414"/>
                  </a:lnTo>
                  <a:cubicBezTo>
                    <a:pt x="27700" y="339103"/>
                    <a:pt x="27735" y="337778"/>
                    <a:pt x="27950" y="336477"/>
                  </a:cubicBezTo>
                  <a:cubicBezTo>
                    <a:pt x="29673" y="326295"/>
                    <a:pt x="37233" y="318241"/>
                    <a:pt x="43812" y="311409"/>
                  </a:cubicBezTo>
                  <a:cubicBezTo>
                    <a:pt x="62992" y="291498"/>
                    <a:pt x="87060" y="276153"/>
                    <a:pt x="110668" y="262116"/>
                  </a:cubicBezTo>
                  <a:cubicBezTo>
                    <a:pt x="159764" y="232921"/>
                    <a:pt x="212076" y="209115"/>
                    <a:pt x="264618" y="186896"/>
                  </a:cubicBezTo>
                  <a:cubicBezTo>
                    <a:pt x="341356" y="154446"/>
                    <a:pt x="419718" y="125474"/>
                    <a:pt x="498528" y="98476"/>
                  </a:cubicBezTo>
                  <a:cubicBezTo>
                    <a:pt x="555094" y="79098"/>
                    <a:pt x="612182" y="61031"/>
                    <a:pt x="670096" y="46102"/>
                  </a:cubicBezTo>
                  <a:cubicBezTo>
                    <a:pt x="735111" y="28735"/>
                    <a:pt x="801718" y="18002"/>
                    <a:pt x="868895" y="14069"/>
                  </a:cubicBezTo>
                  <a:cubicBezTo>
                    <a:pt x="916193" y="11590"/>
                    <a:pt x="963571" y="10180"/>
                    <a:pt x="1010936" y="10731"/>
                  </a:cubicBezTo>
                  <a:cubicBezTo>
                    <a:pt x="1042035" y="10763"/>
                    <a:pt x="1073113" y="12394"/>
                    <a:pt x="1104045" y="15617"/>
                  </a:cubicBezTo>
                  <a:cubicBezTo>
                    <a:pt x="1109494" y="16244"/>
                    <a:pt x="1117126" y="17270"/>
                    <a:pt x="1120379" y="17812"/>
                  </a:cubicBezTo>
                  <a:cubicBezTo>
                    <a:pt x="1122961" y="18242"/>
                    <a:pt x="1125537" y="18702"/>
                    <a:pt x="1128108" y="19194"/>
                  </a:cubicBezTo>
                  <a:cubicBezTo>
                    <a:pt x="1129581" y="19480"/>
                    <a:pt x="1131050" y="19784"/>
                    <a:pt x="1132519" y="20087"/>
                  </a:cubicBezTo>
                  <a:cubicBezTo>
                    <a:pt x="1133120" y="20215"/>
                    <a:pt x="1133719" y="20349"/>
                    <a:pt x="1134319" y="20482"/>
                  </a:cubicBezTo>
                  <a:cubicBezTo>
                    <a:pt x="1134435" y="20513"/>
                    <a:pt x="1134822" y="20607"/>
                    <a:pt x="1135587" y="20791"/>
                  </a:cubicBezTo>
                  <a:cubicBezTo>
                    <a:pt x="1137737" y="21341"/>
                    <a:pt x="1139880" y="21906"/>
                    <a:pt x="1142009" y="22529"/>
                  </a:cubicBezTo>
                  <a:cubicBezTo>
                    <a:pt x="1142308" y="22617"/>
                    <a:pt x="1142445" y="22654"/>
                    <a:pt x="1142636" y="22709"/>
                  </a:cubicBezTo>
                  <a:cubicBezTo>
                    <a:pt x="1142822" y="22776"/>
                    <a:pt x="1142981" y="22834"/>
                    <a:pt x="1143304" y="22948"/>
                  </a:cubicBezTo>
                  <a:cubicBezTo>
                    <a:pt x="1144409" y="23333"/>
                    <a:pt x="1145510" y="23728"/>
                    <a:pt x="1146606" y="24132"/>
                  </a:cubicBezTo>
                  <a:cubicBezTo>
                    <a:pt x="1146991" y="24274"/>
                    <a:pt x="1147231" y="24359"/>
                    <a:pt x="1147419" y="24424"/>
                  </a:cubicBezTo>
                  <a:cubicBezTo>
                    <a:pt x="1147549" y="24484"/>
                    <a:pt x="1147618" y="24517"/>
                    <a:pt x="1147803" y="24601"/>
                  </a:cubicBezTo>
                  <a:cubicBezTo>
                    <a:pt x="1148585" y="24952"/>
                    <a:pt x="1149354" y="25324"/>
                    <a:pt x="1150128" y="25692"/>
                  </a:cubicBezTo>
                  <a:cubicBezTo>
                    <a:pt x="1151527" y="26218"/>
                    <a:pt x="1152824" y="26984"/>
                    <a:pt x="1153960" y="27956"/>
                  </a:cubicBezTo>
                  <a:cubicBezTo>
                    <a:pt x="1174251" y="43254"/>
                    <a:pt x="1183160" y="69387"/>
                    <a:pt x="1176441" y="93899"/>
                  </a:cubicBezTo>
                  <a:cubicBezTo>
                    <a:pt x="1176356" y="94247"/>
                    <a:pt x="1176404" y="94614"/>
                    <a:pt x="1176576" y="94929"/>
                  </a:cubicBezTo>
                  <a:cubicBezTo>
                    <a:pt x="1187008" y="161927"/>
                    <a:pt x="1186458" y="230178"/>
                    <a:pt x="1174946" y="296999"/>
                  </a:cubicBezTo>
                  <a:cubicBezTo>
                    <a:pt x="1163853" y="357919"/>
                    <a:pt x="1142690" y="416565"/>
                    <a:pt x="1112325" y="4705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5"/>
            <p:cNvSpPr/>
            <p:nvPr/>
          </p:nvSpPr>
          <p:spPr>
            <a:xfrm>
              <a:off x="5149350" y="2365630"/>
              <a:ext cx="3176943" cy="1072420"/>
            </a:xfrm>
            <a:custGeom>
              <a:avLst/>
              <a:gdLst/>
              <a:ahLst/>
              <a:cxnLst/>
              <a:rect l="l" t="t" r="r" b="b"/>
              <a:pathLst>
                <a:path w="1175557" h="396825" extrusionOk="0">
                  <a:moveTo>
                    <a:pt x="948099" y="234869"/>
                  </a:moveTo>
                  <a:cubicBezTo>
                    <a:pt x="1104200" y="175918"/>
                    <a:pt x="1157204" y="123515"/>
                    <a:pt x="1173094" y="85222"/>
                  </a:cubicBezTo>
                  <a:lnTo>
                    <a:pt x="1176316" y="61322"/>
                  </a:lnTo>
                  <a:lnTo>
                    <a:pt x="1155314" y="29647"/>
                  </a:lnTo>
                  <a:cubicBezTo>
                    <a:pt x="994469" y="-49062"/>
                    <a:pt x="598459" y="56911"/>
                    <a:pt x="598459" y="56911"/>
                  </a:cubicBezTo>
                  <a:cubicBezTo>
                    <a:pt x="4208" y="228468"/>
                    <a:pt x="758" y="338839"/>
                    <a:pt x="758" y="338839"/>
                  </a:cubicBezTo>
                  <a:cubicBezTo>
                    <a:pt x="758" y="338839"/>
                    <a:pt x="1820" y="341495"/>
                    <a:pt x="3912" y="346362"/>
                  </a:cubicBezTo>
                  <a:cubicBezTo>
                    <a:pt x="37609" y="375546"/>
                    <a:pt x="85126" y="399047"/>
                    <a:pt x="150484" y="397295"/>
                  </a:cubicBezTo>
                  <a:cubicBezTo>
                    <a:pt x="317151" y="392828"/>
                    <a:pt x="667227" y="340939"/>
                    <a:pt x="948099" y="234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5"/>
            <p:cNvSpPr/>
            <p:nvPr/>
          </p:nvSpPr>
          <p:spPr>
            <a:xfrm>
              <a:off x="5874862" y="1970229"/>
              <a:ext cx="679781" cy="753425"/>
            </a:xfrm>
            <a:custGeom>
              <a:avLst/>
              <a:gdLst/>
              <a:ahLst/>
              <a:cxnLst/>
              <a:rect l="l" t="t" r="r" b="b"/>
              <a:pathLst>
                <a:path w="251538" h="278788" extrusionOk="0">
                  <a:moveTo>
                    <a:pt x="213631" y="73669"/>
                  </a:moveTo>
                  <a:cubicBezTo>
                    <a:pt x="218456" y="42180"/>
                    <a:pt x="201079" y="9705"/>
                    <a:pt x="168795" y="2235"/>
                  </a:cubicBezTo>
                  <a:cubicBezTo>
                    <a:pt x="137664" y="-4969"/>
                    <a:pt x="100140" y="11449"/>
                    <a:pt x="92441" y="44548"/>
                  </a:cubicBezTo>
                  <a:cubicBezTo>
                    <a:pt x="88856" y="59962"/>
                    <a:pt x="99777" y="82297"/>
                    <a:pt x="79008" y="88814"/>
                  </a:cubicBezTo>
                  <a:cubicBezTo>
                    <a:pt x="68818" y="92010"/>
                    <a:pt x="57390" y="90471"/>
                    <a:pt x="46870" y="92124"/>
                  </a:cubicBezTo>
                  <a:cubicBezTo>
                    <a:pt x="37568" y="93464"/>
                    <a:pt x="28802" y="97300"/>
                    <a:pt x="21504" y="103223"/>
                  </a:cubicBezTo>
                  <a:cubicBezTo>
                    <a:pt x="3005" y="118693"/>
                    <a:pt x="8851" y="143432"/>
                    <a:pt x="17229" y="162747"/>
                  </a:cubicBezTo>
                  <a:cubicBezTo>
                    <a:pt x="21013" y="171470"/>
                    <a:pt x="-12675" y="177093"/>
                    <a:pt x="6936" y="201818"/>
                  </a:cubicBezTo>
                  <a:cubicBezTo>
                    <a:pt x="7288" y="202727"/>
                    <a:pt x="25846" y="212468"/>
                    <a:pt x="26230" y="213364"/>
                  </a:cubicBezTo>
                  <a:cubicBezTo>
                    <a:pt x="28746" y="230466"/>
                    <a:pt x="40867" y="223275"/>
                    <a:pt x="50394" y="237825"/>
                  </a:cubicBezTo>
                  <a:cubicBezTo>
                    <a:pt x="69469" y="266953"/>
                    <a:pt x="104280" y="285244"/>
                    <a:pt x="139195" y="277614"/>
                  </a:cubicBezTo>
                  <a:cubicBezTo>
                    <a:pt x="157729" y="273564"/>
                    <a:pt x="174014" y="261911"/>
                    <a:pt x="187192" y="248680"/>
                  </a:cubicBezTo>
                  <a:cubicBezTo>
                    <a:pt x="200485" y="235784"/>
                    <a:pt x="211677" y="220886"/>
                    <a:pt x="220364" y="204527"/>
                  </a:cubicBezTo>
                  <a:cubicBezTo>
                    <a:pt x="228620" y="187922"/>
                    <a:pt x="258763" y="167810"/>
                    <a:pt x="251043" y="150502"/>
                  </a:cubicBezTo>
                  <a:cubicBezTo>
                    <a:pt x="244064" y="134850"/>
                    <a:pt x="232658" y="114655"/>
                    <a:pt x="186884" y="126776"/>
                  </a:cubicBezTo>
                  <a:cubicBezTo>
                    <a:pt x="183842" y="127005"/>
                    <a:pt x="180796" y="126387"/>
                    <a:pt x="178083" y="124992"/>
                  </a:cubicBezTo>
                  <a:cubicBezTo>
                    <a:pt x="181836" y="119970"/>
                    <a:pt x="186395" y="115606"/>
                    <a:pt x="191577" y="112078"/>
                  </a:cubicBezTo>
                  <a:cubicBezTo>
                    <a:pt x="203498" y="102508"/>
                    <a:pt x="211374" y="88792"/>
                    <a:pt x="213631" y="73669"/>
                  </a:cubicBezTo>
                  <a:close/>
                  <a:moveTo>
                    <a:pt x="177447" y="125204"/>
                  </a:moveTo>
                  <a:cubicBezTo>
                    <a:pt x="175022" y="126443"/>
                    <a:pt x="175629" y="125392"/>
                    <a:pt x="176588" y="124541"/>
                  </a:cubicBezTo>
                  <a:cubicBezTo>
                    <a:pt x="176947" y="124708"/>
                    <a:pt x="177701" y="125074"/>
                    <a:pt x="177447" y="125204"/>
                  </a:cubicBezTo>
                  <a:close/>
                  <a:moveTo>
                    <a:pt x="57020" y="154802"/>
                  </a:moveTo>
                  <a:lnTo>
                    <a:pt x="57016" y="154838"/>
                  </a:lnTo>
                  <a:cubicBezTo>
                    <a:pt x="56732" y="154743"/>
                    <a:pt x="56429" y="154643"/>
                    <a:pt x="56192" y="154559"/>
                  </a:cubicBezTo>
                  <a:cubicBezTo>
                    <a:pt x="56209" y="154348"/>
                    <a:pt x="56229" y="154136"/>
                    <a:pt x="56249" y="153927"/>
                  </a:cubicBezTo>
                  <a:cubicBezTo>
                    <a:pt x="56867" y="154178"/>
                    <a:pt x="57299" y="154497"/>
                    <a:pt x="57020" y="154802"/>
                  </a:cubicBezTo>
                  <a:close/>
                  <a:moveTo>
                    <a:pt x="177918" y="124949"/>
                  </a:moveTo>
                  <a:cubicBezTo>
                    <a:pt x="177735" y="124887"/>
                    <a:pt x="177533" y="124870"/>
                    <a:pt x="177352" y="124803"/>
                  </a:cubicBezTo>
                  <a:lnTo>
                    <a:pt x="176606" y="124525"/>
                  </a:lnTo>
                  <a:cubicBezTo>
                    <a:pt x="177539" y="123703"/>
                    <a:pt x="178773" y="123097"/>
                    <a:pt x="177918" y="124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5"/>
            <p:cNvSpPr/>
            <p:nvPr/>
          </p:nvSpPr>
          <p:spPr>
            <a:xfrm>
              <a:off x="5143446" y="2619478"/>
              <a:ext cx="1861787" cy="1186614"/>
            </a:xfrm>
            <a:custGeom>
              <a:avLst/>
              <a:gdLst/>
              <a:ahLst/>
              <a:cxnLst/>
              <a:rect l="l" t="t" r="r" b="b"/>
              <a:pathLst>
                <a:path w="688913" h="439080" extrusionOk="0">
                  <a:moveTo>
                    <a:pt x="136377" y="273515"/>
                  </a:moveTo>
                  <a:cubicBezTo>
                    <a:pt x="136377" y="273515"/>
                    <a:pt x="47768" y="320866"/>
                    <a:pt x="21044" y="262988"/>
                  </a:cubicBezTo>
                  <a:cubicBezTo>
                    <a:pt x="-332" y="216692"/>
                    <a:pt x="77250" y="225455"/>
                    <a:pt x="27139" y="185084"/>
                  </a:cubicBezTo>
                  <a:cubicBezTo>
                    <a:pt x="-29832" y="139187"/>
                    <a:pt x="17130" y="57522"/>
                    <a:pt x="58574" y="63546"/>
                  </a:cubicBezTo>
                  <a:cubicBezTo>
                    <a:pt x="100019" y="69570"/>
                    <a:pt x="102812" y="71604"/>
                    <a:pt x="132016" y="43747"/>
                  </a:cubicBezTo>
                  <a:cubicBezTo>
                    <a:pt x="161219" y="15890"/>
                    <a:pt x="225403" y="-26700"/>
                    <a:pt x="254316" y="24586"/>
                  </a:cubicBezTo>
                  <a:cubicBezTo>
                    <a:pt x="283229" y="75871"/>
                    <a:pt x="326176" y="80408"/>
                    <a:pt x="390571" y="63661"/>
                  </a:cubicBezTo>
                  <a:cubicBezTo>
                    <a:pt x="454966" y="46912"/>
                    <a:pt x="530394" y="67109"/>
                    <a:pt x="524132" y="124486"/>
                  </a:cubicBezTo>
                  <a:cubicBezTo>
                    <a:pt x="517870" y="181862"/>
                    <a:pt x="537065" y="99887"/>
                    <a:pt x="583105" y="89609"/>
                  </a:cubicBezTo>
                  <a:cubicBezTo>
                    <a:pt x="629145" y="79331"/>
                    <a:pt x="701926" y="145695"/>
                    <a:pt x="687909" y="216845"/>
                  </a:cubicBezTo>
                  <a:cubicBezTo>
                    <a:pt x="673892" y="287994"/>
                    <a:pt x="612400" y="306179"/>
                    <a:pt x="581853" y="362742"/>
                  </a:cubicBezTo>
                  <a:cubicBezTo>
                    <a:pt x="551306" y="419305"/>
                    <a:pt x="349370" y="459453"/>
                    <a:pt x="323454" y="429372"/>
                  </a:cubicBezTo>
                  <a:cubicBezTo>
                    <a:pt x="297538" y="399289"/>
                    <a:pt x="146002" y="358517"/>
                    <a:pt x="136377" y="2735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5"/>
            <p:cNvSpPr/>
            <p:nvPr/>
          </p:nvSpPr>
          <p:spPr>
            <a:xfrm>
              <a:off x="5328418" y="2389229"/>
              <a:ext cx="242522" cy="289789"/>
            </a:xfrm>
            <a:custGeom>
              <a:avLst/>
              <a:gdLst/>
              <a:ahLst/>
              <a:cxnLst/>
              <a:rect l="l" t="t" r="r" b="b"/>
              <a:pathLst>
                <a:path w="89740" h="107230" extrusionOk="0">
                  <a:moveTo>
                    <a:pt x="86653" y="38966"/>
                  </a:moveTo>
                  <a:cubicBezTo>
                    <a:pt x="80918" y="24005"/>
                    <a:pt x="70887" y="7868"/>
                    <a:pt x="55068" y="2291"/>
                  </a:cubicBezTo>
                  <a:cubicBezTo>
                    <a:pt x="40877" y="-2712"/>
                    <a:pt x="24002" y="3683"/>
                    <a:pt x="14228" y="14481"/>
                  </a:cubicBezTo>
                  <a:cubicBezTo>
                    <a:pt x="2951" y="26952"/>
                    <a:pt x="-1622" y="44098"/>
                    <a:pt x="1947" y="60531"/>
                  </a:cubicBezTo>
                  <a:cubicBezTo>
                    <a:pt x="5201" y="74213"/>
                    <a:pt x="14060" y="85893"/>
                    <a:pt x="26355" y="92712"/>
                  </a:cubicBezTo>
                  <a:cubicBezTo>
                    <a:pt x="30947" y="100349"/>
                    <a:pt x="38561" y="105677"/>
                    <a:pt x="47306" y="107375"/>
                  </a:cubicBezTo>
                  <a:cubicBezTo>
                    <a:pt x="64231" y="110270"/>
                    <a:pt x="79194" y="97669"/>
                    <a:pt x="85658" y="82841"/>
                  </a:cubicBezTo>
                  <a:cubicBezTo>
                    <a:pt x="91748" y="68917"/>
                    <a:pt x="92106" y="53152"/>
                    <a:pt x="86653" y="38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5"/>
            <p:cNvSpPr/>
            <p:nvPr/>
          </p:nvSpPr>
          <p:spPr>
            <a:xfrm>
              <a:off x="6635714" y="2053939"/>
              <a:ext cx="119110" cy="119134"/>
            </a:xfrm>
            <a:custGeom>
              <a:avLst/>
              <a:gdLst/>
              <a:ahLst/>
              <a:cxnLst/>
              <a:rect l="l" t="t" r="r" b="b"/>
              <a:pathLst>
                <a:path w="44074" h="44083" extrusionOk="0">
                  <a:moveTo>
                    <a:pt x="41725" y="14186"/>
                  </a:moveTo>
                  <a:cubicBezTo>
                    <a:pt x="41582" y="13935"/>
                    <a:pt x="41425" y="13695"/>
                    <a:pt x="41258" y="13459"/>
                  </a:cubicBezTo>
                  <a:cubicBezTo>
                    <a:pt x="40394" y="12227"/>
                    <a:pt x="39465" y="11041"/>
                    <a:pt x="38477" y="9906"/>
                  </a:cubicBezTo>
                  <a:cubicBezTo>
                    <a:pt x="38308" y="9715"/>
                    <a:pt x="38129" y="9533"/>
                    <a:pt x="37940" y="9362"/>
                  </a:cubicBezTo>
                  <a:cubicBezTo>
                    <a:pt x="36804" y="8364"/>
                    <a:pt x="35603" y="7442"/>
                    <a:pt x="34345" y="6602"/>
                  </a:cubicBezTo>
                  <a:cubicBezTo>
                    <a:pt x="33518" y="6047"/>
                    <a:pt x="32636" y="5578"/>
                    <a:pt x="31713" y="5202"/>
                  </a:cubicBezTo>
                  <a:cubicBezTo>
                    <a:pt x="30814" y="4453"/>
                    <a:pt x="29836" y="3805"/>
                    <a:pt x="28796" y="3270"/>
                  </a:cubicBezTo>
                  <a:cubicBezTo>
                    <a:pt x="27166" y="2419"/>
                    <a:pt x="25452" y="1740"/>
                    <a:pt x="23682" y="1246"/>
                  </a:cubicBezTo>
                  <a:cubicBezTo>
                    <a:pt x="21922" y="772"/>
                    <a:pt x="20106" y="542"/>
                    <a:pt x="18284" y="563"/>
                  </a:cubicBezTo>
                  <a:cubicBezTo>
                    <a:pt x="17530" y="602"/>
                    <a:pt x="16638" y="764"/>
                    <a:pt x="15987" y="848"/>
                  </a:cubicBezTo>
                  <a:cubicBezTo>
                    <a:pt x="15167" y="913"/>
                    <a:pt x="14352" y="1030"/>
                    <a:pt x="13547" y="1198"/>
                  </a:cubicBezTo>
                  <a:cubicBezTo>
                    <a:pt x="12071" y="1606"/>
                    <a:pt x="10650" y="2196"/>
                    <a:pt x="9319" y="2953"/>
                  </a:cubicBezTo>
                  <a:cubicBezTo>
                    <a:pt x="9185" y="3030"/>
                    <a:pt x="9063" y="3112"/>
                    <a:pt x="8937" y="3200"/>
                  </a:cubicBezTo>
                  <a:lnTo>
                    <a:pt x="5921" y="5553"/>
                  </a:lnTo>
                  <a:cubicBezTo>
                    <a:pt x="5841" y="5616"/>
                    <a:pt x="5766" y="5685"/>
                    <a:pt x="5695" y="5758"/>
                  </a:cubicBezTo>
                  <a:cubicBezTo>
                    <a:pt x="4651" y="6836"/>
                    <a:pt x="3746" y="8041"/>
                    <a:pt x="3001" y="9344"/>
                  </a:cubicBezTo>
                  <a:cubicBezTo>
                    <a:pt x="2215" y="10689"/>
                    <a:pt x="1636" y="12144"/>
                    <a:pt x="1285" y="13662"/>
                  </a:cubicBezTo>
                  <a:cubicBezTo>
                    <a:pt x="586" y="16487"/>
                    <a:pt x="582" y="19441"/>
                    <a:pt x="1276" y="22268"/>
                  </a:cubicBezTo>
                  <a:cubicBezTo>
                    <a:pt x="1336" y="22644"/>
                    <a:pt x="1425" y="23014"/>
                    <a:pt x="1543" y="23376"/>
                  </a:cubicBezTo>
                  <a:cubicBezTo>
                    <a:pt x="2086" y="24985"/>
                    <a:pt x="2813" y="26560"/>
                    <a:pt x="3508" y="28107"/>
                  </a:cubicBezTo>
                  <a:cubicBezTo>
                    <a:pt x="3809" y="28684"/>
                    <a:pt x="4141" y="29245"/>
                    <a:pt x="4503" y="29786"/>
                  </a:cubicBezTo>
                  <a:cubicBezTo>
                    <a:pt x="4952" y="31142"/>
                    <a:pt x="5531" y="32450"/>
                    <a:pt x="6233" y="33693"/>
                  </a:cubicBezTo>
                  <a:cubicBezTo>
                    <a:pt x="7115" y="35108"/>
                    <a:pt x="8158" y="36417"/>
                    <a:pt x="9341" y="37593"/>
                  </a:cubicBezTo>
                  <a:cubicBezTo>
                    <a:pt x="12167" y="40186"/>
                    <a:pt x="15501" y="42163"/>
                    <a:pt x="19131" y="43398"/>
                  </a:cubicBezTo>
                  <a:cubicBezTo>
                    <a:pt x="19661" y="43613"/>
                    <a:pt x="20206" y="43787"/>
                    <a:pt x="20763" y="43919"/>
                  </a:cubicBezTo>
                  <a:cubicBezTo>
                    <a:pt x="22602" y="44383"/>
                    <a:pt x="24491" y="44627"/>
                    <a:pt x="26388" y="44645"/>
                  </a:cubicBezTo>
                  <a:cubicBezTo>
                    <a:pt x="27276" y="44590"/>
                    <a:pt x="28162" y="44486"/>
                    <a:pt x="29039" y="44335"/>
                  </a:cubicBezTo>
                  <a:cubicBezTo>
                    <a:pt x="29916" y="44275"/>
                    <a:pt x="30786" y="44142"/>
                    <a:pt x="31640" y="43935"/>
                  </a:cubicBezTo>
                  <a:cubicBezTo>
                    <a:pt x="32347" y="43711"/>
                    <a:pt x="33211" y="43292"/>
                    <a:pt x="33761" y="43062"/>
                  </a:cubicBezTo>
                  <a:cubicBezTo>
                    <a:pt x="34228" y="42866"/>
                    <a:pt x="35226" y="42513"/>
                    <a:pt x="35864" y="42163"/>
                  </a:cubicBezTo>
                  <a:cubicBezTo>
                    <a:pt x="37185" y="41432"/>
                    <a:pt x="38387" y="40504"/>
                    <a:pt x="39428" y="39409"/>
                  </a:cubicBezTo>
                  <a:cubicBezTo>
                    <a:pt x="40422" y="38368"/>
                    <a:pt x="41302" y="37224"/>
                    <a:pt x="42053" y="35995"/>
                  </a:cubicBezTo>
                  <a:cubicBezTo>
                    <a:pt x="42090" y="35935"/>
                    <a:pt x="42118" y="35874"/>
                    <a:pt x="42150" y="35814"/>
                  </a:cubicBezTo>
                  <a:cubicBezTo>
                    <a:pt x="42954" y="34584"/>
                    <a:pt x="43571" y="33241"/>
                    <a:pt x="43981" y="31829"/>
                  </a:cubicBezTo>
                  <a:cubicBezTo>
                    <a:pt x="44068" y="31550"/>
                    <a:pt x="44139" y="31267"/>
                    <a:pt x="44194" y="30980"/>
                  </a:cubicBezTo>
                  <a:cubicBezTo>
                    <a:pt x="44466" y="29516"/>
                    <a:pt x="44676" y="27979"/>
                    <a:pt x="44808" y="26496"/>
                  </a:cubicBezTo>
                  <a:cubicBezTo>
                    <a:pt x="44852" y="25911"/>
                    <a:pt x="44838" y="25323"/>
                    <a:pt x="44765" y="24741"/>
                  </a:cubicBezTo>
                  <a:cubicBezTo>
                    <a:pt x="44658" y="22894"/>
                    <a:pt x="44366" y="21062"/>
                    <a:pt x="43894" y="19273"/>
                  </a:cubicBezTo>
                  <a:cubicBezTo>
                    <a:pt x="43334" y="17513"/>
                    <a:pt x="42608" y="15809"/>
                    <a:pt x="41725" y="141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5"/>
            <p:cNvSpPr/>
            <p:nvPr/>
          </p:nvSpPr>
          <p:spPr>
            <a:xfrm>
              <a:off x="5429504" y="2758650"/>
              <a:ext cx="1388636" cy="744217"/>
            </a:xfrm>
            <a:custGeom>
              <a:avLst/>
              <a:gdLst/>
              <a:ahLst/>
              <a:cxnLst/>
              <a:rect l="l" t="t" r="r" b="b"/>
              <a:pathLst>
                <a:path w="513834" h="275381" extrusionOk="0">
                  <a:moveTo>
                    <a:pt x="513785" y="141366"/>
                  </a:moveTo>
                  <a:cubicBezTo>
                    <a:pt x="510797" y="133609"/>
                    <a:pt x="504381" y="127677"/>
                    <a:pt x="496416" y="125308"/>
                  </a:cubicBezTo>
                  <a:cubicBezTo>
                    <a:pt x="487083" y="121775"/>
                    <a:pt x="476840" y="121450"/>
                    <a:pt x="467301" y="124382"/>
                  </a:cubicBezTo>
                  <a:cubicBezTo>
                    <a:pt x="459450" y="127274"/>
                    <a:pt x="452756" y="132650"/>
                    <a:pt x="448237" y="139694"/>
                  </a:cubicBezTo>
                  <a:cubicBezTo>
                    <a:pt x="438658" y="153596"/>
                    <a:pt x="435505" y="171664"/>
                    <a:pt x="423637" y="184030"/>
                  </a:cubicBezTo>
                  <a:cubicBezTo>
                    <a:pt x="420671" y="187492"/>
                    <a:pt x="416739" y="189989"/>
                    <a:pt x="412346" y="191203"/>
                  </a:cubicBezTo>
                  <a:cubicBezTo>
                    <a:pt x="405451" y="192513"/>
                    <a:pt x="403540" y="185842"/>
                    <a:pt x="401769" y="180625"/>
                  </a:cubicBezTo>
                  <a:cubicBezTo>
                    <a:pt x="398803" y="171879"/>
                    <a:pt x="396940" y="162797"/>
                    <a:pt x="393851" y="154090"/>
                  </a:cubicBezTo>
                  <a:cubicBezTo>
                    <a:pt x="391186" y="145385"/>
                    <a:pt x="386249" y="137548"/>
                    <a:pt x="379549" y="131386"/>
                  </a:cubicBezTo>
                  <a:cubicBezTo>
                    <a:pt x="365914" y="120418"/>
                    <a:pt x="346623" y="119954"/>
                    <a:pt x="332478" y="130256"/>
                  </a:cubicBezTo>
                  <a:cubicBezTo>
                    <a:pt x="323893" y="136857"/>
                    <a:pt x="319746" y="147667"/>
                    <a:pt x="311120" y="154104"/>
                  </a:cubicBezTo>
                  <a:cubicBezTo>
                    <a:pt x="307287" y="157309"/>
                    <a:pt x="302282" y="158751"/>
                    <a:pt x="297332" y="158076"/>
                  </a:cubicBezTo>
                  <a:cubicBezTo>
                    <a:pt x="292529" y="156698"/>
                    <a:pt x="289308" y="152194"/>
                    <a:pt x="289554" y="147203"/>
                  </a:cubicBezTo>
                  <a:cubicBezTo>
                    <a:pt x="289073" y="136983"/>
                    <a:pt x="295701" y="128380"/>
                    <a:pt x="297810" y="118699"/>
                  </a:cubicBezTo>
                  <a:cubicBezTo>
                    <a:pt x="301826" y="100257"/>
                    <a:pt x="285292" y="86186"/>
                    <a:pt x="267616" y="87122"/>
                  </a:cubicBezTo>
                  <a:cubicBezTo>
                    <a:pt x="258213" y="88016"/>
                    <a:pt x="249296" y="91714"/>
                    <a:pt x="242019" y="97736"/>
                  </a:cubicBezTo>
                  <a:cubicBezTo>
                    <a:pt x="238208" y="100705"/>
                    <a:pt x="234616" y="103945"/>
                    <a:pt x="231273" y="107432"/>
                  </a:cubicBezTo>
                  <a:cubicBezTo>
                    <a:pt x="227583" y="112126"/>
                    <a:pt x="222998" y="116039"/>
                    <a:pt x="217782" y="118943"/>
                  </a:cubicBezTo>
                  <a:cubicBezTo>
                    <a:pt x="210235" y="122155"/>
                    <a:pt x="174638" y="106554"/>
                    <a:pt x="156285" y="98424"/>
                  </a:cubicBezTo>
                  <a:cubicBezTo>
                    <a:pt x="151374" y="91942"/>
                    <a:pt x="147449" y="84769"/>
                    <a:pt x="144638" y="77137"/>
                  </a:cubicBezTo>
                  <a:cubicBezTo>
                    <a:pt x="140492" y="65625"/>
                    <a:pt x="138319" y="53540"/>
                    <a:pt x="134883" y="41819"/>
                  </a:cubicBezTo>
                  <a:cubicBezTo>
                    <a:pt x="132093" y="30559"/>
                    <a:pt x="126663" y="20125"/>
                    <a:pt x="119041" y="11382"/>
                  </a:cubicBezTo>
                  <a:cubicBezTo>
                    <a:pt x="111971" y="3926"/>
                    <a:pt x="101021" y="-1311"/>
                    <a:pt x="90618" y="1196"/>
                  </a:cubicBezTo>
                  <a:cubicBezTo>
                    <a:pt x="77323" y="4401"/>
                    <a:pt x="74938" y="18845"/>
                    <a:pt x="76867" y="30438"/>
                  </a:cubicBezTo>
                  <a:cubicBezTo>
                    <a:pt x="78202" y="37928"/>
                    <a:pt x="80188" y="45286"/>
                    <a:pt x="82802" y="52430"/>
                  </a:cubicBezTo>
                  <a:cubicBezTo>
                    <a:pt x="85180" y="59150"/>
                    <a:pt x="88537" y="65490"/>
                    <a:pt x="90831" y="72229"/>
                  </a:cubicBezTo>
                  <a:cubicBezTo>
                    <a:pt x="94169" y="79792"/>
                    <a:pt x="91681" y="88662"/>
                    <a:pt x="84896" y="93383"/>
                  </a:cubicBezTo>
                  <a:cubicBezTo>
                    <a:pt x="77679" y="97695"/>
                    <a:pt x="69263" y="99560"/>
                    <a:pt x="60901" y="98700"/>
                  </a:cubicBezTo>
                  <a:cubicBezTo>
                    <a:pt x="41981" y="98773"/>
                    <a:pt x="23172" y="95815"/>
                    <a:pt x="5187" y="89937"/>
                  </a:cubicBezTo>
                  <a:cubicBezTo>
                    <a:pt x="3486" y="89550"/>
                    <a:pt x="1789" y="90598"/>
                    <a:pt x="1371" y="92292"/>
                  </a:cubicBezTo>
                  <a:cubicBezTo>
                    <a:pt x="-984" y="102015"/>
                    <a:pt x="3797" y="111181"/>
                    <a:pt x="9758" y="118588"/>
                  </a:cubicBezTo>
                  <a:cubicBezTo>
                    <a:pt x="16649" y="127107"/>
                    <a:pt x="24816" y="134507"/>
                    <a:pt x="33969" y="140527"/>
                  </a:cubicBezTo>
                  <a:cubicBezTo>
                    <a:pt x="54071" y="153822"/>
                    <a:pt x="77172" y="157646"/>
                    <a:pt x="100628" y="160634"/>
                  </a:cubicBezTo>
                  <a:cubicBezTo>
                    <a:pt x="121595" y="163306"/>
                    <a:pt x="143094" y="166302"/>
                    <a:pt x="161202" y="178061"/>
                  </a:cubicBezTo>
                  <a:cubicBezTo>
                    <a:pt x="169492" y="183235"/>
                    <a:pt x="176199" y="190592"/>
                    <a:pt x="180588" y="199326"/>
                  </a:cubicBezTo>
                  <a:cubicBezTo>
                    <a:pt x="183933" y="207872"/>
                    <a:pt x="186611" y="216665"/>
                    <a:pt x="188600" y="225625"/>
                  </a:cubicBezTo>
                  <a:cubicBezTo>
                    <a:pt x="190501" y="233578"/>
                    <a:pt x="194597" y="240838"/>
                    <a:pt x="200421" y="246576"/>
                  </a:cubicBezTo>
                  <a:cubicBezTo>
                    <a:pt x="208418" y="252967"/>
                    <a:pt x="218761" y="255642"/>
                    <a:pt x="228853" y="253929"/>
                  </a:cubicBezTo>
                  <a:cubicBezTo>
                    <a:pt x="249722" y="251309"/>
                    <a:pt x="266980" y="238007"/>
                    <a:pt x="284912" y="228173"/>
                  </a:cubicBezTo>
                  <a:cubicBezTo>
                    <a:pt x="301596" y="219021"/>
                    <a:pt x="325135" y="211547"/>
                    <a:pt x="342574" y="223243"/>
                  </a:cubicBezTo>
                  <a:cubicBezTo>
                    <a:pt x="351032" y="228916"/>
                    <a:pt x="354154" y="238356"/>
                    <a:pt x="357668" y="247394"/>
                  </a:cubicBezTo>
                  <a:cubicBezTo>
                    <a:pt x="360427" y="256218"/>
                    <a:pt x="365910" y="263941"/>
                    <a:pt x="373330" y="269453"/>
                  </a:cubicBezTo>
                  <a:cubicBezTo>
                    <a:pt x="388406" y="279484"/>
                    <a:pt x="409406" y="277074"/>
                    <a:pt x="424185" y="267774"/>
                  </a:cubicBezTo>
                  <a:cubicBezTo>
                    <a:pt x="442439" y="256287"/>
                    <a:pt x="453290" y="236771"/>
                    <a:pt x="463350" y="218364"/>
                  </a:cubicBezTo>
                  <a:cubicBezTo>
                    <a:pt x="468460" y="208359"/>
                    <a:pt x="474348" y="198770"/>
                    <a:pt x="480959" y="189687"/>
                  </a:cubicBezTo>
                  <a:cubicBezTo>
                    <a:pt x="487866" y="180742"/>
                    <a:pt x="496786" y="174394"/>
                    <a:pt x="504692" y="166476"/>
                  </a:cubicBezTo>
                  <a:cubicBezTo>
                    <a:pt x="511319" y="159839"/>
                    <a:pt x="516689" y="151047"/>
                    <a:pt x="513785" y="141366"/>
                  </a:cubicBezTo>
                  <a:close/>
                </a:path>
              </a:pathLst>
            </a:custGeom>
            <a:solidFill>
              <a:srgbClr val="373743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78" name="Google Shape;1778;p35"/>
            <p:cNvGrpSpPr/>
            <p:nvPr/>
          </p:nvGrpSpPr>
          <p:grpSpPr>
            <a:xfrm>
              <a:off x="5226228" y="2806993"/>
              <a:ext cx="1688507" cy="885659"/>
              <a:chOff x="8507624" y="3666535"/>
              <a:chExt cx="624887" cy="327767"/>
            </a:xfrm>
          </p:grpSpPr>
          <p:sp>
            <p:nvSpPr>
              <p:cNvPr id="1779" name="Google Shape;1779;p35"/>
              <p:cNvSpPr/>
              <p:nvPr/>
            </p:nvSpPr>
            <p:spPr>
              <a:xfrm>
                <a:off x="8610317" y="3824416"/>
                <a:ext cx="77100" cy="14394"/>
              </a:xfrm>
              <a:custGeom>
                <a:avLst/>
                <a:gdLst/>
                <a:ahLst/>
                <a:cxnLst/>
                <a:rect l="l" t="t" r="r" b="b"/>
                <a:pathLst>
                  <a:path w="77100" h="14394" extrusionOk="0">
                    <a:moveTo>
                      <a:pt x="75617" y="8591"/>
                    </a:moveTo>
                    <a:cubicBezTo>
                      <a:pt x="52293" y="481"/>
                      <a:pt x="27283" y="-1528"/>
                      <a:pt x="2964" y="2756"/>
                    </a:cubicBezTo>
                    <a:cubicBezTo>
                      <a:pt x="-1038" y="3449"/>
                      <a:pt x="894" y="9495"/>
                      <a:pt x="4867" y="8806"/>
                    </a:cubicBezTo>
                    <a:cubicBezTo>
                      <a:pt x="28093" y="4864"/>
                      <a:pt x="51940" y="6915"/>
                      <a:pt x="74152" y="14764"/>
                    </a:cubicBezTo>
                    <a:cubicBezTo>
                      <a:pt x="78004" y="16114"/>
                      <a:pt x="79430" y="9929"/>
                      <a:pt x="75617" y="8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35"/>
              <p:cNvSpPr/>
              <p:nvPr/>
            </p:nvSpPr>
            <p:spPr>
              <a:xfrm>
                <a:off x="8667450" y="3844622"/>
                <a:ext cx="52257" cy="17899"/>
              </a:xfrm>
              <a:custGeom>
                <a:avLst/>
                <a:gdLst/>
                <a:ahLst/>
                <a:cxnLst/>
                <a:rect l="l" t="t" r="r" b="b"/>
                <a:pathLst>
                  <a:path w="52257" h="17899" extrusionOk="0">
                    <a:moveTo>
                      <a:pt x="51306" y="12575"/>
                    </a:moveTo>
                    <a:cubicBezTo>
                      <a:pt x="36262" y="5932"/>
                      <a:pt x="20206" y="1871"/>
                      <a:pt x="3813" y="561"/>
                    </a:cubicBezTo>
                    <a:cubicBezTo>
                      <a:pt x="2069" y="635"/>
                      <a:pt x="708" y="2098"/>
                      <a:pt x="760" y="3844"/>
                    </a:cubicBezTo>
                    <a:cubicBezTo>
                      <a:pt x="859" y="5576"/>
                      <a:pt x="2305" y="6923"/>
                      <a:pt x="4040" y="6899"/>
                    </a:cubicBezTo>
                    <a:cubicBezTo>
                      <a:pt x="19320" y="8156"/>
                      <a:pt x="34282" y="11963"/>
                      <a:pt x="48305" y="18163"/>
                    </a:cubicBezTo>
                    <a:cubicBezTo>
                      <a:pt x="52022" y="19803"/>
                      <a:pt x="55041" y="14225"/>
                      <a:pt x="51306" y="12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35"/>
              <p:cNvSpPr/>
              <p:nvPr/>
            </p:nvSpPr>
            <p:spPr>
              <a:xfrm>
                <a:off x="8549555" y="3819748"/>
                <a:ext cx="27381" cy="20446"/>
              </a:xfrm>
              <a:custGeom>
                <a:avLst/>
                <a:gdLst/>
                <a:ahLst/>
                <a:cxnLst/>
                <a:rect l="l" t="t" r="r" b="b"/>
                <a:pathLst>
                  <a:path w="27381" h="20446" extrusionOk="0">
                    <a:moveTo>
                      <a:pt x="27654" y="2005"/>
                    </a:moveTo>
                    <a:cubicBezTo>
                      <a:pt x="26689" y="565"/>
                      <a:pt x="24765" y="134"/>
                      <a:pt x="23278" y="1024"/>
                    </a:cubicBezTo>
                    <a:cubicBezTo>
                      <a:pt x="15536" y="5110"/>
                      <a:pt x="8268" y="10036"/>
                      <a:pt x="1605" y="15714"/>
                    </a:cubicBezTo>
                    <a:cubicBezTo>
                      <a:pt x="416" y="16998"/>
                      <a:pt x="488" y="19001"/>
                      <a:pt x="1765" y="20196"/>
                    </a:cubicBezTo>
                    <a:cubicBezTo>
                      <a:pt x="3066" y="21338"/>
                      <a:pt x="5030" y="21267"/>
                      <a:pt x="6246" y="20035"/>
                    </a:cubicBezTo>
                    <a:cubicBezTo>
                      <a:pt x="6876" y="19501"/>
                      <a:pt x="7519" y="18971"/>
                      <a:pt x="8350" y="18309"/>
                    </a:cubicBezTo>
                    <a:cubicBezTo>
                      <a:pt x="9132" y="17687"/>
                      <a:pt x="9923" y="17073"/>
                      <a:pt x="10722" y="16469"/>
                    </a:cubicBezTo>
                    <a:cubicBezTo>
                      <a:pt x="12412" y="15193"/>
                      <a:pt x="14138" y="13964"/>
                      <a:pt x="15899" y="12783"/>
                    </a:cubicBezTo>
                    <a:cubicBezTo>
                      <a:pt x="19372" y="10456"/>
                      <a:pt x="22968" y="8319"/>
                      <a:pt x="26673" y="6381"/>
                    </a:cubicBezTo>
                    <a:cubicBezTo>
                      <a:pt x="28143" y="5438"/>
                      <a:pt x="28581" y="3486"/>
                      <a:pt x="27654" y="20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35"/>
              <p:cNvSpPr/>
              <p:nvPr/>
            </p:nvSpPr>
            <p:spPr>
              <a:xfrm>
                <a:off x="8507624" y="3694221"/>
                <a:ext cx="96926" cy="28402"/>
              </a:xfrm>
              <a:custGeom>
                <a:avLst/>
                <a:gdLst/>
                <a:ahLst/>
                <a:cxnLst/>
                <a:rect l="l" t="t" r="r" b="b"/>
                <a:pathLst>
                  <a:path w="96926" h="28402" extrusionOk="0">
                    <a:moveTo>
                      <a:pt x="96176" y="22870"/>
                    </a:moveTo>
                    <a:cubicBezTo>
                      <a:pt x="68727" y="5294"/>
                      <a:pt x="36050" y="-2254"/>
                      <a:pt x="3677" y="1505"/>
                    </a:cubicBezTo>
                    <a:cubicBezTo>
                      <a:pt x="-346" y="1980"/>
                      <a:pt x="-154" y="8322"/>
                      <a:pt x="3904" y="7842"/>
                    </a:cubicBezTo>
                    <a:cubicBezTo>
                      <a:pt x="35150" y="4163"/>
                      <a:pt x="66703" y="11449"/>
                      <a:pt x="93175" y="28457"/>
                    </a:cubicBezTo>
                    <a:cubicBezTo>
                      <a:pt x="96615" y="30668"/>
                      <a:pt x="99589" y="25063"/>
                      <a:pt x="96176" y="2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35"/>
              <p:cNvSpPr/>
              <p:nvPr/>
            </p:nvSpPr>
            <p:spPr>
              <a:xfrm>
                <a:off x="8607192" y="3676902"/>
                <a:ext cx="15643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5643" h="22100" extrusionOk="0">
                    <a:moveTo>
                      <a:pt x="16254" y="18538"/>
                    </a:moveTo>
                    <a:cubicBezTo>
                      <a:pt x="13897" y="12267"/>
                      <a:pt x="10443" y="6466"/>
                      <a:pt x="6051" y="1408"/>
                    </a:cubicBezTo>
                    <a:cubicBezTo>
                      <a:pt x="4768" y="219"/>
                      <a:pt x="2766" y="291"/>
                      <a:pt x="1571" y="1569"/>
                    </a:cubicBezTo>
                    <a:cubicBezTo>
                      <a:pt x="428" y="2869"/>
                      <a:pt x="499" y="4835"/>
                      <a:pt x="1732" y="6049"/>
                    </a:cubicBezTo>
                    <a:cubicBezTo>
                      <a:pt x="1857" y="6194"/>
                      <a:pt x="1983" y="6340"/>
                      <a:pt x="2107" y="6486"/>
                    </a:cubicBezTo>
                    <a:lnTo>
                      <a:pt x="2115" y="6497"/>
                    </a:lnTo>
                    <a:cubicBezTo>
                      <a:pt x="2367" y="6779"/>
                      <a:pt x="2604" y="7074"/>
                      <a:pt x="2823" y="7381"/>
                    </a:cubicBezTo>
                    <a:cubicBezTo>
                      <a:pt x="3274" y="7954"/>
                      <a:pt x="3711" y="8538"/>
                      <a:pt x="4135" y="9131"/>
                    </a:cubicBezTo>
                    <a:cubicBezTo>
                      <a:pt x="5007" y="10346"/>
                      <a:pt x="5825" y="11598"/>
                      <a:pt x="6589" y="12888"/>
                    </a:cubicBezTo>
                    <a:cubicBezTo>
                      <a:pt x="7332" y="14143"/>
                      <a:pt x="8021" y="15427"/>
                      <a:pt x="8656" y="16741"/>
                    </a:cubicBezTo>
                    <a:cubicBezTo>
                      <a:pt x="8671" y="16769"/>
                      <a:pt x="8980" y="17447"/>
                      <a:pt x="8778" y="16993"/>
                    </a:cubicBezTo>
                    <a:cubicBezTo>
                      <a:pt x="8582" y="16548"/>
                      <a:pt x="8853" y="17158"/>
                      <a:pt x="8894" y="17247"/>
                    </a:cubicBezTo>
                    <a:cubicBezTo>
                      <a:pt x="9052" y="17597"/>
                      <a:pt x="9206" y="17949"/>
                      <a:pt x="9355" y="18302"/>
                    </a:cubicBezTo>
                    <a:cubicBezTo>
                      <a:pt x="9655" y="19009"/>
                      <a:pt x="9938" y="19722"/>
                      <a:pt x="10205" y="20440"/>
                    </a:cubicBezTo>
                    <a:cubicBezTo>
                      <a:pt x="10731" y="22111"/>
                      <a:pt x="12510" y="23040"/>
                      <a:pt x="14181" y="22515"/>
                    </a:cubicBezTo>
                    <a:cubicBezTo>
                      <a:pt x="15851" y="21989"/>
                      <a:pt x="16780" y="20209"/>
                      <a:pt x="16254" y="185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35"/>
              <p:cNvSpPr/>
              <p:nvPr/>
            </p:nvSpPr>
            <p:spPr>
              <a:xfrm>
                <a:off x="8622773" y="3677725"/>
                <a:ext cx="13481" cy="19694"/>
              </a:xfrm>
              <a:custGeom>
                <a:avLst/>
                <a:gdLst/>
                <a:ahLst/>
                <a:cxnLst/>
                <a:rect l="l" t="t" r="r" b="b"/>
                <a:pathLst>
                  <a:path w="13481" h="19694" extrusionOk="0">
                    <a:moveTo>
                      <a:pt x="14109" y="16138"/>
                    </a:moveTo>
                    <a:cubicBezTo>
                      <a:pt x="12586" y="10684"/>
                      <a:pt x="9842" y="5648"/>
                      <a:pt x="6087" y="1411"/>
                    </a:cubicBezTo>
                    <a:cubicBezTo>
                      <a:pt x="5472" y="838"/>
                      <a:pt x="4654" y="533"/>
                      <a:pt x="3814" y="563"/>
                    </a:cubicBezTo>
                    <a:cubicBezTo>
                      <a:pt x="2065" y="626"/>
                      <a:pt x="698" y="2095"/>
                      <a:pt x="760" y="3844"/>
                    </a:cubicBezTo>
                    <a:cubicBezTo>
                      <a:pt x="760" y="3845"/>
                      <a:pt x="760" y="3845"/>
                      <a:pt x="760" y="3846"/>
                    </a:cubicBezTo>
                    <a:cubicBezTo>
                      <a:pt x="834" y="4675"/>
                      <a:pt x="1190" y="5454"/>
                      <a:pt x="1769" y="6053"/>
                    </a:cubicBezTo>
                    <a:cubicBezTo>
                      <a:pt x="1868" y="6167"/>
                      <a:pt x="1965" y="6281"/>
                      <a:pt x="2064" y="6396"/>
                    </a:cubicBezTo>
                    <a:cubicBezTo>
                      <a:pt x="2227" y="6599"/>
                      <a:pt x="2390" y="6800"/>
                      <a:pt x="2550" y="7005"/>
                    </a:cubicBezTo>
                    <a:cubicBezTo>
                      <a:pt x="2931" y="7498"/>
                      <a:pt x="3298" y="8000"/>
                      <a:pt x="3650" y="8512"/>
                    </a:cubicBezTo>
                    <a:cubicBezTo>
                      <a:pt x="4356" y="9538"/>
                      <a:pt x="5004" y="10602"/>
                      <a:pt x="5591" y="11700"/>
                    </a:cubicBezTo>
                    <a:cubicBezTo>
                      <a:pt x="5871" y="12222"/>
                      <a:pt x="6116" y="12762"/>
                      <a:pt x="6389" y="13289"/>
                    </a:cubicBezTo>
                    <a:cubicBezTo>
                      <a:pt x="5902" y="12355"/>
                      <a:pt x="6412" y="13357"/>
                      <a:pt x="6516" y="13597"/>
                    </a:cubicBezTo>
                    <a:cubicBezTo>
                      <a:pt x="6632" y="13869"/>
                      <a:pt x="6745" y="14143"/>
                      <a:pt x="6855" y="14418"/>
                    </a:cubicBezTo>
                    <a:cubicBezTo>
                      <a:pt x="7325" y="15602"/>
                      <a:pt x="7727" y="16813"/>
                      <a:pt x="8059" y="18043"/>
                    </a:cubicBezTo>
                    <a:cubicBezTo>
                      <a:pt x="8598" y="19704"/>
                      <a:pt x="10368" y="20626"/>
                      <a:pt x="12037" y="20115"/>
                    </a:cubicBezTo>
                    <a:cubicBezTo>
                      <a:pt x="13681" y="19560"/>
                      <a:pt x="14596" y="17806"/>
                      <a:pt x="14110" y="16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35"/>
              <p:cNvSpPr/>
              <p:nvPr/>
            </p:nvSpPr>
            <p:spPr>
              <a:xfrm>
                <a:off x="8735851" y="3666535"/>
                <a:ext cx="18767" cy="46271"/>
              </a:xfrm>
              <a:custGeom>
                <a:avLst/>
                <a:gdLst/>
                <a:ahLst/>
                <a:cxnLst/>
                <a:rect l="l" t="t" r="r" b="b"/>
                <a:pathLst>
                  <a:path w="18767" h="46271" extrusionOk="0">
                    <a:moveTo>
                      <a:pt x="19395" y="42717"/>
                    </a:moveTo>
                    <a:cubicBezTo>
                      <a:pt x="16247" y="29107"/>
                      <a:pt x="12086" y="15752"/>
                      <a:pt x="6947" y="2764"/>
                    </a:cubicBezTo>
                    <a:cubicBezTo>
                      <a:pt x="6386" y="1122"/>
                      <a:pt x="4637" y="209"/>
                      <a:pt x="2971" y="689"/>
                    </a:cubicBezTo>
                    <a:cubicBezTo>
                      <a:pt x="1311" y="1227"/>
                      <a:pt x="389" y="2997"/>
                      <a:pt x="898" y="4667"/>
                    </a:cubicBezTo>
                    <a:cubicBezTo>
                      <a:pt x="6037" y="17656"/>
                      <a:pt x="10197" y="31011"/>
                      <a:pt x="13345" y="44621"/>
                    </a:cubicBezTo>
                    <a:cubicBezTo>
                      <a:pt x="13885" y="46280"/>
                      <a:pt x="15653" y="47201"/>
                      <a:pt x="17321" y="46694"/>
                    </a:cubicBezTo>
                    <a:cubicBezTo>
                      <a:pt x="18967" y="46139"/>
                      <a:pt x="19882" y="44384"/>
                      <a:pt x="19394" y="427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35"/>
              <p:cNvSpPr/>
              <p:nvPr/>
            </p:nvSpPr>
            <p:spPr>
              <a:xfrm>
                <a:off x="8773627" y="3689787"/>
                <a:ext cx="9642" cy="26847"/>
              </a:xfrm>
              <a:custGeom>
                <a:avLst/>
                <a:gdLst/>
                <a:ahLst/>
                <a:cxnLst/>
                <a:rect l="l" t="t" r="r" b="b"/>
                <a:pathLst>
                  <a:path w="9642" h="26847" extrusionOk="0">
                    <a:moveTo>
                      <a:pt x="10371" y="24126"/>
                    </a:moveTo>
                    <a:cubicBezTo>
                      <a:pt x="9289" y="17289"/>
                      <a:pt x="8206" y="10453"/>
                      <a:pt x="7122" y="3617"/>
                    </a:cubicBezTo>
                    <a:cubicBezTo>
                      <a:pt x="7018" y="1886"/>
                      <a:pt x="5574" y="542"/>
                      <a:pt x="3841" y="562"/>
                    </a:cubicBezTo>
                    <a:cubicBezTo>
                      <a:pt x="2299" y="686"/>
                      <a:pt x="509" y="2089"/>
                      <a:pt x="787" y="3844"/>
                    </a:cubicBezTo>
                    <a:cubicBezTo>
                      <a:pt x="1870" y="10679"/>
                      <a:pt x="2953" y="17516"/>
                      <a:pt x="4035" y="24354"/>
                    </a:cubicBezTo>
                    <a:cubicBezTo>
                      <a:pt x="4141" y="26084"/>
                      <a:pt x="5585" y="27428"/>
                      <a:pt x="7318" y="27408"/>
                    </a:cubicBezTo>
                    <a:cubicBezTo>
                      <a:pt x="8859" y="27285"/>
                      <a:pt x="10650" y="25881"/>
                      <a:pt x="10371" y="241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35"/>
              <p:cNvSpPr/>
              <p:nvPr/>
            </p:nvSpPr>
            <p:spPr>
              <a:xfrm>
                <a:off x="8909952" y="3700210"/>
                <a:ext cx="18643" cy="25957"/>
              </a:xfrm>
              <a:custGeom>
                <a:avLst/>
                <a:gdLst/>
                <a:ahLst/>
                <a:cxnLst/>
                <a:rect l="l" t="t" r="r" b="b"/>
                <a:pathLst>
                  <a:path w="18643" h="25957" extrusionOk="0">
                    <a:moveTo>
                      <a:pt x="17742" y="920"/>
                    </a:moveTo>
                    <a:cubicBezTo>
                      <a:pt x="16197" y="125"/>
                      <a:pt x="14299" y="695"/>
                      <a:pt x="13449" y="2211"/>
                    </a:cubicBezTo>
                    <a:cubicBezTo>
                      <a:pt x="9344" y="8757"/>
                      <a:pt x="5240" y="15302"/>
                      <a:pt x="1137" y="21846"/>
                    </a:cubicBezTo>
                    <a:cubicBezTo>
                      <a:pt x="308" y="23388"/>
                      <a:pt x="886" y="25311"/>
                      <a:pt x="2428" y="26141"/>
                    </a:cubicBezTo>
                    <a:cubicBezTo>
                      <a:pt x="3970" y="26970"/>
                      <a:pt x="5892" y="26392"/>
                      <a:pt x="6721" y="24849"/>
                    </a:cubicBezTo>
                    <a:cubicBezTo>
                      <a:pt x="10826" y="18303"/>
                      <a:pt x="14930" y="11759"/>
                      <a:pt x="19034" y="5215"/>
                    </a:cubicBezTo>
                    <a:cubicBezTo>
                      <a:pt x="19844" y="3670"/>
                      <a:pt x="19270" y="1760"/>
                      <a:pt x="17742" y="9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35"/>
              <p:cNvSpPr/>
              <p:nvPr/>
            </p:nvSpPr>
            <p:spPr>
              <a:xfrm>
                <a:off x="8911694" y="3720192"/>
                <a:ext cx="43559" cy="40935"/>
              </a:xfrm>
              <a:custGeom>
                <a:avLst/>
                <a:gdLst/>
                <a:ahLst/>
                <a:cxnLst/>
                <a:rect l="l" t="t" r="r" b="b"/>
                <a:pathLst>
                  <a:path w="43559" h="40935" extrusionOk="0">
                    <a:moveTo>
                      <a:pt x="39528" y="1120"/>
                    </a:moveTo>
                    <a:cubicBezTo>
                      <a:pt x="25186" y="10812"/>
                      <a:pt x="12370" y="22589"/>
                      <a:pt x="1501" y="36063"/>
                    </a:cubicBezTo>
                    <a:cubicBezTo>
                      <a:pt x="-1048" y="39227"/>
                      <a:pt x="3577" y="43568"/>
                      <a:pt x="6141" y="40383"/>
                    </a:cubicBezTo>
                    <a:cubicBezTo>
                      <a:pt x="16646" y="27313"/>
                      <a:pt x="29044" y="15885"/>
                      <a:pt x="42923" y="6478"/>
                    </a:cubicBezTo>
                    <a:cubicBezTo>
                      <a:pt x="46293" y="4196"/>
                      <a:pt x="42920" y="-1175"/>
                      <a:pt x="39528" y="11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9012877" y="3747388"/>
                <a:ext cx="60727" cy="31446"/>
              </a:xfrm>
              <a:custGeom>
                <a:avLst/>
                <a:gdLst/>
                <a:ahLst/>
                <a:cxnLst/>
                <a:rect l="l" t="t" r="r" b="b"/>
                <a:pathLst>
                  <a:path w="60727" h="31446" extrusionOk="0">
                    <a:moveTo>
                      <a:pt x="58321" y="821"/>
                    </a:moveTo>
                    <a:cubicBezTo>
                      <a:pt x="46380" y="295"/>
                      <a:pt x="33751" y="119"/>
                      <a:pt x="22524" y="4844"/>
                    </a:cubicBezTo>
                    <a:cubicBezTo>
                      <a:pt x="12009" y="8773"/>
                      <a:pt x="3965" y="17434"/>
                      <a:pt x="820" y="28213"/>
                    </a:cubicBezTo>
                    <a:cubicBezTo>
                      <a:pt x="478" y="29932"/>
                      <a:pt x="1593" y="31603"/>
                      <a:pt x="3311" y="31946"/>
                    </a:cubicBezTo>
                    <a:cubicBezTo>
                      <a:pt x="4942" y="32271"/>
                      <a:pt x="6547" y="31281"/>
                      <a:pt x="6990" y="29678"/>
                    </a:cubicBezTo>
                    <a:cubicBezTo>
                      <a:pt x="9838" y="20364"/>
                      <a:pt x="17091" y="13052"/>
                      <a:pt x="26380" y="10130"/>
                    </a:cubicBezTo>
                    <a:cubicBezTo>
                      <a:pt x="36806" y="7047"/>
                      <a:pt x="47735" y="6037"/>
                      <a:pt x="58549" y="7159"/>
                    </a:cubicBezTo>
                    <a:cubicBezTo>
                      <a:pt x="62624" y="7338"/>
                      <a:pt x="62375" y="1001"/>
                      <a:pt x="58321" y="8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9063853" y="3820204"/>
                <a:ext cx="68658" cy="51814"/>
              </a:xfrm>
              <a:custGeom>
                <a:avLst/>
                <a:gdLst/>
                <a:ahLst/>
                <a:cxnLst/>
                <a:rect l="l" t="t" r="r" b="b"/>
                <a:pathLst>
                  <a:path w="68658" h="51814" extrusionOk="0">
                    <a:moveTo>
                      <a:pt x="64494" y="974"/>
                    </a:moveTo>
                    <a:cubicBezTo>
                      <a:pt x="41519" y="13366"/>
                      <a:pt x="20381" y="28898"/>
                      <a:pt x="1690" y="47124"/>
                    </a:cubicBezTo>
                    <a:cubicBezTo>
                      <a:pt x="-1239" y="49978"/>
                      <a:pt x="3413" y="54286"/>
                      <a:pt x="6331" y="51445"/>
                    </a:cubicBezTo>
                    <a:cubicBezTo>
                      <a:pt x="24655" y="33619"/>
                      <a:pt x="45373" y="18435"/>
                      <a:pt x="67888" y="6331"/>
                    </a:cubicBezTo>
                    <a:cubicBezTo>
                      <a:pt x="71480" y="4398"/>
                      <a:pt x="68077" y="-955"/>
                      <a:pt x="64494" y="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8850416" y="3907338"/>
                <a:ext cx="87188" cy="27697"/>
              </a:xfrm>
              <a:custGeom>
                <a:avLst/>
                <a:gdLst/>
                <a:ahLst/>
                <a:cxnLst/>
                <a:rect l="l" t="t" r="r" b="b"/>
                <a:pathLst>
                  <a:path w="87188" h="27697" extrusionOk="0">
                    <a:moveTo>
                      <a:pt x="87252" y="23634"/>
                    </a:moveTo>
                    <a:cubicBezTo>
                      <a:pt x="77338" y="11687"/>
                      <a:pt x="64422" y="1256"/>
                      <a:pt x="48258" y="601"/>
                    </a:cubicBezTo>
                    <a:cubicBezTo>
                      <a:pt x="32264" y="-48"/>
                      <a:pt x="15473" y="7462"/>
                      <a:pt x="2142" y="15678"/>
                    </a:cubicBezTo>
                    <a:cubicBezTo>
                      <a:pt x="695" y="16666"/>
                      <a:pt x="323" y="18641"/>
                      <a:pt x="1311" y="20088"/>
                    </a:cubicBezTo>
                    <a:cubicBezTo>
                      <a:pt x="2251" y="21465"/>
                      <a:pt x="4096" y="21879"/>
                      <a:pt x="5535" y="21036"/>
                    </a:cubicBezTo>
                    <a:cubicBezTo>
                      <a:pt x="17319" y="13773"/>
                      <a:pt x="31640" y="7331"/>
                      <a:pt x="45700" y="6927"/>
                    </a:cubicBezTo>
                    <a:cubicBezTo>
                      <a:pt x="60555" y="6499"/>
                      <a:pt x="72847" y="16125"/>
                      <a:pt x="81897" y="27028"/>
                    </a:cubicBezTo>
                    <a:cubicBezTo>
                      <a:pt x="84468" y="30123"/>
                      <a:pt x="89860" y="26774"/>
                      <a:pt x="87252" y="236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5"/>
              <p:cNvSpPr/>
              <p:nvPr/>
            </p:nvSpPr>
            <p:spPr>
              <a:xfrm>
                <a:off x="8898870" y="3959238"/>
                <a:ext cx="45696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45696" h="24555" extrusionOk="0">
                    <a:moveTo>
                      <a:pt x="46338" y="21095"/>
                    </a:moveTo>
                    <a:cubicBezTo>
                      <a:pt x="43648" y="14110"/>
                      <a:pt x="37990" y="8686"/>
                      <a:pt x="30900" y="6293"/>
                    </a:cubicBezTo>
                    <a:cubicBezTo>
                      <a:pt x="22214" y="2877"/>
                      <a:pt x="13016" y="941"/>
                      <a:pt x="3691" y="567"/>
                    </a:cubicBezTo>
                    <a:cubicBezTo>
                      <a:pt x="-380" y="344"/>
                      <a:pt x="-127" y="6683"/>
                      <a:pt x="3920" y="6905"/>
                    </a:cubicBezTo>
                    <a:cubicBezTo>
                      <a:pt x="11920" y="7253"/>
                      <a:pt x="19816" y="8852"/>
                      <a:pt x="27321" y="11646"/>
                    </a:cubicBezTo>
                    <a:cubicBezTo>
                      <a:pt x="33136" y="13277"/>
                      <a:pt x="37903" y="17450"/>
                      <a:pt x="40291" y="22999"/>
                    </a:cubicBezTo>
                    <a:cubicBezTo>
                      <a:pt x="40874" y="24652"/>
                      <a:pt x="42686" y="25518"/>
                      <a:pt x="44338" y="24935"/>
                    </a:cubicBezTo>
                    <a:cubicBezTo>
                      <a:pt x="45910" y="24380"/>
                      <a:pt x="46784" y="22702"/>
                      <a:pt x="46339" y="2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5"/>
              <p:cNvSpPr/>
              <p:nvPr/>
            </p:nvSpPr>
            <p:spPr>
              <a:xfrm>
                <a:off x="8866685" y="3979818"/>
                <a:ext cx="30900" cy="14484"/>
              </a:xfrm>
              <a:custGeom>
                <a:avLst/>
                <a:gdLst/>
                <a:ahLst/>
                <a:cxnLst/>
                <a:rect l="l" t="t" r="r" b="b"/>
                <a:pathLst>
                  <a:path w="30900" h="14484" extrusionOk="0">
                    <a:moveTo>
                      <a:pt x="29997" y="9100"/>
                    </a:moveTo>
                    <a:cubicBezTo>
                      <a:pt x="21989" y="5102"/>
                      <a:pt x="13458" y="2252"/>
                      <a:pt x="4655" y="634"/>
                    </a:cubicBezTo>
                    <a:cubicBezTo>
                      <a:pt x="2959" y="270"/>
                      <a:pt x="1276" y="1307"/>
                      <a:pt x="838" y="2987"/>
                    </a:cubicBezTo>
                    <a:cubicBezTo>
                      <a:pt x="453" y="4688"/>
                      <a:pt x="1498" y="6385"/>
                      <a:pt x="3190" y="6806"/>
                    </a:cubicBezTo>
                    <a:cubicBezTo>
                      <a:pt x="11457" y="8299"/>
                      <a:pt x="19471" y="10952"/>
                      <a:pt x="26996" y="14687"/>
                    </a:cubicBezTo>
                    <a:cubicBezTo>
                      <a:pt x="30649" y="16506"/>
                      <a:pt x="33655" y="10920"/>
                      <a:pt x="29997" y="9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8770388" y="3946684"/>
                <a:ext cx="35763" cy="16901"/>
              </a:xfrm>
              <a:custGeom>
                <a:avLst/>
                <a:gdLst/>
                <a:ahLst/>
                <a:cxnLst/>
                <a:rect l="l" t="t" r="r" b="b"/>
                <a:pathLst>
                  <a:path w="35763" h="16901" extrusionOk="0">
                    <a:moveTo>
                      <a:pt x="34097" y="11208"/>
                    </a:moveTo>
                    <a:cubicBezTo>
                      <a:pt x="24281" y="7687"/>
                      <a:pt x="14464" y="4166"/>
                      <a:pt x="4647" y="644"/>
                    </a:cubicBezTo>
                    <a:cubicBezTo>
                      <a:pt x="2946" y="251"/>
                      <a:pt x="1245" y="1299"/>
                      <a:pt x="830" y="2996"/>
                    </a:cubicBezTo>
                    <a:cubicBezTo>
                      <a:pt x="468" y="4693"/>
                      <a:pt x="1504" y="6376"/>
                      <a:pt x="3182" y="6816"/>
                    </a:cubicBezTo>
                    <a:cubicBezTo>
                      <a:pt x="12999" y="10338"/>
                      <a:pt x="22815" y="13859"/>
                      <a:pt x="32633" y="17380"/>
                    </a:cubicBezTo>
                    <a:cubicBezTo>
                      <a:pt x="34334" y="17774"/>
                      <a:pt x="36036" y="16725"/>
                      <a:pt x="36449" y="15028"/>
                    </a:cubicBezTo>
                    <a:cubicBezTo>
                      <a:pt x="36812" y="13330"/>
                      <a:pt x="35776" y="11648"/>
                      <a:pt x="34097" y="112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8825570" y="3693228"/>
                <a:ext cx="10123" cy="25674"/>
              </a:xfrm>
              <a:custGeom>
                <a:avLst/>
                <a:gdLst/>
                <a:ahLst/>
                <a:cxnLst/>
                <a:rect l="l" t="t" r="r" b="b"/>
                <a:pathLst>
                  <a:path w="10123" h="25674" extrusionOk="0">
                    <a:moveTo>
                      <a:pt x="10812" y="4460"/>
                    </a:moveTo>
                    <a:cubicBezTo>
                      <a:pt x="11169" y="2764"/>
                      <a:pt x="10136" y="1085"/>
                      <a:pt x="8461" y="641"/>
                    </a:cubicBezTo>
                    <a:cubicBezTo>
                      <a:pt x="6760" y="257"/>
                      <a:pt x="5064" y="1302"/>
                      <a:pt x="4642" y="2995"/>
                    </a:cubicBezTo>
                    <a:cubicBezTo>
                      <a:pt x="3902" y="9537"/>
                      <a:pt x="2630" y="16009"/>
                      <a:pt x="839" y="22345"/>
                    </a:cubicBezTo>
                    <a:cubicBezTo>
                      <a:pt x="451" y="24047"/>
                      <a:pt x="1498" y="25746"/>
                      <a:pt x="3193" y="26163"/>
                    </a:cubicBezTo>
                    <a:cubicBezTo>
                      <a:pt x="4889" y="26528"/>
                      <a:pt x="6573" y="25490"/>
                      <a:pt x="7009" y="23810"/>
                    </a:cubicBezTo>
                    <a:cubicBezTo>
                      <a:pt x="8799" y="17473"/>
                      <a:pt x="10071" y="11002"/>
                      <a:pt x="10812" y="4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6" name="Google Shape;1796;p35"/>
            <p:cNvSpPr/>
            <p:nvPr/>
          </p:nvSpPr>
          <p:spPr>
            <a:xfrm>
              <a:off x="6050622" y="2127272"/>
              <a:ext cx="330240" cy="446539"/>
            </a:xfrm>
            <a:custGeom>
              <a:avLst/>
              <a:gdLst/>
              <a:ahLst/>
              <a:cxnLst/>
              <a:rect l="l" t="t" r="r" b="b"/>
              <a:pathLst>
                <a:path w="122198" h="165232" extrusionOk="0">
                  <a:moveTo>
                    <a:pt x="118241" y="100838"/>
                  </a:moveTo>
                  <a:cubicBezTo>
                    <a:pt x="111646" y="94017"/>
                    <a:pt x="102182" y="93640"/>
                    <a:pt x="93291" y="94017"/>
                  </a:cubicBezTo>
                  <a:cubicBezTo>
                    <a:pt x="84994" y="94371"/>
                    <a:pt x="71344" y="95343"/>
                    <a:pt x="67991" y="85320"/>
                  </a:cubicBezTo>
                  <a:cubicBezTo>
                    <a:pt x="65048" y="76526"/>
                    <a:pt x="73168" y="67262"/>
                    <a:pt x="78323" y="61130"/>
                  </a:cubicBezTo>
                  <a:cubicBezTo>
                    <a:pt x="90294" y="46892"/>
                    <a:pt x="107723" y="30367"/>
                    <a:pt x="106461" y="9988"/>
                  </a:cubicBezTo>
                  <a:cubicBezTo>
                    <a:pt x="105826" y="-261"/>
                    <a:pt x="95512" y="-731"/>
                    <a:pt x="87785" y="1951"/>
                  </a:cubicBezTo>
                  <a:cubicBezTo>
                    <a:pt x="79684" y="4796"/>
                    <a:pt x="72399" y="9574"/>
                    <a:pt x="66562" y="15872"/>
                  </a:cubicBezTo>
                  <a:cubicBezTo>
                    <a:pt x="60150" y="22978"/>
                    <a:pt x="55687" y="31624"/>
                    <a:pt x="53609" y="40968"/>
                  </a:cubicBezTo>
                  <a:cubicBezTo>
                    <a:pt x="50948" y="51953"/>
                    <a:pt x="50553" y="63593"/>
                    <a:pt x="46338" y="74176"/>
                  </a:cubicBezTo>
                  <a:cubicBezTo>
                    <a:pt x="44519" y="78742"/>
                    <a:pt x="42002" y="84383"/>
                    <a:pt x="36252" y="81998"/>
                  </a:cubicBezTo>
                  <a:cubicBezTo>
                    <a:pt x="32351" y="80380"/>
                    <a:pt x="29158" y="77355"/>
                    <a:pt x="25385" y="75475"/>
                  </a:cubicBezTo>
                  <a:cubicBezTo>
                    <a:pt x="18367" y="71448"/>
                    <a:pt x="9420" y="73782"/>
                    <a:pt x="5262" y="80724"/>
                  </a:cubicBezTo>
                  <a:cubicBezTo>
                    <a:pt x="-5261" y="96743"/>
                    <a:pt x="4390" y="119657"/>
                    <a:pt x="16435" y="131863"/>
                  </a:cubicBezTo>
                  <a:cubicBezTo>
                    <a:pt x="16996" y="132476"/>
                    <a:pt x="17801" y="132805"/>
                    <a:pt x="18630" y="132761"/>
                  </a:cubicBezTo>
                  <a:cubicBezTo>
                    <a:pt x="25264" y="144902"/>
                    <a:pt x="31172" y="157889"/>
                    <a:pt x="44638" y="163425"/>
                  </a:cubicBezTo>
                  <a:cubicBezTo>
                    <a:pt x="50958" y="166361"/>
                    <a:pt x="58204" y="166577"/>
                    <a:pt x="64688" y="164025"/>
                  </a:cubicBezTo>
                  <a:cubicBezTo>
                    <a:pt x="72604" y="160431"/>
                    <a:pt x="75258" y="152482"/>
                    <a:pt x="77534" y="144715"/>
                  </a:cubicBezTo>
                  <a:cubicBezTo>
                    <a:pt x="78342" y="139937"/>
                    <a:pt x="80740" y="135572"/>
                    <a:pt x="84339" y="132329"/>
                  </a:cubicBezTo>
                  <a:cubicBezTo>
                    <a:pt x="88401" y="130010"/>
                    <a:pt x="92995" y="128784"/>
                    <a:pt x="97671" y="128770"/>
                  </a:cubicBezTo>
                  <a:cubicBezTo>
                    <a:pt x="105729" y="128002"/>
                    <a:pt x="115016" y="126928"/>
                    <a:pt x="120285" y="119944"/>
                  </a:cubicBezTo>
                  <a:cubicBezTo>
                    <a:pt x="124515" y="113970"/>
                    <a:pt x="123639" y="105781"/>
                    <a:pt x="118241" y="100838"/>
                  </a:cubicBezTo>
                  <a:close/>
                </a:path>
              </a:pathLst>
            </a:custGeom>
            <a:solidFill>
              <a:srgbClr val="373743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97" name="Google Shape;1797;p35"/>
            <p:cNvGrpSpPr/>
            <p:nvPr/>
          </p:nvGrpSpPr>
          <p:grpSpPr>
            <a:xfrm>
              <a:off x="5941960" y="2014548"/>
              <a:ext cx="554441" cy="593335"/>
              <a:chOff x="8772504" y="3373265"/>
              <a:chExt cx="205189" cy="219583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8883632" y="3373265"/>
                <a:ext cx="6498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24981" extrusionOk="0">
                    <a:moveTo>
                      <a:pt x="7256" y="22259"/>
                    </a:moveTo>
                    <a:cubicBezTo>
                      <a:pt x="7203" y="16046"/>
                      <a:pt x="7148" y="9832"/>
                      <a:pt x="7093" y="3619"/>
                    </a:cubicBezTo>
                    <a:cubicBezTo>
                      <a:pt x="7016" y="1875"/>
                      <a:pt x="5556" y="516"/>
                      <a:pt x="3812" y="563"/>
                    </a:cubicBezTo>
                    <a:cubicBezTo>
                      <a:pt x="2078" y="659"/>
                      <a:pt x="730" y="2109"/>
                      <a:pt x="759" y="3846"/>
                    </a:cubicBezTo>
                    <a:cubicBezTo>
                      <a:pt x="812" y="10060"/>
                      <a:pt x="867" y="16273"/>
                      <a:pt x="922" y="22487"/>
                    </a:cubicBezTo>
                    <a:cubicBezTo>
                      <a:pt x="999" y="24230"/>
                      <a:pt x="2459" y="25589"/>
                      <a:pt x="4202" y="25541"/>
                    </a:cubicBezTo>
                    <a:cubicBezTo>
                      <a:pt x="5937" y="25446"/>
                      <a:pt x="7286" y="23997"/>
                      <a:pt x="7256" y="22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8774153" y="3476922"/>
                <a:ext cx="27036" cy="30786"/>
              </a:xfrm>
              <a:custGeom>
                <a:avLst/>
                <a:gdLst/>
                <a:ahLst/>
                <a:cxnLst/>
                <a:rect l="l" t="t" r="r" b="b"/>
                <a:pathLst>
                  <a:path w="27036" h="30786" extrusionOk="0">
                    <a:moveTo>
                      <a:pt x="27677" y="27324"/>
                    </a:moveTo>
                    <a:cubicBezTo>
                      <a:pt x="24114" y="15885"/>
                      <a:pt x="16087" y="6367"/>
                      <a:pt x="5415" y="927"/>
                    </a:cubicBezTo>
                    <a:cubicBezTo>
                      <a:pt x="1769" y="-910"/>
                      <a:pt x="-1234" y="4677"/>
                      <a:pt x="2414" y="6515"/>
                    </a:cubicBezTo>
                    <a:cubicBezTo>
                      <a:pt x="11632" y="11168"/>
                      <a:pt x="18566" y="19365"/>
                      <a:pt x="21628" y="29229"/>
                    </a:cubicBezTo>
                    <a:cubicBezTo>
                      <a:pt x="22211" y="30882"/>
                      <a:pt x="24023" y="31750"/>
                      <a:pt x="25676" y="31167"/>
                    </a:cubicBezTo>
                    <a:cubicBezTo>
                      <a:pt x="27249" y="30612"/>
                      <a:pt x="28124" y="28932"/>
                      <a:pt x="27678" y="273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8772504" y="3526677"/>
                <a:ext cx="31929" cy="23877"/>
              </a:xfrm>
              <a:custGeom>
                <a:avLst/>
                <a:gdLst/>
                <a:ahLst/>
                <a:cxnLst/>
                <a:rect l="l" t="t" r="r" b="b"/>
                <a:pathLst>
                  <a:path w="31929" h="23877" extrusionOk="0">
                    <a:moveTo>
                      <a:pt x="31682" y="18952"/>
                    </a:moveTo>
                    <a:cubicBezTo>
                      <a:pt x="24229" y="11233"/>
                      <a:pt x="15297" y="5096"/>
                      <a:pt x="5419" y="910"/>
                    </a:cubicBezTo>
                    <a:cubicBezTo>
                      <a:pt x="3873" y="131"/>
                      <a:pt x="1988" y="699"/>
                      <a:pt x="1128" y="2202"/>
                    </a:cubicBezTo>
                    <a:cubicBezTo>
                      <a:pt x="314" y="3746"/>
                      <a:pt x="888" y="5658"/>
                      <a:pt x="2419" y="6497"/>
                    </a:cubicBezTo>
                    <a:cubicBezTo>
                      <a:pt x="11805" y="10449"/>
                      <a:pt x="20290" y="16265"/>
                      <a:pt x="27363" y="23594"/>
                    </a:cubicBezTo>
                    <a:cubicBezTo>
                      <a:pt x="28647" y="24784"/>
                      <a:pt x="30652" y="24708"/>
                      <a:pt x="31843" y="23424"/>
                    </a:cubicBezTo>
                    <a:cubicBezTo>
                      <a:pt x="33029" y="22143"/>
                      <a:pt x="32958" y="20144"/>
                      <a:pt x="31682" y="18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8813822" y="3585236"/>
                <a:ext cx="29246" cy="7612"/>
              </a:xfrm>
              <a:custGeom>
                <a:avLst/>
                <a:gdLst/>
                <a:ahLst/>
                <a:cxnLst/>
                <a:rect l="l" t="t" r="r" b="b"/>
                <a:pathLst>
                  <a:path w="29246" h="7612" extrusionOk="0">
                    <a:moveTo>
                      <a:pt x="30003" y="4892"/>
                    </a:moveTo>
                    <a:cubicBezTo>
                      <a:pt x="29906" y="3158"/>
                      <a:pt x="28458" y="1810"/>
                      <a:pt x="26722" y="1837"/>
                    </a:cubicBezTo>
                    <a:cubicBezTo>
                      <a:pt x="19086" y="1413"/>
                      <a:pt x="11450" y="987"/>
                      <a:pt x="3813" y="561"/>
                    </a:cubicBezTo>
                    <a:cubicBezTo>
                      <a:pt x="2070" y="637"/>
                      <a:pt x="710" y="2099"/>
                      <a:pt x="759" y="3844"/>
                    </a:cubicBezTo>
                    <a:cubicBezTo>
                      <a:pt x="857" y="5578"/>
                      <a:pt x="2305" y="6926"/>
                      <a:pt x="4041" y="6900"/>
                    </a:cubicBezTo>
                    <a:cubicBezTo>
                      <a:pt x="11676" y="7325"/>
                      <a:pt x="19313" y="7750"/>
                      <a:pt x="26950" y="8174"/>
                    </a:cubicBezTo>
                    <a:cubicBezTo>
                      <a:pt x="28693" y="8099"/>
                      <a:pt x="30053" y="6637"/>
                      <a:pt x="30003" y="48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35"/>
              <p:cNvSpPr/>
              <p:nvPr/>
            </p:nvSpPr>
            <p:spPr>
              <a:xfrm>
                <a:off x="8954295" y="3502449"/>
                <a:ext cx="23398" cy="10597"/>
              </a:xfrm>
              <a:custGeom>
                <a:avLst/>
                <a:gdLst/>
                <a:ahLst/>
                <a:cxnLst/>
                <a:rect l="l" t="t" r="r" b="b"/>
                <a:pathLst>
                  <a:path w="23398" h="10597" extrusionOk="0">
                    <a:moveTo>
                      <a:pt x="24155" y="3618"/>
                    </a:moveTo>
                    <a:cubicBezTo>
                      <a:pt x="24060" y="1882"/>
                      <a:pt x="22610" y="533"/>
                      <a:pt x="20874" y="562"/>
                    </a:cubicBezTo>
                    <a:cubicBezTo>
                      <a:pt x="14368" y="660"/>
                      <a:pt x="7978" y="2297"/>
                      <a:pt x="2226" y="5339"/>
                    </a:cubicBezTo>
                    <a:cubicBezTo>
                      <a:pt x="755" y="6283"/>
                      <a:pt x="317" y="8235"/>
                      <a:pt x="1245" y="9717"/>
                    </a:cubicBezTo>
                    <a:cubicBezTo>
                      <a:pt x="2210" y="11156"/>
                      <a:pt x="4134" y="11587"/>
                      <a:pt x="5620" y="10696"/>
                    </a:cubicBezTo>
                    <a:cubicBezTo>
                      <a:pt x="5919" y="10539"/>
                      <a:pt x="6220" y="10386"/>
                      <a:pt x="6523" y="10237"/>
                    </a:cubicBezTo>
                    <a:lnTo>
                      <a:pt x="6823" y="10091"/>
                    </a:lnTo>
                    <a:lnTo>
                      <a:pt x="7043" y="9990"/>
                    </a:lnTo>
                    <a:cubicBezTo>
                      <a:pt x="7699" y="9698"/>
                      <a:pt x="8364" y="9425"/>
                      <a:pt x="9037" y="9170"/>
                    </a:cubicBezTo>
                    <a:cubicBezTo>
                      <a:pt x="10382" y="8662"/>
                      <a:pt x="11756" y="8231"/>
                      <a:pt x="13151" y="7880"/>
                    </a:cubicBezTo>
                    <a:cubicBezTo>
                      <a:pt x="13807" y="7716"/>
                      <a:pt x="14467" y="7569"/>
                      <a:pt x="15132" y="7439"/>
                    </a:cubicBezTo>
                    <a:lnTo>
                      <a:pt x="15390" y="7389"/>
                    </a:lnTo>
                    <a:lnTo>
                      <a:pt x="15668" y="7342"/>
                    </a:lnTo>
                    <a:cubicBezTo>
                      <a:pt x="16004" y="7290"/>
                      <a:pt x="16339" y="7242"/>
                      <a:pt x="16674" y="7199"/>
                    </a:cubicBezTo>
                    <a:cubicBezTo>
                      <a:pt x="18143" y="7014"/>
                      <a:pt x="19622" y="6914"/>
                      <a:pt x="21103" y="6900"/>
                    </a:cubicBezTo>
                    <a:cubicBezTo>
                      <a:pt x="22845" y="6822"/>
                      <a:pt x="24203" y="5361"/>
                      <a:pt x="24155" y="3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5"/>
              <p:cNvSpPr/>
              <p:nvPr/>
            </p:nvSpPr>
            <p:spPr>
              <a:xfrm>
                <a:off x="8913024" y="3549498"/>
                <a:ext cx="38543" cy="24972"/>
              </a:xfrm>
              <a:custGeom>
                <a:avLst/>
                <a:gdLst/>
                <a:ahLst/>
                <a:cxnLst/>
                <a:rect l="l" t="t" r="r" b="b"/>
                <a:pathLst>
                  <a:path w="38543" h="24972" extrusionOk="0">
                    <a:moveTo>
                      <a:pt x="39172" y="2774"/>
                    </a:moveTo>
                    <a:cubicBezTo>
                      <a:pt x="38631" y="1116"/>
                      <a:pt x="36864" y="194"/>
                      <a:pt x="35196" y="700"/>
                    </a:cubicBezTo>
                    <a:cubicBezTo>
                      <a:pt x="22949" y="5213"/>
                      <a:pt x="11581" y="11823"/>
                      <a:pt x="1601" y="20235"/>
                    </a:cubicBezTo>
                    <a:cubicBezTo>
                      <a:pt x="417" y="21520"/>
                      <a:pt x="489" y="23519"/>
                      <a:pt x="1762" y="24716"/>
                    </a:cubicBezTo>
                    <a:cubicBezTo>
                      <a:pt x="3059" y="25866"/>
                      <a:pt x="5030" y="25795"/>
                      <a:pt x="6241" y="24554"/>
                    </a:cubicBezTo>
                    <a:cubicBezTo>
                      <a:pt x="15424" y="16885"/>
                      <a:pt x="25863" y="10861"/>
                      <a:pt x="37098" y="6752"/>
                    </a:cubicBezTo>
                    <a:cubicBezTo>
                      <a:pt x="38743" y="6195"/>
                      <a:pt x="39657" y="4442"/>
                      <a:pt x="39172" y="2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5"/>
              <p:cNvSpPr/>
              <p:nvPr/>
            </p:nvSpPr>
            <p:spPr>
              <a:xfrm>
                <a:off x="8918676" y="3432778"/>
                <a:ext cx="21787" cy="24102"/>
              </a:xfrm>
              <a:custGeom>
                <a:avLst/>
                <a:gdLst/>
                <a:ahLst/>
                <a:cxnLst/>
                <a:rect l="l" t="t" r="r" b="b"/>
                <a:pathLst>
                  <a:path w="21787" h="24102" extrusionOk="0">
                    <a:moveTo>
                      <a:pt x="21561" y="1397"/>
                    </a:moveTo>
                    <a:cubicBezTo>
                      <a:pt x="20272" y="223"/>
                      <a:pt x="18282" y="295"/>
                      <a:pt x="17080" y="1557"/>
                    </a:cubicBezTo>
                    <a:cubicBezTo>
                      <a:pt x="11924" y="7483"/>
                      <a:pt x="6767" y="13408"/>
                      <a:pt x="1608" y="19333"/>
                    </a:cubicBezTo>
                    <a:cubicBezTo>
                      <a:pt x="415" y="20615"/>
                      <a:pt x="487" y="22621"/>
                      <a:pt x="1768" y="23814"/>
                    </a:cubicBezTo>
                    <a:cubicBezTo>
                      <a:pt x="3050" y="25007"/>
                      <a:pt x="5055" y="24935"/>
                      <a:pt x="6248" y="23654"/>
                    </a:cubicBezTo>
                    <a:lnTo>
                      <a:pt x="21721" y="5879"/>
                    </a:lnTo>
                    <a:cubicBezTo>
                      <a:pt x="22880" y="4584"/>
                      <a:pt x="22809" y="2605"/>
                      <a:pt x="21561" y="13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5" name="Google Shape;1805;p35"/>
            <p:cNvSpPr/>
            <p:nvPr/>
          </p:nvSpPr>
          <p:spPr>
            <a:xfrm>
              <a:off x="7429747" y="2040032"/>
              <a:ext cx="896106" cy="1265765"/>
            </a:xfrm>
            <a:custGeom>
              <a:avLst/>
              <a:gdLst/>
              <a:ahLst/>
              <a:cxnLst/>
              <a:rect l="l" t="t" r="r" b="b"/>
              <a:pathLst>
                <a:path w="331584" h="468368" extrusionOk="0">
                  <a:moveTo>
                    <a:pt x="196570" y="442694"/>
                  </a:moveTo>
                  <a:cubicBezTo>
                    <a:pt x="196570" y="442694"/>
                    <a:pt x="220735" y="481290"/>
                    <a:pt x="252801" y="464857"/>
                  </a:cubicBezTo>
                  <a:cubicBezTo>
                    <a:pt x="284865" y="448424"/>
                    <a:pt x="274642" y="427588"/>
                    <a:pt x="286135" y="413634"/>
                  </a:cubicBezTo>
                  <a:cubicBezTo>
                    <a:pt x="297629" y="399680"/>
                    <a:pt x="316200" y="402857"/>
                    <a:pt x="322505" y="387690"/>
                  </a:cubicBezTo>
                  <a:cubicBezTo>
                    <a:pt x="328811" y="372523"/>
                    <a:pt x="327407" y="328064"/>
                    <a:pt x="291106" y="323785"/>
                  </a:cubicBezTo>
                  <a:cubicBezTo>
                    <a:pt x="254803" y="319507"/>
                    <a:pt x="244817" y="289488"/>
                    <a:pt x="279070" y="273149"/>
                  </a:cubicBezTo>
                  <a:cubicBezTo>
                    <a:pt x="313324" y="256809"/>
                    <a:pt x="296655" y="199230"/>
                    <a:pt x="248315" y="218081"/>
                  </a:cubicBezTo>
                  <a:cubicBezTo>
                    <a:pt x="208394" y="233649"/>
                    <a:pt x="240717" y="188073"/>
                    <a:pt x="265808" y="186148"/>
                  </a:cubicBezTo>
                  <a:cubicBezTo>
                    <a:pt x="350497" y="179648"/>
                    <a:pt x="349696" y="88507"/>
                    <a:pt x="289598" y="58203"/>
                  </a:cubicBezTo>
                  <a:cubicBezTo>
                    <a:pt x="235086" y="30715"/>
                    <a:pt x="228626" y="83617"/>
                    <a:pt x="190923" y="73954"/>
                  </a:cubicBezTo>
                  <a:cubicBezTo>
                    <a:pt x="153219" y="64291"/>
                    <a:pt x="200729" y="37221"/>
                    <a:pt x="173129" y="11441"/>
                  </a:cubicBezTo>
                  <a:cubicBezTo>
                    <a:pt x="143347" y="-16376"/>
                    <a:pt x="66601" y="5770"/>
                    <a:pt x="89823" y="117347"/>
                  </a:cubicBezTo>
                  <a:cubicBezTo>
                    <a:pt x="113044" y="228924"/>
                    <a:pt x="-48899" y="301765"/>
                    <a:pt x="16374" y="393088"/>
                  </a:cubicBezTo>
                  <a:cubicBezTo>
                    <a:pt x="81646" y="484410"/>
                    <a:pt x="196570" y="442694"/>
                    <a:pt x="196570" y="4426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7479879" y="2348852"/>
              <a:ext cx="635544" cy="846591"/>
            </a:xfrm>
            <a:custGeom>
              <a:avLst/>
              <a:gdLst/>
              <a:ahLst/>
              <a:cxnLst/>
              <a:rect l="l" t="t" r="r" b="b"/>
              <a:pathLst>
                <a:path w="235169" h="313262" extrusionOk="0">
                  <a:moveTo>
                    <a:pt x="212818" y="212708"/>
                  </a:moveTo>
                  <a:cubicBezTo>
                    <a:pt x="204871" y="208779"/>
                    <a:pt x="195891" y="206145"/>
                    <a:pt x="188800" y="200677"/>
                  </a:cubicBezTo>
                  <a:cubicBezTo>
                    <a:pt x="185141" y="198680"/>
                    <a:pt x="183424" y="194360"/>
                    <a:pt x="184710" y="190394"/>
                  </a:cubicBezTo>
                  <a:cubicBezTo>
                    <a:pt x="186827" y="186450"/>
                    <a:pt x="190092" y="183243"/>
                    <a:pt x="194072" y="181196"/>
                  </a:cubicBezTo>
                  <a:cubicBezTo>
                    <a:pt x="200828" y="176914"/>
                    <a:pt x="208716" y="173155"/>
                    <a:pt x="213050" y="166085"/>
                  </a:cubicBezTo>
                  <a:cubicBezTo>
                    <a:pt x="216573" y="160581"/>
                    <a:pt x="217146" y="153690"/>
                    <a:pt x="214583" y="147679"/>
                  </a:cubicBezTo>
                  <a:cubicBezTo>
                    <a:pt x="210924" y="140251"/>
                    <a:pt x="202573" y="139306"/>
                    <a:pt x="195351" y="141455"/>
                  </a:cubicBezTo>
                  <a:cubicBezTo>
                    <a:pt x="186106" y="144554"/>
                    <a:pt x="177026" y="148123"/>
                    <a:pt x="168146" y="152149"/>
                  </a:cubicBezTo>
                  <a:cubicBezTo>
                    <a:pt x="166406" y="149081"/>
                    <a:pt x="169379" y="143315"/>
                    <a:pt x="170613" y="140668"/>
                  </a:cubicBezTo>
                  <a:cubicBezTo>
                    <a:pt x="173284" y="135459"/>
                    <a:pt x="176286" y="130427"/>
                    <a:pt x="179598" y="125601"/>
                  </a:cubicBezTo>
                  <a:cubicBezTo>
                    <a:pt x="184954" y="118168"/>
                    <a:pt x="188389" y="109525"/>
                    <a:pt x="189597" y="100442"/>
                  </a:cubicBezTo>
                  <a:cubicBezTo>
                    <a:pt x="190111" y="93261"/>
                    <a:pt x="187987" y="82128"/>
                    <a:pt x="179426" y="80674"/>
                  </a:cubicBezTo>
                  <a:cubicBezTo>
                    <a:pt x="172564" y="79507"/>
                    <a:pt x="167560" y="85451"/>
                    <a:pt x="161087" y="85774"/>
                  </a:cubicBezTo>
                  <a:cubicBezTo>
                    <a:pt x="150351" y="86311"/>
                    <a:pt x="156723" y="62972"/>
                    <a:pt x="158062" y="57937"/>
                  </a:cubicBezTo>
                  <a:cubicBezTo>
                    <a:pt x="161088" y="49022"/>
                    <a:pt x="162827" y="39721"/>
                    <a:pt x="163225" y="30315"/>
                  </a:cubicBezTo>
                  <a:cubicBezTo>
                    <a:pt x="162852" y="14513"/>
                    <a:pt x="153040" y="-1692"/>
                    <a:pt x="135184" y="821"/>
                  </a:cubicBezTo>
                  <a:cubicBezTo>
                    <a:pt x="116275" y="3481"/>
                    <a:pt x="104567" y="22519"/>
                    <a:pt x="99818" y="39355"/>
                  </a:cubicBezTo>
                  <a:cubicBezTo>
                    <a:pt x="94276" y="59009"/>
                    <a:pt x="95495" y="79412"/>
                    <a:pt x="95051" y="99588"/>
                  </a:cubicBezTo>
                  <a:cubicBezTo>
                    <a:pt x="94599" y="120064"/>
                    <a:pt x="92247" y="141768"/>
                    <a:pt x="78585" y="158052"/>
                  </a:cubicBezTo>
                  <a:cubicBezTo>
                    <a:pt x="66107" y="172926"/>
                    <a:pt x="47701" y="180949"/>
                    <a:pt x="32095" y="191891"/>
                  </a:cubicBezTo>
                  <a:cubicBezTo>
                    <a:pt x="15386" y="203607"/>
                    <a:pt x="336" y="220056"/>
                    <a:pt x="767" y="241705"/>
                  </a:cubicBezTo>
                  <a:cubicBezTo>
                    <a:pt x="1123" y="259630"/>
                    <a:pt x="10917" y="275694"/>
                    <a:pt x="21994" y="289473"/>
                  </a:cubicBezTo>
                  <a:cubicBezTo>
                    <a:pt x="20677" y="290555"/>
                    <a:pt x="20414" y="292469"/>
                    <a:pt x="21390" y="293866"/>
                  </a:cubicBezTo>
                  <a:cubicBezTo>
                    <a:pt x="41739" y="323358"/>
                    <a:pt x="81976" y="311843"/>
                    <a:pt x="111407" y="310462"/>
                  </a:cubicBezTo>
                  <a:cubicBezTo>
                    <a:pt x="126901" y="309734"/>
                    <a:pt x="145643" y="314733"/>
                    <a:pt x="157768" y="302048"/>
                  </a:cubicBezTo>
                  <a:cubicBezTo>
                    <a:pt x="162349" y="297350"/>
                    <a:pt x="164242" y="290651"/>
                    <a:pt x="162798" y="284249"/>
                  </a:cubicBezTo>
                  <a:cubicBezTo>
                    <a:pt x="161595" y="278350"/>
                    <a:pt x="156810" y="271095"/>
                    <a:pt x="158308" y="264984"/>
                  </a:cubicBezTo>
                  <a:cubicBezTo>
                    <a:pt x="160465" y="256178"/>
                    <a:pt x="175495" y="258389"/>
                    <a:pt x="181837" y="259528"/>
                  </a:cubicBezTo>
                  <a:cubicBezTo>
                    <a:pt x="189893" y="261631"/>
                    <a:pt x="198105" y="263083"/>
                    <a:pt x="206393" y="263870"/>
                  </a:cubicBezTo>
                  <a:cubicBezTo>
                    <a:pt x="218511" y="264070"/>
                    <a:pt x="232597" y="259371"/>
                    <a:pt x="235438" y="246073"/>
                  </a:cubicBezTo>
                  <a:cubicBezTo>
                    <a:pt x="238705" y="230777"/>
                    <a:pt x="225012" y="218735"/>
                    <a:pt x="212818" y="212708"/>
                  </a:cubicBezTo>
                  <a:close/>
                </a:path>
              </a:pathLst>
            </a:custGeom>
            <a:solidFill>
              <a:srgbClr val="373743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07" name="Google Shape;1807;p35"/>
            <p:cNvGrpSpPr/>
            <p:nvPr/>
          </p:nvGrpSpPr>
          <p:grpSpPr>
            <a:xfrm>
              <a:off x="7767615" y="2133419"/>
              <a:ext cx="480414" cy="1107891"/>
              <a:chOff x="9448147" y="3417257"/>
              <a:chExt cx="177793" cy="410011"/>
            </a:xfrm>
          </p:grpSpPr>
          <p:sp>
            <p:nvSpPr>
              <p:cNvPr id="1808" name="Google Shape;1808;p35"/>
              <p:cNvSpPr/>
              <p:nvPr/>
            </p:nvSpPr>
            <p:spPr>
              <a:xfrm>
                <a:off x="9448147" y="3417257"/>
                <a:ext cx="12244" cy="4879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48790" extrusionOk="0">
                    <a:moveTo>
                      <a:pt x="12992" y="4085"/>
                    </a:moveTo>
                    <a:cubicBezTo>
                      <a:pt x="13130" y="2361"/>
                      <a:pt x="11905" y="827"/>
                      <a:pt x="10194" y="579"/>
                    </a:cubicBezTo>
                    <a:cubicBezTo>
                      <a:pt x="8457" y="396"/>
                      <a:pt x="6896" y="1644"/>
                      <a:pt x="6690" y="3379"/>
                    </a:cubicBezTo>
                    <a:cubicBezTo>
                      <a:pt x="6789" y="17469"/>
                      <a:pt x="4840" y="31498"/>
                      <a:pt x="904" y="45027"/>
                    </a:cubicBezTo>
                    <a:cubicBezTo>
                      <a:pt x="-237" y="48922"/>
                      <a:pt x="5664" y="51248"/>
                      <a:pt x="6812" y="47329"/>
                    </a:cubicBezTo>
                    <a:cubicBezTo>
                      <a:pt x="10958" y="33290"/>
                      <a:pt x="13040" y="18723"/>
                      <a:pt x="12992" y="4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5"/>
              <p:cNvSpPr/>
              <p:nvPr/>
            </p:nvSpPr>
            <p:spPr>
              <a:xfrm>
                <a:off x="9463682" y="3444234"/>
                <a:ext cx="11307" cy="30732"/>
              </a:xfrm>
              <a:custGeom>
                <a:avLst/>
                <a:gdLst/>
                <a:ahLst/>
                <a:cxnLst/>
                <a:rect l="l" t="t" r="r" b="b"/>
                <a:pathLst>
                  <a:path w="11307" h="30732" extrusionOk="0">
                    <a:moveTo>
                      <a:pt x="12057" y="3975"/>
                    </a:moveTo>
                    <a:cubicBezTo>
                      <a:pt x="12189" y="2227"/>
                      <a:pt x="10880" y="703"/>
                      <a:pt x="9133" y="571"/>
                    </a:cubicBezTo>
                    <a:cubicBezTo>
                      <a:pt x="7474" y="445"/>
                      <a:pt x="5999" y="1623"/>
                      <a:pt x="5755" y="3269"/>
                    </a:cubicBezTo>
                    <a:cubicBezTo>
                      <a:pt x="4745" y="11281"/>
                      <a:pt x="3139" y="19206"/>
                      <a:pt x="950" y="26979"/>
                    </a:cubicBezTo>
                    <a:cubicBezTo>
                      <a:pt x="366" y="28609"/>
                      <a:pt x="1157" y="30412"/>
                      <a:pt x="2753" y="31084"/>
                    </a:cubicBezTo>
                    <a:cubicBezTo>
                      <a:pt x="4383" y="31705"/>
                      <a:pt x="6211" y="30903"/>
                      <a:pt x="6857" y="29281"/>
                    </a:cubicBezTo>
                    <a:cubicBezTo>
                      <a:pt x="9217" y="20987"/>
                      <a:pt x="10955" y="12528"/>
                      <a:pt x="12057" y="39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35"/>
              <p:cNvSpPr/>
              <p:nvPr/>
            </p:nvSpPr>
            <p:spPr>
              <a:xfrm>
                <a:off x="9523848" y="3508220"/>
                <a:ext cx="56345" cy="50134"/>
              </a:xfrm>
              <a:custGeom>
                <a:avLst/>
                <a:gdLst/>
                <a:ahLst/>
                <a:cxnLst/>
                <a:rect l="l" t="t" r="r" b="b"/>
                <a:pathLst>
                  <a:path w="56345" h="50134" extrusionOk="0">
                    <a:moveTo>
                      <a:pt x="52720" y="803"/>
                    </a:moveTo>
                    <a:cubicBezTo>
                      <a:pt x="31494" y="10271"/>
                      <a:pt x="13579" y="25866"/>
                      <a:pt x="1272" y="45587"/>
                    </a:cubicBezTo>
                    <a:cubicBezTo>
                      <a:pt x="-870" y="49036"/>
                      <a:pt x="4245" y="52786"/>
                      <a:pt x="6403" y="49312"/>
                    </a:cubicBezTo>
                    <a:cubicBezTo>
                      <a:pt x="18079" y="30493"/>
                      <a:pt x="35126" y="15607"/>
                      <a:pt x="55343" y="6577"/>
                    </a:cubicBezTo>
                    <a:cubicBezTo>
                      <a:pt x="56912" y="5796"/>
                      <a:pt x="57551" y="3892"/>
                      <a:pt x="56772" y="2323"/>
                    </a:cubicBezTo>
                    <a:cubicBezTo>
                      <a:pt x="56030" y="830"/>
                      <a:pt x="54260" y="166"/>
                      <a:pt x="52720" y="8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5"/>
              <p:cNvSpPr/>
              <p:nvPr/>
            </p:nvSpPr>
            <p:spPr>
              <a:xfrm>
                <a:off x="9554745" y="3480879"/>
                <a:ext cx="36203" cy="17412"/>
              </a:xfrm>
              <a:custGeom>
                <a:avLst/>
                <a:gdLst/>
                <a:ahLst/>
                <a:cxnLst/>
                <a:rect l="l" t="t" r="r" b="b"/>
                <a:pathLst>
                  <a:path w="36203" h="17412" extrusionOk="0">
                    <a:moveTo>
                      <a:pt x="33402" y="585"/>
                    </a:moveTo>
                    <a:cubicBezTo>
                      <a:pt x="22555" y="2560"/>
                      <a:pt x="12131" y="6394"/>
                      <a:pt x="2589" y="11920"/>
                    </a:cubicBezTo>
                    <a:cubicBezTo>
                      <a:pt x="1034" y="12681"/>
                      <a:pt x="343" y="14525"/>
                      <a:pt x="1015" y="16121"/>
                    </a:cubicBezTo>
                    <a:cubicBezTo>
                      <a:pt x="1748" y="17706"/>
                      <a:pt x="3618" y="18408"/>
                      <a:pt x="5213" y="17697"/>
                    </a:cubicBezTo>
                    <a:cubicBezTo>
                      <a:pt x="14241" y="12421"/>
                      <a:pt x="24115" y="8750"/>
                      <a:pt x="34396" y="6848"/>
                    </a:cubicBezTo>
                    <a:cubicBezTo>
                      <a:pt x="36115" y="6513"/>
                      <a:pt x="37238" y="4848"/>
                      <a:pt x="36903" y="3128"/>
                    </a:cubicBezTo>
                    <a:cubicBezTo>
                      <a:pt x="36584" y="1492"/>
                      <a:pt x="35055" y="382"/>
                      <a:pt x="33402" y="5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5"/>
              <p:cNvSpPr/>
              <p:nvPr/>
            </p:nvSpPr>
            <p:spPr>
              <a:xfrm>
                <a:off x="9591130" y="3536783"/>
                <a:ext cx="28485" cy="9297"/>
              </a:xfrm>
              <a:custGeom>
                <a:avLst/>
                <a:gdLst/>
                <a:ahLst/>
                <a:cxnLst/>
                <a:rect l="l" t="t" r="r" b="b"/>
                <a:pathLst>
                  <a:path w="28485" h="9297" extrusionOk="0">
                    <a:moveTo>
                      <a:pt x="26427" y="875"/>
                    </a:moveTo>
                    <a:cubicBezTo>
                      <a:pt x="18366" y="-14"/>
                      <a:pt x="10210" y="994"/>
                      <a:pt x="2608" y="3818"/>
                    </a:cubicBezTo>
                    <a:cubicBezTo>
                      <a:pt x="1027" y="4555"/>
                      <a:pt x="327" y="6422"/>
                      <a:pt x="1033" y="8018"/>
                    </a:cubicBezTo>
                    <a:cubicBezTo>
                      <a:pt x="1782" y="9585"/>
                      <a:pt x="3635" y="10281"/>
                      <a:pt x="5231" y="9594"/>
                    </a:cubicBezTo>
                    <a:cubicBezTo>
                      <a:pt x="11783" y="7218"/>
                      <a:pt x="18796" y="6391"/>
                      <a:pt x="25721" y="7177"/>
                    </a:cubicBezTo>
                    <a:cubicBezTo>
                      <a:pt x="27461" y="7372"/>
                      <a:pt x="29029" y="6119"/>
                      <a:pt x="29224" y="4379"/>
                    </a:cubicBezTo>
                    <a:cubicBezTo>
                      <a:pt x="29419" y="2639"/>
                      <a:pt x="28167" y="1070"/>
                      <a:pt x="26427" y="8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5"/>
              <p:cNvSpPr/>
              <p:nvPr/>
            </p:nvSpPr>
            <p:spPr>
              <a:xfrm>
                <a:off x="9567313" y="3619572"/>
                <a:ext cx="25831" cy="14836"/>
              </a:xfrm>
              <a:custGeom>
                <a:avLst/>
                <a:gdLst/>
                <a:ahLst/>
                <a:cxnLst/>
                <a:rect l="l" t="t" r="r" b="b"/>
                <a:pathLst>
                  <a:path w="25831" h="14836" extrusionOk="0">
                    <a:moveTo>
                      <a:pt x="26558" y="3231"/>
                    </a:moveTo>
                    <a:cubicBezTo>
                      <a:pt x="26264" y="1513"/>
                      <a:pt x="24654" y="343"/>
                      <a:pt x="22930" y="596"/>
                    </a:cubicBezTo>
                    <a:cubicBezTo>
                      <a:pt x="15411" y="2326"/>
                      <a:pt x="8283" y="5450"/>
                      <a:pt x="1913" y="9805"/>
                    </a:cubicBezTo>
                    <a:cubicBezTo>
                      <a:pt x="566" y="10920"/>
                      <a:pt x="369" y="12912"/>
                      <a:pt x="1471" y="14269"/>
                    </a:cubicBezTo>
                    <a:cubicBezTo>
                      <a:pt x="2603" y="15581"/>
                      <a:pt x="4564" y="15776"/>
                      <a:pt x="5932" y="14713"/>
                    </a:cubicBezTo>
                    <a:cubicBezTo>
                      <a:pt x="6268" y="14484"/>
                      <a:pt x="6607" y="14254"/>
                      <a:pt x="6948" y="14032"/>
                    </a:cubicBezTo>
                    <a:cubicBezTo>
                      <a:pt x="7161" y="13892"/>
                      <a:pt x="7378" y="13757"/>
                      <a:pt x="7592" y="13617"/>
                    </a:cubicBezTo>
                    <a:lnTo>
                      <a:pt x="7636" y="13587"/>
                    </a:lnTo>
                    <a:lnTo>
                      <a:pt x="7672" y="13567"/>
                    </a:lnTo>
                    <a:cubicBezTo>
                      <a:pt x="8416" y="13119"/>
                      <a:pt x="9161" y="12677"/>
                      <a:pt x="9920" y="12260"/>
                    </a:cubicBezTo>
                    <a:cubicBezTo>
                      <a:pt x="11439" y="11423"/>
                      <a:pt x="12993" y="10656"/>
                      <a:pt x="14583" y="9960"/>
                    </a:cubicBezTo>
                    <a:cubicBezTo>
                      <a:pt x="16125" y="9285"/>
                      <a:pt x="17695" y="8680"/>
                      <a:pt x="19292" y="8145"/>
                    </a:cubicBezTo>
                    <a:cubicBezTo>
                      <a:pt x="19727" y="7998"/>
                      <a:pt x="20165" y="7859"/>
                      <a:pt x="20602" y="7722"/>
                    </a:cubicBezTo>
                    <a:lnTo>
                      <a:pt x="20719" y="7687"/>
                    </a:lnTo>
                    <a:cubicBezTo>
                      <a:pt x="20899" y="7637"/>
                      <a:pt x="21077" y="7585"/>
                      <a:pt x="21255" y="7535"/>
                    </a:cubicBezTo>
                    <a:cubicBezTo>
                      <a:pt x="22139" y="7287"/>
                      <a:pt x="23029" y="7065"/>
                      <a:pt x="23924" y="6859"/>
                    </a:cubicBezTo>
                    <a:cubicBezTo>
                      <a:pt x="25634" y="6555"/>
                      <a:pt x="26798" y="4952"/>
                      <a:pt x="26558" y="32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5"/>
              <p:cNvSpPr/>
              <p:nvPr/>
            </p:nvSpPr>
            <p:spPr>
              <a:xfrm>
                <a:off x="9573445" y="3643368"/>
                <a:ext cx="21160" cy="8381"/>
              </a:xfrm>
              <a:custGeom>
                <a:avLst/>
                <a:gdLst/>
                <a:ahLst/>
                <a:cxnLst/>
                <a:rect l="l" t="t" r="r" b="b"/>
                <a:pathLst>
                  <a:path w="21160" h="8381" extrusionOk="0">
                    <a:moveTo>
                      <a:pt x="21883" y="3228"/>
                    </a:moveTo>
                    <a:cubicBezTo>
                      <a:pt x="21578" y="1516"/>
                      <a:pt x="19975" y="353"/>
                      <a:pt x="18254" y="593"/>
                    </a:cubicBezTo>
                    <a:cubicBezTo>
                      <a:pt x="13316" y="1275"/>
                      <a:pt x="8376" y="1957"/>
                      <a:pt x="3436" y="2638"/>
                    </a:cubicBezTo>
                    <a:cubicBezTo>
                      <a:pt x="1707" y="2911"/>
                      <a:pt x="525" y="4534"/>
                      <a:pt x="797" y="6264"/>
                    </a:cubicBezTo>
                    <a:cubicBezTo>
                      <a:pt x="1069" y="7994"/>
                      <a:pt x="2692" y="9176"/>
                      <a:pt x="4421" y="8903"/>
                    </a:cubicBezTo>
                    <a:cubicBezTo>
                      <a:pt x="4424" y="8903"/>
                      <a:pt x="4427" y="8903"/>
                      <a:pt x="4430" y="8902"/>
                    </a:cubicBezTo>
                    <a:cubicBezTo>
                      <a:pt x="9369" y="8221"/>
                      <a:pt x="14309" y="7539"/>
                      <a:pt x="19249" y="6856"/>
                    </a:cubicBezTo>
                    <a:cubicBezTo>
                      <a:pt x="20969" y="6567"/>
                      <a:pt x="22140" y="4953"/>
                      <a:pt x="21883" y="32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5"/>
              <p:cNvSpPr/>
              <p:nvPr/>
            </p:nvSpPr>
            <p:spPr>
              <a:xfrm>
                <a:off x="9586111" y="3714851"/>
                <a:ext cx="39829" cy="42795"/>
              </a:xfrm>
              <a:custGeom>
                <a:avLst/>
                <a:gdLst/>
                <a:ahLst/>
                <a:cxnLst/>
                <a:rect l="l" t="t" r="r" b="b"/>
                <a:pathLst>
                  <a:path w="39829" h="42795" extrusionOk="0">
                    <a:moveTo>
                      <a:pt x="40207" y="39012"/>
                    </a:moveTo>
                    <a:cubicBezTo>
                      <a:pt x="32152" y="23665"/>
                      <a:pt x="20324" y="10622"/>
                      <a:pt x="5838" y="1111"/>
                    </a:cubicBezTo>
                    <a:cubicBezTo>
                      <a:pt x="2430" y="-1117"/>
                      <a:pt x="-1310" y="4004"/>
                      <a:pt x="2113" y="6243"/>
                    </a:cubicBezTo>
                    <a:cubicBezTo>
                      <a:pt x="15716" y="15104"/>
                      <a:pt x="26840" y="27284"/>
                      <a:pt x="34434" y="41636"/>
                    </a:cubicBezTo>
                    <a:cubicBezTo>
                      <a:pt x="36325" y="45227"/>
                      <a:pt x="42115" y="42637"/>
                      <a:pt x="40207" y="390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5"/>
              <p:cNvSpPr/>
              <p:nvPr/>
            </p:nvSpPr>
            <p:spPr>
              <a:xfrm>
                <a:off x="9592898" y="3756374"/>
                <a:ext cx="17052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17052" h="18100" extrusionOk="0">
                    <a:moveTo>
                      <a:pt x="17087" y="13473"/>
                    </a:moveTo>
                    <a:cubicBezTo>
                      <a:pt x="13519" y="9558"/>
                      <a:pt x="9951" y="5642"/>
                      <a:pt x="6383" y="1725"/>
                    </a:cubicBezTo>
                    <a:cubicBezTo>
                      <a:pt x="5274" y="369"/>
                      <a:pt x="3277" y="169"/>
                      <a:pt x="1922" y="1278"/>
                    </a:cubicBezTo>
                    <a:cubicBezTo>
                      <a:pt x="566" y="2387"/>
                      <a:pt x="366" y="4385"/>
                      <a:pt x="1474" y="5741"/>
                    </a:cubicBezTo>
                    <a:cubicBezTo>
                      <a:pt x="1476" y="5742"/>
                      <a:pt x="1477" y="5744"/>
                      <a:pt x="1478" y="5746"/>
                    </a:cubicBezTo>
                    <a:cubicBezTo>
                      <a:pt x="5046" y="9661"/>
                      <a:pt x="8614" y="13577"/>
                      <a:pt x="12182" y="17493"/>
                    </a:cubicBezTo>
                    <a:cubicBezTo>
                      <a:pt x="13288" y="18852"/>
                      <a:pt x="15285" y="19056"/>
                      <a:pt x="16642" y="17950"/>
                    </a:cubicBezTo>
                    <a:cubicBezTo>
                      <a:pt x="18000" y="16844"/>
                      <a:pt x="18205" y="14846"/>
                      <a:pt x="17099" y="13488"/>
                    </a:cubicBezTo>
                    <a:cubicBezTo>
                      <a:pt x="17095" y="13483"/>
                      <a:pt x="17091" y="13478"/>
                      <a:pt x="17087" y="134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5"/>
              <p:cNvSpPr/>
              <p:nvPr/>
            </p:nvSpPr>
            <p:spPr>
              <a:xfrm>
                <a:off x="9559305" y="3784247"/>
                <a:ext cx="12751" cy="16467"/>
              </a:xfrm>
              <a:custGeom>
                <a:avLst/>
                <a:gdLst/>
                <a:ahLst/>
                <a:cxnLst/>
                <a:rect l="l" t="t" r="r" b="b"/>
                <a:pathLst>
                  <a:path w="12751" h="16467" extrusionOk="0">
                    <a:moveTo>
                      <a:pt x="13489" y="13365"/>
                    </a:moveTo>
                    <a:cubicBezTo>
                      <a:pt x="13402" y="12809"/>
                      <a:pt x="13168" y="12286"/>
                      <a:pt x="12811" y="11851"/>
                    </a:cubicBezTo>
                    <a:cubicBezTo>
                      <a:pt x="10661" y="8474"/>
                      <a:pt x="8511" y="5098"/>
                      <a:pt x="6361" y="1721"/>
                    </a:cubicBezTo>
                    <a:cubicBezTo>
                      <a:pt x="5838" y="1080"/>
                      <a:pt x="5084" y="670"/>
                      <a:pt x="4262" y="578"/>
                    </a:cubicBezTo>
                    <a:cubicBezTo>
                      <a:pt x="3413" y="492"/>
                      <a:pt x="2565" y="743"/>
                      <a:pt x="1900" y="1277"/>
                    </a:cubicBezTo>
                    <a:cubicBezTo>
                      <a:pt x="1263" y="1804"/>
                      <a:pt x="854" y="2556"/>
                      <a:pt x="758" y="3377"/>
                    </a:cubicBezTo>
                    <a:cubicBezTo>
                      <a:pt x="765" y="3660"/>
                      <a:pt x="772" y="3944"/>
                      <a:pt x="779" y="4228"/>
                    </a:cubicBezTo>
                    <a:cubicBezTo>
                      <a:pt x="865" y="4783"/>
                      <a:pt x="1100" y="5306"/>
                      <a:pt x="1456" y="5740"/>
                    </a:cubicBezTo>
                    <a:cubicBezTo>
                      <a:pt x="3607" y="9116"/>
                      <a:pt x="5757" y="12493"/>
                      <a:pt x="7907" y="15871"/>
                    </a:cubicBezTo>
                    <a:cubicBezTo>
                      <a:pt x="8431" y="16511"/>
                      <a:pt x="9185" y="16921"/>
                      <a:pt x="10006" y="17012"/>
                    </a:cubicBezTo>
                    <a:cubicBezTo>
                      <a:pt x="10855" y="17100"/>
                      <a:pt x="11704" y="16849"/>
                      <a:pt x="12368" y="16314"/>
                    </a:cubicBezTo>
                    <a:cubicBezTo>
                      <a:pt x="13005" y="15788"/>
                      <a:pt x="13414" y="15036"/>
                      <a:pt x="13510" y="1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5"/>
              <p:cNvSpPr/>
              <p:nvPr/>
            </p:nvSpPr>
            <p:spPr>
              <a:xfrm>
                <a:off x="9548559" y="3815952"/>
                <a:ext cx="14550" cy="11316"/>
              </a:xfrm>
              <a:custGeom>
                <a:avLst/>
                <a:gdLst/>
                <a:ahLst/>
                <a:cxnLst/>
                <a:rect l="l" t="t" r="r" b="b"/>
                <a:pathLst>
                  <a:path w="14550" h="11316" extrusionOk="0">
                    <a:moveTo>
                      <a:pt x="15270" y="8220"/>
                    </a:moveTo>
                    <a:cubicBezTo>
                      <a:pt x="15143" y="7388"/>
                      <a:pt x="14686" y="6642"/>
                      <a:pt x="14002" y="6151"/>
                    </a:cubicBezTo>
                    <a:cubicBezTo>
                      <a:pt x="11264" y="4487"/>
                      <a:pt x="8526" y="2822"/>
                      <a:pt x="5789" y="1157"/>
                    </a:cubicBezTo>
                    <a:cubicBezTo>
                      <a:pt x="5100" y="682"/>
                      <a:pt x="4259" y="481"/>
                      <a:pt x="3430" y="591"/>
                    </a:cubicBezTo>
                    <a:cubicBezTo>
                      <a:pt x="2602" y="727"/>
                      <a:pt x="1859" y="1183"/>
                      <a:pt x="1362" y="1860"/>
                    </a:cubicBezTo>
                    <a:cubicBezTo>
                      <a:pt x="870" y="2541"/>
                      <a:pt x="667" y="3389"/>
                      <a:pt x="796" y="4219"/>
                    </a:cubicBezTo>
                    <a:cubicBezTo>
                      <a:pt x="924" y="5051"/>
                      <a:pt x="1381" y="5797"/>
                      <a:pt x="2065" y="6288"/>
                    </a:cubicBezTo>
                    <a:cubicBezTo>
                      <a:pt x="4802" y="7953"/>
                      <a:pt x="7540" y="9618"/>
                      <a:pt x="10278" y="11282"/>
                    </a:cubicBezTo>
                    <a:cubicBezTo>
                      <a:pt x="10968" y="11756"/>
                      <a:pt x="11808" y="11958"/>
                      <a:pt x="12637" y="11850"/>
                    </a:cubicBezTo>
                    <a:cubicBezTo>
                      <a:pt x="13465" y="11711"/>
                      <a:pt x="14206" y="11256"/>
                      <a:pt x="14705" y="10580"/>
                    </a:cubicBezTo>
                    <a:cubicBezTo>
                      <a:pt x="15196" y="9899"/>
                      <a:pt x="15400" y="9051"/>
                      <a:pt x="15270" y="82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19" name="Google Shape;1819;p35"/>
            <p:cNvSpPr/>
            <p:nvPr/>
          </p:nvSpPr>
          <p:spPr>
            <a:xfrm>
              <a:off x="6653142" y="3069313"/>
              <a:ext cx="1486202" cy="1231616"/>
            </a:xfrm>
            <a:custGeom>
              <a:avLst/>
              <a:gdLst/>
              <a:ahLst/>
              <a:cxnLst/>
              <a:rect l="l" t="t" r="r" b="b"/>
              <a:pathLst>
                <a:path w="549936" h="455732" extrusionOk="0">
                  <a:moveTo>
                    <a:pt x="171224" y="411315"/>
                  </a:moveTo>
                  <a:cubicBezTo>
                    <a:pt x="171224" y="411315"/>
                    <a:pt x="206718" y="480890"/>
                    <a:pt x="254574" y="446977"/>
                  </a:cubicBezTo>
                  <a:cubicBezTo>
                    <a:pt x="302430" y="413065"/>
                    <a:pt x="288013" y="371034"/>
                    <a:pt x="333821" y="395031"/>
                  </a:cubicBezTo>
                  <a:cubicBezTo>
                    <a:pt x="379629" y="419029"/>
                    <a:pt x="404570" y="373434"/>
                    <a:pt x="396364" y="337389"/>
                  </a:cubicBezTo>
                  <a:cubicBezTo>
                    <a:pt x="388158" y="301344"/>
                    <a:pt x="425121" y="283762"/>
                    <a:pt x="473163" y="283920"/>
                  </a:cubicBezTo>
                  <a:cubicBezTo>
                    <a:pt x="521205" y="284078"/>
                    <a:pt x="523294" y="222386"/>
                    <a:pt x="510441" y="206282"/>
                  </a:cubicBezTo>
                  <a:cubicBezTo>
                    <a:pt x="497588" y="190179"/>
                    <a:pt x="499966" y="166143"/>
                    <a:pt x="521967" y="161128"/>
                  </a:cubicBezTo>
                  <a:cubicBezTo>
                    <a:pt x="543968" y="156114"/>
                    <a:pt x="564852" y="130163"/>
                    <a:pt x="538092" y="89600"/>
                  </a:cubicBezTo>
                  <a:cubicBezTo>
                    <a:pt x="511333" y="49036"/>
                    <a:pt x="306080" y="-9154"/>
                    <a:pt x="257513" y="1943"/>
                  </a:cubicBezTo>
                  <a:cubicBezTo>
                    <a:pt x="208945" y="13040"/>
                    <a:pt x="125926" y="3471"/>
                    <a:pt x="86621" y="51953"/>
                  </a:cubicBezTo>
                  <a:cubicBezTo>
                    <a:pt x="47316" y="100435"/>
                    <a:pt x="758" y="221638"/>
                    <a:pt x="758" y="221638"/>
                  </a:cubicBezTo>
                  <a:cubicBezTo>
                    <a:pt x="758" y="221638"/>
                    <a:pt x="64732" y="465616"/>
                    <a:pt x="171224" y="411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20" name="Google Shape;1820;p35"/>
            <p:cNvGrpSpPr/>
            <p:nvPr/>
          </p:nvGrpSpPr>
          <p:grpSpPr>
            <a:xfrm>
              <a:off x="6786110" y="3177092"/>
              <a:ext cx="1265396" cy="1012404"/>
              <a:chOff x="9084909" y="3803502"/>
              <a:chExt cx="468301" cy="374673"/>
            </a:xfrm>
          </p:grpSpPr>
          <p:sp>
            <p:nvSpPr>
              <p:cNvPr id="1821" name="Google Shape;1821;p35"/>
              <p:cNvSpPr/>
              <p:nvPr/>
            </p:nvSpPr>
            <p:spPr>
              <a:xfrm>
                <a:off x="9084909" y="3803502"/>
                <a:ext cx="438533" cy="303864"/>
              </a:xfrm>
              <a:custGeom>
                <a:avLst/>
                <a:gdLst/>
                <a:ahLst/>
                <a:cxnLst/>
                <a:rect l="l" t="t" r="r" b="b"/>
                <a:pathLst>
                  <a:path w="438533" h="303864" extrusionOk="0">
                    <a:moveTo>
                      <a:pt x="438304" y="72549"/>
                    </a:moveTo>
                    <a:cubicBezTo>
                      <a:pt x="416967" y="56008"/>
                      <a:pt x="394431" y="41075"/>
                      <a:pt x="370882" y="27875"/>
                    </a:cubicBezTo>
                    <a:cubicBezTo>
                      <a:pt x="347570" y="14841"/>
                      <a:pt x="322736" y="2137"/>
                      <a:pt x="295482" y="1342"/>
                    </a:cubicBezTo>
                    <a:cubicBezTo>
                      <a:pt x="270839" y="622"/>
                      <a:pt x="246819" y="8110"/>
                      <a:pt x="222187" y="7983"/>
                    </a:cubicBezTo>
                    <a:cubicBezTo>
                      <a:pt x="200591" y="7873"/>
                      <a:pt x="179284" y="3730"/>
                      <a:pt x="157840" y="1690"/>
                    </a:cubicBezTo>
                    <a:cubicBezTo>
                      <a:pt x="140301" y="-564"/>
                      <a:pt x="122492" y="564"/>
                      <a:pt x="105377" y="5014"/>
                    </a:cubicBezTo>
                    <a:cubicBezTo>
                      <a:pt x="104695" y="4617"/>
                      <a:pt x="103889" y="4491"/>
                      <a:pt x="103119" y="4661"/>
                    </a:cubicBezTo>
                    <a:cubicBezTo>
                      <a:pt x="43199" y="17211"/>
                      <a:pt x="805" y="70804"/>
                      <a:pt x="2369" y="132026"/>
                    </a:cubicBezTo>
                    <a:cubicBezTo>
                      <a:pt x="1752" y="136874"/>
                      <a:pt x="1261" y="141736"/>
                      <a:pt x="1031" y="146608"/>
                    </a:cubicBezTo>
                    <a:cubicBezTo>
                      <a:pt x="-289" y="174641"/>
                      <a:pt x="2718" y="207638"/>
                      <a:pt x="20315" y="230738"/>
                    </a:cubicBezTo>
                    <a:cubicBezTo>
                      <a:pt x="39958" y="256524"/>
                      <a:pt x="72953" y="258226"/>
                      <a:pt x="100577" y="270401"/>
                    </a:cubicBezTo>
                    <a:cubicBezTo>
                      <a:pt x="107664" y="273924"/>
                      <a:pt x="114551" y="277836"/>
                      <a:pt x="121208" y="282119"/>
                    </a:cubicBezTo>
                    <a:cubicBezTo>
                      <a:pt x="126748" y="285844"/>
                      <a:pt x="133187" y="288010"/>
                      <a:pt x="139852" y="288392"/>
                    </a:cubicBezTo>
                    <a:cubicBezTo>
                      <a:pt x="145904" y="288076"/>
                      <a:pt x="151431" y="284856"/>
                      <a:pt x="154693" y="279746"/>
                    </a:cubicBezTo>
                    <a:cubicBezTo>
                      <a:pt x="157360" y="276102"/>
                      <a:pt x="160095" y="269502"/>
                      <a:pt x="165002" y="268668"/>
                    </a:cubicBezTo>
                    <a:cubicBezTo>
                      <a:pt x="173535" y="279570"/>
                      <a:pt x="173827" y="299833"/>
                      <a:pt x="189254" y="303877"/>
                    </a:cubicBezTo>
                    <a:cubicBezTo>
                      <a:pt x="198897" y="306406"/>
                      <a:pt x="207626" y="299738"/>
                      <a:pt x="213870" y="293157"/>
                    </a:cubicBezTo>
                    <a:cubicBezTo>
                      <a:pt x="227902" y="278186"/>
                      <a:pt x="235334" y="258204"/>
                      <a:pt x="234497" y="237698"/>
                    </a:cubicBezTo>
                    <a:cubicBezTo>
                      <a:pt x="248294" y="248427"/>
                      <a:pt x="264632" y="258127"/>
                      <a:pt x="282481" y="252095"/>
                    </a:cubicBezTo>
                    <a:cubicBezTo>
                      <a:pt x="290439" y="249488"/>
                      <a:pt x="296756" y="243364"/>
                      <a:pt x="299609" y="235488"/>
                    </a:cubicBezTo>
                    <a:cubicBezTo>
                      <a:pt x="301975" y="227114"/>
                      <a:pt x="302944" y="218407"/>
                      <a:pt x="302477" y="209717"/>
                    </a:cubicBezTo>
                    <a:cubicBezTo>
                      <a:pt x="302663" y="201205"/>
                      <a:pt x="303126" y="191536"/>
                      <a:pt x="309664" y="185231"/>
                    </a:cubicBezTo>
                    <a:cubicBezTo>
                      <a:pt x="316201" y="178929"/>
                      <a:pt x="326160" y="178298"/>
                      <a:pt x="334718" y="177713"/>
                    </a:cubicBezTo>
                    <a:cubicBezTo>
                      <a:pt x="343883" y="177740"/>
                      <a:pt x="352936" y="175704"/>
                      <a:pt x="361208" y="171757"/>
                    </a:cubicBezTo>
                    <a:cubicBezTo>
                      <a:pt x="368565" y="167697"/>
                      <a:pt x="374761" y="160473"/>
                      <a:pt x="373838" y="151575"/>
                    </a:cubicBezTo>
                    <a:cubicBezTo>
                      <a:pt x="373035" y="143825"/>
                      <a:pt x="367543" y="137864"/>
                      <a:pt x="362447" y="132439"/>
                    </a:cubicBezTo>
                    <a:cubicBezTo>
                      <a:pt x="358198" y="127913"/>
                      <a:pt x="352224" y="122516"/>
                      <a:pt x="353426" y="115828"/>
                    </a:cubicBezTo>
                    <a:cubicBezTo>
                      <a:pt x="367492" y="106159"/>
                      <a:pt x="385105" y="105953"/>
                      <a:pt x="401289" y="102418"/>
                    </a:cubicBezTo>
                    <a:cubicBezTo>
                      <a:pt x="416444" y="99105"/>
                      <a:pt x="432873" y="91736"/>
                      <a:pt x="438937" y="76372"/>
                    </a:cubicBezTo>
                    <a:cubicBezTo>
                      <a:pt x="439585" y="75096"/>
                      <a:pt x="439329" y="73548"/>
                      <a:pt x="438304" y="725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35"/>
              <p:cNvSpPr/>
              <p:nvPr/>
            </p:nvSpPr>
            <p:spPr>
              <a:xfrm>
                <a:off x="9233879" y="4113581"/>
                <a:ext cx="8216" cy="51231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51231" extrusionOk="0">
                    <a:moveTo>
                      <a:pt x="8638" y="48630"/>
                    </a:moveTo>
                    <a:cubicBezTo>
                      <a:pt x="9390" y="33564"/>
                      <a:pt x="8882" y="18462"/>
                      <a:pt x="7119" y="3481"/>
                    </a:cubicBezTo>
                    <a:cubicBezTo>
                      <a:pt x="6645" y="-543"/>
                      <a:pt x="306" y="-351"/>
                      <a:pt x="784" y="3709"/>
                    </a:cubicBezTo>
                    <a:cubicBezTo>
                      <a:pt x="2546" y="18690"/>
                      <a:pt x="3054" y="33791"/>
                      <a:pt x="2303" y="48856"/>
                    </a:cubicBezTo>
                    <a:cubicBezTo>
                      <a:pt x="2100" y="52932"/>
                      <a:pt x="8437" y="52681"/>
                      <a:pt x="8638" y="486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35"/>
              <p:cNvSpPr/>
              <p:nvPr/>
            </p:nvSpPr>
            <p:spPr>
              <a:xfrm>
                <a:off x="9261577" y="4148040"/>
                <a:ext cx="7391" cy="30135"/>
              </a:xfrm>
              <a:custGeom>
                <a:avLst/>
                <a:gdLst/>
                <a:ahLst/>
                <a:cxnLst/>
                <a:rect l="l" t="t" r="r" b="b"/>
                <a:pathLst>
                  <a:path w="7391" h="30135" extrusionOk="0">
                    <a:moveTo>
                      <a:pt x="7093" y="27414"/>
                    </a:moveTo>
                    <a:cubicBezTo>
                      <a:pt x="7445" y="19481"/>
                      <a:pt x="7797" y="11549"/>
                      <a:pt x="8150" y="3618"/>
                    </a:cubicBezTo>
                    <a:cubicBezTo>
                      <a:pt x="8073" y="1874"/>
                      <a:pt x="6613" y="515"/>
                      <a:pt x="4869" y="563"/>
                    </a:cubicBezTo>
                    <a:cubicBezTo>
                      <a:pt x="3135" y="659"/>
                      <a:pt x="1786" y="2108"/>
                      <a:pt x="1815" y="3846"/>
                    </a:cubicBezTo>
                    <a:cubicBezTo>
                      <a:pt x="1462" y="11777"/>
                      <a:pt x="1110" y="19708"/>
                      <a:pt x="758" y="27640"/>
                    </a:cubicBezTo>
                    <a:cubicBezTo>
                      <a:pt x="834" y="29385"/>
                      <a:pt x="2295" y="30745"/>
                      <a:pt x="4040" y="30696"/>
                    </a:cubicBezTo>
                    <a:cubicBezTo>
                      <a:pt x="5773" y="30600"/>
                      <a:pt x="7122" y="29151"/>
                      <a:pt x="7093" y="274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5"/>
              <p:cNvSpPr/>
              <p:nvPr/>
            </p:nvSpPr>
            <p:spPr>
              <a:xfrm>
                <a:off x="9350410" y="4119026"/>
                <a:ext cx="17886" cy="14411"/>
              </a:xfrm>
              <a:custGeom>
                <a:avLst/>
                <a:gdLst/>
                <a:ahLst/>
                <a:cxnLst/>
                <a:rect l="l" t="t" r="r" b="b"/>
                <a:pathLst>
                  <a:path w="17886" h="14411" extrusionOk="0">
                    <a:moveTo>
                      <a:pt x="18176" y="10115"/>
                    </a:moveTo>
                    <a:cubicBezTo>
                      <a:pt x="15220" y="5182"/>
                      <a:pt x="10306" y="1740"/>
                      <a:pt x="4662" y="648"/>
                    </a:cubicBezTo>
                    <a:cubicBezTo>
                      <a:pt x="2959" y="243"/>
                      <a:pt x="1249" y="1297"/>
                      <a:pt x="845" y="3001"/>
                    </a:cubicBezTo>
                    <a:cubicBezTo>
                      <a:pt x="440" y="4705"/>
                      <a:pt x="1493" y="6415"/>
                      <a:pt x="3197" y="6820"/>
                    </a:cubicBezTo>
                    <a:cubicBezTo>
                      <a:pt x="3758" y="6921"/>
                      <a:pt x="4314" y="7051"/>
                      <a:pt x="4863" y="7209"/>
                    </a:cubicBezTo>
                    <a:cubicBezTo>
                      <a:pt x="5138" y="7288"/>
                      <a:pt x="5407" y="7379"/>
                      <a:pt x="5679" y="7467"/>
                    </a:cubicBezTo>
                    <a:cubicBezTo>
                      <a:pt x="5785" y="7502"/>
                      <a:pt x="5735" y="7487"/>
                      <a:pt x="5745" y="7492"/>
                    </a:cubicBezTo>
                    <a:cubicBezTo>
                      <a:pt x="5801" y="7512"/>
                      <a:pt x="5855" y="7536"/>
                      <a:pt x="5908" y="7558"/>
                    </a:cubicBezTo>
                    <a:cubicBezTo>
                      <a:pt x="6976" y="8026"/>
                      <a:pt x="8001" y="8587"/>
                      <a:pt x="8970" y="9235"/>
                    </a:cubicBezTo>
                    <a:cubicBezTo>
                      <a:pt x="9049" y="9293"/>
                      <a:pt x="9128" y="9352"/>
                      <a:pt x="9205" y="9414"/>
                    </a:cubicBezTo>
                    <a:cubicBezTo>
                      <a:pt x="9429" y="9590"/>
                      <a:pt x="9648" y="9771"/>
                      <a:pt x="9864" y="9957"/>
                    </a:cubicBezTo>
                    <a:cubicBezTo>
                      <a:pt x="10295" y="10331"/>
                      <a:pt x="10707" y="10727"/>
                      <a:pt x="11098" y="11142"/>
                    </a:cubicBezTo>
                    <a:cubicBezTo>
                      <a:pt x="11197" y="11247"/>
                      <a:pt x="11294" y="11352"/>
                      <a:pt x="11388" y="11458"/>
                    </a:cubicBezTo>
                    <a:cubicBezTo>
                      <a:pt x="11433" y="11509"/>
                      <a:pt x="11546" y="11640"/>
                      <a:pt x="11524" y="11610"/>
                    </a:cubicBezTo>
                    <a:lnTo>
                      <a:pt x="11558" y="11654"/>
                    </a:lnTo>
                    <a:cubicBezTo>
                      <a:pt x="11646" y="11765"/>
                      <a:pt x="11732" y="11878"/>
                      <a:pt x="11818" y="11994"/>
                    </a:cubicBezTo>
                    <a:cubicBezTo>
                      <a:pt x="12179" y="12481"/>
                      <a:pt x="12514" y="12987"/>
                      <a:pt x="12821" y="13511"/>
                    </a:cubicBezTo>
                    <a:cubicBezTo>
                      <a:pt x="13768" y="14976"/>
                      <a:pt x="15714" y="15412"/>
                      <a:pt x="17195" y="14490"/>
                    </a:cubicBezTo>
                    <a:cubicBezTo>
                      <a:pt x="18643" y="13531"/>
                      <a:pt x="19076" y="11600"/>
                      <a:pt x="18176" y="10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35"/>
              <p:cNvSpPr/>
              <p:nvPr/>
            </p:nvSpPr>
            <p:spPr>
              <a:xfrm>
                <a:off x="9428553" y="4015285"/>
                <a:ext cx="57427" cy="12440"/>
              </a:xfrm>
              <a:custGeom>
                <a:avLst/>
                <a:gdLst/>
                <a:ahLst/>
                <a:cxnLst/>
                <a:rect l="l" t="t" r="r" b="b"/>
                <a:pathLst>
                  <a:path w="57427" h="12440" extrusionOk="0">
                    <a:moveTo>
                      <a:pt x="55853" y="6767"/>
                    </a:moveTo>
                    <a:cubicBezTo>
                      <a:pt x="38832" y="2346"/>
                      <a:pt x="21288" y="270"/>
                      <a:pt x="3705" y="594"/>
                    </a:cubicBezTo>
                    <a:cubicBezTo>
                      <a:pt x="1958" y="718"/>
                      <a:pt x="642" y="2236"/>
                      <a:pt x="766" y="3984"/>
                    </a:cubicBezTo>
                    <a:cubicBezTo>
                      <a:pt x="884" y="5646"/>
                      <a:pt x="2267" y="6933"/>
                      <a:pt x="3933" y="6932"/>
                    </a:cubicBezTo>
                    <a:cubicBezTo>
                      <a:pt x="20946" y="6624"/>
                      <a:pt x="37922" y="8645"/>
                      <a:pt x="54388" y="12939"/>
                    </a:cubicBezTo>
                    <a:cubicBezTo>
                      <a:pt x="56106" y="13284"/>
                      <a:pt x="57778" y="12171"/>
                      <a:pt x="58123" y="10452"/>
                    </a:cubicBezTo>
                    <a:cubicBezTo>
                      <a:pt x="58451" y="8818"/>
                      <a:pt x="57459" y="7209"/>
                      <a:pt x="55853" y="67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5"/>
              <p:cNvSpPr/>
              <p:nvPr/>
            </p:nvSpPr>
            <p:spPr>
              <a:xfrm>
                <a:off x="9461873" y="3990910"/>
                <a:ext cx="27370" cy="13471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13471" extrusionOk="0">
                    <a:moveTo>
                      <a:pt x="26467" y="8096"/>
                    </a:moveTo>
                    <a:cubicBezTo>
                      <a:pt x="19400" y="4960"/>
                      <a:pt x="12067" y="2459"/>
                      <a:pt x="4555" y="624"/>
                    </a:cubicBezTo>
                    <a:cubicBezTo>
                      <a:pt x="2838" y="279"/>
                      <a:pt x="1166" y="1392"/>
                      <a:pt x="821" y="3111"/>
                    </a:cubicBezTo>
                    <a:cubicBezTo>
                      <a:pt x="493" y="4745"/>
                      <a:pt x="1485" y="6355"/>
                      <a:pt x="3091" y="6796"/>
                    </a:cubicBezTo>
                    <a:cubicBezTo>
                      <a:pt x="10074" y="8481"/>
                      <a:pt x="16893" y="10786"/>
                      <a:pt x="23467" y="13683"/>
                    </a:cubicBezTo>
                    <a:cubicBezTo>
                      <a:pt x="25013" y="14464"/>
                      <a:pt x="26901" y="13896"/>
                      <a:pt x="27760" y="12391"/>
                    </a:cubicBezTo>
                    <a:cubicBezTo>
                      <a:pt x="28572" y="10846"/>
                      <a:pt x="27997" y="8935"/>
                      <a:pt x="26467" y="8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5"/>
              <p:cNvSpPr/>
              <p:nvPr/>
            </p:nvSpPr>
            <p:spPr>
              <a:xfrm>
                <a:off x="9479065" y="3935488"/>
                <a:ext cx="23705" cy="10544"/>
              </a:xfrm>
              <a:custGeom>
                <a:avLst/>
                <a:gdLst/>
                <a:ahLst/>
                <a:cxnLst/>
                <a:rect l="l" t="t" r="r" b="b"/>
                <a:pathLst>
                  <a:path w="23705" h="10544" extrusionOk="0">
                    <a:moveTo>
                      <a:pt x="22025" y="4849"/>
                    </a:moveTo>
                    <a:lnTo>
                      <a:pt x="4655" y="646"/>
                    </a:lnTo>
                    <a:cubicBezTo>
                      <a:pt x="2950" y="245"/>
                      <a:pt x="1244" y="1303"/>
                      <a:pt x="843" y="3008"/>
                    </a:cubicBezTo>
                    <a:cubicBezTo>
                      <a:pt x="444" y="4708"/>
                      <a:pt x="1492" y="6411"/>
                      <a:pt x="3189" y="6818"/>
                    </a:cubicBezTo>
                    <a:lnTo>
                      <a:pt x="20561" y="11020"/>
                    </a:lnTo>
                    <a:cubicBezTo>
                      <a:pt x="22265" y="11424"/>
                      <a:pt x="23973" y="10371"/>
                      <a:pt x="24377" y="8667"/>
                    </a:cubicBezTo>
                    <a:cubicBezTo>
                      <a:pt x="24782" y="6963"/>
                      <a:pt x="23728" y="5253"/>
                      <a:pt x="22025" y="48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5"/>
              <p:cNvSpPr/>
              <p:nvPr/>
            </p:nvSpPr>
            <p:spPr>
              <a:xfrm>
                <a:off x="9488467" y="3837538"/>
                <a:ext cx="64743" cy="29273"/>
              </a:xfrm>
              <a:custGeom>
                <a:avLst/>
                <a:gdLst/>
                <a:ahLst/>
                <a:cxnLst/>
                <a:rect l="l" t="t" r="r" b="b"/>
                <a:pathLst>
                  <a:path w="64743" h="29273" extrusionOk="0">
                    <a:moveTo>
                      <a:pt x="64339" y="24513"/>
                    </a:moveTo>
                    <a:cubicBezTo>
                      <a:pt x="46879" y="11423"/>
                      <a:pt x="26277" y="3170"/>
                      <a:pt x="4611" y="587"/>
                    </a:cubicBezTo>
                    <a:cubicBezTo>
                      <a:pt x="601" y="120"/>
                      <a:pt x="-899" y="6288"/>
                      <a:pt x="3147" y="6758"/>
                    </a:cubicBezTo>
                    <a:cubicBezTo>
                      <a:pt x="23742" y="9100"/>
                      <a:pt x="43357" y="16825"/>
                      <a:pt x="60021" y="29155"/>
                    </a:cubicBezTo>
                    <a:cubicBezTo>
                      <a:pt x="63263" y="31571"/>
                      <a:pt x="67613" y="26953"/>
                      <a:pt x="64339" y="24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5"/>
              <p:cNvSpPr/>
              <p:nvPr/>
            </p:nvSpPr>
            <p:spPr>
              <a:xfrm>
                <a:off x="9526781" y="3868484"/>
                <a:ext cx="22683" cy="16915"/>
              </a:xfrm>
              <a:custGeom>
                <a:avLst/>
                <a:gdLst/>
                <a:ahLst/>
                <a:cxnLst/>
                <a:rect l="l" t="t" r="r" b="b"/>
                <a:pathLst>
                  <a:path w="22683" h="16915" extrusionOk="0">
                    <a:moveTo>
                      <a:pt x="22463" y="11992"/>
                    </a:moveTo>
                    <a:cubicBezTo>
                      <a:pt x="17572" y="6772"/>
                      <a:pt x="11444" y="2870"/>
                      <a:pt x="4646" y="645"/>
                    </a:cubicBezTo>
                    <a:cubicBezTo>
                      <a:pt x="2944" y="249"/>
                      <a:pt x="1240" y="1299"/>
                      <a:pt x="828" y="2998"/>
                    </a:cubicBezTo>
                    <a:cubicBezTo>
                      <a:pt x="472" y="4695"/>
                      <a:pt x="1506" y="6373"/>
                      <a:pt x="3181" y="6817"/>
                    </a:cubicBezTo>
                    <a:cubicBezTo>
                      <a:pt x="4586" y="7282"/>
                      <a:pt x="5955" y="7848"/>
                      <a:pt x="7279" y="8509"/>
                    </a:cubicBezTo>
                    <a:cubicBezTo>
                      <a:pt x="8656" y="9184"/>
                      <a:pt x="9993" y="9939"/>
                      <a:pt x="11282" y="10770"/>
                    </a:cubicBezTo>
                    <a:cubicBezTo>
                      <a:pt x="12442" y="11506"/>
                      <a:pt x="13546" y="12328"/>
                      <a:pt x="14585" y="13227"/>
                    </a:cubicBezTo>
                    <a:cubicBezTo>
                      <a:pt x="15841" y="14288"/>
                      <a:pt x="17030" y="15426"/>
                      <a:pt x="18144" y="16634"/>
                    </a:cubicBezTo>
                    <a:cubicBezTo>
                      <a:pt x="19429" y="17818"/>
                      <a:pt x="21427" y="17746"/>
                      <a:pt x="22624" y="16473"/>
                    </a:cubicBezTo>
                    <a:cubicBezTo>
                      <a:pt x="23774" y="15175"/>
                      <a:pt x="23703" y="13204"/>
                      <a:pt x="22463" y="119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5"/>
              <p:cNvSpPr/>
              <p:nvPr/>
            </p:nvSpPr>
            <p:spPr>
              <a:xfrm>
                <a:off x="9094597" y="4055579"/>
                <a:ext cx="45681" cy="46095"/>
              </a:xfrm>
              <a:custGeom>
                <a:avLst/>
                <a:gdLst/>
                <a:ahLst/>
                <a:cxnLst/>
                <a:rect l="l" t="t" r="r" b="b"/>
                <a:pathLst>
                  <a:path w="45681" h="46095" extrusionOk="0">
                    <a:moveTo>
                      <a:pt x="45490" y="41099"/>
                    </a:moveTo>
                    <a:cubicBezTo>
                      <a:pt x="32336" y="27891"/>
                      <a:pt x="19182" y="14684"/>
                      <a:pt x="6027" y="1477"/>
                    </a:cubicBezTo>
                    <a:cubicBezTo>
                      <a:pt x="3141" y="-1420"/>
                      <a:pt x="-1170" y="3229"/>
                      <a:pt x="1708" y="6121"/>
                    </a:cubicBezTo>
                    <a:cubicBezTo>
                      <a:pt x="14863" y="19326"/>
                      <a:pt x="28018" y="32533"/>
                      <a:pt x="41172" y="45741"/>
                    </a:cubicBezTo>
                    <a:cubicBezTo>
                      <a:pt x="44058" y="48638"/>
                      <a:pt x="48368" y="43988"/>
                      <a:pt x="45490" y="410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1" name="Google Shape;1831;p35"/>
            <p:cNvSpPr/>
            <p:nvPr/>
          </p:nvSpPr>
          <p:spPr>
            <a:xfrm>
              <a:off x="6237932" y="1935293"/>
              <a:ext cx="1712215" cy="1518910"/>
            </a:xfrm>
            <a:custGeom>
              <a:avLst/>
              <a:gdLst/>
              <a:ahLst/>
              <a:cxnLst/>
              <a:rect l="l" t="t" r="r" b="b"/>
              <a:pathLst>
                <a:path w="633567" h="562039" extrusionOk="0">
                  <a:moveTo>
                    <a:pt x="84769" y="382771"/>
                  </a:moveTo>
                  <a:cubicBezTo>
                    <a:pt x="59367" y="391939"/>
                    <a:pt x="-12309" y="369956"/>
                    <a:pt x="2839" y="312347"/>
                  </a:cubicBezTo>
                  <a:cubicBezTo>
                    <a:pt x="17986" y="254740"/>
                    <a:pt x="66919" y="273377"/>
                    <a:pt x="53442" y="235865"/>
                  </a:cubicBezTo>
                  <a:cubicBezTo>
                    <a:pt x="39964" y="198355"/>
                    <a:pt x="25293" y="193001"/>
                    <a:pt x="31613" y="154941"/>
                  </a:cubicBezTo>
                  <a:cubicBezTo>
                    <a:pt x="42434" y="89762"/>
                    <a:pt x="92365" y="90144"/>
                    <a:pt x="156749" y="120000"/>
                  </a:cubicBezTo>
                  <a:cubicBezTo>
                    <a:pt x="224530" y="151432"/>
                    <a:pt x="204347" y="84246"/>
                    <a:pt x="241946" y="61202"/>
                  </a:cubicBezTo>
                  <a:cubicBezTo>
                    <a:pt x="279543" y="38158"/>
                    <a:pt x="310703" y="62313"/>
                    <a:pt x="314418" y="91988"/>
                  </a:cubicBezTo>
                  <a:cubicBezTo>
                    <a:pt x="318131" y="121662"/>
                    <a:pt x="314988" y="8684"/>
                    <a:pt x="372873" y="1045"/>
                  </a:cubicBezTo>
                  <a:cubicBezTo>
                    <a:pt x="430758" y="-6592"/>
                    <a:pt x="398239" y="78903"/>
                    <a:pt x="454684" y="64609"/>
                  </a:cubicBezTo>
                  <a:cubicBezTo>
                    <a:pt x="511131" y="50313"/>
                    <a:pt x="546264" y="-14382"/>
                    <a:pt x="573398" y="58131"/>
                  </a:cubicBezTo>
                  <a:cubicBezTo>
                    <a:pt x="588457" y="98374"/>
                    <a:pt x="550693" y="106061"/>
                    <a:pt x="574589" y="154091"/>
                  </a:cubicBezTo>
                  <a:cubicBezTo>
                    <a:pt x="598486" y="202120"/>
                    <a:pt x="645338" y="195512"/>
                    <a:pt x="631971" y="252524"/>
                  </a:cubicBezTo>
                  <a:cubicBezTo>
                    <a:pt x="618604" y="309536"/>
                    <a:pt x="547518" y="345238"/>
                    <a:pt x="594631" y="379711"/>
                  </a:cubicBezTo>
                  <a:cubicBezTo>
                    <a:pt x="641743" y="414184"/>
                    <a:pt x="579083" y="554445"/>
                    <a:pt x="532235" y="518333"/>
                  </a:cubicBezTo>
                  <a:cubicBezTo>
                    <a:pt x="485387" y="482222"/>
                    <a:pt x="412375" y="484931"/>
                    <a:pt x="412487" y="531242"/>
                  </a:cubicBezTo>
                  <a:cubicBezTo>
                    <a:pt x="412600" y="577552"/>
                    <a:pt x="278289" y="575393"/>
                    <a:pt x="256454" y="505760"/>
                  </a:cubicBezTo>
                  <a:cubicBezTo>
                    <a:pt x="234618" y="436128"/>
                    <a:pt x="183140" y="347266"/>
                    <a:pt x="84769" y="3827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35"/>
            <p:cNvSpPr/>
            <p:nvPr/>
          </p:nvSpPr>
          <p:spPr>
            <a:xfrm>
              <a:off x="5306599" y="3145283"/>
              <a:ext cx="2026434" cy="1373983"/>
            </a:xfrm>
            <a:custGeom>
              <a:avLst/>
              <a:gdLst/>
              <a:ahLst/>
              <a:cxnLst/>
              <a:rect l="l" t="t" r="r" b="b"/>
              <a:pathLst>
                <a:path w="749837" h="508412" extrusionOk="0">
                  <a:moveTo>
                    <a:pt x="64447" y="59931"/>
                  </a:moveTo>
                  <a:cubicBezTo>
                    <a:pt x="64447" y="59931"/>
                    <a:pt x="47272" y="48785"/>
                    <a:pt x="18168" y="73672"/>
                  </a:cubicBezTo>
                  <a:cubicBezTo>
                    <a:pt x="-16109" y="102981"/>
                    <a:pt x="7420" y="136743"/>
                    <a:pt x="27495" y="144488"/>
                  </a:cubicBezTo>
                  <a:cubicBezTo>
                    <a:pt x="47568" y="152234"/>
                    <a:pt x="66859" y="146003"/>
                    <a:pt x="69773" y="192169"/>
                  </a:cubicBezTo>
                  <a:cubicBezTo>
                    <a:pt x="72688" y="238334"/>
                    <a:pt x="88772" y="247015"/>
                    <a:pt x="118368" y="230520"/>
                  </a:cubicBezTo>
                  <a:cubicBezTo>
                    <a:pt x="147964" y="214025"/>
                    <a:pt x="130369" y="250434"/>
                    <a:pt x="129548" y="272020"/>
                  </a:cubicBezTo>
                  <a:cubicBezTo>
                    <a:pt x="128726" y="293605"/>
                    <a:pt x="148171" y="325575"/>
                    <a:pt x="206738" y="281190"/>
                  </a:cubicBezTo>
                  <a:cubicBezTo>
                    <a:pt x="265306" y="236805"/>
                    <a:pt x="239370" y="332580"/>
                    <a:pt x="233851" y="355945"/>
                  </a:cubicBezTo>
                  <a:cubicBezTo>
                    <a:pt x="228332" y="379309"/>
                    <a:pt x="239776" y="434254"/>
                    <a:pt x="288820" y="429354"/>
                  </a:cubicBezTo>
                  <a:cubicBezTo>
                    <a:pt x="337865" y="424454"/>
                    <a:pt x="413670" y="374248"/>
                    <a:pt x="426774" y="408839"/>
                  </a:cubicBezTo>
                  <a:cubicBezTo>
                    <a:pt x="439876" y="443428"/>
                    <a:pt x="443198" y="514610"/>
                    <a:pt x="494746" y="508618"/>
                  </a:cubicBezTo>
                  <a:cubicBezTo>
                    <a:pt x="546292" y="502627"/>
                    <a:pt x="555597" y="500561"/>
                    <a:pt x="562231" y="475509"/>
                  </a:cubicBezTo>
                  <a:cubicBezTo>
                    <a:pt x="568864" y="450458"/>
                    <a:pt x="579444" y="458918"/>
                    <a:pt x="598533" y="465723"/>
                  </a:cubicBezTo>
                  <a:cubicBezTo>
                    <a:pt x="617623" y="472527"/>
                    <a:pt x="625165" y="455235"/>
                    <a:pt x="622101" y="434477"/>
                  </a:cubicBezTo>
                  <a:cubicBezTo>
                    <a:pt x="619035" y="413718"/>
                    <a:pt x="660152" y="425208"/>
                    <a:pt x="703775" y="384235"/>
                  </a:cubicBezTo>
                  <a:cubicBezTo>
                    <a:pt x="747396" y="343261"/>
                    <a:pt x="770802" y="197840"/>
                    <a:pt x="727788" y="215916"/>
                  </a:cubicBezTo>
                  <a:cubicBezTo>
                    <a:pt x="684775" y="233994"/>
                    <a:pt x="659075" y="209927"/>
                    <a:pt x="674936" y="174009"/>
                  </a:cubicBezTo>
                  <a:cubicBezTo>
                    <a:pt x="690797" y="138091"/>
                    <a:pt x="654147" y="75300"/>
                    <a:pt x="609301" y="86544"/>
                  </a:cubicBezTo>
                  <a:cubicBezTo>
                    <a:pt x="564456" y="97789"/>
                    <a:pt x="545799" y="127077"/>
                    <a:pt x="513420" y="169490"/>
                  </a:cubicBezTo>
                  <a:cubicBezTo>
                    <a:pt x="481042" y="211902"/>
                    <a:pt x="523110" y="142916"/>
                    <a:pt x="508835" y="82029"/>
                  </a:cubicBezTo>
                  <a:cubicBezTo>
                    <a:pt x="494560" y="21143"/>
                    <a:pt x="404823" y="-33643"/>
                    <a:pt x="358175" y="26819"/>
                  </a:cubicBezTo>
                  <a:cubicBezTo>
                    <a:pt x="305137" y="95564"/>
                    <a:pt x="231841" y="105072"/>
                    <a:pt x="221908" y="82780"/>
                  </a:cubicBezTo>
                  <a:cubicBezTo>
                    <a:pt x="211974" y="60489"/>
                    <a:pt x="72490" y="22108"/>
                    <a:pt x="64447" y="599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35"/>
            <p:cNvSpPr/>
            <p:nvPr/>
          </p:nvSpPr>
          <p:spPr>
            <a:xfrm>
              <a:off x="5740978" y="3406481"/>
              <a:ext cx="1191689" cy="681454"/>
            </a:xfrm>
            <a:custGeom>
              <a:avLst/>
              <a:gdLst/>
              <a:ahLst/>
              <a:cxnLst/>
              <a:rect l="l" t="t" r="r" b="b"/>
              <a:pathLst>
                <a:path w="440958" h="252157" extrusionOk="0">
                  <a:moveTo>
                    <a:pt x="441716" y="214144"/>
                  </a:moveTo>
                  <a:cubicBezTo>
                    <a:pt x="441764" y="194599"/>
                    <a:pt x="431370" y="176517"/>
                    <a:pt x="414459" y="166727"/>
                  </a:cubicBezTo>
                  <a:cubicBezTo>
                    <a:pt x="410019" y="164530"/>
                    <a:pt x="406124" y="161371"/>
                    <a:pt x="403056" y="157480"/>
                  </a:cubicBezTo>
                  <a:cubicBezTo>
                    <a:pt x="399683" y="152125"/>
                    <a:pt x="402254" y="146312"/>
                    <a:pt x="405464" y="141562"/>
                  </a:cubicBezTo>
                  <a:cubicBezTo>
                    <a:pt x="408867" y="136529"/>
                    <a:pt x="412932" y="131957"/>
                    <a:pt x="416383" y="126944"/>
                  </a:cubicBezTo>
                  <a:cubicBezTo>
                    <a:pt x="420093" y="121551"/>
                    <a:pt x="423447" y="115922"/>
                    <a:pt x="426424" y="110093"/>
                  </a:cubicBezTo>
                  <a:cubicBezTo>
                    <a:pt x="431939" y="99253"/>
                    <a:pt x="436177" y="87809"/>
                    <a:pt x="439051" y="75991"/>
                  </a:cubicBezTo>
                  <a:cubicBezTo>
                    <a:pt x="439370" y="74593"/>
                    <a:pt x="438724" y="73154"/>
                    <a:pt x="437467" y="72465"/>
                  </a:cubicBezTo>
                  <a:cubicBezTo>
                    <a:pt x="428145" y="68654"/>
                    <a:pt x="417571" y="69475"/>
                    <a:pt x="408948" y="74679"/>
                  </a:cubicBezTo>
                  <a:cubicBezTo>
                    <a:pt x="399513" y="80404"/>
                    <a:pt x="391902" y="88696"/>
                    <a:pt x="387004" y="98587"/>
                  </a:cubicBezTo>
                  <a:cubicBezTo>
                    <a:pt x="381070" y="109249"/>
                    <a:pt x="376631" y="120774"/>
                    <a:pt x="369362" y="130659"/>
                  </a:cubicBezTo>
                  <a:cubicBezTo>
                    <a:pt x="363190" y="139161"/>
                    <a:pt x="355408" y="146368"/>
                    <a:pt x="346458" y="151868"/>
                  </a:cubicBezTo>
                  <a:cubicBezTo>
                    <a:pt x="329045" y="163139"/>
                    <a:pt x="306713" y="163415"/>
                    <a:pt x="289028" y="152579"/>
                  </a:cubicBezTo>
                  <a:cubicBezTo>
                    <a:pt x="276983" y="145525"/>
                    <a:pt x="269535" y="132652"/>
                    <a:pt x="269422" y="118690"/>
                  </a:cubicBezTo>
                  <a:cubicBezTo>
                    <a:pt x="281225" y="94568"/>
                    <a:pt x="265646" y="22775"/>
                    <a:pt x="261782" y="15285"/>
                  </a:cubicBezTo>
                  <a:cubicBezTo>
                    <a:pt x="258451" y="7432"/>
                    <a:pt x="251292" y="1865"/>
                    <a:pt x="242863" y="573"/>
                  </a:cubicBezTo>
                  <a:cubicBezTo>
                    <a:pt x="233666" y="327"/>
                    <a:pt x="224809" y="4057"/>
                    <a:pt x="218557" y="10810"/>
                  </a:cubicBezTo>
                  <a:cubicBezTo>
                    <a:pt x="211430" y="18371"/>
                    <a:pt x="206454" y="27701"/>
                    <a:pt x="204146" y="37834"/>
                  </a:cubicBezTo>
                  <a:cubicBezTo>
                    <a:pt x="200707" y="49621"/>
                    <a:pt x="198284" y="62612"/>
                    <a:pt x="189994" y="72154"/>
                  </a:cubicBezTo>
                  <a:cubicBezTo>
                    <a:pt x="183751" y="79025"/>
                    <a:pt x="175298" y="83489"/>
                    <a:pt x="166106" y="84769"/>
                  </a:cubicBezTo>
                  <a:cubicBezTo>
                    <a:pt x="144207" y="88312"/>
                    <a:pt x="124006" y="78506"/>
                    <a:pt x="106532" y="66287"/>
                  </a:cubicBezTo>
                  <a:cubicBezTo>
                    <a:pt x="88616" y="53758"/>
                    <a:pt x="72195" y="37684"/>
                    <a:pt x="51011" y="30795"/>
                  </a:cubicBezTo>
                  <a:cubicBezTo>
                    <a:pt x="35037" y="25599"/>
                    <a:pt x="15165" y="26370"/>
                    <a:pt x="5303" y="42018"/>
                  </a:cubicBezTo>
                  <a:cubicBezTo>
                    <a:pt x="-4632" y="57780"/>
                    <a:pt x="2993" y="79534"/>
                    <a:pt x="15912" y="91122"/>
                  </a:cubicBezTo>
                  <a:cubicBezTo>
                    <a:pt x="34514" y="107809"/>
                    <a:pt x="62376" y="107770"/>
                    <a:pt x="85829" y="108949"/>
                  </a:cubicBezTo>
                  <a:lnTo>
                    <a:pt x="168827" y="113118"/>
                  </a:lnTo>
                  <a:cubicBezTo>
                    <a:pt x="179920" y="113675"/>
                    <a:pt x="194256" y="113742"/>
                    <a:pt x="200627" y="124631"/>
                  </a:cubicBezTo>
                  <a:cubicBezTo>
                    <a:pt x="205281" y="132585"/>
                    <a:pt x="203845" y="142863"/>
                    <a:pt x="200870" y="151140"/>
                  </a:cubicBezTo>
                  <a:cubicBezTo>
                    <a:pt x="196865" y="162279"/>
                    <a:pt x="188774" y="171456"/>
                    <a:pt x="182777" y="181520"/>
                  </a:cubicBezTo>
                  <a:cubicBezTo>
                    <a:pt x="178202" y="189199"/>
                    <a:pt x="170637" y="202876"/>
                    <a:pt x="176614" y="211624"/>
                  </a:cubicBezTo>
                  <a:cubicBezTo>
                    <a:pt x="182060" y="219594"/>
                    <a:pt x="195310" y="218096"/>
                    <a:pt x="203068" y="215208"/>
                  </a:cubicBezTo>
                  <a:cubicBezTo>
                    <a:pt x="212250" y="211185"/>
                    <a:pt x="220726" y="205713"/>
                    <a:pt x="228174" y="199001"/>
                  </a:cubicBezTo>
                  <a:cubicBezTo>
                    <a:pt x="236653" y="192180"/>
                    <a:pt x="246521" y="185221"/>
                    <a:pt x="257756" y="184472"/>
                  </a:cubicBezTo>
                  <a:cubicBezTo>
                    <a:pt x="266941" y="183917"/>
                    <a:pt x="275333" y="189662"/>
                    <a:pt x="278143" y="198427"/>
                  </a:cubicBezTo>
                  <a:cubicBezTo>
                    <a:pt x="283289" y="210924"/>
                    <a:pt x="283198" y="229066"/>
                    <a:pt x="295794" y="237074"/>
                  </a:cubicBezTo>
                  <a:cubicBezTo>
                    <a:pt x="308784" y="245333"/>
                    <a:pt x="322373" y="235356"/>
                    <a:pt x="332796" y="227755"/>
                  </a:cubicBezTo>
                  <a:cubicBezTo>
                    <a:pt x="337886" y="223253"/>
                    <a:pt x="343928" y="219959"/>
                    <a:pt x="350470" y="218122"/>
                  </a:cubicBezTo>
                  <a:cubicBezTo>
                    <a:pt x="359737" y="216565"/>
                    <a:pt x="364899" y="224663"/>
                    <a:pt x="368891" y="231685"/>
                  </a:cubicBezTo>
                  <a:cubicBezTo>
                    <a:pt x="373398" y="239617"/>
                    <a:pt x="378397" y="246504"/>
                    <a:pt x="387115" y="250041"/>
                  </a:cubicBezTo>
                  <a:cubicBezTo>
                    <a:pt x="394767" y="252997"/>
                    <a:pt x="403144" y="253521"/>
                    <a:pt x="411105" y="251540"/>
                  </a:cubicBezTo>
                  <a:cubicBezTo>
                    <a:pt x="428705" y="247623"/>
                    <a:pt x="441349" y="232178"/>
                    <a:pt x="441716" y="214144"/>
                  </a:cubicBezTo>
                  <a:close/>
                </a:path>
              </a:pathLst>
            </a:custGeom>
            <a:solidFill>
              <a:srgbClr val="373743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34" name="Google Shape;1834;p35"/>
            <p:cNvGrpSpPr/>
            <p:nvPr/>
          </p:nvGrpSpPr>
          <p:grpSpPr>
            <a:xfrm>
              <a:off x="5506379" y="3318322"/>
              <a:ext cx="1586030" cy="965525"/>
              <a:chOff x="8611303" y="3855769"/>
              <a:chExt cx="586962" cy="357324"/>
            </a:xfrm>
          </p:grpSpPr>
          <p:sp>
            <p:nvSpPr>
              <p:cNvPr id="1835" name="Google Shape;1835;p35"/>
              <p:cNvSpPr/>
              <p:nvPr/>
            </p:nvSpPr>
            <p:spPr>
              <a:xfrm>
                <a:off x="9146221" y="3996142"/>
                <a:ext cx="18002" cy="29755"/>
              </a:xfrm>
              <a:custGeom>
                <a:avLst/>
                <a:gdLst/>
                <a:ahLst/>
                <a:cxnLst/>
                <a:rect l="l" t="t" r="r" b="b"/>
                <a:pathLst>
                  <a:path w="18002" h="29755" extrusionOk="0">
                    <a:moveTo>
                      <a:pt x="12465" y="2881"/>
                    </a:moveTo>
                    <a:cubicBezTo>
                      <a:pt x="10288" y="10884"/>
                      <a:pt x="6589" y="18392"/>
                      <a:pt x="1572" y="24995"/>
                    </a:cubicBezTo>
                    <a:cubicBezTo>
                      <a:pt x="427" y="26295"/>
                      <a:pt x="498" y="28264"/>
                      <a:pt x="1733" y="29478"/>
                    </a:cubicBezTo>
                    <a:cubicBezTo>
                      <a:pt x="3020" y="30658"/>
                      <a:pt x="5015" y="30585"/>
                      <a:pt x="6213" y="29316"/>
                    </a:cubicBezTo>
                    <a:cubicBezTo>
                      <a:pt x="11928" y="21874"/>
                      <a:pt x="16146" y="13395"/>
                      <a:pt x="18634" y="4346"/>
                    </a:cubicBezTo>
                    <a:cubicBezTo>
                      <a:pt x="19715" y="400"/>
                      <a:pt x="13541" y="-1048"/>
                      <a:pt x="12465" y="28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5"/>
              <p:cNvSpPr/>
              <p:nvPr/>
            </p:nvSpPr>
            <p:spPr>
              <a:xfrm>
                <a:off x="9164797" y="4042318"/>
                <a:ext cx="26668" cy="15117"/>
              </a:xfrm>
              <a:custGeom>
                <a:avLst/>
                <a:gdLst/>
                <a:ahLst/>
                <a:cxnLst/>
                <a:rect l="l" t="t" r="r" b="b"/>
                <a:pathLst>
                  <a:path w="26668" h="15117" extrusionOk="0">
                    <a:moveTo>
                      <a:pt x="26950" y="2015"/>
                    </a:moveTo>
                    <a:cubicBezTo>
                      <a:pt x="25994" y="562"/>
                      <a:pt x="24058" y="128"/>
                      <a:pt x="22574" y="1035"/>
                    </a:cubicBezTo>
                    <a:cubicBezTo>
                      <a:pt x="21058" y="2017"/>
                      <a:pt x="19505" y="2945"/>
                      <a:pt x="17914" y="3803"/>
                    </a:cubicBezTo>
                    <a:cubicBezTo>
                      <a:pt x="17096" y="4244"/>
                      <a:pt x="16271" y="4668"/>
                      <a:pt x="15436" y="5075"/>
                    </a:cubicBezTo>
                    <a:cubicBezTo>
                      <a:pt x="15216" y="5183"/>
                      <a:pt x="14995" y="5285"/>
                      <a:pt x="14776" y="5391"/>
                    </a:cubicBezTo>
                    <a:lnTo>
                      <a:pt x="14752" y="5404"/>
                    </a:lnTo>
                    <a:lnTo>
                      <a:pt x="14723" y="5416"/>
                    </a:lnTo>
                    <a:cubicBezTo>
                      <a:pt x="14276" y="5614"/>
                      <a:pt x="13832" y="5817"/>
                      <a:pt x="13383" y="6010"/>
                    </a:cubicBezTo>
                    <a:cubicBezTo>
                      <a:pt x="10015" y="7456"/>
                      <a:pt x="6533" y="8623"/>
                      <a:pt x="2973" y="9499"/>
                    </a:cubicBezTo>
                    <a:cubicBezTo>
                      <a:pt x="1310" y="10034"/>
                      <a:pt x="386" y="11806"/>
                      <a:pt x="900" y="13476"/>
                    </a:cubicBezTo>
                    <a:cubicBezTo>
                      <a:pt x="1458" y="15120"/>
                      <a:pt x="3210" y="16033"/>
                      <a:pt x="4876" y="15549"/>
                    </a:cubicBezTo>
                    <a:cubicBezTo>
                      <a:pt x="12366" y="13688"/>
                      <a:pt x="19494" y="10593"/>
                      <a:pt x="25968" y="6393"/>
                    </a:cubicBezTo>
                    <a:cubicBezTo>
                      <a:pt x="27428" y="5441"/>
                      <a:pt x="27863" y="3499"/>
                      <a:pt x="26949" y="2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5"/>
              <p:cNvSpPr/>
              <p:nvPr/>
            </p:nvSpPr>
            <p:spPr>
              <a:xfrm>
                <a:off x="9011816" y="4159554"/>
                <a:ext cx="21253" cy="53539"/>
              </a:xfrm>
              <a:custGeom>
                <a:avLst/>
                <a:gdLst/>
                <a:ahLst/>
                <a:cxnLst/>
                <a:rect l="l" t="t" r="r" b="b"/>
                <a:pathLst>
                  <a:path w="21253" h="53539" extrusionOk="0">
                    <a:moveTo>
                      <a:pt x="21885" y="49981"/>
                    </a:moveTo>
                    <a:cubicBezTo>
                      <a:pt x="19008" y="33369"/>
                      <a:pt x="13856" y="17233"/>
                      <a:pt x="6576" y="2027"/>
                    </a:cubicBezTo>
                    <a:cubicBezTo>
                      <a:pt x="5632" y="558"/>
                      <a:pt x="3682" y="121"/>
                      <a:pt x="2202" y="1048"/>
                    </a:cubicBezTo>
                    <a:cubicBezTo>
                      <a:pt x="762" y="2012"/>
                      <a:pt x="330" y="3936"/>
                      <a:pt x="1221" y="5423"/>
                    </a:cubicBezTo>
                    <a:cubicBezTo>
                      <a:pt x="8197" y="20168"/>
                      <a:pt x="13114" y="35802"/>
                      <a:pt x="15836" y="51885"/>
                    </a:cubicBezTo>
                    <a:cubicBezTo>
                      <a:pt x="16370" y="53549"/>
                      <a:pt x="18143" y="54473"/>
                      <a:pt x="19813" y="53958"/>
                    </a:cubicBezTo>
                    <a:cubicBezTo>
                      <a:pt x="21451" y="53395"/>
                      <a:pt x="22362" y="51647"/>
                      <a:pt x="21885" y="499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5"/>
              <p:cNvSpPr/>
              <p:nvPr/>
            </p:nvSpPr>
            <p:spPr>
              <a:xfrm>
                <a:off x="9049615" y="4157076"/>
                <a:ext cx="52323" cy="46533"/>
              </a:xfrm>
              <a:custGeom>
                <a:avLst/>
                <a:gdLst/>
                <a:ahLst/>
                <a:cxnLst/>
                <a:rect l="l" t="t" r="r" b="b"/>
                <a:pathLst>
                  <a:path w="52323" h="46533" extrusionOk="0">
                    <a:moveTo>
                      <a:pt x="51389" y="41186"/>
                    </a:moveTo>
                    <a:cubicBezTo>
                      <a:pt x="32983" y="32690"/>
                      <a:pt x="17415" y="19066"/>
                      <a:pt x="6550" y="1946"/>
                    </a:cubicBezTo>
                    <a:cubicBezTo>
                      <a:pt x="5562" y="498"/>
                      <a:pt x="3589" y="126"/>
                      <a:pt x="2142" y="1114"/>
                    </a:cubicBezTo>
                    <a:cubicBezTo>
                      <a:pt x="765" y="2055"/>
                      <a:pt x="351" y="3902"/>
                      <a:pt x="1195" y="5340"/>
                    </a:cubicBezTo>
                    <a:cubicBezTo>
                      <a:pt x="12632" y="23389"/>
                      <a:pt x="29014" y="37771"/>
                      <a:pt x="48388" y="46773"/>
                    </a:cubicBezTo>
                    <a:cubicBezTo>
                      <a:pt x="52083" y="48483"/>
                      <a:pt x="55097" y="42901"/>
                      <a:pt x="51389" y="411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35"/>
              <p:cNvSpPr/>
              <p:nvPr/>
            </p:nvSpPr>
            <p:spPr>
              <a:xfrm>
                <a:off x="9142412" y="4153054"/>
                <a:ext cx="55853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55853" h="23808" extrusionOk="0">
                    <a:moveTo>
                      <a:pt x="55171" y="18222"/>
                    </a:moveTo>
                    <a:cubicBezTo>
                      <a:pt x="39991" y="7652"/>
                      <a:pt x="22160" y="1538"/>
                      <a:pt x="3690" y="567"/>
                    </a:cubicBezTo>
                    <a:cubicBezTo>
                      <a:pt x="-380" y="341"/>
                      <a:pt x="-128" y="6680"/>
                      <a:pt x="3919" y="6905"/>
                    </a:cubicBezTo>
                    <a:cubicBezTo>
                      <a:pt x="21262" y="7934"/>
                      <a:pt x="37974" y="13789"/>
                      <a:pt x="52170" y="23809"/>
                    </a:cubicBezTo>
                    <a:cubicBezTo>
                      <a:pt x="55511" y="26152"/>
                      <a:pt x="58474" y="20538"/>
                      <a:pt x="55171" y="182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35"/>
              <p:cNvSpPr/>
              <p:nvPr/>
            </p:nvSpPr>
            <p:spPr>
              <a:xfrm>
                <a:off x="8845551" y="4132991"/>
                <a:ext cx="105539" cy="50213"/>
              </a:xfrm>
              <a:custGeom>
                <a:avLst/>
                <a:gdLst/>
                <a:ahLst/>
                <a:cxnLst/>
                <a:rect l="l" t="t" r="r" b="b"/>
                <a:pathLst>
                  <a:path w="105539" h="50213" extrusionOk="0">
                    <a:moveTo>
                      <a:pt x="100950" y="1703"/>
                    </a:moveTo>
                    <a:cubicBezTo>
                      <a:pt x="94491" y="10079"/>
                      <a:pt x="85756" y="12115"/>
                      <a:pt x="75606" y="12010"/>
                    </a:cubicBezTo>
                    <a:cubicBezTo>
                      <a:pt x="66300" y="11694"/>
                      <a:pt x="57012" y="13037"/>
                      <a:pt x="48177" y="15976"/>
                    </a:cubicBezTo>
                    <a:cubicBezTo>
                      <a:pt x="30904" y="22049"/>
                      <a:pt x="16188" y="33474"/>
                      <a:pt x="2025" y="44751"/>
                    </a:cubicBezTo>
                    <a:cubicBezTo>
                      <a:pt x="-1132" y="47265"/>
                      <a:pt x="2221" y="52655"/>
                      <a:pt x="5420" y="50108"/>
                    </a:cubicBezTo>
                    <a:cubicBezTo>
                      <a:pt x="20024" y="38481"/>
                      <a:pt x="35358" y="26325"/>
                      <a:pt x="53523" y="20908"/>
                    </a:cubicBezTo>
                    <a:cubicBezTo>
                      <a:pt x="57887" y="19585"/>
                      <a:pt x="62386" y="18755"/>
                      <a:pt x="66935" y="18435"/>
                    </a:cubicBezTo>
                    <a:cubicBezTo>
                      <a:pt x="72241" y="18085"/>
                      <a:pt x="77568" y="18639"/>
                      <a:pt x="82868" y="18190"/>
                    </a:cubicBezTo>
                    <a:cubicBezTo>
                      <a:pt x="91823" y="17541"/>
                      <a:pt x="100083" y="13119"/>
                      <a:pt x="105590" y="6024"/>
                    </a:cubicBezTo>
                    <a:cubicBezTo>
                      <a:pt x="108065" y="2814"/>
                      <a:pt x="103445" y="-1533"/>
                      <a:pt x="100950" y="1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5"/>
              <p:cNvSpPr/>
              <p:nvPr/>
            </p:nvSpPr>
            <p:spPr>
              <a:xfrm>
                <a:off x="8792832" y="4121632"/>
                <a:ext cx="46651" cy="20465"/>
              </a:xfrm>
              <a:custGeom>
                <a:avLst/>
                <a:gdLst/>
                <a:ahLst/>
                <a:cxnLst/>
                <a:rect l="l" t="t" r="r" b="b"/>
                <a:pathLst>
                  <a:path w="46651" h="20465" extrusionOk="0">
                    <a:moveTo>
                      <a:pt x="42604" y="1104"/>
                    </a:moveTo>
                    <a:cubicBezTo>
                      <a:pt x="30972" y="8811"/>
                      <a:pt x="17593" y="13477"/>
                      <a:pt x="3693" y="14676"/>
                    </a:cubicBezTo>
                    <a:cubicBezTo>
                      <a:pt x="-357" y="15019"/>
                      <a:pt x="-154" y="21359"/>
                      <a:pt x="3922" y="21014"/>
                    </a:cubicBezTo>
                    <a:cubicBezTo>
                      <a:pt x="18942" y="19756"/>
                      <a:pt x="33408" y="14754"/>
                      <a:pt x="45997" y="6463"/>
                    </a:cubicBezTo>
                    <a:cubicBezTo>
                      <a:pt x="49397" y="4217"/>
                      <a:pt x="46020" y="-1153"/>
                      <a:pt x="42604" y="11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35"/>
              <p:cNvSpPr/>
              <p:nvPr/>
            </p:nvSpPr>
            <p:spPr>
              <a:xfrm>
                <a:off x="8818038" y="4054852"/>
                <a:ext cx="25371" cy="29502"/>
              </a:xfrm>
              <a:custGeom>
                <a:avLst/>
                <a:gdLst/>
                <a:ahLst/>
                <a:cxnLst/>
                <a:rect l="l" t="t" r="r" b="b"/>
                <a:pathLst>
                  <a:path w="25371" h="29502" extrusionOk="0">
                    <a:moveTo>
                      <a:pt x="24470" y="917"/>
                    </a:moveTo>
                    <a:cubicBezTo>
                      <a:pt x="22923" y="126"/>
                      <a:pt x="21029" y="697"/>
                      <a:pt x="20176" y="2210"/>
                    </a:cubicBezTo>
                    <a:cubicBezTo>
                      <a:pt x="14858" y="10397"/>
                      <a:pt x="8656" y="17974"/>
                      <a:pt x="1684" y="24805"/>
                    </a:cubicBezTo>
                    <a:cubicBezTo>
                      <a:pt x="-1233" y="27673"/>
                      <a:pt x="3419" y="31982"/>
                      <a:pt x="6324" y="29126"/>
                    </a:cubicBezTo>
                    <a:cubicBezTo>
                      <a:pt x="13659" y="21891"/>
                      <a:pt x="20177" y="13871"/>
                      <a:pt x="25761" y="5212"/>
                    </a:cubicBezTo>
                    <a:cubicBezTo>
                      <a:pt x="26573" y="3668"/>
                      <a:pt x="25999" y="1757"/>
                      <a:pt x="2446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5"/>
              <p:cNvSpPr/>
              <p:nvPr/>
            </p:nvSpPr>
            <p:spPr>
              <a:xfrm>
                <a:off x="8706781" y="4025046"/>
                <a:ext cx="103039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103039" h="27701" extrusionOk="0">
                    <a:moveTo>
                      <a:pt x="99109" y="1207"/>
                    </a:moveTo>
                    <a:cubicBezTo>
                      <a:pt x="92762" y="6099"/>
                      <a:pt x="84842" y="6269"/>
                      <a:pt x="77149" y="6054"/>
                    </a:cubicBezTo>
                    <a:cubicBezTo>
                      <a:pt x="68554" y="5617"/>
                      <a:pt x="59940" y="5815"/>
                      <a:pt x="51374" y="6644"/>
                    </a:cubicBezTo>
                    <a:cubicBezTo>
                      <a:pt x="34141" y="8708"/>
                      <a:pt x="17469" y="14085"/>
                      <a:pt x="2276" y="22480"/>
                    </a:cubicBezTo>
                    <a:cubicBezTo>
                      <a:pt x="-1299" y="24447"/>
                      <a:pt x="2101" y="29801"/>
                      <a:pt x="5670" y="27837"/>
                    </a:cubicBezTo>
                    <a:cubicBezTo>
                      <a:pt x="21428" y="19140"/>
                      <a:pt x="38857" y="13901"/>
                      <a:pt x="56797" y="12471"/>
                    </a:cubicBezTo>
                    <a:cubicBezTo>
                      <a:pt x="65039" y="11830"/>
                      <a:pt x="73197" y="12498"/>
                      <a:pt x="81437" y="12445"/>
                    </a:cubicBezTo>
                    <a:cubicBezTo>
                      <a:pt x="88914" y="12859"/>
                      <a:pt x="96320" y="10792"/>
                      <a:pt x="102503" y="6565"/>
                    </a:cubicBezTo>
                    <a:cubicBezTo>
                      <a:pt x="105707" y="4095"/>
                      <a:pt x="102349" y="-1290"/>
                      <a:pt x="99109" y="12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5"/>
              <p:cNvSpPr/>
              <p:nvPr/>
            </p:nvSpPr>
            <p:spPr>
              <a:xfrm>
                <a:off x="8729749" y="4011997"/>
                <a:ext cx="43520" cy="12683"/>
              </a:xfrm>
              <a:custGeom>
                <a:avLst/>
                <a:gdLst/>
                <a:ahLst/>
                <a:cxnLst/>
                <a:rect l="l" t="t" r="r" b="b"/>
                <a:pathLst>
                  <a:path w="43520" h="12683" extrusionOk="0">
                    <a:moveTo>
                      <a:pt x="40258" y="677"/>
                    </a:moveTo>
                    <a:cubicBezTo>
                      <a:pt x="28373" y="4235"/>
                      <a:pt x="16099" y="6327"/>
                      <a:pt x="3707" y="6908"/>
                    </a:cubicBezTo>
                    <a:cubicBezTo>
                      <a:pt x="1959" y="7031"/>
                      <a:pt x="643" y="8548"/>
                      <a:pt x="766" y="10296"/>
                    </a:cubicBezTo>
                    <a:cubicBezTo>
                      <a:pt x="884" y="11959"/>
                      <a:pt x="2268" y="13248"/>
                      <a:pt x="3934" y="13245"/>
                    </a:cubicBezTo>
                    <a:cubicBezTo>
                      <a:pt x="16894" y="12634"/>
                      <a:pt x="29731" y="10445"/>
                      <a:pt x="42162" y="6727"/>
                    </a:cubicBezTo>
                    <a:cubicBezTo>
                      <a:pt x="43813" y="6144"/>
                      <a:pt x="44680" y="4331"/>
                      <a:pt x="44096" y="2679"/>
                    </a:cubicBezTo>
                    <a:cubicBezTo>
                      <a:pt x="43541" y="1106"/>
                      <a:pt x="41865" y="232"/>
                      <a:pt x="40258" y="6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35"/>
              <p:cNvSpPr/>
              <p:nvPr/>
            </p:nvSpPr>
            <p:spPr>
              <a:xfrm>
                <a:off x="8611303" y="3924247"/>
                <a:ext cx="51814" cy="35695"/>
              </a:xfrm>
              <a:custGeom>
                <a:avLst/>
                <a:gdLst/>
                <a:ahLst/>
                <a:cxnLst/>
                <a:rect l="l" t="t" r="r" b="b"/>
                <a:pathLst>
                  <a:path w="51814" h="35695" extrusionOk="0">
                    <a:moveTo>
                      <a:pt x="51639" y="30835"/>
                    </a:moveTo>
                    <a:cubicBezTo>
                      <a:pt x="38160" y="18169"/>
                      <a:pt x="22531" y="8011"/>
                      <a:pt x="5485" y="837"/>
                    </a:cubicBezTo>
                    <a:cubicBezTo>
                      <a:pt x="1748" y="-732"/>
                      <a:pt x="-1278" y="4845"/>
                      <a:pt x="2484" y="6424"/>
                    </a:cubicBezTo>
                    <a:cubicBezTo>
                      <a:pt x="19041" y="13358"/>
                      <a:pt x="34226" y="23197"/>
                      <a:pt x="47321" y="35479"/>
                    </a:cubicBezTo>
                    <a:cubicBezTo>
                      <a:pt x="48643" y="36629"/>
                      <a:pt x="50647" y="36488"/>
                      <a:pt x="51796" y="35165"/>
                    </a:cubicBezTo>
                    <a:cubicBezTo>
                      <a:pt x="52890" y="33905"/>
                      <a:pt x="52821" y="32013"/>
                      <a:pt x="51639" y="30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35"/>
              <p:cNvSpPr/>
              <p:nvPr/>
            </p:nvSpPr>
            <p:spPr>
              <a:xfrm>
                <a:off x="8625548" y="3873111"/>
                <a:ext cx="33839" cy="35930"/>
              </a:xfrm>
              <a:custGeom>
                <a:avLst/>
                <a:gdLst/>
                <a:ahLst/>
                <a:cxnLst/>
                <a:rect l="l" t="t" r="r" b="b"/>
                <a:pathLst>
                  <a:path w="33839" h="35930" extrusionOk="0">
                    <a:moveTo>
                      <a:pt x="33619" y="31007"/>
                    </a:moveTo>
                    <a:cubicBezTo>
                      <a:pt x="24932" y="20699"/>
                      <a:pt x="15732" y="10835"/>
                      <a:pt x="6055" y="1451"/>
                    </a:cubicBezTo>
                    <a:cubicBezTo>
                      <a:pt x="3120" y="-1395"/>
                      <a:pt x="-1195" y="3251"/>
                      <a:pt x="1737" y="6093"/>
                    </a:cubicBezTo>
                    <a:cubicBezTo>
                      <a:pt x="11414" y="15477"/>
                      <a:pt x="20613" y="25341"/>
                      <a:pt x="29300" y="35649"/>
                    </a:cubicBezTo>
                    <a:cubicBezTo>
                      <a:pt x="30585" y="36833"/>
                      <a:pt x="32584" y="36762"/>
                      <a:pt x="33780" y="35488"/>
                    </a:cubicBezTo>
                    <a:cubicBezTo>
                      <a:pt x="34930" y="34190"/>
                      <a:pt x="34858" y="32219"/>
                      <a:pt x="33619" y="310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35"/>
              <p:cNvSpPr/>
              <p:nvPr/>
            </p:nvSpPr>
            <p:spPr>
              <a:xfrm>
                <a:off x="8873706" y="3855769"/>
                <a:ext cx="33208" cy="61597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61597" extrusionOk="0">
                    <a:moveTo>
                      <a:pt x="28599" y="1688"/>
                    </a:moveTo>
                    <a:cubicBezTo>
                      <a:pt x="15385" y="18367"/>
                      <a:pt x="5911" y="37695"/>
                      <a:pt x="821" y="58359"/>
                    </a:cubicBezTo>
                    <a:cubicBezTo>
                      <a:pt x="476" y="60078"/>
                      <a:pt x="1588" y="61751"/>
                      <a:pt x="3306" y="62096"/>
                    </a:cubicBezTo>
                    <a:cubicBezTo>
                      <a:pt x="4940" y="62425"/>
                      <a:pt x="6550" y="61432"/>
                      <a:pt x="6991" y="59824"/>
                    </a:cubicBezTo>
                    <a:cubicBezTo>
                      <a:pt x="11787" y="40212"/>
                      <a:pt x="20739" y="21859"/>
                      <a:pt x="33240" y="6008"/>
                    </a:cubicBezTo>
                    <a:cubicBezTo>
                      <a:pt x="35756" y="2824"/>
                      <a:pt x="31134" y="-1520"/>
                      <a:pt x="28599" y="16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35"/>
              <p:cNvSpPr/>
              <p:nvPr/>
            </p:nvSpPr>
            <p:spPr>
              <a:xfrm>
                <a:off x="8833477" y="3909482"/>
                <a:ext cx="13809" cy="34607"/>
              </a:xfrm>
              <a:custGeom>
                <a:avLst/>
                <a:gdLst/>
                <a:ahLst/>
                <a:cxnLst/>
                <a:rect l="l" t="t" r="r" b="b"/>
                <a:pathLst>
                  <a:path w="13809" h="34607" extrusionOk="0">
                    <a:moveTo>
                      <a:pt x="14421" y="31045"/>
                    </a:moveTo>
                    <a:cubicBezTo>
                      <a:pt x="11930" y="21620"/>
                      <a:pt x="9440" y="12195"/>
                      <a:pt x="6950" y="2771"/>
                    </a:cubicBezTo>
                    <a:cubicBezTo>
                      <a:pt x="6419" y="1102"/>
                      <a:pt x="4635" y="180"/>
                      <a:pt x="2967" y="712"/>
                    </a:cubicBezTo>
                    <a:cubicBezTo>
                      <a:pt x="1307" y="1242"/>
                      <a:pt x="385" y="3012"/>
                      <a:pt x="902" y="4676"/>
                    </a:cubicBezTo>
                    <a:cubicBezTo>
                      <a:pt x="3392" y="14100"/>
                      <a:pt x="5881" y="23524"/>
                      <a:pt x="8372" y="32948"/>
                    </a:cubicBezTo>
                    <a:cubicBezTo>
                      <a:pt x="8897" y="34619"/>
                      <a:pt x="10677" y="35547"/>
                      <a:pt x="12348" y="35022"/>
                    </a:cubicBezTo>
                    <a:cubicBezTo>
                      <a:pt x="14018" y="34497"/>
                      <a:pt x="14946" y="32716"/>
                      <a:pt x="14421" y="31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9" name="Google Shape;1849;p35"/>
            <p:cNvSpPr/>
            <p:nvPr/>
          </p:nvSpPr>
          <p:spPr>
            <a:xfrm>
              <a:off x="6548319" y="2130995"/>
              <a:ext cx="1234886" cy="1122124"/>
            </a:xfrm>
            <a:custGeom>
              <a:avLst/>
              <a:gdLst/>
              <a:ahLst/>
              <a:cxnLst/>
              <a:rect l="l" t="t" r="r" b="b"/>
              <a:pathLst>
                <a:path w="456942" h="415217" extrusionOk="0">
                  <a:moveTo>
                    <a:pt x="429570" y="333087"/>
                  </a:moveTo>
                  <a:cubicBezTo>
                    <a:pt x="415309" y="303342"/>
                    <a:pt x="358137" y="271845"/>
                    <a:pt x="380598" y="244190"/>
                  </a:cubicBezTo>
                  <a:cubicBezTo>
                    <a:pt x="385778" y="237812"/>
                    <a:pt x="443348" y="226270"/>
                    <a:pt x="449281" y="220696"/>
                  </a:cubicBezTo>
                  <a:cubicBezTo>
                    <a:pt x="454973" y="216221"/>
                    <a:pt x="458104" y="209235"/>
                    <a:pt x="457659" y="202007"/>
                  </a:cubicBezTo>
                  <a:cubicBezTo>
                    <a:pt x="455724" y="187566"/>
                    <a:pt x="437251" y="180974"/>
                    <a:pt x="426245" y="175116"/>
                  </a:cubicBezTo>
                  <a:cubicBezTo>
                    <a:pt x="418862" y="171186"/>
                    <a:pt x="411479" y="167257"/>
                    <a:pt x="404096" y="163327"/>
                  </a:cubicBezTo>
                  <a:cubicBezTo>
                    <a:pt x="412576" y="156515"/>
                    <a:pt x="421152" y="149787"/>
                    <a:pt x="429394" y="142706"/>
                  </a:cubicBezTo>
                  <a:cubicBezTo>
                    <a:pt x="433330" y="139942"/>
                    <a:pt x="435972" y="135696"/>
                    <a:pt x="436714" y="130944"/>
                  </a:cubicBezTo>
                  <a:cubicBezTo>
                    <a:pt x="436481" y="125955"/>
                    <a:pt x="434075" y="121318"/>
                    <a:pt x="430129" y="118258"/>
                  </a:cubicBezTo>
                  <a:cubicBezTo>
                    <a:pt x="415248" y="103778"/>
                    <a:pt x="395203" y="111616"/>
                    <a:pt x="374781" y="115102"/>
                  </a:cubicBezTo>
                  <a:cubicBezTo>
                    <a:pt x="363729" y="116987"/>
                    <a:pt x="326460" y="149533"/>
                    <a:pt x="315441" y="130125"/>
                  </a:cubicBezTo>
                  <a:cubicBezTo>
                    <a:pt x="305285" y="112235"/>
                    <a:pt x="358019" y="60527"/>
                    <a:pt x="372000" y="44236"/>
                  </a:cubicBezTo>
                  <a:cubicBezTo>
                    <a:pt x="375438" y="40228"/>
                    <a:pt x="378787" y="36143"/>
                    <a:pt x="381929" y="31897"/>
                  </a:cubicBezTo>
                  <a:cubicBezTo>
                    <a:pt x="385167" y="28183"/>
                    <a:pt x="387701" y="23910"/>
                    <a:pt x="389408" y="19287"/>
                  </a:cubicBezTo>
                  <a:cubicBezTo>
                    <a:pt x="392195" y="9099"/>
                    <a:pt x="382570" y="5266"/>
                    <a:pt x="374212" y="5263"/>
                  </a:cubicBezTo>
                  <a:cubicBezTo>
                    <a:pt x="356022" y="5257"/>
                    <a:pt x="339631" y="15227"/>
                    <a:pt x="327302" y="27954"/>
                  </a:cubicBezTo>
                  <a:cubicBezTo>
                    <a:pt x="312557" y="43172"/>
                    <a:pt x="303830" y="62412"/>
                    <a:pt x="295297" y="81516"/>
                  </a:cubicBezTo>
                  <a:cubicBezTo>
                    <a:pt x="290621" y="92580"/>
                    <a:pt x="285275" y="103348"/>
                    <a:pt x="279288" y="113760"/>
                  </a:cubicBezTo>
                  <a:cubicBezTo>
                    <a:pt x="275967" y="119275"/>
                    <a:pt x="263941" y="139856"/>
                    <a:pt x="256632" y="127789"/>
                  </a:cubicBezTo>
                  <a:cubicBezTo>
                    <a:pt x="254161" y="122803"/>
                    <a:pt x="252584" y="117422"/>
                    <a:pt x="251973" y="111890"/>
                  </a:cubicBezTo>
                  <a:cubicBezTo>
                    <a:pt x="251118" y="106846"/>
                    <a:pt x="250573" y="101754"/>
                    <a:pt x="250341" y="96643"/>
                  </a:cubicBezTo>
                  <a:cubicBezTo>
                    <a:pt x="249766" y="85692"/>
                    <a:pt x="269925" y="-327"/>
                    <a:pt x="236845" y="568"/>
                  </a:cubicBezTo>
                  <a:cubicBezTo>
                    <a:pt x="215880" y="1136"/>
                    <a:pt x="215684" y="34766"/>
                    <a:pt x="217210" y="53569"/>
                  </a:cubicBezTo>
                  <a:cubicBezTo>
                    <a:pt x="217252" y="54090"/>
                    <a:pt x="217042" y="88772"/>
                    <a:pt x="218324" y="105433"/>
                  </a:cubicBezTo>
                  <a:cubicBezTo>
                    <a:pt x="219316" y="115028"/>
                    <a:pt x="217590" y="124709"/>
                    <a:pt x="213343" y="133369"/>
                  </a:cubicBezTo>
                  <a:cubicBezTo>
                    <a:pt x="210820" y="138871"/>
                    <a:pt x="206582" y="143408"/>
                    <a:pt x="201264" y="146297"/>
                  </a:cubicBezTo>
                  <a:cubicBezTo>
                    <a:pt x="191788" y="141551"/>
                    <a:pt x="184305" y="132608"/>
                    <a:pt x="177913" y="124534"/>
                  </a:cubicBezTo>
                  <a:cubicBezTo>
                    <a:pt x="171107" y="115076"/>
                    <a:pt x="163597" y="106145"/>
                    <a:pt x="155448" y="97818"/>
                  </a:cubicBezTo>
                  <a:cubicBezTo>
                    <a:pt x="148384" y="91235"/>
                    <a:pt x="138056" y="85190"/>
                    <a:pt x="128384" y="89957"/>
                  </a:cubicBezTo>
                  <a:cubicBezTo>
                    <a:pt x="120226" y="93978"/>
                    <a:pt x="116686" y="103986"/>
                    <a:pt x="117168" y="112615"/>
                  </a:cubicBezTo>
                  <a:cubicBezTo>
                    <a:pt x="117834" y="124523"/>
                    <a:pt x="125090" y="134933"/>
                    <a:pt x="125714" y="146798"/>
                  </a:cubicBezTo>
                  <a:cubicBezTo>
                    <a:pt x="126541" y="152770"/>
                    <a:pt x="124280" y="158753"/>
                    <a:pt x="119711" y="162684"/>
                  </a:cubicBezTo>
                  <a:cubicBezTo>
                    <a:pt x="115122" y="165422"/>
                    <a:pt x="109757" y="166571"/>
                    <a:pt x="104449" y="165952"/>
                  </a:cubicBezTo>
                  <a:cubicBezTo>
                    <a:pt x="91247" y="165448"/>
                    <a:pt x="78254" y="161920"/>
                    <a:pt x="65190" y="160186"/>
                  </a:cubicBezTo>
                  <a:cubicBezTo>
                    <a:pt x="42096" y="157119"/>
                    <a:pt x="4969" y="156204"/>
                    <a:pt x="964" y="181530"/>
                  </a:cubicBezTo>
                  <a:cubicBezTo>
                    <a:pt x="-3558" y="210130"/>
                    <a:pt x="67618" y="200295"/>
                    <a:pt x="100511" y="198967"/>
                  </a:cubicBezTo>
                  <a:cubicBezTo>
                    <a:pt x="109894" y="198394"/>
                    <a:pt x="119311" y="198976"/>
                    <a:pt x="128553" y="200699"/>
                  </a:cubicBezTo>
                  <a:cubicBezTo>
                    <a:pt x="136972" y="202449"/>
                    <a:pt x="147175" y="205641"/>
                    <a:pt x="153202" y="212154"/>
                  </a:cubicBezTo>
                  <a:cubicBezTo>
                    <a:pt x="158971" y="218386"/>
                    <a:pt x="156070" y="227111"/>
                    <a:pt x="153303" y="234016"/>
                  </a:cubicBezTo>
                  <a:cubicBezTo>
                    <a:pt x="149984" y="241207"/>
                    <a:pt x="147557" y="248777"/>
                    <a:pt x="146078" y="256557"/>
                  </a:cubicBezTo>
                  <a:cubicBezTo>
                    <a:pt x="144909" y="264716"/>
                    <a:pt x="145285" y="273022"/>
                    <a:pt x="147187" y="281042"/>
                  </a:cubicBezTo>
                  <a:cubicBezTo>
                    <a:pt x="148832" y="287916"/>
                    <a:pt x="151941" y="295492"/>
                    <a:pt x="158402" y="299155"/>
                  </a:cubicBezTo>
                  <a:cubicBezTo>
                    <a:pt x="170826" y="306198"/>
                    <a:pt x="182702" y="293918"/>
                    <a:pt x="188152" y="283800"/>
                  </a:cubicBezTo>
                  <a:cubicBezTo>
                    <a:pt x="190836" y="277500"/>
                    <a:pt x="194463" y="271646"/>
                    <a:pt x="198909" y="266438"/>
                  </a:cubicBezTo>
                  <a:cubicBezTo>
                    <a:pt x="204390" y="260984"/>
                    <a:pt x="213253" y="261007"/>
                    <a:pt x="218706" y="266490"/>
                  </a:cubicBezTo>
                  <a:cubicBezTo>
                    <a:pt x="218830" y="266614"/>
                    <a:pt x="218951" y="266741"/>
                    <a:pt x="219070" y="266870"/>
                  </a:cubicBezTo>
                  <a:cubicBezTo>
                    <a:pt x="225442" y="272832"/>
                    <a:pt x="227338" y="282128"/>
                    <a:pt x="229027" y="290330"/>
                  </a:cubicBezTo>
                  <a:cubicBezTo>
                    <a:pt x="230901" y="299474"/>
                    <a:pt x="232232" y="308721"/>
                    <a:pt x="233014" y="318023"/>
                  </a:cubicBezTo>
                  <a:cubicBezTo>
                    <a:pt x="234471" y="335213"/>
                    <a:pt x="232634" y="352419"/>
                    <a:pt x="233930" y="369577"/>
                  </a:cubicBezTo>
                  <a:cubicBezTo>
                    <a:pt x="235008" y="383863"/>
                    <a:pt x="239271" y="398145"/>
                    <a:pt x="250809" y="407436"/>
                  </a:cubicBezTo>
                  <a:cubicBezTo>
                    <a:pt x="260476" y="415222"/>
                    <a:pt x="274153" y="419047"/>
                    <a:pt x="285427" y="412276"/>
                  </a:cubicBezTo>
                  <a:cubicBezTo>
                    <a:pt x="297489" y="405031"/>
                    <a:pt x="300092" y="390240"/>
                    <a:pt x="302607" y="377554"/>
                  </a:cubicBezTo>
                  <a:cubicBezTo>
                    <a:pt x="305338" y="363790"/>
                    <a:pt x="291586" y="303204"/>
                    <a:pt x="306110" y="297718"/>
                  </a:cubicBezTo>
                  <a:cubicBezTo>
                    <a:pt x="319047" y="292832"/>
                    <a:pt x="397154" y="361643"/>
                    <a:pt x="415608" y="362334"/>
                  </a:cubicBezTo>
                  <a:cubicBezTo>
                    <a:pt x="422574" y="362594"/>
                    <a:pt x="430718" y="361362"/>
                    <a:pt x="433686" y="354096"/>
                  </a:cubicBezTo>
                  <a:cubicBezTo>
                    <a:pt x="436568" y="347045"/>
                    <a:pt x="432580" y="339368"/>
                    <a:pt x="429570" y="333087"/>
                  </a:cubicBezTo>
                  <a:close/>
                </a:path>
              </a:pathLst>
            </a:custGeom>
            <a:solidFill>
              <a:srgbClr val="373743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50" name="Google Shape;1850;p35"/>
            <p:cNvGrpSpPr/>
            <p:nvPr/>
          </p:nvGrpSpPr>
          <p:grpSpPr>
            <a:xfrm>
              <a:off x="6450701" y="2142563"/>
              <a:ext cx="1296949" cy="1104416"/>
              <a:chOff x="8960780" y="3420641"/>
              <a:chExt cx="479978" cy="408725"/>
            </a:xfrm>
          </p:grpSpPr>
          <p:sp>
            <p:nvSpPr>
              <p:cNvPr id="1851" name="Google Shape;1851;p35"/>
              <p:cNvSpPr/>
              <p:nvPr/>
            </p:nvSpPr>
            <p:spPr>
              <a:xfrm>
                <a:off x="8986252" y="3514891"/>
                <a:ext cx="97628" cy="30807"/>
              </a:xfrm>
              <a:custGeom>
                <a:avLst/>
                <a:gdLst/>
                <a:ahLst/>
                <a:cxnLst/>
                <a:rect l="l" t="t" r="r" b="b"/>
                <a:pathLst>
                  <a:path w="97628" h="30807" extrusionOk="0">
                    <a:moveTo>
                      <a:pt x="96144" y="25005"/>
                    </a:moveTo>
                    <a:cubicBezTo>
                      <a:pt x="66315" y="14528"/>
                      <a:pt x="36204" y="4079"/>
                      <a:pt x="4611" y="584"/>
                    </a:cubicBezTo>
                    <a:cubicBezTo>
                      <a:pt x="603" y="141"/>
                      <a:pt x="-900" y="6308"/>
                      <a:pt x="3147" y="6756"/>
                    </a:cubicBezTo>
                    <a:cubicBezTo>
                      <a:pt x="34740" y="10250"/>
                      <a:pt x="64850" y="20700"/>
                      <a:pt x="94680" y="31177"/>
                    </a:cubicBezTo>
                    <a:cubicBezTo>
                      <a:pt x="98531" y="32530"/>
                      <a:pt x="99958" y="26345"/>
                      <a:pt x="96144" y="250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35"/>
              <p:cNvSpPr/>
              <p:nvPr/>
            </p:nvSpPr>
            <p:spPr>
              <a:xfrm>
                <a:off x="8985509" y="3549420"/>
                <a:ext cx="43547" cy="8943"/>
              </a:xfrm>
              <a:custGeom>
                <a:avLst/>
                <a:gdLst/>
                <a:ahLst/>
                <a:cxnLst/>
                <a:rect l="l" t="t" r="r" b="b"/>
                <a:pathLst>
                  <a:path w="43547" h="8943" extrusionOk="0">
                    <a:moveTo>
                      <a:pt x="41923" y="3286"/>
                    </a:moveTo>
                    <a:cubicBezTo>
                      <a:pt x="29290" y="1250"/>
                      <a:pt x="16500" y="352"/>
                      <a:pt x="3707" y="603"/>
                    </a:cubicBezTo>
                    <a:cubicBezTo>
                      <a:pt x="1959" y="726"/>
                      <a:pt x="643" y="2243"/>
                      <a:pt x="766" y="3991"/>
                    </a:cubicBezTo>
                    <a:cubicBezTo>
                      <a:pt x="884" y="5654"/>
                      <a:pt x="2268" y="6943"/>
                      <a:pt x="3934" y="6940"/>
                    </a:cubicBezTo>
                    <a:cubicBezTo>
                      <a:pt x="16160" y="6684"/>
                      <a:pt x="28383" y="7526"/>
                      <a:pt x="40458" y="9457"/>
                    </a:cubicBezTo>
                    <a:cubicBezTo>
                      <a:pt x="44469" y="10102"/>
                      <a:pt x="45954" y="3932"/>
                      <a:pt x="41923" y="3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35"/>
              <p:cNvSpPr/>
              <p:nvPr/>
            </p:nvSpPr>
            <p:spPr>
              <a:xfrm>
                <a:off x="8960780" y="3639342"/>
                <a:ext cx="142580" cy="52528"/>
              </a:xfrm>
              <a:custGeom>
                <a:avLst/>
                <a:gdLst/>
                <a:ahLst/>
                <a:cxnLst/>
                <a:rect l="l" t="t" r="r" b="b"/>
                <a:pathLst>
                  <a:path w="142580" h="52528" extrusionOk="0">
                    <a:moveTo>
                      <a:pt x="140186" y="583"/>
                    </a:moveTo>
                    <a:cubicBezTo>
                      <a:pt x="92002" y="5693"/>
                      <a:pt x="34876" y="6541"/>
                      <a:pt x="1506" y="47661"/>
                    </a:cubicBezTo>
                    <a:cubicBezTo>
                      <a:pt x="-1054" y="50818"/>
                      <a:pt x="3571" y="55157"/>
                      <a:pt x="6148" y="51981"/>
                    </a:cubicBezTo>
                    <a:cubicBezTo>
                      <a:pt x="38370" y="12273"/>
                      <a:pt x="93927" y="11849"/>
                      <a:pt x="140413" y="6920"/>
                    </a:cubicBezTo>
                    <a:cubicBezTo>
                      <a:pt x="144448" y="6492"/>
                      <a:pt x="144252" y="151"/>
                      <a:pt x="140186" y="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35"/>
              <p:cNvSpPr/>
              <p:nvPr/>
            </p:nvSpPr>
            <p:spPr>
              <a:xfrm>
                <a:off x="9026863" y="3660890"/>
                <a:ext cx="33386" cy="16055"/>
              </a:xfrm>
              <a:custGeom>
                <a:avLst/>
                <a:gdLst/>
                <a:ahLst/>
                <a:cxnLst/>
                <a:rect l="l" t="t" r="r" b="b"/>
                <a:pathLst>
                  <a:path w="33386" h="16055" extrusionOk="0">
                    <a:moveTo>
                      <a:pt x="34145" y="3618"/>
                    </a:moveTo>
                    <a:cubicBezTo>
                      <a:pt x="34070" y="1874"/>
                      <a:pt x="32609" y="513"/>
                      <a:pt x="30864" y="563"/>
                    </a:cubicBezTo>
                    <a:cubicBezTo>
                      <a:pt x="20711" y="1920"/>
                      <a:pt x="10956" y="5397"/>
                      <a:pt x="2232" y="10767"/>
                    </a:cubicBezTo>
                    <a:cubicBezTo>
                      <a:pt x="753" y="11704"/>
                      <a:pt x="314" y="13664"/>
                      <a:pt x="1251" y="15143"/>
                    </a:cubicBezTo>
                    <a:cubicBezTo>
                      <a:pt x="2188" y="16623"/>
                      <a:pt x="4147" y="17062"/>
                      <a:pt x="5626" y="16124"/>
                    </a:cubicBezTo>
                    <a:cubicBezTo>
                      <a:pt x="13387" y="11324"/>
                      <a:pt x="22057" y="8183"/>
                      <a:pt x="31091" y="6900"/>
                    </a:cubicBezTo>
                    <a:cubicBezTo>
                      <a:pt x="32818" y="6791"/>
                      <a:pt x="34160" y="5350"/>
                      <a:pt x="34144" y="3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35"/>
              <p:cNvSpPr/>
              <p:nvPr/>
            </p:nvSpPr>
            <p:spPr>
              <a:xfrm>
                <a:off x="9188132" y="3745369"/>
                <a:ext cx="8810" cy="83997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83997" extrusionOk="0">
                    <a:moveTo>
                      <a:pt x="9170" y="81389"/>
                    </a:moveTo>
                    <a:cubicBezTo>
                      <a:pt x="10096" y="55407"/>
                      <a:pt x="9408" y="29393"/>
                      <a:pt x="7108" y="3496"/>
                    </a:cubicBezTo>
                    <a:cubicBezTo>
                      <a:pt x="6749" y="-554"/>
                      <a:pt x="411" y="-350"/>
                      <a:pt x="773" y="3725"/>
                    </a:cubicBezTo>
                    <a:cubicBezTo>
                      <a:pt x="3073" y="29621"/>
                      <a:pt x="3761" y="55635"/>
                      <a:pt x="2834" y="81617"/>
                    </a:cubicBezTo>
                    <a:cubicBezTo>
                      <a:pt x="2690" y="85698"/>
                      <a:pt x="9026" y="85451"/>
                      <a:pt x="9170" y="81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p35"/>
              <p:cNvSpPr/>
              <p:nvPr/>
            </p:nvSpPr>
            <p:spPr>
              <a:xfrm>
                <a:off x="9170261" y="3775168"/>
                <a:ext cx="11662" cy="30608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30608" extrusionOk="0">
                    <a:moveTo>
                      <a:pt x="12359" y="4356"/>
                    </a:moveTo>
                    <a:cubicBezTo>
                      <a:pt x="12701" y="2637"/>
                      <a:pt x="11586" y="966"/>
                      <a:pt x="9868" y="623"/>
                    </a:cubicBezTo>
                    <a:cubicBezTo>
                      <a:pt x="8237" y="298"/>
                      <a:pt x="6632" y="1288"/>
                      <a:pt x="6189" y="2891"/>
                    </a:cubicBezTo>
                    <a:cubicBezTo>
                      <a:pt x="4399" y="11051"/>
                      <a:pt x="2610" y="19211"/>
                      <a:pt x="821" y="27371"/>
                    </a:cubicBezTo>
                    <a:cubicBezTo>
                      <a:pt x="476" y="29089"/>
                      <a:pt x="1589" y="30762"/>
                      <a:pt x="3306" y="31108"/>
                    </a:cubicBezTo>
                    <a:cubicBezTo>
                      <a:pt x="4940" y="31436"/>
                      <a:pt x="6549" y="30444"/>
                      <a:pt x="6991" y="28836"/>
                    </a:cubicBezTo>
                    <a:cubicBezTo>
                      <a:pt x="8780" y="20676"/>
                      <a:pt x="10570" y="12516"/>
                      <a:pt x="12359" y="43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35"/>
              <p:cNvSpPr/>
              <p:nvPr/>
            </p:nvSpPr>
            <p:spPr>
              <a:xfrm>
                <a:off x="9314445" y="3747462"/>
                <a:ext cx="64882" cy="55229"/>
              </a:xfrm>
              <a:custGeom>
                <a:avLst/>
                <a:gdLst/>
                <a:ahLst/>
                <a:cxnLst/>
                <a:rect l="l" t="t" r="r" b="b"/>
                <a:pathLst>
                  <a:path w="64882" h="55229" extrusionOk="0">
                    <a:moveTo>
                      <a:pt x="63399" y="49427"/>
                    </a:moveTo>
                    <a:cubicBezTo>
                      <a:pt x="39222" y="40947"/>
                      <a:pt x="21933" y="20564"/>
                      <a:pt x="5888" y="1588"/>
                    </a:cubicBezTo>
                    <a:cubicBezTo>
                      <a:pt x="3254" y="-1525"/>
                      <a:pt x="-1039" y="3147"/>
                      <a:pt x="1568" y="6229"/>
                    </a:cubicBezTo>
                    <a:cubicBezTo>
                      <a:pt x="18484" y="26234"/>
                      <a:pt x="36518" y="46683"/>
                      <a:pt x="61934" y="55599"/>
                    </a:cubicBezTo>
                    <a:cubicBezTo>
                      <a:pt x="65785" y="56950"/>
                      <a:pt x="67212" y="50766"/>
                      <a:pt x="63399" y="49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35"/>
              <p:cNvSpPr/>
              <p:nvPr/>
            </p:nvSpPr>
            <p:spPr>
              <a:xfrm>
                <a:off x="9324524" y="3793952"/>
                <a:ext cx="34504" cy="21146"/>
              </a:xfrm>
              <a:custGeom>
                <a:avLst/>
                <a:gdLst/>
                <a:ahLst/>
                <a:cxnLst/>
                <a:rect l="l" t="t" r="r" b="b"/>
                <a:pathLst>
                  <a:path w="34504" h="21146" extrusionOk="0">
                    <a:moveTo>
                      <a:pt x="32839" y="15455"/>
                    </a:moveTo>
                    <a:cubicBezTo>
                      <a:pt x="23079" y="11877"/>
                      <a:pt x="13849" y="6992"/>
                      <a:pt x="5402" y="933"/>
                    </a:cubicBezTo>
                    <a:cubicBezTo>
                      <a:pt x="3859" y="115"/>
                      <a:pt x="1944" y="692"/>
                      <a:pt x="1110" y="2227"/>
                    </a:cubicBezTo>
                    <a:cubicBezTo>
                      <a:pt x="326" y="3774"/>
                      <a:pt x="894" y="5663"/>
                      <a:pt x="2401" y="6520"/>
                    </a:cubicBezTo>
                    <a:cubicBezTo>
                      <a:pt x="11328" y="12849"/>
                      <a:pt x="21075" y="17930"/>
                      <a:pt x="31374" y="21626"/>
                    </a:cubicBezTo>
                    <a:cubicBezTo>
                      <a:pt x="33075" y="22019"/>
                      <a:pt x="34776" y="20971"/>
                      <a:pt x="35191" y="19273"/>
                    </a:cubicBezTo>
                    <a:cubicBezTo>
                      <a:pt x="35552" y="17576"/>
                      <a:pt x="34517" y="15895"/>
                      <a:pt x="32839" y="15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35"/>
              <p:cNvSpPr/>
              <p:nvPr/>
            </p:nvSpPr>
            <p:spPr>
              <a:xfrm>
                <a:off x="9404014" y="3682684"/>
                <a:ext cx="36744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36744" h="8150" extrusionOk="0">
                    <a:moveTo>
                      <a:pt x="37363" y="2900"/>
                    </a:moveTo>
                    <a:cubicBezTo>
                      <a:pt x="36809" y="1253"/>
                      <a:pt x="35054" y="337"/>
                      <a:pt x="33386" y="826"/>
                    </a:cubicBezTo>
                    <a:cubicBezTo>
                      <a:pt x="23891" y="2994"/>
                      <a:pt x="14021" y="2925"/>
                      <a:pt x="4557" y="624"/>
                    </a:cubicBezTo>
                    <a:cubicBezTo>
                      <a:pt x="2839" y="279"/>
                      <a:pt x="1166" y="1391"/>
                      <a:pt x="821" y="3109"/>
                    </a:cubicBezTo>
                    <a:cubicBezTo>
                      <a:pt x="492" y="4744"/>
                      <a:pt x="1484" y="6354"/>
                      <a:pt x="3091" y="6796"/>
                    </a:cubicBezTo>
                    <a:cubicBezTo>
                      <a:pt x="13672" y="9323"/>
                      <a:pt x="24696" y="9351"/>
                      <a:pt x="35290" y="6877"/>
                    </a:cubicBezTo>
                    <a:cubicBezTo>
                      <a:pt x="36948" y="6338"/>
                      <a:pt x="37870" y="4570"/>
                      <a:pt x="37363" y="2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35"/>
              <p:cNvSpPr/>
              <p:nvPr/>
            </p:nvSpPr>
            <p:spPr>
              <a:xfrm>
                <a:off x="9325658" y="3473051"/>
                <a:ext cx="56938" cy="58419"/>
              </a:xfrm>
              <a:custGeom>
                <a:avLst/>
                <a:gdLst/>
                <a:ahLst/>
                <a:cxnLst/>
                <a:rect l="l" t="t" r="r" b="b"/>
                <a:pathLst>
                  <a:path w="56938" h="58419" extrusionOk="0">
                    <a:moveTo>
                      <a:pt x="52958" y="1167"/>
                    </a:moveTo>
                    <a:cubicBezTo>
                      <a:pt x="32776" y="15817"/>
                      <a:pt x="15296" y="33868"/>
                      <a:pt x="1299" y="54513"/>
                    </a:cubicBezTo>
                    <a:cubicBezTo>
                      <a:pt x="-996" y="57892"/>
                      <a:pt x="4613" y="60858"/>
                      <a:pt x="6884" y="57514"/>
                    </a:cubicBezTo>
                    <a:cubicBezTo>
                      <a:pt x="20301" y="37783"/>
                      <a:pt x="37039" y="20530"/>
                      <a:pt x="56353" y="6524"/>
                    </a:cubicBezTo>
                    <a:cubicBezTo>
                      <a:pt x="59639" y="4140"/>
                      <a:pt x="56273" y="-1239"/>
                      <a:pt x="52958" y="1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35"/>
              <p:cNvSpPr/>
              <p:nvPr/>
            </p:nvSpPr>
            <p:spPr>
              <a:xfrm>
                <a:off x="9360614" y="3492566"/>
                <a:ext cx="27614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27614" h="21384" extrusionOk="0">
                    <a:moveTo>
                      <a:pt x="27888" y="2006"/>
                    </a:moveTo>
                    <a:cubicBezTo>
                      <a:pt x="26924" y="565"/>
                      <a:pt x="25000" y="133"/>
                      <a:pt x="23513" y="1025"/>
                    </a:cubicBezTo>
                    <a:cubicBezTo>
                      <a:pt x="15386" y="4948"/>
                      <a:pt x="7981" y="10218"/>
                      <a:pt x="1611" y="16612"/>
                    </a:cubicBezTo>
                    <a:cubicBezTo>
                      <a:pt x="416" y="17892"/>
                      <a:pt x="485" y="19899"/>
                      <a:pt x="1765" y="21094"/>
                    </a:cubicBezTo>
                    <a:cubicBezTo>
                      <a:pt x="3045" y="22289"/>
                      <a:pt x="5051" y="22219"/>
                      <a:pt x="6245" y="20939"/>
                    </a:cubicBezTo>
                    <a:cubicBezTo>
                      <a:pt x="6247" y="20937"/>
                      <a:pt x="6249" y="20935"/>
                      <a:pt x="6251" y="20932"/>
                    </a:cubicBezTo>
                    <a:cubicBezTo>
                      <a:pt x="12263" y="14947"/>
                      <a:pt x="19247" y="10026"/>
                      <a:pt x="26907" y="6382"/>
                    </a:cubicBezTo>
                    <a:cubicBezTo>
                      <a:pt x="28376" y="5438"/>
                      <a:pt x="28814" y="3487"/>
                      <a:pt x="27888" y="20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35"/>
              <p:cNvSpPr/>
              <p:nvPr/>
            </p:nvSpPr>
            <p:spPr>
              <a:xfrm>
                <a:off x="9266481" y="3428036"/>
                <a:ext cx="39060" cy="65615"/>
              </a:xfrm>
              <a:custGeom>
                <a:avLst/>
                <a:gdLst/>
                <a:ahLst/>
                <a:cxnLst/>
                <a:rect l="l" t="t" r="r" b="b"/>
                <a:pathLst>
                  <a:path w="39060" h="65615" extrusionOk="0">
                    <a:moveTo>
                      <a:pt x="33693" y="2028"/>
                    </a:moveTo>
                    <a:cubicBezTo>
                      <a:pt x="20965" y="20765"/>
                      <a:pt x="10034" y="40664"/>
                      <a:pt x="1047" y="61458"/>
                    </a:cubicBezTo>
                    <a:cubicBezTo>
                      <a:pt x="-563" y="65185"/>
                      <a:pt x="5012" y="68208"/>
                      <a:pt x="6632" y="64460"/>
                    </a:cubicBezTo>
                    <a:cubicBezTo>
                      <a:pt x="15620" y="43666"/>
                      <a:pt x="26550" y="23767"/>
                      <a:pt x="39278" y="5029"/>
                    </a:cubicBezTo>
                    <a:cubicBezTo>
                      <a:pt x="41573" y="1651"/>
                      <a:pt x="35964" y="-1316"/>
                      <a:pt x="33693" y="2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35"/>
              <p:cNvSpPr/>
              <p:nvPr/>
            </p:nvSpPr>
            <p:spPr>
              <a:xfrm>
                <a:off x="9266514" y="3420641"/>
                <a:ext cx="10791" cy="24557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24557" extrusionOk="0">
                    <a:moveTo>
                      <a:pt x="11465" y="4457"/>
                    </a:moveTo>
                    <a:cubicBezTo>
                      <a:pt x="11864" y="2751"/>
                      <a:pt x="10806" y="1045"/>
                      <a:pt x="9101" y="646"/>
                    </a:cubicBezTo>
                    <a:cubicBezTo>
                      <a:pt x="7404" y="248"/>
                      <a:pt x="5704" y="1296"/>
                      <a:pt x="5296" y="2991"/>
                    </a:cubicBezTo>
                    <a:cubicBezTo>
                      <a:pt x="3811" y="9069"/>
                      <a:pt x="2327" y="15147"/>
                      <a:pt x="842" y="21224"/>
                    </a:cubicBezTo>
                    <a:cubicBezTo>
                      <a:pt x="443" y="22929"/>
                      <a:pt x="1502" y="24636"/>
                      <a:pt x="3207" y="25035"/>
                    </a:cubicBezTo>
                    <a:cubicBezTo>
                      <a:pt x="4904" y="25432"/>
                      <a:pt x="6603" y="24385"/>
                      <a:pt x="7012" y="22690"/>
                    </a:cubicBezTo>
                    <a:cubicBezTo>
                      <a:pt x="8497" y="16611"/>
                      <a:pt x="9981" y="10534"/>
                      <a:pt x="11465" y="4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35"/>
              <p:cNvSpPr/>
              <p:nvPr/>
            </p:nvSpPr>
            <p:spPr>
              <a:xfrm>
                <a:off x="9152366" y="3447715"/>
                <a:ext cx="35650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35650" h="51417" extrusionOk="0">
                    <a:moveTo>
                      <a:pt x="36148" y="48042"/>
                    </a:moveTo>
                    <a:cubicBezTo>
                      <a:pt x="28961" y="30850"/>
                      <a:pt x="18742" y="15091"/>
                      <a:pt x="5979" y="1518"/>
                    </a:cubicBezTo>
                    <a:cubicBezTo>
                      <a:pt x="3178" y="-1460"/>
                      <a:pt x="-1126" y="3198"/>
                      <a:pt x="1660" y="6160"/>
                    </a:cubicBezTo>
                    <a:cubicBezTo>
                      <a:pt x="13677" y="18940"/>
                      <a:pt x="23310" y="33769"/>
                      <a:pt x="30100" y="49946"/>
                    </a:cubicBezTo>
                    <a:cubicBezTo>
                      <a:pt x="31661" y="53676"/>
                      <a:pt x="37728" y="51817"/>
                      <a:pt x="36148" y="480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5" name="Google Shape;1865;p35"/>
            <p:cNvGrpSpPr/>
            <p:nvPr/>
          </p:nvGrpSpPr>
          <p:grpSpPr>
            <a:xfrm>
              <a:off x="6257840" y="3093941"/>
              <a:ext cx="864307" cy="835692"/>
              <a:chOff x="3153427" y="3415753"/>
              <a:chExt cx="864307" cy="835692"/>
            </a:xfrm>
          </p:grpSpPr>
          <p:sp>
            <p:nvSpPr>
              <p:cNvPr id="1866" name="Google Shape;1866;p35"/>
              <p:cNvSpPr/>
              <p:nvPr/>
            </p:nvSpPr>
            <p:spPr>
              <a:xfrm>
                <a:off x="3153427" y="3415753"/>
                <a:ext cx="864307" cy="835692"/>
              </a:xfrm>
              <a:custGeom>
                <a:avLst/>
                <a:gdLst/>
                <a:ahLst/>
                <a:cxnLst/>
                <a:rect l="l" t="t" r="r" b="b"/>
                <a:pathLst>
                  <a:path w="319865" h="309275" extrusionOk="0">
                    <a:moveTo>
                      <a:pt x="64024" y="8704"/>
                    </a:moveTo>
                    <a:lnTo>
                      <a:pt x="84246" y="561"/>
                    </a:lnTo>
                    <a:lnTo>
                      <a:pt x="164305" y="77281"/>
                    </a:lnTo>
                    <a:cubicBezTo>
                      <a:pt x="164305" y="77281"/>
                      <a:pt x="140084" y="131303"/>
                      <a:pt x="187149" y="170191"/>
                    </a:cubicBezTo>
                    <a:cubicBezTo>
                      <a:pt x="234217" y="209080"/>
                      <a:pt x="290388" y="197684"/>
                      <a:pt x="290388" y="197684"/>
                    </a:cubicBezTo>
                    <a:cubicBezTo>
                      <a:pt x="290388" y="197684"/>
                      <a:pt x="292888" y="201254"/>
                      <a:pt x="297759" y="208940"/>
                    </a:cubicBezTo>
                    <a:cubicBezTo>
                      <a:pt x="312262" y="231830"/>
                      <a:pt x="326355" y="266457"/>
                      <a:pt x="318250" y="278772"/>
                    </a:cubicBezTo>
                    <a:cubicBezTo>
                      <a:pt x="279926" y="337006"/>
                      <a:pt x="199380" y="296431"/>
                      <a:pt x="155309" y="291484"/>
                    </a:cubicBezTo>
                    <a:cubicBezTo>
                      <a:pt x="111238" y="286536"/>
                      <a:pt x="32673" y="258300"/>
                      <a:pt x="18475" y="209183"/>
                    </a:cubicBezTo>
                    <a:cubicBezTo>
                      <a:pt x="4276" y="160067"/>
                      <a:pt x="-29418" y="89606"/>
                      <a:pt x="64024" y="87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35"/>
              <p:cNvSpPr/>
              <p:nvPr/>
            </p:nvSpPr>
            <p:spPr>
              <a:xfrm>
                <a:off x="3465406" y="3578466"/>
                <a:ext cx="490545" cy="435452"/>
              </a:xfrm>
              <a:custGeom>
                <a:avLst/>
                <a:gdLst/>
                <a:ahLst/>
                <a:cxnLst/>
                <a:rect l="l" t="t" r="r" b="b"/>
                <a:pathLst>
                  <a:path w="181542" h="161153" extrusionOk="0">
                    <a:moveTo>
                      <a:pt x="23576" y="127785"/>
                    </a:moveTo>
                    <a:cubicBezTo>
                      <a:pt x="73304" y="176727"/>
                      <a:pt x="144548" y="162177"/>
                      <a:pt x="182300" y="148724"/>
                    </a:cubicBezTo>
                    <a:cubicBezTo>
                      <a:pt x="177840" y="141797"/>
                      <a:pt x="174929" y="137467"/>
                      <a:pt x="174929" y="137467"/>
                    </a:cubicBezTo>
                    <a:cubicBezTo>
                      <a:pt x="174929" y="137467"/>
                      <a:pt x="118757" y="148863"/>
                      <a:pt x="71691" y="109975"/>
                    </a:cubicBezTo>
                    <a:cubicBezTo>
                      <a:pt x="24625" y="71086"/>
                      <a:pt x="48846" y="17063"/>
                      <a:pt x="48846" y="17063"/>
                    </a:cubicBezTo>
                    <a:lnTo>
                      <a:pt x="31626" y="561"/>
                    </a:lnTo>
                    <a:cubicBezTo>
                      <a:pt x="6316" y="34036"/>
                      <a:pt x="-18897" y="85983"/>
                      <a:pt x="23576" y="12778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68" name="Google Shape;1868;p35"/>
              <p:cNvGrpSpPr/>
              <p:nvPr/>
            </p:nvGrpSpPr>
            <p:grpSpPr>
              <a:xfrm>
                <a:off x="3211125" y="3590798"/>
                <a:ext cx="715794" cy="560897"/>
                <a:chOff x="8861681" y="4013008"/>
                <a:chExt cx="264903" cy="207578"/>
              </a:xfrm>
            </p:grpSpPr>
            <p:sp>
              <p:nvSpPr>
                <p:cNvPr id="1869" name="Google Shape;1869;p35"/>
                <p:cNvSpPr/>
                <p:nvPr/>
              </p:nvSpPr>
              <p:spPr>
                <a:xfrm>
                  <a:off x="8861681" y="4036940"/>
                  <a:ext cx="20488" cy="93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8" h="93823" extrusionOk="0">
                      <a:moveTo>
                        <a:pt x="5229" y="2669"/>
                      </a:moveTo>
                      <a:cubicBezTo>
                        <a:pt x="-3186" y="32840"/>
                        <a:pt x="366" y="65096"/>
                        <a:pt x="15146" y="92711"/>
                      </a:cubicBezTo>
                      <a:cubicBezTo>
                        <a:pt x="17077" y="96292"/>
                        <a:pt x="22792" y="93544"/>
                        <a:pt x="20850" y="89943"/>
                      </a:cubicBezTo>
                      <a:cubicBezTo>
                        <a:pt x="6784" y="63848"/>
                        <a:pt x="3333" y="33327"/>
                        <a:pt x="11218" y="4748"/>
                      </a:cubicBezTo>
                      <a:cubicBezTo>
                        <a:pt x="12311" y="829"/>
                        <a:pt x="6329" y="-1272"/>
                        <a:pt x="5229" y="26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0" name="Google Shape;1870;p35"/>
                <p:cNvSpPr/>
                <p:nvPr/>
              </p:nvSpPr>
              <p:spPr>
                <a:xfrm>
                  <a:off x="8902121" y="4128476"/>
                  <a:ext cx="26598" cy="491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98" h="49192" extrusionOk="0">
                      <a:moveTo>
                        <a:pt x="26439" y="44629"/>
                      </a:moveTo>
                      <a:cubicBezTo>
                        <a:pt x="15118" y="33644"/>
                        <a:pt x="8215" y="18888"/>
                        <a:pt x="7037" y="3155"/>
                      </a:cubicBezTo>
                      <a:cubicBezTo>
                        <a:pt x="6706" y="1440"/>
                        <a:pt x="5063" y="308"/>
                        <a:pt x="3344" y="610"/>
                      </a:cubicBezTo>
                      <a:cubicBezTo>
                        <a:pt x="1644" y="962"/>
                        <a:pt x="523" y="2591"/>
                        <a:pt x="800" y="4306"/>
                      </a:cubicBezTo>
                      <a:cubicBezTo>
                        <a:pt x="2147" y="21179"/>
                        <a:pt x="9562" y="36993"/>
                        <a:pt x="21673" y="48815"/>
                      </a:cubicBezTo>
                      <a:cubicBezTo>
                        <a:pt x="24578" y="51634"/>
                        <a:pt x="29377" y="47481"/>
                        <a:pt x="26439" y="446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1" name="Google Shape;1871;p35"/>
                <p:cNvSpPr/>
                <p:nvPr/>
              </p:nvSpPr>
              <p:spPr>
                <a:xfrm>
                  <a:off x="8881879" y="4013008"/>
                  <a:ext cx="9134" cy="38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4" h="38003" extrusionOk="0">
                      <a:moveTo>
                        <a:pt x="7786" y="732"/>
                      </a:moveTo>
                      <a:cubicBezTo>
                        <a:pt x="6132" y="170"/>
                        <a:pt x="4335" y="1042"/>
                        <a:pt x="3752" y="2689"/>
                      </a:cubicBezTo>
                      <a:cubicBezTo>
                        <a:pt x="1280" y="13599"/>
                        <a:pt x="331" y="24800"/>
                        <a:pt x="934" y="35971"/>
                      </a:cubicBezTo>
                      <a:cubicBezTo>
                        <a:pt x="1260" y="37688"/>
                        <a:pt x="2907" y="38822"/>
                        <a:pt x="4627" y="38515"/>
                      </a:cubicBezTo>
                      <a:cubicBezTo>
                        <a:pt x="6323" y="38158"/>
                        <a:pt x="7442" y="36533"/>
                        <a:pt x="7170" y="34821"/>
                      </a:cubicBezTo>
                      <a:cubicBezTo>
                        <a:pt x="6647" y="24732"/>
                        <a:pt x="7513" y="14619"/>
                        <a:pt x="9742" y="4766"/>
                      </a:cubicBezTo>
                      <a:cubicBezTo>
                        <a:pt x="10260" y="3115"/>
                        <a:pt x="9402" y="1347"/>
                        <a:pt x="7786" y="7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2" name="Google Shape;1872;p35"/>
                <p:cNvSpPr/>
                <p:nvPr/>
              </p:nvSpPr>
              <p:spPr>
                <a:xfrm>
                  <a:off x="8920909" y="4109189"/>
                  <a:ext cx="18001" cy="35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1" h="35893" extrusionOk="0">
                      <a:moveTo>
                        <a:pt x="17378" y="30659"/>
                      </a:moveTo>
                      <a:cubicBezTo>
                        <a:pt x="9488" y="24218"/>
                        <a:pt x="5713" y="14001"/>
                        <a:pt x="7519" y="3974"/>
                      </a:cubicBezTo>
                      <a:cubicBezTo>
                        <a:pt x="7641" y="2232"/>
                        <a:pt x="6342" y="714"/>
                        <a:pt x="4603" y="567"/>
                      </a:cubicBezTo>
                      <a:cubicBezTo>
                        <a:pt x="2870" y="469"/>
                        <a:pt x="1368" y="1755"/>
                        <a:pt x="1197" y="3483"/>
                      </a:cubicBezTo>
                      <a:cubicBezTo>
                        <a:pt x="-788" y="15794"/>
                        <a:pt x="4055" y="28215"/>
                        <a:pt x="13850" y="35929"/>
                      </a:cubicBezTo>
                      <a:cubicBezTo>
                        <a:pt x="15308" y="36887"/>
                        <a:pt x="17263" y="36500"/>
                        <a:pt x="18248" y="35060"/>
                      </a:cubicBezTo>
                      <a:cubicBezTo>
                        <a:pt x="19185" y="33597"/>
                        <a:pt x="18801" y="31656"/>
                        <a:pt x="17378" y="306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3" name="Google Shape;1873;p35"/>
                <p:cNvSpPr/>
                <p:nvPr/>
              </p:nvSpPr>
              <p:spPr>
                <a:xfrm>
                  <a:off x="8980818" y="4198121"/>
                  <a:ext cx="45118" cy="1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18" h="10698" extrusionOk="0">
                      <a:moveTo>
                        <a:pt x="43068" y="4914"/>
                      </a:moveTo>
                      <a:cubicBezTo>
                        <a:pt x="30065" y="3471"/>
                        <a:pt x="17061" y="2028"/>
                        <a:pt x="4058" y="584"/>
                      </a:cubicBezTo>
                      <a:cubicBezTo>
                        <a:pt x="-9" y="134"/>
                        <a:pt x="-483" y="6458"/>
                        <a:pt x="3567" y="6908"/>
                      </a:cubicBezTo>
                      <a:cubicBezTo>
                        <a:pt x="16571" y="8350"/>
                        <a:pt x="29574" y="9793"/>
                        <a:pt x="42577" y="11237"/>
                      </a:cubicBezTo>
                      <a:cubicBezTo>
                        <a:pt x="46644" y="11688"/>
                        <a:pt x="47117" y="5364"/>
                        <a:pt x="43068" y="491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4" name="Google Shape;1874;p35"/>
                <p:cNvSpPr/>
                <p:nvPr/>
              </p:nvSpPr>
              <p:spPr>
                <a:xfrm>
                  <a:off x="8928243" y="4019195"/>
                  <a:ext cx="9449" cy="37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37737" extrusionOk="0">
                      <a:moveTo>
                        <a:pt x="3884" y="3380"/>
                      </a:moveTo>
                      <a:cubicBezTo>
                        <a:pt x="2843" y="13916"/>
                        <a:pt x="1802" y="24452"/>
                        <a:pt x="761" y="34989"/>
                      </a:cubicBezTo>
                      <a:cubicBezTo>
                        <a:pt x="686" y="36740"/>
                        <a:pt x="2043" y="38221"/>
                        <a:pt x="3794" y="38296"/>
                      </a:cubicBezTo>
                      <a:cubicBezTo>
                        <a:pt x="5460" y="38368"/>
                        <a:pt x="6896" y="37137"/>
                        <a:pt x="7082" y="35480"/>
                      </a:cubicBezTo>
                      <a:cubicBezTo>
                        <a:pt x="8123" y="24944"/>
                        <a:pt x="9164" y="14408"/>
                        <a:pt x="10205" y="3871"/>
                      </a:cubicBezTo>
                      <a:cubicBezTo>
                        <a:pt x="10280" y="2120"/>
                        <a:pt x="8922" y="640"/>
                        <a:pt x="7173" y="564"/>
                      </a:cubicBezTo>
                      <a:cubicBezTo>
                        <a:pt x="5507" y="493"/>
                        <a:pt x="4070" y="1723"/>
                        <a:pt x="3884" y="33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5" name="Google Shape;1875;p35"/>
                <p:cNvSpPr/>
                <p:nvPr/>
              </p:nvSpPr>
              <p:spPr>
                <a:xfrm>
                  <a:off x="9074112" y="4207521"/>
                  <a:ext cx="41477" cy="13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7" h="13065" extrusionOk="0">
                      <a:moveTo>
                        <a:pt x="41923" y="2326"/>
                      </a:moveTo>
                      <a:cubicBezTo>
                        <a:pt x="41131" y="782"/>
                        <a:pt x="39266" y="135"/>
                        <a:pt x="37688" y="856"/>
                      </a:cubicBezTo>
                      <a:cubicBezTo>
                        <a:pt x="26889" y="4621"/>
                        <a:pt x="15598" y="6792"/>
                        <a:pt x="4173" y="7302"/>
                      </a:cubicBezTo>
                      <a:cubicBezTo>
                        <a:pt x="2445" y="7223"/>
                        <a:pt x="954" y="8500"/>
                        <a:pt x="766" y="10220"/>
                      </a:cubicBezTo>
                      <a:cubicBezTo>
                        <a:pt x="643" y="11962"/>
                        <a:pt x="1942" y="13479"/>
                        <a:pt x="3682" y="13627"/>
                      </a:cubicBezTo>
                      <a:cubicBezTo>
                        <a:pt x="16219" y="13085"/>
                        <a:pt x="28609" y="10704"/>
                        <a:pt x="40454" y="6562"/>
                      </a:cubicBezTo>
                      <a:cubicBezTo>
                        <a:pt x="42021" y="5791"/>
                        <a:pt x="42676" y="3902"/>
                        <a:pt x="41923" y="23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6" name="Google Shape;1876;p35"/>
                <p:cNvSpPr/>
                <p:nvPr/>
              </p:nvSpPr>
              <p:spPr>
                <a:xfrm>
                  <a:off x="9090057" y="4181883"/>
                  <a:ext cx="36527" cy="12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27" h="12836" extrusionOk="0">
                      <a:moveTo>
                        <a:pt x="32816" y="929"/>
                      </a:moveTo>
                      <a:cubicBezTo>
                        <a:pt x="23949" y="5487"/>
                        <a:pt x="14017" y="7568"/>
                        <a:pt x="4067" y="6954"/>
                      </a:cubicBezTo>
                      <a:cubicBezTo>
                        <a:pt x="2317" y="6878"/>
                        <a:pt x="837" y="8236"/>
                        <a:pt x="761" y="9986"/>
                      </a:cubicBezTo>
                      <a:cubicBezTo>
                        <a:pt x="689" y="11653"/>
                        <a:pt x="1919" y="13090"/>
                        <a:pt x="3576" y="13277"/>
                      </a:cubicBezTo>
                      <a:cubicBezTo>
                        <a:pt x="14647" y="13971"/>
                        <a:pt x="25701" y="11677"/>
                        <a:pt x="35583" y="6636"/>
                      </a:cubicBezTo>
                      <a:cubicBezTo>
                        <a:pt x="39208" y="4780"/>
                        <a:pt x="36456" y="-932"/>
                        <a:pt x="32816" y="9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877" name="Google Shape;1877;p35"/>
            <p:cNvGrpSpPr/>
            <p:nvPr/>
          </p:nvGrpSpPr>
          <p:grpSpPr>
            <a:xfrm rot="1675391">
              <a:off x="7289729" y="2227910"/>
              <a:ext cx="637948" cy="994258"/>
              <a:chOff x="4270138" y="2474601"/>
              <a:chExt cx="637931" cy="994231"/>
            </a:xfrm>
          </p:grpSpPr>
          <p:sp>
            <p:nvSpPr>
              <p:cNvPr id="1878" name="Google Shape;1878;p35"/>
              <p:cNvSpPr/>
              <p:nvPr/>
            </p:nvSpPr>
            <p:spPr>
              <a:xfrm>
                <a:off x="4270138" y="2474601"/>
                <a:ext cx="637931" cy="994231"/>
              </a:xfrm>
              <a:custGeom>
                <a:avLst/>
                <a:gdLst/>
                <a:ahLst/>
                <a:cxnLst/>
                <a:rect l="l" t="t" r="r" b="b"/>
                <a:pathLst>
                  <a:path w="236052" h="367893" extrusionOk="0">
                    <a:moveTo>
                      <a:pt x="17806" y="354970"/>
                    </a:moveTo>
                    <a:lnTo>
                      <a:pt x="758" y="341381"/>
                    </a:lnTo>
                    <a:lnTo>
                      <a:pt x="28036" y="233884"/>
                    </a:lnTo>
                    <a:cubicBezTo>
                      <a:pt x="28036" y="233884"/>
                      <a:pt x="86963" y="228345"/>
                      <a:pt x="97594" y="168212"/>
                    </a:cubicBezTo>
                    <a:cubicBezTo>
                      <a:pt x="108226" y="108078"/>
                      <a:pt x="70631" y="64800"/>
                      <a:pt x="70631" y="64800"/>
                    </a:cubicBezTo>
                    <a:cubicBezTo>
                      <a:pt x="70631" y="64800"/>
                      <a:pt x="72505" y="60863"/>
                      <a:pt x="76791" y="52835"/>
                    </a:cubicBezTo>
                    <a:cubicBezTo>
                      <a:pt x="89553" y="28931"/>
                      <a:pt x="112727" y="-400"/>
                      <a:pt x="127433" y="586"/>
                    </a:cubicBezTo>
                    <a:cubicBezTo>
                      <a:pt x="196973" y="5247"/>
                      <a:pt x="201372" y="95355"/>
                      <a:pt x="218788" y="136155"/>
                    </a:cubicBezTo>
                    <a:cubicBezTo>
                      <a:pt x="236203" y="176955"/>
                      <a:pt x="250360" y="259257"/>
                      <a:pt x="214634" y="295822"/>
                    </a:cubicBezTo>
                    <a:cubicBezTo>
                      <a:pt x="178910" y="332386"/>
                      <a:pt x="134225" y="396439"/>
                      <a:pt x="17806" y="3549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79" name="Google Shape;1879;p35"/>
              <p:cNvGrpSpPr/>
              <p:nvPr/>
            </p:nvGrpSpPr>
            <p:grpSpPr>
              <a:xfrm>
                <a:off x="4327992" y="2593888"/>
                <a:ext cx="480558" cy="816618"/>
                <a:chOff x="4327992" y="2593888"/>
                <a:chExt cx="480558" cy="816618"/>
              </a:xfrm>
            </p:grpSpPr>
            <p:sp>
              <p:nvSpPr>
                <p:cNvPr id="1880" name="Google Shape;1880;p35"/>
                <p:cNvSpPr/>
                <p:nvPr/>
              </p:nvSpPr>
              <p:spPr>
                <a:xfrm>
                  <a:off x="4327992" y="2615851"/>
                  <a:ext cx="320456" cy="556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595" h="206031" extrusionOk="0">
                      <a:moveTo>
                        <a:pt x="115387" y="149043"/>
                      </a:moveTo>
                      <a:cubicBezTo>
                        <a:pt x="133451" y="81638"/>
                        <a:pt x="85685" y="26794"/>
                        <a:pt x="55380" y="561"/>
                      </a:cubicBezTo>
                      <a:cubicBezTo>
                        <a:pt x="51552" y="7858"/>
                        <a:pt x="49220" y="12526"/>
                        <a:pt x="49220" y="12526"/>
                      </a:cubicBezTo>
                      <a:cubicBezTo>
                        <a:pt x="49220" y="12526"/>
                        <a:pt x="86815" y="55805"/>
                        <a:pt x="76183" y="115939"/>
                      </a:cubicBezTo>
                      <a:cubicBezTo>
                        <a:pt x="65553" y="176072"/>
                        <a:pt x="6626" y="181611"/>
                        <a:pt x="6626" y="181611"/>
                      </a:cubicBezTo>
                      <a:lnTo>
                        <a:pt x="758" y="204732"/>
                      </a:lnTo>
                      <a:cubicBezTo>
                        <a:pt x="42347" y="210268"/>
                        <a:pt x="99957" y="206616"/>
                        <a:pt x="115387" y="1490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81" name="Google Shape;1881;p35"/>
                <p:cNvGrpSpPr/>
                <p:nvPr/>
              </p:nvGrpSpPr>
              <p:grpSpPr>
                <a:xfrm>
                  <a:off x="4421566" y="2593888"/>
                  <a:ext cx="386984" cy="816618"/>
                  <a:chOff x="9309644" y="3644069"/>
                  <a:chExt cx="143216" cy="302216"/>
                </a:xfrm>
              </p:grpSpPr>
              <p:sp>
                <p:nvSpPr>
                  <p:cNvPr id="1882" name="Google Shape;1882;p35"/>
                  <p:cNvSpPr/>
                  <p:nvPr/>
                </p:nvSpPr>
                <p:spPr>
                  <a:xfrm>
                    <a:off x="9357417" y="3888169"/>
                    <a:ext cx="77549" cy="581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549" h="58116" extrusionOk="0">
                        <a:moveTo>
                          <a:pt x="4359" y="58573"/>
                        </a:moveTo>
                        <a:cubicBezTo>
                          <a:pt x="34749" y="51029"/>
                          <a:pt x="61055" y="32040"/>
                          <a:pt x="77791" y="5567"/>
                        </a:cubicBezTo>
                        <a:cubicBezTo>
                          <a:pt x="79956" y="2121"/>
                          <a:pt x="74749" y="-1499"/>
                          <a:pt x="72573" y="1965"/>
                        </a:cubicBezTo>
                        <a:cubicBezTo>
                          <a:pt x="56807" y="27069"/>
                          <a:pt x="31960" y="45114"/>
                          <a:pt x="3215" y="52334"/>
                        </a:cubicBezTo>
                        <a:cubicBezTo>
                          <a:pt x="-732" y="53315"/>
                          <a:pt x="389" y="59557"/>
                          <a:pt x="4359" y="5857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3" name="Google Shape;1883;p35"/>
                  <p:cNvSpPr/>
                  <p:nvPr/>
                </p:nvSpPr>
                <p:spPr>
                  <a:xfrm>
                    <a:off x="9419117" y="3824614"/>
                    <a:ext cx="33743" cy="45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43" h="45016" extrusionOk="0">
                        <a:moveTo>
                          <a:pt x="28396" y="2675"/>
                        </a:moveTo>
                        <a:cubicBezTo>
                          <a:pt x="24420" y="17944"/>
                          <a:pt x="14986" y="31224"/>
                          <a:pt x="1881" y="40003"/>
                        </a:cubicBezTo>
                        <a:cubicBezTo>
                          <a:pt x="553" y="41136"/>
                          <a:pt x="378" y="43124"/>
                          <a:pt x="1488" y="44472"/>
                        </a:cubicBezTo>
                        <a:cubicBezTo>
                          <a:pt x="2632" y="45778"/>
                          <a:pt x="4601" y="45951"/>
                          <a:pt x="5956" y="44864"/>
                        </a:cubicBezTo>
                        <a:cubicBezTo>
                          <a:pt x="19969" y="35377"/>
                          <a:pt x="30070" y="21129"/>
                          <a:pt x="34385" y="4761"/>
                        </a:cubicBezTo>
                        <a:cubicBezTo>
                          <a:pt x="35405" y="844"/>
                          <a:pt x="29427" y="-1286"/>
                          <a:pt x="28396" y="267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4" name="Google Shape;1884;p35"/>
                  <p:cNvSpPr/>
                  <p:nvPr/>
                </p:nvSpPr>
                <p:spPr>
                  <a:xfrm>
                    <a:off x="9327264" y="3922148"/>
                    <a:ext cx="35193" cy="19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93" h="19568" extrusionOk="0">
                        <a:moveTo>
                          <a:pt x="796" y="17534"/>
                        </a:moveTo>
                        <a:cubicBezTo>
                          <a:pt x="1123" y="19250"/>
                          <a:pt x="2767" y="20384"/>
                          <a:pt x="4487" y="20080"/>
                        </a:cubicBezTo>
                        <a:cubicBezTo>
                          <a:pt x="15195" y="16856"/>
                          <a:pt x="25405" y="12161"/>
                          <a:pt x="34825" y="6132"/>
                        </a:cubicBezTo>
                        <a:cubicBezTo>
                          <a:pt x="36158" y="5001"/>
                          <a:pt x="36333" y="3009"/>
                          <a:pt x="35217" y="1663"/>
                        </a:cubicBezTo>
                        <a:cubicBezTo>
                          <a:pt x="34071" y="363"/>
                          <a:pt x="32107" y="190"/>
                          <a:pt x="30751" y="1270"/>
                        </a:cubicBezTo>
                        <a:cubicBezTo>
                          <a:pt x="22234" y="6697"/>
                          <a:pt x="13011" y="10928"/>
                          <a:pt x="3342" y="13843"/>
                        </a:cubicBezTo>
                        <a:cubicBezTo>
                          <a:pt x="1651" y="14205"/>
                          <a:pt x="535" y="15823"/>
                          <a:pt x="796" y="1753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35"/>
                  <p:cNvSpPr/>
                  <p:nvPr/>
                </p:nvSpPr>
                <p:spPr>
                  <a:xfrm>
                    <a:off x="9392861" y="3831720"/>
                    <a:ext cx="26502" cy="306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502" h="30686" extrusionOk="0">
                        <a:moveTo>
                          <a:pt x="20930" y="3491"/>
                        </a:moveTo>
                        <a:cubicBezTo>
                          <a:pt x="19216" y="13534"/>
                          <a:pt x="12189" y="21855"/>
                          <a:pt x="2578" y="25225"/>
                        </a:cubicBezTo>
                        <a:cubicBezTo>
                          <a:pt x="1002" y="25977"/>
                          <a:pt x="322" y="27855"/>
                          <a:pt x="1050" y="29442"/>
                        </a:cubicBezTo>
                        <a:cubicBezTo>
                          <a:pt x="1820" y="30999"/>
                          <a:pt x="3679" y="31672"/>
                          <a:pt x="5267" y="30970"/>
                        </a:cubicBezTo>
                        <a:cubicBezTo>
                          <a:pt x="16953" y="26630"/>
                          <a:pt x="25370" y="16294"/>
                          <a:pt x="27253" y="3967"/>
                        </a:cubicBezTo>
                        <a:cubicBezTo>
                          <a:pt x="27368" y="2226"/>
                          <a:pt x="26068" y="714"/>
                          <a:pt x="24330" y="566"/>
                        </a:cubicBezTo>
                        <a:cubicBezTo>
                          <a:pt x="22595" y="471"/>
                          <a:pt x="21095" y="1762"/>
                          <a:pt x="20930" y="349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6" name="Google Shape;1886;p35"/>
                  <p:cNvSpPr/>
                  <p:nvPr/>
                </p:nvSpPr>
                <p:spPr>
                  <a:xfrm>
                    <a:off x="9425530" y="3724504"/>
                    <a:ext cx="21761" cy="423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761" h="42394" extrusionOk="0">
                        <a:moveTo>
                          <a:pt x="1038" y="5058"/>
                        </a:moveTo>
                        <a:cubicBezTo>
                          <a:pt x="6192" y="17088"/>
                          <a:pt x="11345" y="29118"/>
                          <a:pt x="16497" y="41148"/>
                        </a:cubicBezTo>
                        <a:cubicBezTo>
                          <a:pt x="18109" y="44910"/>
                          <a:pt x="23843" y="42206"/>
                          <a:pt x="22239" y="38459"/>
                        </a:cubicBezTo>
                        <a:cubicBezTo>
                          <a:pt x="17086" y="26429"/>
                          <a:pt x="11933" y="14400"/>
                          <a:pt x="6781" y="2370"/>
                        </a:cubicBezTo>
                        <a:cubicBezTo>
                          <a:pt x="5169" y="-1393"/>
                          <a:pt x="-565" y="1312"/>
                          <a:pt x="1038" y="505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7" name="Google Shape;1887;p35"/>
                  <p:cNvSpPr/>
                  <p:nvPr/>
                </p:nvSpPr>
                <p:spPr>
                  <a:xfrm>
                    <a:off x="9309644" y="3878946"/>
                    <a:ext cx="35180" cy="19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180" h="19114" extrusionOk="0">
                        <a:moveTo>
                          <a:pt x="5177" y="19420"/>
                        </a:moveTo>
                        <a:cubicBezTo>
                          <a:pt x="14854" y="15134"/>
                          <a:pt x="24532" y="10848"/>
                          <a:pt x="34210" y="6561"/>
                        </a:cubicBezTo>
                        <a:cubicBezTo>
                          <a:pt x="35770" y="5764"/>
                          <a:pt x="36388" y="3852"/>
                          <a:pt x="35591" y="2292"/>
                        </a:cubicBezTo>
                        <a:cubicBezTo>
                          <a:pt x="34832" y="807"/>
                          <a:pt x="33054" y="162"/>
                          <a:pt x="31521" y="817"/>
                        </a:cubicBezTo>
                        <a:cubicBezTo>
                          <a:pt x="21844" y="5102"/>
                          <a:pt x="12166" y="9389"/>
                          <a:pt x="2488" y="13676"/>
                        </a:cubicBezTo>
                        <a:cubicBezTo>
                          <a:pt x="928" y="14473"/>
                          <a:pt x="309" y="16384"/>
                          <a:pt x="1106" y="17945"/>
                        </a:cubicBezTo>
                        <a:cubicBezTo>
                          <a:pt x="1864" y="19431"/>
                          <a:pt x="3643" y="20075"/>
                          <a:pt x="5176" y="194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35"/>
                  <p:cNvSpPr/>
                  <p:nvPr/>
                </p:nvSpPr>
                <p:spPr>
                  <a:xfrm>
                    <a:off x="9385791" y="3644069"/>
                    <a:ext cx="29501" cy="33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01" h="33566" extrusionOk="0">
                        <a:moveTo>
                          <a:pt x="1291" y="1925"/>
                        </a:moveTo>
                        <a:cubicBezTo>
                          <a:pt x="339" y="3375"/>
                          <a:pt x="695" y="5318"/>
                          <a:pt x="2099" y="6336"/>
                        </a:cubicBezTo>
                        <a:cubicBezTo>
                          <a:pt x="10696" y="13881"/>
                          <a:pt x="18149" y="22638"/>
                          <a:pt x="24223" y="32333"/>
                        </a:cubicBezTo>
                        <a:cubicBezTo>
                          <a:pt x="25005" y="33875"/>
                          <a:pt x="26851" y="34544"/>
                          <a:pt x="28439" y="33860"/>
                        </a:cubicBezTo>
                        <a:cubicBezTo>
                          <a:pt x="30015" y="33109"/>
                          <a:pt x="30696" y="31230"/>
                          <a:pt x="29967" y="29643"/>
                        </a:cubicBezTo>
                        <a:cubicBezTo>
                          <a:pt x="23317" y="18997"/>
                          <a:pt x="15141" y="9385"/>
                          <a:pt x="5699" y="1116"/>
                        </a:cubicBezTo>
                        <a:cubicBezTo>
                          <a:pt x="4257" y="132"/>
                          <a:pt x="2291" y="493"/>
                          <a:pt x="1291" y="192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9" name="Google Shape;1889;p35"/>
                  <p:cNvSpPr/>
                  <p:nvPr/>
                </p:nvSpPr>
                <p:spPr>
                  <a:xfrm>
                    <a:off x="9358065" y="3647034"/>
                    <a:ext cx="26778" cy="295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78" h="29556" extrusionOk="0">
                        <a:moveTo>
                          <a:pt x="2132" y="6330"/>
                        </a:moveTo>
                        <a:cubicBezTo>
                          <a:pt x="10465" y="11803"/>
                          <a:pt x="17170" y="19422"/>
                          <a:pt x="21539" y="28386"/>
                        </a:cubicBezTo>
                        <a:cubicBezTo>
                          <a:pt x="22335" y="29947"/>
                          <a:pt x="24245" y="30567"/>
                          <a:pt x="25806" y="29770"/>
                        </a:cubicBezTo>
                        <a:cubicBezTo>
                          <a:pt x="27292" y="29012"/>
                          <a:pt x="27936" y="27232"/>
                          <a:pt x="27281" y="25698"/>
                        </a:cubicBezTo>
                        <a:cubicBezTo>
                          <a:pt x="22429" y="15719"/>
                          <a:pt x="14987" y="7227"/>
                          <a:pt x="5732" y="1110"/>
                        </a:cubicBezTo>
                        <a:cubicBezTo>
                          <a:pt x="2331" y="-1132"/>
                          <a:pt x="-1281" y="4080"/>
                          <a:pt x="2132" y="633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890" name="Google Shape;1890;p35"/>
            <p:cNvGrpSpPr/>
            <p:nvPr/>
          </p:nvGrpSpPr>
          <p:grpSpPr>
            <a:xfrm>
              <a:off x="6377498" y="1469752"/>
              <a:ext cx="504941" cy="1275391"/>
              <a:chOff x="6377498" y="1469752"/>
              <a:chExt cx="504941" cy="1275391"/>
            </a:xfrm>
          </p:grpSpPr>
          <p:grpSp>
            <p:nvGrpSpPr>
              <p:cNvPr id="1891" name="Google Shape;1891;p35"/>
              <p:cNvGrpSpPr/>
              <p:nvPr/>
            </p:nvGrpSpPr>
            <p:grpSpPr>
              <a:xfrm rot="3822392">
                <a:off x="6458155" y="2307252"/>
                <a:ext cx="343626" cy="393431"/>
                <a:chOff x="12597982" y="1804115"/>
                <a:chExt cx="343602" cy="393403"/>
              </a:xfrm>
            </p:grpSpPr>
            <p:grpSp>
              <p:nvGrpSpPr>
                <p:cNvPr id="1892" name="Google Shape;1892;p35"/>
                <p:cNvGrpSpPr/>
                <p:nvPr/>
              </p:nvGrpSpPr>
              <p:grpSpPr>
                <a:xfrm>
                  <a:off x="12597982" y="1804115"/>
                  <a:ext cx="343602" cy="393339"/>
                  <a:chOff x="9430963" y="3549190"/>
                  <a:chExt cx="127161" cy="145568"/>
                </a:xfrm>
              </p:grpSpPr>
              <p:sp>
                <p:nvSpPr>
                  <p:cNvPr id="1893" name="Google Shape;1893;p35"/>
                  <p:cNvSpPr/>
                  <p:nvPr/>
                </p:nvSpPr>
                <p:spPr>
                  <a:xfrm>
                    <a:off x="9430963" y="3549190"/>
                    <a:ext cx="127161" cy="145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161" h="145568" extrusionOk="0">
                        <a:moveTo>
                          <a:pt x="61632" y="142185"/>
                        </a:moveTo>
                        <a:cubicBezTo>
                          <a:pt x="61632" y="142185"/>
                          <a:pt x="14665" y="162990"/>
                          <a:pt x="2261" y="109047"/>
                        </a:cubicBezTo>
                        <a:cubicBezTo>
                          <a:pt x="-10143" y="55105"/>
                          <a:pt x="57350" y="-4147"/>
                          <a:pt x="90091" y="858"/>
                        </a:cubicBezTo>
                        <a:cubicBezTo>
                          <a:pt x="122832" y="5863"/>
                          <a:pt x="134952" y="38089"/>
                          <a:pt x="123971" y="74787"/>
                        </a:cubicBezTo>
                        <a:cubicBezTo>
                          <a:pt x="112990" y="111485"/>
                          <a:pt x="65520" y="140786"/>
                          <a:pt x="61632" y="142185"/>
                        </a:cubicBezTo>
                        <a:close/>
                      </a:path>
                    </a:pathLst>
                  </a:custGeom>
                  <a:solidFill>
                    <a:srgbClr val="A05A4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894" name="Google Shape;1894;p35"/>
                  <p:cNvGrpSpPr/>
                  <p:nvPr/>
                </p:nvGrpSpPr>
                <p:grpSpPr>
                  <a:xfrm>
                    <a:off x="9516082" y="3559474"/>
                    <a:ext cx="29359" cy="32904"/>
                    <a:chOff x="9516082" y="3559474"/>
                    <a:chExt cx="29359" cy="32904"/>
                  </a:xfrm>
                </p:grpSpPr>
                <p:sp>
                  <p:nvSpPr>
                    <p:cNvPr id="1895" name="Google Shape;1895;p35"/>
                    <p:cNvSpPr/>
                    <p:nvPr/>
                  </p:nvSpPr>
                  <p:spPr>
                    <a:xfrm>
                      <a:off x="9518950" y="3559474"/>
                      <a:ext cx="19794" cy="329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794" h="32904" extrusionOk="0">
                          <a:moveTo>
                            <a:pt x="2208" y="6500"/>
                          </a:moveTo>
                          <a:cubicBezTo>
                            <a:pt x="2874" y="7026"/>
                            <a:pt x="1495" y="5857"/>
                            <a:pt x="2190" y="6482"/>
                          </a:cubicBezTo>
                          <a:cubicBezTo>
                            <a:pt x="2694" y="6935"/>
                            <a:pt x="3192" y="7392"/>
                            <a:pt x="3673" y="7869"/>
                          </a:cubicBezTo>
                          <a:cubicBezTo>
                            <a:pt x="5250" y="9451"/>
                            <a:pt x="6709" y="11147"/>
                            <a:pt x="8036" y="12944"/>
                          </a:cubicBezTo>
                          <a:cubicBezTo>
                            <a:pt x="8514" y="13581"/>
                            <a:pt x="7940" y="12776"/>
                            <a:pt x="8290" y="13296"/>
                          </a:cubicBezTo>
                          <a:cubicBezTo>
                            <a:pt x="8507" y="13617"/>
                            <a:pt x="8723" y="13938"/>
                            <a:pt x="8933" y="14263"/>
                          </a:cubicBezTo>
                          <a:cubicBezTo>
                            <a:pt x="9316" y="14857"/>
                            <a:pt x="9682" y="15461"/>
                            <a:pt x="10032" y="16074"/>
                          </a:cubicBezTo>
                          <a:cubicBezTo>
                            <a:pt x="10836" y="17479"/>
                            <a:pt x="11545" y="18936"/>
                            <a:pt x="12153" y="20437"/>
                          </a:cubicBezTo>
                          <a:cubicBezTo>
                            <a:pt x="12237" y="20646"/>
                            <a:pt x="12320" y="20856"/>
                            <a:pt x="12400" y="21066"/>
                          </a:cubicBezTo>
                          <a:cubicBezTo>
                            <a:pt x="12307" y="20812"/>
                            <a:pt x="12327" y="20872"/>
                            <a:pt x="12461" y="21245"/>
                          </a:cubicBezTo>
                          <a:cubicBezTo>
                            <a:pt x="12574" y="21572"/>
                            <a:pt x="12682" y="21901"/>
                            <a:pt x="12785" y="22232"/>
                          </a:cubicBezTo>
                          <a:cubicBezTo>
                            <a:pt x="13067" y="23137"/>
                            <a:pt x="13307" y="24055"/>
                            <a:pt x="13506" y="24981"/>
                          </a:cubicBezTo>
                          <a:cubicBezTo>
                            <a:pt x="13882" y="26658"/>
                            <a:pt x="14079" y="28369"/>
                            <a:pt x="14096" y="30087"/>
                          </a:cubicBezTo>
                          <a:cubicBezTo>
                            <a:pt x="14055" y="31855"/>
                            <a:pt x="15412" y="33343"/>
                            <a:pt x="17177" y="33463"/>
                          </a:cubicBezTo>
                          <a:cubicBezTo>
                            <a:pt x="18954" y="33529"/>
                            <a:pt x="20456" y="32158"/>
                            <a:pt x="20553" y="30381"/>
                          </a:cubicBezTo>
                          <a:cubicBezTo>
                            <a:pt x="20127" y="18913"/>
                            <a:pt x="14708" y="8205"/>
                            <a:pt x="5721" y="1072"/>
                          </a:cubicBezTo>
                          <a:cubicBezTo>
                            <a:pt x="4220" y="116"/>
                            <a:pt x="2230" y="541"/>
                            <a:pt x="1252" y="2028"/>
                          </a:cubicBezTo>
                          <a:cubicBezTo>
                            <a:pt x="321" y="3534"/>
                            <a:pt x="743" y="5507"/>
                            <a:pt x="2208" y="650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896" name="Google Shape;1896;p35"/>
                    <p:cNvSpPr/>
                    <p:nvPr/>
                  </p:nvSpPr>
                  <p:spPr>
                    <a:xfrm>
                      <a:off x="9516082" y="3566326"/>
                      <a:ext cx="29359" cy="17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59" h="17750" extrusionOk="0">
                          <a:moveTo>
                            <a:pt x="5492" y="17940"/>
                          </a:moveTo>
                          <a:cubicBezTo>
                            <a:pt x="11679" y="14540"/>
                            <a:pt x="17909" y="11139"/>
                            <a:pt x="24323" y="8186"/>
                          </a:cubicBezTo>
                          <a:cubicBezTo>
                            <a:pt x="25143" y="7809"/>
                            <a:pt x="25970" y="7458"/>
                            <a:pt x="26804" y="7114"/>
                          </a:cubicBezTo>
                          <a:cubicBezTo>
                            <a:pt x="27443" y="6851"/>
                            <a:pt x="26155" y="7310"/>
                            <a:pt x="26580" y="7197"/>
                          </a:cubicBezTo>
                          <a:cubicBezTo>
                            <a:pt x="26710" y="7162"/>
                            <a:pt x="26837" y="7109"/>
                            <a:pt x="26965" y="7071"/>
                          </a:cubicBezTo>
                          <a:cubicBezTo>
                            <a:pt x="27173" y="7005"/>
                            <a:pt x="27387" y="6959"/>
                            <a:pt x="27604" y="6933"/>
                          </a:cubicBezTo>
                          <a:cubicBezTo>
                            <a:pt x="29338" y="6528"/>
                            <a:pt x="30424" y="4803"/>
                            <a:pt x="30040" y="3064"/>
                          </a:cubicBezTo>
                          <a:cubicBezTo>
                            <a:pt x="29604" y="1351"/>
                            <a:pt x="27904" y="280"/>
                            <a:pt x="26172" y="627"/>
                          </a:cubicBezTo>
                          <a:cubicBezTo>
                            <a:pt x="24784" y="895"/>
                            <a:pt x="23446" y="1378"/>
                            <a:pt x="22207" y="2058"/>
                          </a:cubicBezTo>
                          <a:cubicBezTo>
                            <a:pt x="20303" y="2902"/>
                            <a:pt x="18435" y="3828"/>
                            <a:pt x="16577" y="4765"/>
                          </a:cubicBezTo>
                          <a:cubicBezTo>
                            <a:pt x="12710" y="6715"/>
                            <a:pt x="8885" y="8746"/>
                            <a:pt x="5076" y="10806"/>
                          </a:cubicBezTo>
                          <a:cubicBezTo>
                            <a:pt x="4213" y="11274"/>
                            <a:pt x="3350" y="11743"/>
                            <a:pt x="2489" y="12215"/>
                          </a:cubicBezTo>
                          <a:cubicBezTo>
                            <a:pt x="908" y="13045"/>
                            <a:pt x="300" y="14999"/>
                            <a:pt x="1129" y="16580"/>
                          </a:cubicBezTo>
                          <a:cubicBezTo>
                            <a:pt x="1958" y="18161"/>
                            <a:pt x="3912" y="18770"/>
                            <a:pt x="5492" y="1794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897" name="Google Shape;1897;p35"/>
                <p:cNvGrpSpPr/>
                <p:nvPr/>
              </p:nvGrpSpPr>
              <p:grpSpPr>
                <a:xfrm>
                  <a:off x="12827982" y="1831904"/>
                  <a:ext cx="79331" cy="88910"/>
                  <a:chOff x="9516082" y="3559474"/>
                  <a:chExt cx="29359" cy="32904"/>
                </a:xfrm>
              </p:grpSpPr>
              <p:sp>
                <p:nvSpPr>
                  <p:cNvPr id="1898" name="Google Shape;1898;p35"/>
                  <p:cNvSpPr/>
                  <p:nvPr/>
                </p:nvSpPr>
                <p:spPr>
                  <a:xfrm>
                    <a:off x="9518950" y="3559474"/>
                    <a:ext cx="19794" cy="32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94" h="32904" extrusionOk="0">
                        <a:moveTo>
                          <a:pt x="2208" y="6500"/>
                        </a:moveTo>
                        <a:cubicBezTo>
                          <a:pt x="2874" y="7026"/>
                          <a:pt x="1495" y="5857"/>
                          <a:pt x="2190" y="6482"/>
                        </a:cubicBezTo>
                        <a:cubicBezTo>
                          <a:pt x="2694" y="6935"/>
                          <a:pt x="3192" y="7392"/>
                          <a:pt x="3673" y="7869"/>
                        </a:cubicBezTo>
                        <a:cubicBezTo>
                          <a:pt x="5250" y="9451"/>
                          <a:pt x="6709" y="11147"/>
                          <a:pt x="8036" y="12944"/>
                        </a:cubicBezTo>
                        <a:cubicBezTo>
                          <a:pt x="8514" y="13581"/>
                          <a:pt x="7940" y="12776"/>
                          <a:pt x="8290" y="13296"/>
                        </a:cubicBezTo>
                        <a:cubicBezTo>
                          <a:pt x="8507" y="13617"/>
                          <a:pt x="8723" y="13938"/>
                          <a:pt x="8933" y="14263"/>
                        </a:cubicBezTo>
                        <a:cubicBezTo>
                          <a:pt x="9316" y="14857"/>
                          <a:pt x="9682" y="15461"/>
                          <a:pt x="10032" y="16074"/>
                        </a:cubicBezTo>
                        <a:cubicBezTo>
                          <a:pt x="10836" y="17479"/>
                          <a:pt x="11545" y="18936"/>
                          <a:pt x="12153" y="20437"/>
                        </a:cubicBezTo>
                        <a:cubicBezTo>
                          <a:pt x="12237" y="20646"/>
                          <a:pt x="12320" y="20856"/>
                          <a:pt x="12400" y="21066"/>
                        </a:cubicBezTo>
                        <a:cubicBezTo>
                          <a:pt x="12307" y="20812"/>
                          <a:pt x="12327" y="20872"/>
                          <a:pt x="12461" y="21245"/>
                        </a:cubicBezTo>
                        <a:cubicBezTo>
                          <a:pt x="12574" y="21572"/>
                          <a:pt x="12682" y="21901"/>
                          <a:pt x="12785" y="22232"/>
                        </a:cubicBezTo>
                        <a:cubicBezTo>
                          <a:pt x="13067" y="23137"/>
                          <a:pt x="13307" y="24055"/>
                          <a:pt x="13506" y="24981"/>
                        </a:cubicBezTo>
                        <a:cubicBezTo>
                          <a:pt x="13882" y="26658"/>
                          <a:pt x="14079" y="28369"/>
                          <a:pt x="14096" y="30087"/>
                        </a:cubicBezTo>
                        <a:cubicBezTo>
                          <a:pt x="14055" y="31855"/>
                          <a:pt x="15412" y="33343"/>
                          <a:pt x="17177" y="33463"/>
                        </a:cubicBezTo>
                        <a:cubicBezTo>
                          <a:pt x="18954" y="33529"/>
                          <a:pt x="20456" y="32158"/>
                          <a:pt x="20553" y="30381"/>
                        </a:cubicBezTo>
                        <a:cubicBezTo>
                          <a:pt x="20127" y="18913"/>
                          <a:pt x="14708" y="8205"/>
                          <a:pt x="5721" y="1072"/>
                        </a:cubicBezTo>
                        <a:cubicBezTo>
                          <a:pt x="4220" y="116"/>
                          <a:pt x="2230" y="541"/>
                          <a:pt x="1252" y="2028"/>
                        </a:cubicBezTo>
                        <a:cubicBezTo>
                          <a:pt x="321" y="3534"/>
                          <a:pt x="743" y="5507"/>
                          <a:pt x="2208" y="65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9" name="Google Shape;1899;p35"/>
                  <p:cNvSpPr/>
                  <p:nvPr/>
                </p:nvSpPr>
                <p:spPr>
                  <a:xfrm>
                    <a:off x="9516082" y="3566326"/>
                    <a:ext cx="29359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59" h="17750" extrusionOk="0">
                        <a:moveTo>
                          <a:pt x="5492" y="17940"/>
                        </a:moveTo>
                        <a:cubicBezTo>
                          <a:pt x="11679" y="14540"/>
                          <a:pt x="17909" y="11139"/>
                          <a:pt x="24323" y="8186"/>
                        </a:cubicBezTo>
                        <a:cubicBezTo>
                          <a:pt x="25143" y="7809"/>
                          <a:pt x="25970" y="7458"/>
                          <a:pt x="26804" y="7114"/>
                        </a:cubicBezTo>
                        <a:cubicBezTo>
                          <a:pt x="27443" y="6851"/>
                          <a:pt x="26155" y="7310"/>
                          <a:pt x="26580" y="7197"/>
                        </a:cubicBezTo>
                        <a:cubicBezTo>
                          <a:pt x="26710" y="7162"/>
                          <a:pt x="26837" y="7109"/>
                          <a:pt x="26965" y="7071"/>
                        </a:cubicBezTo>
                        <a:cubicBezTo>
                          <a:pt x="27173" y="7005"/>
                          <a:pt x="27387" y="6959"/>
                          <a:pt x="27604" y="6933"/>
                        </a:cubicBezTo>
                        <a:cubicBezTo>
                          <a:pt x="29338" y="6528"/>
                          <a:pt x="30424" y="4803"/>
                          <a:pt x="30040" y="3064"/>
                        </a:cubicBezTo>
                        <a:cubicBezTo>
                          <a:pt x="29604" y="1351"/>
                          <a:pt x="27904" y="280"/>
                          <a:pt x="26172" y="627"/>
                        </a:cubicBezTo>
                        <a:cubicBezTo>
                          <a:pt x="24784" y="895"/>
                          <a:pt x="23446" y="1378"/>
                          <a:pt x="22207" y="2058"/>
                        </a:cubicBezTo>
                        <a:cubicBezTo>
                          <a:pt x="20303" y="2902"/>
                          <a:pt x="18435" y="3828"/>
                          <a:pt x="16577" y="4765"/>
                        </a:cubicBezTo>
                        <a:cubicBezTo>
                          <a:pt x="12710" y="6715"/>
                          <a:pt x="8885" y="8746"/>
                          <a:pt x="5076" y="10806"/>
                        </a:cubicBezTo>
                        <a:cubicBezTo>
                          <a:pt x="4213" y="11274"/>
                          <a:pt x="3350" y="11743"/>
                          <a:pt x="2489" y="12215"/>
                        </a:cubicBezTo>
                        <a:cubicBezTo>
                          <a:pt x="908" y="13045"/>
                          <a:pt x="300" y="14999"/>
                          <a:pt x="1129" y="16580"/>
                        </a:cubicBezTo>
                        <a:cubicBezTo>
                          <a:pt x="1958" y="18161"/>
                          <a:pt x="3912" y="18770"/>
                          <a:pt x="5492" y="179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00" name="Google Shape;1900;p35"/>
                <p:cNvSpPr/>
                <p:nvPr/>
              </p:nvSpPr>
              <p:spPr>
                <a:xfrm>
                  <a:off x="12597988" y="1839391"/>
                  <a:ext cx="323208" cy="358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96" h="132517" extrusionOk="0">
                      <a:moveTo>
                        <a:pt x="2277" y="96006"/>
                      </a:moveTo>
                      <a:cubicBezTo>
                        <a:pt x="-6203" y="59313"/>
                        <a:pt x="22270" y="20177"/>
                        <a:pt x="51703" y="561"/>
                      </a:cubicBezTo>
                      <a:cubicBezTo>
                        <a:pt x="33816" y="33316"/>
                        <a:pt x="18994" y="73805"/>
                        <a:pt x="41735" y="91121"/>
                      </a:cubicBezTo>
                      <a:cubicBezTo>
                        <a:pt x="65338" y="109104"/>
                        <a:pt x="97340" y="90285"/>
                        <a:pt x="120354" y="70993"/>
                      </a:cubicBezTo>
                      <a:cubicBezTo>
                        <a:pt x="105213" y="103283"/>
                        <a:pt x="65187" y="127820"/>
                        <a:pt x="61646" y="129142"/>
                      </a:cubicBezTo>
                      <a:cubicBezTo>
                        <a:pt x="61646" y="129142"/>
                        <a:pt x="14659" y="149921"/>
                        <a:pt x="2277" y="96006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01" name="Google Shape;1901;p35"/>
                <p:cNvGrpSpPr/>
                <p:nvPr/>
              </p:nvGrpSpPr>
              <p:grpSpPr>
                <a:xfrm>
                  <a:off x="12650489" y="1851302"/>
                  <a:ext cx="248826" cy="302008"/>
                  <a:chOff x="9450395" y="3566653"/>
                  <a:chExt cx="92086" cy="111768"/>
                </a:xfrm>
              </p:grpSpPr>
              <p:sp>
                <p:nvSpPr>
                  <p:cNvPr id="1902" name="Google Shape;1902;p35"/>
                  <p:cNvSpPr/>
                  <p:nvPr/>
                </p:nvSpPr>
                <p:spPr>
                  <a:xfrm>
                    <a:off x="9500510" y="3622251"/>
                    <a:ext cx="41971" cy="234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71" h="23428" extrusionOk="0">
                        <a:moveTo>
                          <a:pt x="41874" y="5882"/>
                        </a:moveTo>
                        <a:cubicBezTo>
                          <a:pt x="43062" y="4604"/>
                          <a:pt x="43006" y="2608"/>
                          <a:pt x="41748" y="1399"/>
                        </a:cubicBezTo>
                        <a:cubicBezTo>
                          <a:pt x="40461" y="235"/>
                          <a:pt x="38486" y="291"/>
                          <a:pt x="37267" y="1525"/>
                        </a:cubicBezTo>
                        <a:cubicBezTo>
                          <a:pt x="27874" y="9691"/>
                          <a:pt x="17170" y="18714"/>
                          <a:pt x="3878" y="17527"/>
                        </a:cubicBezTo>
                        <a:cubicBezTo>
                          <a:pt x="2133" y="17568"/>
                          <a:pt x="744" y="19002"/>
                          <a:pt x="758" y="20748"/>
                        </a:cubicBezTo>
                        <a:cubicBezTo>
                          <a:pt x="824" y="22482"/>
                          <a:pt x="2242" y="23858"/>
                          <a:pt x="3977" y="23870"/>
                        </a:cubicBezTo>
                        <a:cubicBezTo>
                          <a:pt x="18999" y="25212"/>
                          <a:pt x="31262" y="15107"/>
                          <a:pt x="41874" y="588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3" name="Google Shape;1903;p35"/>
                  <p:cNvSpPr/>
                  <p:nvPr/>
                </p:nvSpPr>
                <p:spPr>
                  <a:xfrm>
                    <a:off x="9478850" y="3566653"/>
                    <a:ext cx="13177" cy="2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77" h="29529" extrusionOk="0">
                        <a:moveTo>
                          <a:pt x="7187" y="26870"/>
                        </a:moveTo>
                        <a:cubicBezTo>
                          <a:pt x="6561" y="19395"/>
                          <a:pt x="8664" y="11945"/>
                          <a:pt x="13106" y="5902"/>
                        </a:cubicBezTo>
                        <a:cubicBezTo>
                          <a:pt x="14259" y="4610"/>
                          <a:pt x="14203" y="2644"/>
                          <a:pt x="12981" y="1419"/>
                        </a:cubicBezTo>
                        <a:cubicBezTo>
                          <a:pt x="11704" y="228"/>
                          <a:pt x="9708" y="284"/>
                          <a:pt x="8500" y="1545"/>
                        </a:cubicBezTo>
                        <a:cubicBezTo>
                          <a:pt x="2938" y="8804"/>
                          <a:pt x="217" y="17845"/>
                          <a:pt x="847" y="26969"/>
                        </a:cubicBezTo>
                        <a:cubicBezTo>
                          <a:pt x="915" y="28702"/>
                          <a:pt x="2332" y="30077"/>
                          <a:pt x="4066" y="30091"/>
                        </a:cubicBezTo>
                        <a:cubicBezTo>
                          <a:pt x="5810" y="30047"/>
                          <a:pt x="7197" y="28615"/>
                          <a:pt x="7187" y="2687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35"/>
                  <p:cNvSpPr/>
                  <p:nvPr/>
                </p:nvSpPr>
                <p:spPr>
                  <a:xfrm>
                    <a:off x="9471835" y="3608658"/>
                    <a:ext cx="10072" cy="22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2" h="22514" extrusionOk="0">
                        <a:moveTo>
                          <a:pt x="9352" y="22612"/>
                        </a:moveTo>
                        <a:cubicBezTo>
                          <a:pt x="10809" y="21668"/>
                          <a:pt x="11263" y="19743"/>
                          <a:pt x="10382" y="18246"/>
                        </a:cubicBezTo>
                        <a:cubicBezTo>
                          <a:pt x="10036" y="17636"/>
                          <a:pt x="9708" y="17015"/>
                          <a:pt x="9408" y="16382"/>
                        </a:cubicBezTo>
                        <a:cubicBezTo>
                          <a:pt x="9360" y="16284"/>
                          <a:pt x="9315" y="16185"/>
                          <a:pt x="9269" y="16088"/>
                        </a:cubicBezTo>
                        <a:lnTo>
                          <a:pt x="9235" y="16007"/>
                        </a:lnTo>
                        <a:cubicBezTo>
                          <a:pt x="9095" y="15661"/>
                          <a:pt x="8952" y="15316"/>
                          <a:pt x="8820" y="14966"/>
                        </a:cubicBezTo>
                        <a:cubicBezTo>
                          <a:pt x="8357" y="13739"/>
                          <a:pt x="7978" y="12483"/>
                          <a:pt x="7685" y="11206"/>
                        </a:cubicBezTo>
                        <a:cubicBezTo>
                          <a:pt x="7553" y="10627"/>
                          <a:pt x="7443" y="10042"/>
                          <a:pt x="7347" y="9456"/>
                        </a:cubicBezTo>
                        <a:cubicBezTo>
                          <a:pt x="7331" y="9308"/>
                          <a:pt x="7263" y="8814"/>
                          <a:pt x="7255" y="8728"/>
                        </a:cubicBezTo>
                        <a:cubicBezTo>
                          <a:pt x="7223" y="8448"/>
                          <a:pt x="7197" y="8169"/>
                          <a:pt x="7175" y="7890"/>
                        </a:cubicBezTo>
                        <a:cubicBezTo>
                          <a:pt x="7065" y="6491"/>
                          <a:pt x="7057" y="5085"/>
                          <a:pt x="7150" y="3684"/>
                        </a:cubicBezTo>
                        <a:cubicBezTo>
                          <a:pt x="7114" y="1937"/>
                          <a:pt x="5678" y="544"/>
                          <a:pt x="3930" y="562"/>
                        </a:cubicBezTo>
                        <a:cubicBezTo>
                          <a:pt x="2198" y="632"/>
                          <a:pt x="826" y="2048"/>
                          <a:pt x="810" y="3782"/>
                        </a:cubicBezTo>
                        <a:cubicBezTo>
                          <a:pt x="458" y="9994"/>
                          <a:pt x="1908" y="16176"/>
                          <a:pt x="4986" y="21582"/>
                        </a:cubicBezTo>
                        <a:cubicBezTo>
                          <a:pt x="5917" y="23059"/>
                          <a:pt x="7859" y="23517"/>
                          <a:pt x="9352" y="2261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5" name="Google Shape;1905;p35"/>
                  <p:cNvSpPr/>
                  <p:nvPr/>
                </p:nvSpPr>
                <p:spPr>
                  <a:xfrm>
                    <a:off x="9450809" y="3604971"/>
                    <a:ext cx="8592" cy="28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92" h="28302" extrusionOk="0">
                        <a:moveTo>
                          <a:pt x="5638" y="28741"/>
                        </a:moveTo>
                        <a:cubicBezTo>
                          <a:pt x="7294" y="28220"/>
                          <a:pt x="8243" y="26484"/>
                          <a:pt x="7789" y="24809"/>
                        </a:cubicBezTo>
                        <a:cubicBezTo>
                          <a:pt x="6485" y="18023"/>
                          <a:pt x="6993" y="11014"/>
                          <a:pt x="9261" y="4488"/>
                        </a:cubicBezTo>
                        <a:cubicBezTo>
                          <a:pt x="9669" y="2791"/>
                          <a:pt x="8642" y="1081"/>
                          <a:pt x="6953" y="643"/>
                        </a:cubicBezTo>
                        <a:cubicBezTo>
                          <a:pt x="5260" y="257"/>
                          <a:pt x="3564" y="1276"/>
                          <a:pt x="3110" y="2952"/>
                        </a:cubicBezTo>
                        <a:cubicBezTo>
                          <a:pt x="558" y="10568"/>
                          <a:pt x="73" y="18725"/>
                          <a:pt x="1705" y="26589"/>
                        </a:cubicBezTo>
                        <a:cubicBezTo>
                          <a:pt x="2208" y="28261"/>
                          <a:pt x="3960" y="29219"/>
                          <a:pt x="5638" y="287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6" name="Google Shape;1906;p35"/>
                  <p:cNvSpPr/>
                  <p:nvPr/>
                </p:nvSpPr>
                <p:spPr>
                  <a:xfrm>
                    <a:off x="9450395" y="3642973"/>
                    <a:ext cx="11385" cy="14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85" h="14871" extrusionOk="0">
                        <a:moveTo>
                          <a:pt x="10634" y="14965"/>
                        </a:moveTo>
                        <a:cubicBezTo>
                          <a:pt x="11333" y="14526"/>
                          <a:pt x="11838" y="13835"/>
                          <a:pt x="12042" y="13034"/>
                        </a:cubicBezTo>
                        <a:cubicBezTo>
                          <a:pt x="12261" y="12205"/>
                          <a:pt x="12123" y="11322"/>
                          <a:pt x="11663" y="10599"/>
                        </a:cubicBezTo>
                        <a:cubicBezTo>
                          <a:pt x="9796" y="8214"/>
                          <a:pt x="8225" y="5613"/>
                          <a:pt x="6983" y="2850"/>
                        </a:cubicBezTo>
                        <a:lnTo>
                          <a:pt x="6978" y="2843"/>
                        </a:lnTo>
                        <a:lnTo>
                          <a:pt x="6963" y="2814"/>
                        </a:lnTo>
                        <a:lnTo>
                          <a:pt x="6928" y="2747"/>
                        </a:lnTo>
                        <a:lnTo>
                          <a:pt x="6935" y="2761"/>
                        </a:lnTo>
                        <a:cubicBezTo>
                          <a:pt x="6673" y="2002"/>
                          <a:pt x="6150" y="1361"/>
                          <a:pt x="5459" y="951"/>
                        </a:cubicBezTo>
                        <a:cubicBezTo>
                          <a:pt x="3923" y="110"/>
                          <a:pt x="1996" y="674"/>
                          <a:pt x="1155" y="2211"/>
                        </a:cubicBezTo>
                        <a:cubicBezTo>
                          <a:pt x="741" y="2945"/>
                          <a:pt x="646" y="3818"/>
                          <a:pt x="894" y="4624"/>
                        </a:cubicBezTo>
                        <a:cubicBezTo>
                          <a:pt x="2264" y="7952"/>
                          <a:pt x="4071" y="11084"/>
                          <a:pt x="6268" y="13934"/>
                        </a:cubicBezTo>
                        <a:cubicBezTo>
                          <a:pt x="6725" y="14618"/>
                          <a:pt x="7409" y="15117"/>
                          <a:pt x="8199" y="15343"/>
                        </a:cubicBezTo>
                        <a:cubicBezTo>
                          <a:pt x="9029" y="15543"/>
                          <a:pt x="9904" y="15407"/>
                          <a:pt x="10633" y="14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35"/>
                  <p:cNvSpPr/>
                  <p:nvPr/>
                </p:nvSpPr>
                <p:spPr>
                  <a:xfrm>
                    <a:off x="9479046" y="3670756"/>
                    <a:ext cx="20068" cy="7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68" h="7665" extrusionOk="0">
                        <a:moveTo>
                          <a:pt x="18546" y="6776"/>
                        </a:moveTo>
                        <a:cubicBezTo>
                          <a:pt x="20226" y="6285"/>
                          <a:pt x="21189" y="4524"/>
                          <a:pt x="20698" y="2843"/>
                        </a:cubicBezTo>
                        <a:cubicBezTo>
                          <a:pt x="20206" y="1162"/>
                          <a:pt x="18446" y="198"/>
                          <a:pt x="16766" y="690"/>
                        </a:cubicBezTo>
                        <a:cubicBezTo>
                          <a:pt x="15665" y="1048"/>
                          <a:pt x="14542" y="1337"/>
                          <a:pt x="13405" y="1556"/>
                        </a:cubicBezTo>
                        <a:cubicBezTo>
                          <a:pt x="13171" y="1601"/>
                          <a:pt x="12932" y="1659"/>
                          <a:pt x="12697" y="1681"/>
                        </a:cubicBezTo>
                        <a:lnTo>
                          <a:pt x="12529" y="1697"/>
                        </a:lnTo>
                        <a:cubicBezTo>
                          <a:pt x="11955" y="1768"/>
                          <a:pt x="11379" y="1821"/>
                          <a:pt x="10801" y="1855"/>
                        </a:cubicBezTo>
                        <a:cubicBezTo>
                          <a:pt x="9727" y="1919"/>
                          <a:pt x="8650" y="1919"/>
                          <a:pt x="7576" y="1854"/>
                        </a:cubicBezTo>
                        <a:cubicBezTo>
                          <a:pt x="7287" y="1838"/>
                          <a:pt x="6999" y="1815"/>
                          <a:pt x="6710" y="1789"/>
                        </a:cubicBezTo>
                        <a:lnTo>
                          <a:pt x="6486" y="1767"/>
                        </a:lnTo>
                        <a:lnTo>
                          <a:pt x="6419" y="1758"/>
                        </a:lnTo>
                        <a:cubicBezTo>
                          <a:pt x="5844" y="1674"/>
                          <a:pt x="5273" y="1583"/>
                          <a:pt x="4705" y="1471"/>
                        </a:cubicBezTo>
                        <a:cubicBezTo>
                          <a:pt x="3007" y="1042"/>
                          <a:pt x="1284" y="2071"/>
                          <a:pt x="855" y="3769"/>
                        </a:cubicBezTo>
                        <a:cubicBezTo>
                          <a:pt x="427" y="5467"/>
                          <a:pt x="1456" y="7191"/>
                          <a:pt x="3153" y="7620"/>
                        </a:cubicBezTo>
                        <a:cubicBezTo>
                          <a:pt x="3160" y="7622"/>
                          <a:pt x="3166" y="7623"/>
                          <a:pt x="3172" y="7625"/>
                        </a:cubicBezTo>
                        <a:cubicBezTo>
                          <a:pt x="8286" y="8652"/>
                          <a:pt x="13577" y="8360"/>
                          <a:pt x="18546" y="677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08" name="Google Shape;1908;p35"/>
              <p:cNvGrpSpPr/>
              <p:nvPr/>
            </p:nvGrpSpPr>
            <p:grpSpPr>
              <a:xfrm rot="3822392">
                <a:off x="6424779" y="1563547"/>
                <a:ext cx="410396" cy="323762"/>
                <a:chOff x="11633911" y="1370952"/>
                <a:chExt cx="410367" cy="323739"/>
              </a:xfrm>
            </p:grpSpPr>
            <p:grpSp>
              <p:nvGrpSpPr>
                <p:cNvPr id="1909" name="Google Shape;1909;p35"/>
                <p:cNvGrpSpPr/>
                <p:nvPr/>
              </p:nvGrpSpPr>
              <p:grpSpPr>
                <a:xfrm>
                  <a:off x="11633911" y="1370952"/>
                  <a:ext cx="410311" cy="323668"/>
                  <a:chOff x="9074177" y="3388884"/>
                  <a:chExt cx="151849" cy="119784"/>
                </a:xfrm>
              </p:grpSpPr>
              <p:sp>
                <p:nvSpPr>
                  <p:cNvPr id="1910" name="Google Shape;1910;p35"/>
                  <p:cNvSpPr/>
                  <p:nvPr/>
                </p:nvSpPr>
                <p:spPr>
                  <a:xfrm>
                    <a:off x="9074177" y="3388884"/>
                    <a:ext cx="151849" cy="119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849" h="119784" extrusionOk="0">
                        <a:moveTo>
                          <a:pt x="144801" y="51676"/>
                        </a:moveTo>
                        <a:cubicBezTo>
                          <a:pt x="144801" y="51676"/>
                          <a:pt x="173090" y="94565"/>
                          <a:pt x="121967" y="115737"/>
                        </a:cubicBezTo>
                        <a:cubicBezTo>
                          <a:pt x="70843" y="136909"/>
                          <a:pt x="1252" y="80138"/>
                          <a:pt x="764" y="47008"/>
                        </a:cubicBezTo>
                        <a:cubicBezTo>
                          <a:pt x="275" y="13878"/>
                          <a:pt x="30038" y="-3416"/>
                          <a:pt x="68033" y="1338"/>
                        </a:cubicBezTo>
                        <a:cubicBezTo>
                          <a:pt x="106030" y="6094"/>
                          <a:pt x="142778" y="48072"/>
                          <a:pt x="144801" y="51676"/>
                        </a:cubicBezTo>
                        <a:close/>
                      </a:path>
                    </a:pathLst>
                  </a:custGeom>
                  <a:solidFill>
                    <a:srgbClr val="A05A4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911" name="Google Shape;1911;p35"/>
                  <p:cNvGrpSpPr/>
                  <p:nvPr/>
                </p:nvGrpSpPr>
                <p:grpSpPr>
                  <a:xfrm>
                    <a:off x="9083674" y="3407158"/>
                    <a:ext cx="30310" cy="27360"/>
                    <a:chOff x="9083674" y="3407158"/>
                    <a:chExt cx="30310" cy="27360"/>
                  </a:xfrm>
                </p:grpSpPr>
                <p:sp>
                  <p:nvSpPr>
                    <p:cNvPr id="1912" name="Google Shape;1912;p35"/>
                    <p:cNvSpPr/>
                    <p:nvPr/>
                  </p:nvSpPr>
                  <p:spPr>
                    <a:xfrm>
                      <a:off x="9083674" y="3410515"/>
                      <a:ext cx="30310" cy="240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10" h="24003" extrusionOk="0">
                          <a:moveTo>
                            <a:pt x="6949" y="22636"/>
                          </a:moveTo>
                          <a:cubicBezTo>
                            <a:pt x="7358" y="21891"/>
                            <a:pt x="6434" y="23446"/>
                            <a:pt x="6935" y="22656"/>
                          </a:cubicBezTo>
                          <a:cubicBezTo>
                            <a:pt x="7298" y="22084"/>
                            <a:pt x="7666" y="21517"/>
                            <a:pt x="8057" y="20963"/>
                          </a:cubicBezTo>
                          <a:cubicBezTo>
                            <a:pt x="9355" y="19145"/>
                            <a:pt x="10786" y="17425"/>
                            <a:pt x="12337" y="15818"/>
                          </a:cubicBezTo>
                          <a:cubicBezTo>
                            <a:pt x="12885" y="15242"/>
                            <a:pt x="12187" y="15941"/>
                            <a:pt x="12642" y="15510"/>
                          </a:cubicBezTo>
                          <a:cubicBezTo>
                            <a:pt x="12922" y="15243"/>
                            <a:pt x="13203" y="14976"/>
                            <a:pt x="13490" y="14715"/>
                          </a:cubicBezTo>
                          <a:cubicBezTo>
                            <a:pt x="14011" y="14240"/>
                            <a:pt x="14545" y="13778"/>
                            <a:pt x="15092" y="13331"/>
                          </a:cubicBezTo>
                          <a:cubicBezTo>
                            <a:pt x="16344" y="12305"/>
                            <a:pt x="17664" y="11364"/>
                            <a:pt x="19042" y="10515"/>
                          </a:cubicBezTo>
                          <a:cubicBezTo>
                            <a:pt x="19234" y="10398"/>
                            <a:pt x="19427" y="10283"/>
                            <a:pt x="19622" y="10168"/>
                          </a:cubicBezTo>
                          <a:cubicBezTo>
                            <a:pt x="19387" y="10301"/>
                            <a:pt x="19442" y="10272"/>
                            <a:pt x="19787" y="10079"/>
                          </a:cubicBezTo>
                          <a:cubicBezTo>
                            <a:pt x="20092" y="9913"/>
                            <a:pt x="20398" y="9752"/>
                            <a:pt x="20707" y="9595"/>
                          </a:cubicBezTo>
                          <a:cubicBezTo>
                            <a:pt x="21552" y="9167"/>
                            <a:pt x="22416" y="8778"/>
                            <a:pt x="23298" y="8428"/>
                          </a:cubicBezTo>
                          <a:cubicBezTo>
                            <a:pt x="24888" y="7780"/>
                            <a:pt x="26542" y="7301"/>
                            <a:pt x="28233" y="7001"/>
                          </a:cubicBezTo>
                          <a:cubicBezTo>
                            <a:pt x="29984" y="6748"/>
                            <a:pt x="31226" y="5163"/>
                            <a:pt x="31052" y="3402"/>
                          </a:cubicBezTo>
                          <a:cubicBezTo>
                            <a:pt x="30822" y="1638"/>
                            <a:pt x="29221" y="383"/>
                            <a:pt x="27454" y="582"/>
                          </a:cubicBezTo>
                          <a:cubicBezTo>
                            <a:pt x="16219" y="2902"/>
                            <a:pt x="6560" y="10021"/>
                            <a:pt x="1017" y="20069"/>
                          </a:cubicBezTo>
                          <a:cubicBezTo>
                            <a:pt x="323" y="21708"/>
                            <a:pt x="1072" y="23601"/>
                            <a:pt x="2700" y="24320"/>
                          </a:cubicBezTo>
                          <a:cubicBezTo>
                            <a:pt x="4339" y="24988"/>
                            <a:pt x="6213" y="24245"/>
                            <a:pt x="6949" y="22636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913" name="Google Shape;1913;p35"/>
                    <p:cNvSpPr/>
                    <p:nvPr/>
                  </p:nvSpPr>
                  <p:spPr>
                    <a:xfrm>
                      <a:off x="9087118" y="3407158"/>
                      <a:ext cx="21377" cy="271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377" h="27188" extrusionOk="0">
                          <a:moveTo>
                            <a:pt x="21470" y="22552"/>
                          </a:moveTo>
                          <a:cubicBezTo>
                            <a:pt x="17093" y="17012"/>
                            <a:pt x="12708" y="11430"/>
                            <a:pt x="8735" y="5590"/>
                          </a:cubicBezTo>
                          <a:cubicBezTo>
                            <a:pt x="8227" y="4845"/>
                            <a:pt x="7745" y="4086"/>
                            <a:pt x="7268" y="3320"/>
                          </a:cubicBezTo>
                          <a:cubicBezTo>
                            <a:pt x="6903" y="2734"/>
                            <a:pt x="7568" y="3929"/>
                            <a:pt x="7386" y="3528"/>
                          </a:cubicBezTo>
                          <a:cubicBezTo>
                            <a:pt x="7331" y="3405"/>
                            <a:pt x="7257" y="3289"/>
                            <a:pt x="7198" y="3168"/>
                          </a:cubicBezTo>
                          <a:cubicBezTo>
                            <a:pt x="7099" y="2974"/>
                            <a:pt x="7018" y="2771"/>
                            <a:pt x="6956" y="2562"/>
                          </a:cubicBezTo>
                          <a:cubicBezTo>
                            <a:pt x="6270" y="918"/>
                            <a:pt x="4389" y="132"/>
                            <a:pt x="2738" y="799"/>
                          </a:cubicBezTo>
                          <a:cubicBezTo>
                            <a:pt x="1122" y="1512"/>
                            <a:pt x="347" y="3367"/>
                            <a:pt x="977" y="5018"/>
                          </a:cubicBezTo>
                          <a:cubicBezTo>
                            <a:pt x="1470" y="6343"/>
                            <a:pt x="2168" y="7583"/>
                            <a:pt x="3044" y="8693"/>
                          </a:cubicBezTo>
                          <a:cubicBezTo>
                            <a:pt x="4192" y="10431"/>
                            <a:pt x="5414" y="12121"/>
                            <a:pt x="6646" y="13799"/>
                          </a:cubicBezTo>
                          <a:cubicBezTo>
                            <a:pt x="9207" y="17291"/>
                            <a:pt x="11844" y="20729"/>
                            <a:pt x="14506" y="24144"/>
                          </a:cubicBezTo>
                          <a:cubicBezTo>
                            <a:pt x="15110" y="24920"/>
                            <a:pt x="15716" y="25693"/>
                            <a:pt x="16324" y="26464"/>
                          </a:cubicBezTo>
                          <a:cubicBezTo>
                            <a:pt x="17399" y="27890"/>
                            <a:pt x="19425" y="28173"/>
                            <a:pt x="20850" y="27098"/>
                          </a:cubicBezTo>
                          <a:cubicBezTo>
                            <a:pt x="22275" y="26023"/>
                            <a:pt x="22559" y="23995"/>
                            <a:pt x="21484" y="22570"/>
                          </a:cubicBezTo>
                          <a:cubicBezTo>
                            <a:pt x="21479" y="22564"/>
                            <a:pt x="21475" y="22558"/>
                            <a:pt x="21470" y="22552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914" name="Google Shape;1914;p35"/>
                <p:cNvGrpSpPr/>
                <p:nvPr/>
              </p:nvGrpSpPr>
              <p:grpSpPr>
                <a:xfrm>
                  <a:off x="11659573" y="1420331"/>
                  <a:ext cx="81901" cy="73929"/>
                  <a:chOff x="9083674" y="3407158"/>
                  <a:chExt cx="30310" cy="27360"/>
                </a:xfrm>
              </p:grpSpPr>
              <p:sp>
                <p:nvSpPr>
                  <p:cNvPr id="1915" name="Google Shape;1915;p35"/>
                  <p:cNvSpPr/>
                  <p:nvPr/>
                </p:nvSpPr>
                <p:spPr>
                  <a:xfrm>
                    <a:off x="9083674" y="3410515"/>
                    <a:ext cx="30310" cy="240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0" h="24003" extrusionOk="0">
                        <a:moveTo>
                          <a:pt x="6949" y="22636"/>
                        </a:moveTo>
                        <a:cubicBezTo>
                          <a:pt x="7358" y="21891"/>
                          <a:pt x="6434" y="23446"/>
                          <a:pt x="6935" y="22656"/>
                        </a:cubicBezTo>
                        <a:cubicBezTo>
                          <a:pt x="7298" y="22084"/>
                          <a:pt x="7666" y="21517"/>
                          <a:pt x="8057" y="20963"/>
                        </a:cubicBezTo>
                        <a:cubicBezTo>
                          <a:pt x="9355" y="19145"/>
                          <a:pt x="10786" y="17425"/>
                          <a:pt x="12337" y="15818"/>
                        </a:cubicBezTo>
                        <a:cubicBezTo>
                          <a:pt x="12885" y="15242"/>
                          <a:pt x="12187" y="15941"/>
                          <a:pt x="12642" y="15510"/>
                        </a:cubicBezTo>
                        <a:cubicBezTo>
                          <a:pt x="12922" y="15243"/>
                          <a:pt x="13203" y="14976"/>
                          <a:pt x="13490" y="14715"/>
                        </a:cubicBezTo>
                        <a:cubicBezTo>
                          <a:pt x="14011" y="14240"/>
                          <a:pt x="14545" y="13778"/>
                          <a:pt x="15092" y="13331"/>
                        </a:cubicBezTo>
                        <a:cubicBezTo>
                          <a:pt x="16344" y="12305"/>
                          <a:pt x="17664" y="11364"/>
                          <a:pt x="19042" y="10515"/>
                        </a:cubicBezTo>
                        <a:cubicBezTo>
                          <a:pt x="19234" y="10398"/>
                          <a:pt x="19427" y="10283"/>
                          <a:pt x="19622" y="10168"/>
                        </a:cubicBezTo>
                        <a:cubicBezTo>
                          <a:pt x="19387" y="10301"/>
                          <a:pt x="19442" y="10272"/>
                          <a:pt x="19787" y="10079"/>
                        </a:cubicBezTo>
                        <a:cubicBezTo>
                          <a:pt x="20092" y="9913"/>
                          <a:pt x="20398" y="9752"/>
                          <a:pt x="20707" y="9595"/>
                        </a:cubicBezTo>
                        <a:cubicBezTo>
                          <a:pt x="21552" y="9167"/>
                          <a:pt x="22416" y="8778"/>
                          <a:pt x="23298" y="8428"/>
                        </a:cubicBezTo>
                        <a:cubicBezTo>
                          <a:pt x="24888" y="7780"/>
                          <a:pt x="26542" y="7301"/>
                          <a:pt x="28233" y="7001"/>
                        </a:cubicBezTo>
                        <a:cubicBezTo>
                          <a:pt x="29984" y="6748"/>
                          <a:pt x="31226" y="5163"/>
                          <a:pt x="31052" y="3402"/>
                        </a:cubicBezTo>
                        <a:cubicBezTo>
                          <a:pt x="30822" y="1638"/>
                          <a:pt x="29221" y="383"/>
                          <a:pt x="27454" y="582"/>
                        </a:cubicBezTo>
                        <a:cubicBezTo>
                          <a:pt x="16219" y="2902"/>
                          <a:pt x="6560" y="10021"/>
                          <a:pt x="1017" y="20069"/>
                        </a:cubicBezTo>
                        <a:cubicBezTo>
                          <a:pt x="323" y="21708"/>
                          <a:pt x="1072" y="23601"/>
                          <a:pt x="2700" y="24320"/>
                        </a:cubicBezTo>
                        <a:cubicBezTo>
                          <a:pt x="4339" y="24988"/>
                          <a:pt x="6213" y="24245"/>
                          <a:pt x="6949" y="2263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35"/>
                  <p:cNvSpPr/>
                  <p:nvPr/>
                </p:nvSpPr>
                <p:spPr>
                  <a:xfrm>
                    <a:off x="9087118" y="3407158"/>
                    <a:ext cx="21377" cy="27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77" h="27188" extrusionOk="0">
                        <a:moveTo>
                          <a:pt x="21470" y="22552"/>
                        </a:moveTo>
                        <a:cubicBezTo>
                          <a:pt x="17093" y="17012"/>
                          <a:pt x="12708" y="11430"/>
                          <a:pt x="8735" y="5590"/>
                        </a:cubicBezTo>
                        <a:cubicBezTo>
                          <a:pt x="8227" y="4845"/>
                          <a:pt x="7745" y="4086"/>
                          <a:pt x="7268" y="3320"/>
                        </a:cubicBezTo>
                        <a:cubicBezTo>
                          <a:pt x="6903" y="2734"/>
                          <a:pt x="7568" y="3929"/>
                          <a:pt x="7386" y="3528"/>
                        </a:cubicBezTo>
                        <a:cubicBezTo>
                          <a:pt x="7331" y="3405"/>
                          <a:pt x="7257" y="3289"/>
                          <a:pt x="7198" y="3168"/>
                        </a:cubicBezTo>
                        <a:cubicBezTo>
                          <a:pt x="7099" y="2974"/>
                          <a:pt x="7018" y="2771"/>
                          <a:pt x="6956" y="2562"/>
                        </a:cubicBezTo>
                        <a:cubicBezTo>
                          <a:pt x="6270" y="918"/>
                          <a:pt x="4389" y="132"/>
                          <a:pt x="2738" y="799"/>
                        </a:cubicBezTo>
                        <a:cubicBezTo>
                          <a:pt x="1122" y="1512"/>
                          <a:pt x="347" y="3367"/>
                          <a:pt x="977" y="5018"/>
                        </a:cubicBezTo>
                        <a:cubicBezTo>
                          <a:pt x="1470" y="6343"/>
                          <a:pt x="2168" y="7583"/>
                          <a:pt x="3044" y="8693"/>
                        </a:cubicBezTo>
                        <a:cubicBezTo>
                          <a:pt x="4192" y="10431"/>
                          <a:pt x="5414" y="12121"/>
                          <a:pt x="6646" y="13799"/>
                        </a:cubicBezTo>
                        <a:cubicBezTo>
                          <a:pt x="9207" y="17291"/>
                          <a:pt x="11844" y="20729"/>
                          <a:pt x="14506" y="24144"/>
                        </a:cubicBezTo>
                        <a:cubicBezTo>
                          <a:pt x="15110" y="24920"/>
                          <a:pt x="15716" y="25693"/>
                          <a:pt x="16324" y="26464"/>
                        </a:cubicBezTo>
                        <a:cubicBezTo>
                          <a:pt x="17399" y="27890"/>
                          <a:pt x="19425" y="28173"/>
                          <a:pt x="20850" y="27098"/>
                        </a:cubicBezTo>
                        <a:cubicBezTo>
                          <a:pt x="22275" y="26023"/>
                          <a:pt x="22559" y="23995"/>
                          <a:pt x="21484" y="22570"/>
                        </a:cubicBezTo>
                        <a:cubicBezTo>
                          <a:pt x="21479" y="22564"/>
                          <a:pt x="21475" y="22558"/>
                          <a:pt x="21470" y="2255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17" name="Google Shape;1917;p35"/>
                <p:cNvSpPr/>
                <p:nvPr/>
              </p:nvSpPr>
              <p:spPr>
                <a:xfrm>
                  <a:off x="11685091" y="1378543"/>
                  <a:ext cx="359187" cy="316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09" h="116984" extrusionOk="0">
                      <a:moveTo>
                        <a:pt x="103036" y="112908"/>
                      </a:moveTo>
                      <a:cubicBezTo>
                        <a:pt x="68268" y="127351"/>
                        <a:pt x="24971" y="105743"/>
                        <a:pt x="758" y="79956"/>
                      </a:cubicBezTo>
                      <a:cubicBezTo>
                        <a:pt x="36011" y="92176"/>
                        <a:pt x="78381" y="100092"/>
                        <a:pt x="91685" y="74789"/>
                      </a:cubicBezTo>
                      <a:cubicBezTo>
                        <a:pt x="105504" y="48525"/>
                        <a:pt x="81652" y="20071"/>
                        <a:pt x="58820" y="561"/>
                      </a:cubicBezTo>
                      <a:cubicBezTo>
                        <a:pt x="93160" y="10151"/>
                        <a:pt x="123979" y="45575"/>
                        <a:pt x="125870" y="48848"/>
                      </a:cubicBezTo>
                      <a:cubicBezTo>
                        <a:pt x="125870" y="48848"/>
                        <a:pt x="154136" y="91762"/>
                        <a:pt x="103036" y="112908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18" name="Google Shape;1918;p35"/>
                <p:cNvGrpSpPr/>
                <p:nvPr/>
              </p:nvGrpSpPr>
              <p:grpSpPr>
                <a:xfrm>
                  <a:off x="11693587" y="1403221"/>
                  <a:ext cx="299617" cy="247804"/>
                  <a:chOff x="9096262" y="3400826"/>
                  <a:chExt cx="110883" cy="91708"/>
                </a:xfrm>
              </p:grpSpPr>
              <p:sp>
                <p:nvSpPr>
                  <p:cNvPr id="1919" name="Google Shape;1919;p35"/>
                  <p:cNvSpPr/>
                  <p:nvPr/>
                </p:nvSpPr>
                <p:spPr>
                  <a:xfrm>
                    <a:off x="9142719" y="3400826"/>
                    <a:ext cx="28960" cy="3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960" h="38677" extrusionOk="0">
                        <a:moveTo>
                          <a:pt x="5667" y="1090"/>
                        </a:moveTo>
                        <a:cubicBezTo>
                          <a:pt x="4210" y="129"/>
                          <a:pt x="2252" y="515"/>
                          <a:pt x="1269" y="1956"/>
                        </a:cubicBezTo>
                        <a:cubicBezTo>
                          <a:pt x="335" y="3419"/>
                          <a:pt x="716" y="5358"/>
                          <a:pt x="2135" y="6357"/>
                        </a:cubicBezTo>
                        <a:cubicBezTo>
                          <a:pt x="11741" y="14271"/>
                          <a:pt x="22409" y="23336"/>
                          <a:pt x="23441" y="36645"/>
                        </a:cubicBezTo>
                        <a:cubicBezTo>
                          <a:pt x="23769" y="38360"/>
                          <a:pt x="25413" y="39493"/>
                          <a:pt x="27132" y="39189"/>
                        </a:cubicBezTo>
                        <a:cubicBezTo>
                          <a:pt x="28831" y="38838"/>
                          <a:pt x="29953" y="37210"/>
                          <a:pt x="29677" y="35497"/>
                        </a:cubicBezTo>
                        <a:cubicBezTo>
                          <a:pt x="28512" y="20455"/>
                          <a:pt x="16520" y="10030"/>
                          <a:pt x="5667" y="109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35"/>
                  <p:cNvSpPr/>
                  <p:nvPr/>
                </p:nvSpPr>
                <p:spPr>
                  <a:xfrm>
                    <a:off x="9096262" y="3459806"/>
                    <a:ext cx="30312" cy="1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2" h="10142" extrusionOk="0">
                        <a:moveTo>
                          <a:pt x="27337" y="3431"/>
                        </a:moveTo>
                        <a:cubicBezTo>
                          <a:pt x="20072" y="5287"/>
                          <a:pt x="12380" y="4446"/>
                          <a:pt x="5686" y="1064"/>
                        </a:cubicBezTo>
                        <a:cubicBezTo>
                          <a:pt x="4222" y="142"/>
                          <a:pt x="2293" y="522"/>
                          <a:pt x="1288" y="1931"/>
                        </a:cubicBezTo>
                        <a:cubicBezTo>
                          <a:pt x="325" y="3388"/>
                          <a:pt x="711" y="5348"/>
                          <a:pt x="2154" y="6331"/>
                        </a:cubicBezTo>
                        <a:cubicBezTo>
                          <a:pt x="10231" y="10615"/>
                          <a:pt x="19594" y="11802"/>
                          <a:pt x="28484" y="9669"/>
                        </a:cubicBezTo>
                        <a:cubicBezTo>
                          <a:pt x="30182" y="9316"/>
                          <a:pt x="31303" y="7690"/>
                          <a:pt x="31029" y="5976"/>
                        </a:cubicBezTo>
                        <a:cubicBezTo>
                          <a:pt x="30697" y="4264"/>
                          <a:pt x="29056" y="3132"/>
                          <a:pt x="27337" y="34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1" name="Google Shape;1921;p35"/>
                  <p:cNvSpPr/>
                  <p:nvPr/>
                </p:nvSpPr>
                <p:spPr>
                  <a:xfrm>
                    <a:off x="9139967" y="3460155"/>
                    <a:ext cx="21666" cy="12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66" h="12638" extrusionOk="0">
                        <a:moveTo>
                          <a:pt x="21648" y="1615"/>
                        </a:moveTo>
                        <a:cubicBezTo>
                          <a:pt x="20476" y="333"/>
                          <a:pt x="18503" y="204"/>
                          <a:pt x="17174" y="1321"/>
                        </a:cubicBezTo>
                        <a:cubicBezTo>
                          <a:pt x="16629" y="1763"/>
                          <a:pt x="16071" y="2189"/>
                          <a:pt x="15497" y="2591"/>
                        </a:cubicBezTo>
                        <a:cubicBezTo>
                          <a:pt x="15409" y="2654"/>
                          <a:pt x="15319" y="2715"/>
                          <a:pt x="15230" y="2777"/>
                        </a:cubicBezTo>
                        <a:lnTo>
                          <a:pt x="15156" y="2823"/>
                        </a:lnTo>
                        <a:cubicBezTo>
                          <a:pt x="14838" y="3019"/>
                          <a:pt x="14522" y="3217"/>
                          <a:pt x="14198" y="3406"/>
                        </a:cubicBezTo>
                        <a:cubicBezTo>
                          <a:pt x="13066" y="4065"/>
                          <a:pt x="11890" y="4647"/>
                          <a:pt x="10680" y="5147"/>
                        </a:cubicBezTo>
                        <a:cubicBezTo>
                          <a:pt x="10131" y="5374"/>
                          <a:pt x="9572" y="5578"/>
                          <a:pt x="9010" y="5771"/>
                        </a:cubicBezTo>
                        <a:cubicBezTo>
                          <a:pt x="8867" y="5811"/>
                          <a:pt x="8392" y="5960"/>
                          <a:pt x="8307" y="5983"/>
                        </a:cubicBezTo>
                        <a:cubicBezTo>
                          <a:pt x="8038" y="6060"/>
                          <a:pt x="7767" y="6132"/>
                          <a:pt x="7495" y="6200"/>
                        </a:cubicBezTo>
                        <a:cubicBezTo>
                          <a:pt x="6134" y="6540"/>
                          <a:pt x="4749" y="6781"/>
                          <a:pt x="3353" y="6921"/>
                        </a:cubicBezTo>
                        <a:cubicBezTo>
                          <a:pt x="1636" y="7247"/>
                          <a:pt x="501" y="8894"/>
                          <a:pt x="808" y="10615"/>
                        </a:cubicBezTo>
                        <a:cubicBezTo>
                          <a:pt x="1164" y="12312"/>
                          <a:pt x="2789" y="13432"/>
                          <a:pt x="4501" y="13159"/>
                        </a:cubicBezTo>
                        <a:cubicBezTo>
                          <a:pt x="10683" y="12478"/>
                          <a:pt x="16536" y="10024"/>
                          <a:pt x="21356" y="6091"/>
                        </a:cubicBezTo>
                        <a:cubicBezTo>
                          <a:pt x="22658" y="4929"/>
                          <a:pt x="22788" y="2937"/>
                          <a:pt x="21648" y="161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2" name="Google Shape;1922;p35"/>
                  <p:cNvSpPr/>
                  <p:nvPr/>
                </p:nvSpPr>
                <p:spPr>
                  <a:xfrm>
                    <a:off x="9139438" y="3483443"/>
                    <a:ext cx="28233" cy="9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33" h="9091" extrusionOk="0">
                        <a:moveTo>
                          <a:pt x="28682" y="2329"/>
                        </a:moveTo>
                        <a:cubicBezTo>
                          <a:pt x="27894" y="781"/>
                          <a:pt x="26025" y="132"/>
                          <a:pt x="24449" y="858"/>
                        </a:cubicBezTo>
                        <a:cubicBezTo>
                          <a:pt x="17975" y="3269"/>
                          <a:pt x="10981" y="3929"/>
                          <a:pt x="4171" y="2771"/>
                        </a:cubicBezTo>
                        <a:cubicBezTo>
                          <a:pt x="2431" y="2650"/>
                          <a:pt x="915" y="3947"/>
                          <a:pt x="764" y="5685"/>
                        </a:cubicBezTo>
                        <a:cubicBezTo>
                          <a:pt x="663" y="7420"/>
                          <a:pt x="1949" y="8924"/>
                          <a:pt x="3677" y="9095"/>
                        </a:cubicBezTo>
                        <a:cubicBezTo>
                          <a:pt x="11608" y="10351"/>
                          <a:pt x="19729" y="9479"/>
                          <a:pt x="27212" y="6566"/>
                        </a:cubicBezTo>
                        <a:cubicBezTo>
                          <a:pt x="28776" y="5792"/>
                          <a:pt x="29430" y="3906"/>
                          <a:pt x="28682" y="232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35"/>
                  <p:cNvSpPr/>
                  <p:nvPr/>
                </p:nvSpPr>
                <p:spPr>
                  <a:xfrm>
                    <a:off x="9177351" y="3475596"/>
                    <a:ext cx="13918" cy="12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18" h="12729" extrusionOk="0">
                        <a:moveTo>
                          <a:pt x="13892" y="1644"/>
                        </a:moveTo>
                        <a:cubicBezTo>
                          <a:pt x="13344" y="1026"/>
                          <a:pt x="12579" y="643"/>
                          <a:pt x="11756" y="574"/>
                        </a:cubicBezTo>
                        <a:cubicBezTo>
                          <a:pt x="10903" y="496"/>
                          <a:pt x="10055" y="778"/>
                          <a:pt x="9419" y="1351"/>
                        </a:cubicBezTo>
                        <a:cubicBezTo>
                          <a:pt x="7377" y="3588"/>
                          <a:pt x="5072" y="5569"/>
                          <a:pt x="2555" y="7252"/>
                        </a:cubicBezTo>
                        <a:lnTo>
                          <a:pt x="2549" y="7257"/>
                        </a:lnTo>
                        <a:lnTo>
                          <a:pt x="2522" y="7278"/>
                        </a:lnTo>
                        <a:lnTo>
                          <a:pt x="2462" y="7323"/>
                        </a:lnTo>
                        <a:lnTo>
                          <a:pt x="2474" y="7313"/>
                        </a:lnTo>
                        <a:cubicBezTo>
                          <a:pt x="1770" y="7698"/>
                          <a:pt x="1225" y="8320"/>
                          <a:pt x="935" y="9069"/>
                        </a:cubicBezTo>
                        <a:cubicBezTo>
                          <a:pt x="360" y="10724"/>
                          <a:pt x="1235" y="12532"/>
                          <a:pt x="2889" y="13107"/>
                        </a:cubicBezTo>
                        <a:cubicBezTo>
                          <a:pt x="3682" y="13395"/>
                          <a:pt x="4558" y="13344"/>
                          <a:pt x="5311" y="12965"/>
                        </a:cubicBezTo>
                        <a:cubicBezTo>
                          <a:pt x="8366" y="11062"/>
                          <a:pt x="11153" y="8761"/>
                          <a:pt x="13600" y="6121"/>
                        </a:cubicBezTo>
                        <a:cubicBezTo>
                          <a:pt x="14198" y="5558"/>
                          <a:pt x="14577" y="4800"/>
                          <a:pt x="14669" y="3983"/>
                        </a:cubicBezTo>
                        <a:cubicBezTo>
                          <a:pt x="14728" y="3131"/>
                          <a:pt x="14449" y="2290"/>
                          <a:pt x="13892" y="164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4" name="Google Shape;1924;p35"/>
                  <p:cNvSpPr/>
                  <p:nvPr/>
                </p:nvSpPr>
                <p:spPr>
                  <a:xfrm>
                    <a:off x="9197723" y="3435572"/>
                    <a:ext cx="9422" cy="197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2" h="19741" extrusionOk="0">
                        <a:moveTo>
                          <a:pt x="6782" y="2351"/>
                        </a:moveTo>
                        <a:cubicBezTo>
                          <a:pt x="6019" y="775"/>
                          <a:pt x="4123" y="116"/>
                          <a:pt x="2547" y="879"/>
                        </a:cubicBezTo>
                        <a:cubicBezTo>
                          <a:pt x="972" y="1642"/>
                          <a:pt x="313" y="3539"/>
                          <a:pt x="1076" y="5115"/>
                        </a:cubicBezTo>
                        <a:cubicBezTo>
                          <a:pt x="1612" y="6142"/>
                          <a:pt x="2084" y="7201"/>
                          <a:pt x="2487" y="8287"/>
                        </a:cubicBezTo>
                        <a:cubicBezTo>
                          <a:pt x="2569" y="8511"/>
                          <a:pt x="2666" y="8737"/>
                          <a:pt x="2727" y="8965"/>
                        </a:cubicBezTo>
                        <a:lnTo>
                          <a:pt x="2771" y="9128"/>
                        </a:lnTo>
                        <a:cubicBezTo>
                          <a:pt x="2936" y="9683"/>
                          <a:pt x="3084" y="10243"/>
                          <a:pt x="3213" y="10807"/>
                        </a:cubicBezTo>
                        <a:cubicBezTo>
                          <a:pt x="3454" y="11856"/>
                          <a:pt x="3632" y="12918"/>
                          <a:pt x="3746" y="13989"/>
                        </a:cubicBezTo>
                        <a:cubicBezTo>
                          <a:pt x="3778" y="14276"/>
                          <a:pt x="3803" y="14565"/>
                          <a:pt x="3825" y="14854"/>
                        </a:cubicBezTo>
                        <a:lnTo>
                          <a:pt x="3841" y="15078"/>
                        </a:lnTo>
                        <a:lnTo>
                          <a:pt x="3844" y="15147"/>
                        </a:lnTo>
                        <a:cubicBezTo>
                          <a:pt x="3856" y="15727"/>
                          <a:pt x="3860" y="16306"/>
                          <a:pt x="3844" y="16885"/>
                        </a:cubicBezTo>
                        <a:cubicBezTo>
                          <a:pt x="3708" y="18632"/>
                          <a:pt x="5012" y="20157"/>
                          <a:pt x="6758" y="20293"/>
                        </a:cubicBezTo>
                        <a:cubicBezTo>
                          <a:pt x="8504" y="20430"/>
                          <a:pt x="10029" y="19124"/>
                          <a:pt x="10165" y="17378"/>
                        </a:cubicBezTo>
                        <a:cubicBezTo>
                          <a:pt x="10331" y="12163"/>
                          <a:pt x="9167" y="6991"/>
                          <a:pt x="6782" y="235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925" name="Google Shape;1925;p35"/>
            <p:cNvGrpSpPr/>
            <p:nvPr/>
          </p:nvGrpSpPr>
          <p:grpSpPr>
            <a:xfrm>
              <a:off x="5629817" y="2904185"/>
              <a:ext cx="2235279" cy="958516"/>
              <a:chOff x="8726992" y="5948435"/>
              <a:chExt cx="2235279" cy="958516"/>
            </a:xfrm>
          </p:grpSpPr>
          <p:grpSp>
            <p:nvGrpSpPr>
              <p:cNvPr id="1926" name="Google Shape;1926;p35"/>
              <p:cNvGrpSpPr/>
              <p:nvPr/>
            </p:nvGrpSpPr>
            <p:grpSpPr>
              <a:xfrm>
                <a:off x="8726992" y="6035642"/>
                <a:ext cx="931790" cy="868835"/>
                <a:chOff x="8726992" y="6035642"/>
                <a:chExt cx="931790" cy="868835"/>
              </a:xfrm>
            </p:grpSpPr>
            <p:sp>
              <p:nvSpPr>
                <p:cNvPr id="1927" name="Google Shape;1927;p35"/>
                <p:cNvSpPr/>
                <p:nvPr/>
              </p:nvSpPr>
              <p:spPr>
                <a:xfrm>
                  <a:off x="8726992" y="6035642"/>
                  <a:ext cx="931711" cy="868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759" h="321493" extrusionOk="0">
                      <a:moveTo>
                        <a:pt x="62670" y="15277"/>
                      </a:moveTo>
                      <a:cubicBezTo>
                        <a:pt x="62670" y="15277"/>
                        <a:pt x="-4284" y="75882"/>
                        <a:pt x="1062" y="136155"/>
                      </a:cubicBezTo>
                      <a:cubicBezTo>
                        <a:pt x="6409" y="196427"/>
                        <a:pt x="21888" y="232485"/>
                        <a:pt x="72757" y="281006"/>
                      </a:cubicBezTo>
                      <a:cubicBezTo>
                        <a:pt x="123624" y="329528"/>
                        <a:pt x="183260" y="324986"/>
                        <a:pt x="240736" y="317181"/>
                      </a:cubicBezTo>
                      <a:cubicBezTo>
                        <a:pt x="298211" y="309377"/>
                        <a:pt x="345517" y="237664"/>
                        <a:pt x="345517" y="237664"/>
                      </a:cubicBezTo>
                      <a:lnTo>
                        <a:pt x="79980" y="597"/>
                      </a:lnTo>
                      <a:cubicBezTo>
                        <a:pt x="79980" y="597"/>
                        <a:pt x="76254" y="-882"/>
                        <a:pt x="62670" y="15277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28" name="Google Shape;1928;p35"/>
                <p:cNvGrpSpPr/>
                <p:nvPr/>
              </p:nvGrpSpPr>
              <p:grpSpPr>
                <a:xfrm>
                  <a:off x="8988290" y="6277064"/>
                  <a:ext cx="400775" cy="395401"/>
                  <a:chOff x="8771886" y="3907337"/>
                  <a:chExt cx="148320" cy="146331"/>
                </a:xfrm>
              </p:grpSpPr>
              <p:sp>
                <p:nvSpPr>
                  <p:cNvPr id="1929" name="Google Shape;1929;p35"/>
                  <p:cNvSpPr/>
                  <p:nvPr/>
                </p:nvSpPr>
                <p:spPr>
                  <a:xfrm>
                    <a:off x="8870678" y="4010874"/>
                    <a:ext cx="20923" cy="285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923" h="28533" extrusionOk="0">
                        <a:moveTo>
                          <a:pt x="21093" y="561"/>
                        </a:moveTo>
                        <a:cubicBezTo>
                          <a:pt x="21093" y="561"/>
                          <a:pt x="-5032" y="13393"/>
                          <a:pt x="1942" y="24443"/>
                        </a:cubicBezTo>
                        <a:cubicBezTo>
                          <a:pt x="8915" y="35495"/>
                          <a:pt x="24943" y="26589"/>
                          <a:pt x="21093" y="5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0" name="Google Shape;1930;p35"/>
                  <p:cNvSpPr/>
                  <p:nvPr/>
                </p:nvSpPr>
                <p:spPr>
                  <a:xfrm>
                    <a:off x="8835815" y="3987062"/>
                    <a:ext cx="25534" cy="276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534" h="27648" extrusionOk="0">
                        <a:moveTo>
                          <a:pt x="26292" y="561"/>
                        </a:moveTo>
                        <a:cubicBezTo>
                          <a:pt x="26292" y="561"/>
                          <a:pt x="-3714" y="8651"/>
                          <a:pt x="1329" y="21662"/>
                        </a:cubicBezTo>
                        <a:cubicBezTo>
                          <a:pt x="6374" y="34672"/>
                          <a:pt x="24994" y="28625"/>
                          <a:pt x="26292" y="5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1" name="Google Shape;1931;p35"/>
                  <p:cNvSpPr/>
                  <p:nvPr/>
                </p:nvSpPr>
                <p:spPr>
                  <a:xfrm>
                    <a:off x="8804948" y="3967656"/>
                    <a:ext cx="25831" cy="230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31" h="23051" extrusionOk="0">
                        <a:moveTo>
                          <a:pt x="26590" y="561"/>
                        </a:moveTo>
                        <a:cubicBezTo>
                          <a:pt x="26590" y="561"/>
                          <a:pt x="-1875" y="3857"/>
                          <a:pt x="956" y="16409"/>
                        </a:cubicBezTo>
                        <a:cubicBezTo>
                          <a:pt x="3788" y="28961"/>
                          <a:pt x="21592" y="25979"/>
                          <a:pt x="26590" y="5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35"/>
                  <p:cNvSpPr/>
                  <p:nvPr/>
                </p:nvSpPr>
                <p:spPr>
                  <a:xfrm>
                    <a:off x="8778881" y="3940947"/>
                    <a:ext cx="28564" cy="17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64" h="17635" extrusionOk="0">
                        <a:moveTo>
                          <a:pt x="29323" y="1830"/>
                        </a:moveTo>
                        <a:cubicBezTo>
                          <a:pt x="29323" y="1830"/>
                          <a:pt x="2025" y="-3800"/>
                          <a:pt x="818" y="8658"/>
                        </a:cubicBezTo>
                        <a:cubicBezTo>
                          <a:pt x="-389" y="21116"/>
                          <a:pt x="16965" y="23788"/>
                          <a:pt x="29323" y="183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3" name="Google Shape;1933;p35"/>
                  <p:cNvSpPr/>
                  <p:nvPr/>
                </p:nvSpPr>
                <p:spPr>
                  <a:xfrm>
                    <a:off x="8771886" y="3907337"/>
                    <a:ext cx="30224" cy="16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4" h="16800" extrusionOk="0">
                        <a:moveTo>
                          <a:pt x="30982" y="8510"/>
                        </a:moveTo>
                        <a:cubicBezTo>
                          <a:pt x="30982" y="8510"/>
                          <a:pt x="7487" y="-6489"/>
                          <a:pt x="1918" y="4720"/>
                        </a:cubicBezTo>
                        <a:cubicBezTo>
                          <a:pt x="-3650" y="15927"/>
                          <a:pt x="11610" y="24615"/>
                          <a:pt x="30982" y="851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4" name="Google Shape;1934;p35"/>
                  <p:cNvSpPr/>
                  <p:nvPr/>
                </p:nvSpPr>
                <p:spPr>
                  <a:xfrm>
                    <a:off x="8904481" y="4026134"/>
                    <a:ext cx="15725" cy="27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25" h="27534" extrusionOk="0">
                        <a:moveTo>
                          <a:pt x="11086" y="561"/>
                        </a:moveTo>
                        <a:cubicBezTo>
                          <a:pt x="11086" y="561"/>
                          <a:pt x="-5767" y="19713"/>
                          <a:pt x="3584" y="26322"/>
                        </a:cubicBezTo>
                        <a:cubicBezTo>
                          <a:pt x="12934" y="32931"/>
                          <a:pt x="22927" y="20345"/>
                          <a:pt x="11086" y="5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35" name="Google Shape;1935;p35"/>
                <p:cNvSpPr/>
                <p:nvPr/>
              </p:nvSpPr>
              <p:spPr>
                <a:xfrm>
                  <a:off x="8829253" y="6065952"/>
                  <a:ext cx="775278" cy="709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917" h="262699" extrusionOk="0">
                      <a:moveTo>
                        <a:pt x="270495" y="193257"/>
                      </a:moveTo>
                      <a:lnTo>
                        <a:pt x="270495" y="193257"/>
                      </a:lnTo>
                      <a:lnTo>
                        <a:pt x="84485" y="27189"/>
                      </a:lnTo>
                      <a:lnTo>
                        <a:pt x="84485" y="27189"/>
                      </a:lnTo>
                      <a:lnTo>
                        <a:pt x="54660" y="561"/>
                      </a:lnTo>
                      <a:cubicBezTo>
                        <a:pt x="42480" y="14646"/>
                        <a:pt x="21054" y="40928"/>
                        <a:pt x="9563" y="63930"/>
                      </a:cubicBezTo>
                      <a:cubicBezTo>
                        <a:pt x="-7085" y="97257"/>
                        <a:pt x="4069" y="141033"/>
                        <a:pt x="9104" y="162105"/>
                      </a:cubicBezTo>
                      <a:cubicBezTo>
                        <a:pt x="14141" y="183177"/>
                        <a:pt x="46379" y="214861"/>
                        <a:pt x="85258" y="242661"/>
                      </a:cubicBezTo>
                      <a:cubicBezTo>
                        <a:pt x="124139" y="270461"/>
                        <a:pt x="193462" y="266209"/>
                        <a:pt x="221876" y="252782"/>
                      </a:cubicBezTo>
                      <a:cubicBezTo>
                        <a:pt x="242665" y="242957"/>
                        <a:pt x="272904" y="220155"/>
                        <a:pt x="287675" y="208596"/>
                      </a:cubicBezTo>
                      <a:close/>
                      <a:moveTo>
                        <a:pt x="190031" y="234451"/>
                      </a:moveTo>
                      <a:cubicBezTo>
                        <a:pt x="164142" y="238227"/>
                        <a:pt x="147326" y="237632"/>
                        <a:pt x="108773" y="213915"/>
                      </a:cubicBezTo>
                      <a:cubicBezTo>
                        <a:pt x="70220" y="190196"/>
                        <a:pt x="60011" y="156072"/>
                        <a:pt x="49689" y="124889"/>
                      </a:cubicBezTo>
                      <a:cubicBezTo>
                        <a:pt x="44584" y="109471"/>
                        <a:pt x="53712" y="84416"/>
                        <a:pt x="64237" y="62997"/>
                      </a:cubicBezTo>
                      <a:cubicBezTo>
                        <a:pt x="67808" y="65731"/>
                        <a:pt x="71706" y="68008"/>
                        <a:pt x="75841" y="69775"/>
                      </a:cubicBezTo>
                      <a:cubicBezTo>
                        <a:pt x="100332" y="79833"/>
                        <a:pt x="112293" y="143259"/>
                        <a:pt x="144824" y="149870"/>
                      </a:cubicBezTo>
                      <a:cubicBezTo>
                        <a:pt x="177354" y="156479"/>
                        <a:pt x="187792" y="185709"/>
                        <a:pt x="206216" y="192277"/>
                      </a:cubicBezTo>
                      <a:cubicBezTo>
                        <a:pt x="211196" y="194051"/>
                        <a:pt x="220862" y="202080"/>
                        <a:pt x="232293" y="212814"/>
                      </a:cubicBezTo>
                      <a:cubicBezTo>
                        <a:pt x="216476" y="223586"/>
                        <a:pt x="200287" y="232955"/>
                        <a:pt x="190031" y="2344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35"/>
                <p:cNvSpPr/>
                <p:nvPr/>
              </p:nvSpPr>
              <p:spPr>
                <a:xfrm>
                  <a:off x="8727257" y="6276621"/>
                  <a:ext cx="931525" cy="627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690" h="232312" extrusionOk="0">
                      <a:moveTo>
                        <a:pt x="345449" y="148476"/>
                      </a:moveTo>
                      <a:cubicBezTo>
                        <a:pt x="345449" y="148476"/>
                        <a:pt x="298098" y="220182"/>
                        <a:pt x="240658" y="228004"/>
                      </a:cubicBezTo>
                      <a:cubicBezTo>
                        <a:pt x="183159" y="235809"/>
                        <a:pt x="123521" y="240335"/>
                        <a:pt x="72664" y="191847"/>
                      </a:cubicBezTo>
                      <a:cubicBezTo>
                        <a:pt x="21825" y="143296"/>
                        <a:pt x="6299" y="107231"/>
                        <a:pt x="951" y="46997"/>
                      </a:cubicBezTo>
                      <a:cubicBezTo>
                        <a:pt x="-37" y="31084"/>
                        <a:pt x="2783" y="15165"/>
                        <a:pt x="9178" y="561"/>
                      </a:cubicBezTo>
                      <a:cubicBezTo>
                        <a:pt x="18796" y="58421"/>
                        <a:pt x="51691" y="184523"/>
                        <a:pt x="157019" y="186887"/>
                      </a:cubicBezTo>
                      <a:cubicBezTo>
                        <a:pt x="227462" y="188527"/>
                        <a:pt x="288795" y="162150"/>
                        <a:pt x="331687" y="1362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37" name="Google Shape;1937;p35"/>
                <p:cNvGrpSpPr/>
                <p:nvPr/>
              </p:nvGrpSpPr>
              <p:grpSpPr>
                <a:xfrm>
                  <a:off x="8769547" y="6185336"/>
                  <a:ext cx="816734" cy="633307"/>
                  <a:chOff x="8690933" y="3873390"/>
                  <a:chExt cx="302259" cy="234376"/>
                </a:xfrm>
              </p:grpSpPr>
              <p:sp>
                <p:nvSpPr>
                  <p:cNvPr id="1938" name="Google Shape;1938;p35"/>
                  <p:cNvSpPr/>
                  <p:nvPr/>
                </p:nvSpPr>
                <p:spPr>
                  <a:xfrm>
                    <a:off x="8787823" y="3874957"/>
                    <a:ext cx="30898" cy="174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898" h="17495" extrusionOk="0">
                        <a:moveTo>
                          <a:pt x="29997" y="12119"/>
                        </a:moveTo>
                        <a:cubicBezTo>
                          <a:pt x="21804" y="8383"/>
                          <a:pt x="13612" y="4648"/>
                          <a:pt x="5419" y="913"/>
                        </a:cubicBezTo>
                        <a:cubicBezTo>
                          <a:pt x="3873" y="129"/>
                          <a:pt x="1983" y="698"/>
                          <a:pt x="1125" y="2206"/>
                        </a:cubicBezTo>
                        <a:cubicBezTo>
                          <a:pt x="315" y="3751"/>
                          <a:pt x="890" y="5661"/>
                          <a:pt x="2419" y="6501"/>
                        </a:cubicBezTo>
                        <a:cubicBezTo>
                          <a:pt x="10611" y="10235"/>
                          <a:pt x="18804" y="13970"/>
                          <a:pt x="26996" y="17706"/>
                        </a:cubicBezTo>
                        <a:cubicBezTo>
                          <a:pt x="28543" y="18490"/>
                          <a:pt x="30433" y="17920"/>
                          <a:pt x="31290" y="16412"/>
                        </a:cubicBezTo>
                        <a:cubicBezTo>
                          <a:pt x="32100" y="14868"/>
                          <a:pt x="31525" y="12959"/>
                          <a:pt x="29997" y="1211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9" name="Google Shape;1939;p35"/>
                  <p:cNvSpPr/>
                  <p:nvPr/>
                </p:nvSpPr>
                <p:spPr>
                  <a:xfrm>
                    <a:off x="8838265" y="3918152"/>
                    <a:ext cx="18017" cy="172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017" h="17244" extrusionOk="0">
                        <a:moveTo>
                          <a:pt x="17766" y="12315"/>
                        </a:moveTo>
                        <a:cubicBezTo>
                          <a:pt x="13875" y="8682"/>
                          <a:pt x="9985" y="5050"/>
                          <a:pt x="6095" y="1418"/>
                        </a:cubicBezTo>
                        <a:cubicBezTo>
                          <a:pt x="4818" y="221"/>
                          <a:pt x="2812" y="286"/>
                          <a:pt x="1615" y="1564"/>
                        </a:cubicBezTo>
                        <a:cubicBezTo>
                          <a:pt x="418" y="2842"/>
                          <a:pt x="483" y="4849"/>
                          <a:pt x="1761" y="6046"/>
                        </a:cubicBezTo>
                        <a:cubicBezTo>
                          <a:pt x="1766" y="6051"/>
                          <a:pt x="1771" y="6055"/>
                          <a:pt x="1776" y="6060"/>
                        </a:cubicBezTo>
                        <a:cubicBezTo>
                          <a:pt x="5666" y="9693"/>
                          <a:pt x="9556" y="13325"/>
                          <a:pt x="13447" y="16956"/>
                        </a:cubicBezTo>
                        <a:cubicBezTo>
                          <a:pt x="14728" y="18149"/>
                          <a:pt x="16734" y="18078"/>
                          <a:pt x="17926" y="16796"/>
                        </a:cubicBezTo>
                        <a:cubicBezTo>
                          <a:pt x="19119" y="15514"/>
                          <a:pt x="19047" y="13508"/>
                          <a:pt x="17766" y="1231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0" name="Google Shape;1940;p35"/>
                  <p:cNvSpPr/>
                  <p:nvPr/>
                </p:nvSpPr>
                <p:spPr>
                  <a:xfrm>
                    <a:off x="8870696" y="3955158"/>
                    <a:ext cx="13692" cy="152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92" h="15260" extrusionOk="0">
                        <a:moveTo>
                          <a:pt x="13950" y="10957"/>
                        </a:moveTo>
                        <a:cubicBezTo>
                          <a:pt x="11505" y="7982"/>
                          <a:pt x="9060" y="5007"/>
                          <a:pt x="6614" y="2030"/>
                        </a:cubicBezTo>
                        <a:cubicBezTo>
                          <a:pt x="6149" y="1353"/>
                          <a:pt x="5460" y="862"/>
                          <a:pt x="4668" y="642"/>
                        </a:cubicBezTo>
                        <a:cubicBezTo>
                          <a:pt x="3837" y="453"/>
                          <a:pt x="2964" y="599"/>
                          <a:pt x="2240" y="1049"/>
                        </a:cubicBezTo>
                        <a:cubicBezTo>
                          <a:pt x="1543" y="1495"/>
                          <a:pt x="1046" y="2192"/>
                          <a:pt x="851" y="2996"/>
                        </a:cubicBezTo>
                        <a:cubicBezTo>
                          <a:pt x="642" y="3828"/>
                          <a:pt x="789" y="4709"/>
                          <a:pt x="1259" y="5427"/>
                        </a:cubicBezTo>
                        <a:cubicBezTo>
                          <a:pt x="3704" y="8402"/>
                          <a:pt x="6150" y="11377"/>
                          <a:pt x="8595" y="14353"/>
                        </a:cubicBezTo>
                        <a:cubicBezTo>
                          <a:pt x="9060" y="15030"/>
                          <a:pt x="9749" y="15522"/>
                          <a:pt x="10540" y="15742"/>
                        </a:cubicBezTo>
                        <a:cubicBezTo>
                          <a:pt x="11372" y="15931"/>
                          <a:pt x="12246" y="15784"/>
                          <a:pt x="12971" y="15333"/>
                        </a:cubicBezTo>
                        <a:cubicBezTo>
                          <a:pt x="13667" y="14888"/>
                          <a:pt x="14164" y="14191"/>
                          <a:pt x="14357" y="13387"/>
                        </a:cubicBezTo>
                        <a:cubicBezTo>
                          <a:pt x="14567" y="12556"/>
                          <a:pt x="14419" y="11675"/>
                          <a:pt x="13950" y="1095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35"/>
                  <p:cNvSpPr/>
                  <p:nvPr/>
                </p:nvSpPr>
                <p:spPr>
                  <a:xfrm>
                    <a:off x="8848568" y="3950447"/>
                    <a:ext cx="10966" cy="95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66" h="9567" extrusionOk="0">
                        <a:moveTo>
                          <a:pt x="11580" y="6007"/>
                        </a:moveTo>
                        <a:cubicBezTo>
                          <a:pt x="11464" y="5759"/>
                          <a:pt x="11349" y="5511"/>
                          <a:pt x="11234" y="5261"/>
                        </a:cubicBezTo>
                        <a:cubicBezTo>
                          <a:pt x="10941" y="4802"/>
                          <a:pt x="10536" y="4424"/>
                          <a:pt x="10056" y="4166"/>
                        </a:cubicBezTo>
                        <a:cubicBezTo>
                          <a:pt x="8514" y="3089"/>
                          <a:pt x="6971" y="2013"/>
                          <a:pt x="5426" y="937"/>
                        </a:cubicBezTo>
                        <a:cubicBezTo>
                          <a:pt x="5066" y="721"/>
                          <a:pt x="4655" y="606"/>
                          <a:pt x="4236" y="603"/>
                        </a:cubicBezTo>
                        <a:cubicBezTo>
                          <a:pt x="3814" y="524"/>
                          <a:pt x="3378" y="559"/>
                          <a:pt x="2974" y="704"/>
                        </a:cubicBezTo>
                        <a:cubicBezTo>
                          <a:pt x="2189" y="959"/>
                          <a:pt x="1530" y="1504"/>
                          <a:pt x="1134" y="2228"/>
                        </a:cubicBezTo>
                        <a:cubicBezTo>
                          <a:pt x="732" y="2982"/>
                          <a:pt x="649" y="3866"/>
                          <a:pt x="902" y="4681"/>
                        </a:cubicBezTo>
                        <a:lnTo>
                          <a:pt x="1248" y="5428"/>
                        </a:lnTo>
                        <a:cubicBezTo>
                          <a:pt x="1540" y="5888"/>
                          <a:pt x="1946" y="6266"/>
                          <a:pt x="2426" y="6524"/>
                        </a:cubicBezTo>
                        <a:cubicBezTo>
                          <a:pt x="3969" y="7599"/>
                          <a:pt x="5512" y="8676"/>
                          <a:pt x="7056" y="9753"/>
                        </a:cubicBezTo>
                        <a:cubicBezTo>
                          <a:pt x="7416" y="9968"/>
                          <a:pt x="7827" y="10083"/>
                          <a:pt x="8247" y="10088"/>
                        </a:cubicBezTo>
                        <a:cubicBezTo>
                          <a:pt x="8669" y="10166"/>
                          <a:pt x="9104" y="10131"/>
                          <a:pt x="9508" y="9985"/>
                        </a:cubicBezTo>
                        <a:cubicBezTo>
                          <a:pt x="10294" y="9730"/>
                          <a:pt x="10952" y="9184"/>
                          <a:pt x="11349" y="8460"/>
                        </a:cubicBezTo>
                        <a:cubicBezTo>
                          <a:pt x="11750" y="7706"/>
                          <a:pt x="11833" y="6822"/>
                          <a:pt x="11581" y="600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2" name="Google Shape;1942;p35"/>
                  <p:cNvSpPr/>
                  <p:nvPr/>
                </p:nvSpPr>
                <p:spPr>
                  <a:xfrm>
                    <a:off x="8697243" y="3873390"/>
                    <a:ext cx="22954" cy="409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54" h="40981" extrusionOk="0">
                        <a:moveTo>
                          <a:pt x="22742" y="1402"/>
                        </a:moveTo>
                        <a:cubicBezTo>
                          <a:pt x="21456" y="221"/>
                          <a:pt x="19460" y="293"/>
                          <a:pt x="18262" y="1564"/>
                        </a:cubicBezTo>
                        <a:cubicBezTo>
                          <a:pt x="10277" y="12446"/>
                          <a:pt x="4383" y="24717"/>
                          <a:pt x="879" y="37753"/>
                        </a:cubicBezTo>
                        <a:cubicBezTo>
                          <a:pt x="-177" y="41705"/>
                          <a:pt x="5996" y="43156"/>
                          <a:pt x="7049" y="39218"/>
                        </a:cubicBezTo>
                        <a:cubicBezTo>
                          <a:pt x="10235" y="27224"/>
                          <a:pt x="15610" y="15922"/>
                          <a:pt x="22903" y="5883"/>
                        </a:cubicBezTo>
                        <a:cubicBezTo>
                          <a:pt x="24042" y="4582"/>
                          <a:pt x="23971" y="2619"/>
                          <a:pt x="22743" y="140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3" name="Google Shape;1943;p35"/>
                  <p:cNvSpPr/>
                  <p:nvPr/>
                </p:nvSpPr>
                <p:spPr>
                  <a:xfrm>
                    <a:off x="8690933" y="3931158"/>
                    <a:ext cx="8551" cy="268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1" h="26803" extrusionOk="0">
                        <a:moveTo>
                          <a:pt x="9159" y="23231"/>
                        </a:moveTo>
                        <a:cubicBezTo>
                          <a:pt x="8212" y="20209"/>
                          <a:pt x="7587" y="17095"/>
                          <a:pt x="7295" y="13941"/>
                        </a:cubicBezTo>
                        <a:cubicBezTo>
                          <a:pt x="7135" y="12280"/>
                          <a:pt x="7054" y="10615"/>
                          <a:pt x="7052" y="8943"/>
                        </a:cubicBezTo>
                        <a:cubicBezTo>
                          <a:pt x="7050" y="8164"/>
                          <a:pt x="7068" y="7386"/>
                          <a:pt x="7103" y="6607"/>
                        </a:cubicBezTo>
                        <a:cubicBezTo>
                          <a:pt x="7122" y="6164"/>
                          <a:pt x="7148" y="5720"/>
                          <a:pt x="7179" y="5275"/>
                        </a:cubicBezTo>
                        <a:cubicBezTo>
                          <a:pt x="7186" y="5163"/>
                          <a:pt x="7291" y="3957"/>
                          <a:pt x="7240" y="4459"/>
                        </a:cubicBezTo>
                        <a:cubicBezTo>
                          <a:pt x="7593" y="2763"/>
                          <a:pt x="6561" y="1087"/>
                          <a:pt x="4888" y="641"/>
                        </a:cubicBezTo>
                        <a:cubicBezTo>
                          <a:pt x="3187" y="256"/>
                          <a:pt x="1492" y="1302"/>
                          <a:pt x="1071" y="2994"/>
                        </a:cubicBezTo>
                        <a:cubicBezTo>
                          <a:pt x="287" y="10438"/>
                          <a:pt x="980" y="17962"/>
                          <a:pt x="3112" y="25137"/>
                        </a:cubicBezTo>
                        <a:cubicBezTo>
                          <a:pt x="3633" y="26809"/>
                          <a:pt x="5410" y="27742"/>
                          <a:pt x="7082" y="27221"/>
                        </a:cubicBezTo>
                        <a:cubicBezTo>
                          <a:pt x="8753" y="26700"/>
                          <a:pt x="9686" y="24921"/>
                          <a:pt x="9165" y="23249"/>
                        </a:cubicBezTo>
                        <a:cubicBezTo>
                          <a:pt x="9163" y="23243"/>
                          <a:pt x="9161" y="23237"/>
                          <a:pt x="9159" y="2323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35"/>
                  <p:cNvSpPr/>
                  <p:nvPr/>
                </p:nvSpPr>
                <p:spPr>
                  <a:xfrm>
                    <a:off x="8721674" y="3922662"/>
                    <a:ext cx="7953" cy="263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53" h="26382" extrusionOk="0">
                        <a:moveTo>
                          <a:pt x="7340" y="23656"/>
                        </a:moveTo>
                        <a:cubicBezTo>
                          <a:pt x="6742" y="17232"/>
                          <a:pt x="7177" y="10753"/>
                          <a:pt x="8625" y="4466"/>
                        </a:cubicBezTo>
                        <a:cubicBezTo>
                          <a:pt x="9030" y="2762"/>
                          <a:pt x="7977" y="1052"/>
                          <a:pt x="6273" y="648"/>
                        </a:cubicBezTo>
                        <a:cubicBezTo>
                          <a:pt x="4570" y="243"/>
                          <a:pt x="2861" y="1297"/>
                          <a:pt x="2457" y="3001"/>
                        </a:cubicBezTo>
                        <a:cubicBezTo>
                          <a:pt x="898" y="9845"/>
                          <a:pt x="408" y="16890"/>
                          <a:pt x="1004" y="23884"/>
                        </a:cubicBezTo>
                        <a:cubicBezTo>
                          <a:pt x="1066" y="25634"/>
                          <a:pt x="2534" y="27003"/>
                          <a:pt x="4283" y="26942"/>
                        </a:cubicBezTo>
                        <a:cubicBezTo>
                          <a:pt x="6033" y="26880"/>
                          <a:pt x="7402" y="25411"/>
                          <a:pt x="7340" y="23661"/>
                        </a:cubicBezTo>
                        <a:cubicBezTo>
                          <a:pt x="7340" y="23659"/>
                          <a:pt x="7340" y="23658"/>
                          <a:pt x="7340" y="2365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5" name="Google Shape;1945;p35"/>
                  <p:cNvSpPr/>
                  <p:nvPr/>
                </p:nvSpPr>
                <p:spPr>
                  <a:xfrm>
                    <a:off x="8724455" y="3963332"/>
                    <a:ext cx="8727" cy="169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27" h="16994" extrusionOk="0">
                        <a:moveTo>
                          <a:pt x="9366" y="13432"/>
                        </a:moveTo>
                        <a:lnTo>
                          <a:pt x="6928" y="2782"/>
                        </a:lnTo>
                        <a:cubicBezTo>
                          <a:pt x="6676" y="1994"/>
                          <a:pt x="6130" y="1334"/>
                          <a:pt x="5403" y="941"/>
                        </a:cubicBezTo>
                        <a:cubicBezTo>
                          <a:pt x="3863" y="111"/>
                          <a:pt x="1942" y="688"/>
                          <a:pt x="1112" y="2229"/>
                        </a:cubicBezTo>
                        <a:cubicBezTo>
                          <a:pt x="1112" y="2230"/>
                          <a:pt x="1111" y="2232"/>
                          <a:pt x="1110" y="2233"/>
                        </a:cubicBezTo>
                        <a:cubicBezTo>
                          <a:pt x="742" y="2996"/>
                          <a:pt x="659" y="3867"/>
                          <a:pt x="878" y="4686"/>
                        </a:cubicBezTo>
                        <a:lnTo>
                          <a:pt x="3317" y="15337"/>
                        </a:lnTo>
                        <a:cubicBezTo>
                          <a:pt x="3568" y="16124"/>
                          <a:pt x="4114" y="16784"/>
                          <a:pt x="4840" y="17177"/>
                        </a:cubicBezTo>
                        <a:cubicBezTo>
                          <a:pt x="6381" y="18006"/>
                          <a:pt x="8302" y="17430"/>
                          <a:pt x="9132" y="15889"/>
                        </a:cubicBezTo>
                        <a:cubicBezTo>
                          <a:pt x="9132" y="15888"/>
                          <a:pt x="9133" y="15886"/>
                          <a:pt x="9134" y="15885"/>
                        </a:cubicBezTo>
                        <a:cubicBezTo>
                          <a:pt x="9502" y="15122"/>
                          <a:pt x="9584" y="14251"/>
                          <a:pt x="9366" y="1343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6" name="Google Shape;1946;p35"/>
                  <p:cNvSpPr/>
                  <p:nvPr/>
                </p:nvSpPr>
                <p:spPr>
                  <a:xfrm>
                    <a:off x="8740561" y="3978058"/>
                    <a:ext cx="8009" cy="111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09" h="11126" extrusionOk="0">
                        <a:moveTo>
                          <a:pt x="8628" y="7592"/>
                        </a:moveTo>
                        <a:lnTo>
                          <a:pt x="6953" y="2753"/>
                        </a:lnTo>
                        <a:cubicBezTo>
                          <a:pt x="6692" y="1972"/>
                          <a:pt x="6149" y="1315"/>
                          <a:pt x="5430" y="911"/>
                        </a:cubicBezTo>
                        <a:cubicBezTo>
                          <a:pt x="4666" y="545"/>
                          <a:pt x="3797" y="463"/>
                          <a:pt x="2978" y="680"/>
                        </a:cubicBezTo>
                        <a:cubicBezTo>
                          <a:pt x="1308" y="1207"/>
                          <a:pt x="380" y="2987"/>
                          <a:pt x="905" y="4658"/>
                        </a:cubicBezTo>
                        <a:cubicBezTo>
                          <a:pt x="1463" y="6271"/>
                          <a:pt x="2021" y="7884"/>
                          <a:pt x="2578" y="9497"/>
                        </a:cubicBezTo>
                        <a:cubicBezTo>
                          <a:pt x="2840" y="10278"/>
                          <a:pt x="3383" y="10935"/>
                          <a:pt x="4102" y="11338"/>
                        </a:cubicBezTo>
                        <a:cubicBezTo>
                          <a:pt x="4866" y="11705"/>
                          <a:pt x="5736" y="11787"/>
                          <a:pt x="6555" y="11569"/>
                        </a:cubicBezTo>
                        <a:cubicBezTo>
                          <a:pt x="7341" y="11318"/>
                          <a:pt x="8001" y="10772"/>
                          <a:pt x="8395" y="10045"/>
                        </a:cubicBezTo>
                        <a:cubicBezTo>
                          <a:pt x="8792" y="9290"/>
                          <a:pt x="8876" y="8409"/>
                          <a:pt x="8628" y="759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7" name="Google Shape;1947;p35"/>
                  <p:cNvSpPr/>
                  <p:nvPr/>
                </p:nvSpPr>
                <p:spPr>
                  <a:xfrm>
                    <a:off x="8797052" y="4059889"/>
                    <a:ext cx="29153" cy="13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53" h="13085" extrusionOk="0">
                        <a:moveTo>
                          <a:pt x="27472" y="7388"/>
                        </a:moveTo>
                        <a:cubicBezTo>
                          <a:pt x="19751" y="5543"/>
                          <a:pt x="12132" y="3292"/>
                          <a:pt x="4648" y="643"/>
                        </a:cubicBezTo>
                        <a:cubicBezTo>
                          <a:pt x="2946" y="252"/>
                          <a:pt x="1245" y="1301"/>
                          <a:pt x="830" y="2998"/>
                        </a:cubicBezTo>
                        <a:cubicBezTo>
                          <a:pt x="468" y="4695"/>
                          <a:pt x="1505" y="6377"/>
                          <a:pt x="3184" y="6815"/>
                        </a:cubicBezTo>
                        <a:cubicBezTo>
                          <a:pt x="10668" y="9463"/>
                          <a:pt x="18287" y="11714"/>
                          <a:pt x="26008" y="13560"/>
                        </a:cubicBezTo>
                        <a:cubicBezTo>
                          <a:pt x="27711" y="13965"/>
                          <a:pt x="29420" y="12911"/>
                          <a:pt x="29825" y="11207"/>
                        </a:cubicBezTo>
                        <a:cubicBezTo>
                          <a:pt x="30229" y="9503"/>
                          <a:pt x="29176" y="7793"/>
                          <a:pt x="27472" y="738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35"/>
                  <p:cNvSpPr/>
                  <p:nvPr/>
                </p:nvSpPr>
                <p:spPr>
                  <a:xfrm>
                    <a:off x="8885366" y="4071275"/>
                    <a:ext cx="30039" cy="7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9" h="7418" extrusionOk="0">
                        <a:moveTo>
                          <a:pt x="30798" y="3619"/>
                        </a:moveTo>
                        <a:cubicBezTo>
                          <a:pt x="30726" y="1873"/>
                          <a:pt x="29263" y="511"/>
                          <a:pt x="27517" y="563"/>
                        </a:cubicBezTo>
                        <a:cubicBezTo>
                          <a:pt x="19962" y="1834"/>
                          <a:pt x="12263" y="2012"/>
                          <a:pt x="4657" y="1090"/>
                        </a:cubicBezTo>
                        <a:cubicBezTo>
                          <a:pt x="2962" y="739"/>
                          <a:pt x="1288" y="1772"/>
                          <a:pt x="840" y="3444"/>
                        </a:cubicBezTo>
                        <a:cubicBezTo>
                          <a:pt x="450" y="5146"/>
                          <a:pt x="1498" y="6846"/>
                          <a:pt x="3193" y="7262"/>
                        </a:cubicBezTo>
                        <a:cubicBezTo>
                          <a:pt x="11351" y="8328"/>
                          <a:pt x="19621" y="8207"/>
                          <a:pt x="27744" y="6900"/>
                        </a:cubicBezTo>
                        <a:cubicBezTo>
                          <a:pt x="29468" y="6785"/>
                          <a:pt x="30806" y="5348"/>
                          <a:pt x="30798" y="361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9" name="Google Shape;1949;p35"/>
                  <p:cNvSpPr/>
                  <p:nvPr/>
                </p:nvSpPr>
                <p:spPr>
                  <a:xfrm>
                    <a:off x="8932791" y="4053814"/>
                    <a:ext cx="20037" cy="12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37" h="12781" extrusionOk="0">
                        <a:moveTo>
                          <a:pt x="20308" y="2005"/>
                        </a:moveTo>
                        <a:cubicBezTo>
                          <a:pt x="19863" y="1308"/>
                          <a:pt x="19166" y="811"/>
                          <a:pt x="18362" y="617"/>
                        </a:cubicBezTo>
                        <a:cubicBezTo>
                          <a:pt x="17530" y="471"/>
                          <a:pt x="16673" y="615"/>
                          <a:pt x="15934" y="1024"/>
                        </a:cubicBezTo>
                        <a:cubicBezTo>
                          <a:pt x="11364" y="3190"/>
                          <a:pt x="6795" y="5356"/>
                          <a:pt x="2227" y="7524"/>
                        </a:cubicBezTo>
                        <a:cubicBezTo>
                          <a:pt x="1528" y="7966"/>
                          <a:pt x="1029" y="8665"/>
                          <a:pt x="839" y="9471"/>
                        </a:cubicBezTo>
                        <a:cubicBezTo>
                          <a:pt x="650" y="10302"/>
                          <a:pt x="796" y="11175"/>
                          <a:pt x="1246" y="11899"/>
                        </a:cubicBezTo>
                        <a:cubicBezTo>
                          <a:pt x="1690" y="12597"/>
                          <a:pt x="2387" y="13094"/>
                          <a:pt x="3191" y="13287"/>
                        </a:cubicBezTo>
                        <a:cubicBezTo>
                          <a:pt x="4023" y="13434"/>
                          <a:pt x="4881" y="13290"/>
                          <a:pt x="5621" y="12881"/>
                        </a:cubicBezTo>
                        <a:cubicBezTo>
                          <a:pt x="10190" y="10715"/>
                          <a:pt x="14759" y="8548"/>
                          <a:pt x="19327" y="6381"/>
                        </a:cubicBezTo>
                        <a:cubicBezTo>
                          <a:pt x="20026" y="5939"/>
                          <a:pt x="20524" y="5241"/>
                          <a:pt x="20715" y="4435"/>
                        </a:cubicBezTo>
                        <a:cubicBezTo>
                          <a:pt x="20904" y="3603"/>
                          <a:pt x="20758" y="2730"/>
                          <a:pt x="20308" y="200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0" name="Google Shape;1950;p35"/>
                  <p:cNvSpPr/>
                  <p:nvPr/>
                </p:nvSpPr>
                <p:spPr>
                  <a:xfrm>
                    <a:off x="8919916" y="4003111"/>
                    <a:ext cx="13232" cy="102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32" h="10238" extrusionOk="0">
                        <a:moveTo>
                          <a:pt x="12319" y="4833"/>
                        </a:moveTo>
                        <a:cubicBezTo>
                          <a:pt x="10016" y="3532"/>
                          <a:pt x="7712" y="2231"/>
                          <a:pt x="5408" y="928"/>
                        </a:cubicBezTo>
                        <a:cubicBezTo>
                          <a:pt x="3863" y="118"/>
                          <a:pt x="1955" y="693"/>
                          <a:pt x="1114" y="2222"/>
                        </a:cubicBezTo>
                        <a:cubicBezTo>
                          <a:pt x="323" y="3769"/>
                          <a:pt x="893" y="5664"/>
                          <a:pt x="2407" y="6517"/>
                        </a:cubicBezTo>
                        <a:cubicBezTo>
                          <a:pt x="4711" y="7818"/>
                          <a:pt x="7015" y="9119"/>
                          <a:pt x="9318" y="10421"/>
                        </a:cubicBezTo>
                        <a:cubicBezTo>
                          <a:pt x="10861" y="11250"/>
                          <a:pt x="12784" y="10671"/>
                          <a:pt x="13612" y="9128"/>
                        </a:cubicBezTo>
                        <a:cubicBezTo>
                          <a:pt x="14441" y="7585"/>
                          <a:pt x="13862" y="5662"/>
                          <a:pt x="12319" y="483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35"/>
                  <p:cNvSpPr/>
                  <p:nvPr/>
                </p:nvSpPr>
                <p:spPr>
                  <a:xfrm>
                    <a:off x="8758173" y="4017330"/>
                    <a:ext cx="34472" cy="284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72" h="28427" extrusionOk="0">
                        <a:moveTo>
                          <a:pt x="33568" y="23042"/>
                        </a:moveTo>
                        <a:cubicBezTo>
                          <a:pt x="23009" y="17796"/>
                          <a:pt x="13643" y="10430"/>
                          <a:pt x="6055" y="1404"/>
                        </a:cubicBezTo>
                        <a:cubicBezTo>
                          <a:pt x="4770" y="221"/>
                          <a:pt x="2773" y="292"/>
                          <a:pt x="1576" y="1564"/>
                        </a:cubicBezTo>
                        <a:cubicBezTo>
                          <a:pt x="426" y="2862"/>
                          <a:pt x="497" y="4834"/>
                          <a:pt x="1737" y="6046"/>
                        </a:cubicBezTo>
                        <a:cubicBezTo>
                          <a:pt x="9704" y="15465"/>
                          <a:pt x="19515" y="23152"/>
                          <a:pt x="30566" y="28631"/>
                        </a:cubicBezTo>
                        <a:cubicBezTo>
                          <a:pt x="34221" y="30446"/>
                          <a:pt x="37227" y="24861"/>
                          <a:pt x="33568" y="230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2" name="Google Shape;1952;p35"/>
                  <p:cNvSpPr/>
                  <p:nvPr/>
                </p:nvSpPr>
                <p:spPr>
                  <a:xfrm>
                    <a:off x="8720977" y="4038162"/>
                    <a:ext cx="38718" cy="435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718" h="43579" extrusionOk="0">
                        <a:moveTo>
                          <a:pt x="37900" y="38107"/>
                        </a:moveTo>
                        <a:cubicBezTo>
                          <a:pt x="23988" y="29999"/>
                          <a:pt x="13144" y="17520"/>
                          <a:pt x="7054" y="2610"/>
                        </a:cubicBezTo>
                        <a:cubicBezTo>
                          <a:pt x="5534" y="-1144"/>
                          <a:pt x="-530" y="719"/>
                          <a:pt x="1005" y="4513"/>
                        </a:cubicBezTo>
                        <a:cubicBezTo>
                          <a:pt x="7652" y="20969"/>
                          <a:pt x="19574" y="34751"/>
                          <a:pt x="34899" y="43693"/>
                        </a:cubicBezTo>
                        <a:cubicBezTo>
                          <a:pt x="38436" y="45751"/>
                          <a:pt x="41422" y="40155"/>
                          <a:pt x="37900" y="3810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3" name="Google Shape;1953;p35"/>
                  <p:cNvSpPr/>
                  <p:nvPr/>
                </p:nvSpPr>
                <p:spPr>
                  <a:xfrm>
                    <a:off x="8781900" y="4090186"/>
                    <a:ext cx="44462" cy="17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62" h="17580" extrusionOk="0">
                        <a:moveTo>
                          <a:pt x="42887" y="11908"/>
                        </a:moveTo>
                        <a:cubicBezTo>
                          <a:pt x="29944" y="8857"/>
                          <a:pt x="17178" y="5097"/>
                          <a:pt x="4648" y="644"/>
                        </a:cubicBezTo>
                        <a:cubicBezTo>
                          <a:pt x="2946" y="251"/>
                          <a:pt x="1244" y="1300"/>
                          <a:pt x="830" y="2998"/>
                        </a:cubicBezTo>
                        <a:cubicBezTo>
                          <a:pt x="468" y="4695"/>
                          <a:pt x="1505" y="6377"/>
                          <a:pt x="3183" y="6816"/>
                        </a:cubicBezTo>
                        <a:cubicBezTo>
                          <a:pt x="15713" y="11269"/>
                          <a:pt x="28479" y="15029"/>
                          <a:pt x="41422" y="18079"/>
                        </a:cubicBezTo>
                        <a:cubicBezTo>
                          <a:pt x="43140" y="18425"/>
                          <a:pt x="44812" y="17312"/>
                          <a:pt x="45158" y="15594"/>
                        </a:cubicBezTo>
                        <a:cubicBezTo>
                          <a:pt x="45487" y="13959"/>
                          <a:pt x="44495" y="12349"/>
                          <a:pt x="42888" y="1190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35"/>
                  <p:cNvSpPr/>
                  <p:nvPr/>
                </p:nvSpPr>
                <p:spPr>
                  <a:xfrm>
                    <a:off x="8930168" y="4087896"/>
                    <a:ext cx="33048" cy="17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048" h="17065" extrusionOk="0">
                        <a:moveTo>
                          <a:pt x="33322" y="2007"/>
                        </a:moveTo>
                        <a:cubicBezTo>
                          <a:pt x="32359" y="564"/>
                          <a:pt x="30434" y="133"/>
                          <a:pt x="28948" y="1026"/>
                        </a:cubicBezTo>
                        <a:cubicBezTo>
                          <a:pt x="20565" y="5151"/>
                          <a:pt x="11880" y="8630"/>
                          <a:pt x="2968" y="11431"/>
                        </a:cubicBezTo>
                        <a:cubicBezTo>
                          <a:pt x="1299" y="11962"/>
                          <a:pt x="377" y="13747"/>
                          <a:pt x="909" y="15416"/>
                        </a:cubicBezTo>
                        <a:cubicBezTo>
                          <a:pt x="1437" y="17077"/>
                          <a:pt x="3207" y="18000"/>
                          <a:pt x="4871" y="17483"/>
                        </a:cubicBezTo>
                        <a:cubicBezTo>
                          <a:pt x="14297" y="14488"/>
                          <a:pt x="23481" y="10777"/>
                          <a:pt x="32341" y="6382"/>
                        </a:cubicBezTo>
                        <a:cubicBezTo>
                          <a:pt x="33809" y="5438"/>
                          <a:pt x="34246" y="3488"/>
                          <a:pt x="33322" y="200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5" name="Google Shape;1955;p35"/>
                  <p:cNvSpPr/>
                  <p:nvPr/>
                </p:nvSpPr>
                <p:spPr>
                  <a:xfrm>
                    <a:off x="8976864" y="4045244"/>
                    <a:ext cx="16328" cy="108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328" h="10832" extrusionOk="0">
                        <a:moveTo>
                          <a:pt x="16598" y="2016"/>
                        </a:moveTo>
                        <a:cubicBezTo>
                          <a:pt x="15643" y="562"/>
                          <a:pt x="13708" y="128"/>
                          <a:pt x="12223" y="1035"/>
                        </a:cubicBezTo>
                        <a:cubicBezTo>
                          <a:pt x="9373" y="2896"/>
                          <a:pt x="6251" y="4305"/>
                          <a:pt x="2970" y="5212"/>
                        </a:cubicBezTo>
                        <a:cubicBezTo>
                          <a:pt x="1311" y="5751"/>
                          <a:pt x="389" y="7520"/>
                          <a:pt x="898" y="9189"/>
                        </a:cubicBezTo>
                        <a:cubicBezTo>
                          <a:pt x="1453" y="10836"/>
                          <a:pt x="3207" y="11751"/>
                          <a:pt x="4874" y="11263"/>
                        </a:cubicBezTo>
                        <a:cubicBezTo>
                          <a:pt x="8681" y="10192"/>
                          <a:pt x="12303" y="8549"/>
                          <a:pt x="15618" y="6392"/>
                        </a:cubicBezTo>
                        <a:cubicBezTo>
                          <a:pt x="16307" y="5939"/>
                          <a:pt x="16802" y="5245"/>
                          <a:pt x="17006" y="4445"/>
                        </a:cubicBezTo>
                        <a:cubicBezTo>
                          <a:pt x="17195" y="3613"/>
                          <a:pt x="17048" y="2741"/>
                          <a:pt x="16598" y="201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6" name="Google Shape;1956;p35"/>
                  <p:cNvSpPr/>
                  <p:nvPr/>
                </p:nvSpPr>
                <p:spPr>
                  <a:xfrm>
                    <a:off x="8967074" y="4028209"/>
                    <a:ext cx="8046" cy="68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46" h="6859" extrusionOk="0">
                        <a:moveTo>
                          <a:pt x="8805" y="4131"/>
                        </a:moveTo>
                        <a:cubicBezTo>
                          <a:pt x="8786" y="3568"/>
                          <a:pt x="8617" y="3021"/>
                          <a:pt x="8315" y="2546"/>
                        </a:cubicBezTo>
                        <a:lnTo>
                          <a:pt x="7797" y="1923"/>
                        </a:lnTo>
                        <a:cubicBezTo>
                          <a:pt x="7396" y="1548"/>
                          <a:pt x="6904" y="1285"/>
                          <a:pt x="6370" y="1158"/>
                        </a:cubicBezTo>
                        <a:lnTo>
                          <a:pt x="4659" y="652"/>
                        </a:lnTo>
                        <a:cubicBezTo>
                          <a:pt x="4245" y="535"/>
                          <a:pt x="3809" y="531"/>
                          <a:pt x="3393" y="641"/>
                        </a:cubicBezTo>
                        <a:cubicBezTo>
                          <a:pt x="2158" y="870"/>
                          <a:pt x="1165" y="1791"/>
                          <a:pt x="842" y="3006"/>
                        </a:cubicBezTo>
                        <a:cubicBezTo>
                          <a:pt x="813" y="3288"/>
                          <a:pt x="787" y="3569"/>
                          <a:pt x="758" y="3851"/>
                        </a:cubicBezTo>
                        <a:cubicBezTo>
                          <a:pt x="778" y="4414"/>
                          <a:pt x="947" y="4961"/>
                          <a:pt x="1249" y="5436"/>
                        </a:cubicBezTo>
                        <a:lnTo>
                          <a:pt x="1767" y="6059"/>
                        </a:lnTo>
                        <a:cubicBezTo>
                          <a:pt x="2168" y="6434"/>
                          <a:pt x="2659" y="6697"/>
                          <a:pt x="3193" y="6825"/>
                        </a:cubicBezTo>
                        <a:lnTo>
                          <a:pt x="4905" y="7331"/>
                        </a:lnTo>
                        <a:cubicBezTo>
                          <a:pt x="5319" y="7447"/>
                          <a:pt x="5756" y="7451"/>
                          <a:pt x="6171" y="7341"/>
                        </a:cubicBezTo>
                        <a:cubicBezTo>
                          <a:pt x="6589" y="7308"/>
                          <a:pt x="6991" y="7163"/>
                          <a:pt x="7334" y="6922"/>
                        </a:cubicBezTo>
                        <a:cubicBezTo>
                          <a:pt x="8009" y="6454"/>
                          <a:pt x="8500" y="5767"/>
                          <a:pt x="8723" y="4977"/>
                        </a:cubicBezTo>
                        <a:cubicBezTo>
                          <a:pt x="8751" y="4694"/>
                          <a:pt x="8777" y="4413"/>
                          <a:pt x="8805" y="41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57" name="Google Shape;1957;p35"/>
              <p:cNvGrpSpPr/>
              <p:nvPr/>
            </p:nvGrpSpPr>
            <p:grpSpPr>
              <a:xfrm>
                <a:off x="10123926" y="5948435"/>
                <a:ext cx="838345" cy="958516"/>
                <a:chOff x="10123926" y="5948435"/>
                <a:chExt cx="838345" cy="958516"/>
              </a:xfrm>
            </p:grpSpPr>
            <p:sp>
              <p:nvSpPr>
                <p:cNvPr id="1958" name="Google Shape;1958;p35"/>
                <p:cNvSpPr/>
                <p:nvPr/>
              </p:nvSpPr>
              <p:spPr>
                <a:xfrm>
                  <a:off x="10123926" y="5948513"/>
                  <a:ext cx="838259" cy="95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225" h="354701" extrusionOk="0">
                      <a:moveTo>
                        <a:pt x="17158" y="304993"/>
                      </a:moveTo>
                      <a:cubicBezTo>
                        <a:pt x="17158" y="304993"/>
                        <a:pt x="84339" y="365346"/>
                        <a:pt x="143714" y="353793"/>
                      </a:cubicBezTo>
                      <a:cubicBezTo>
                        <a:pt x="203088" y="342240"/>
                        <a:pt x="237339" y="323109"/>
                        <a:pt x="280322" y="267477"/>
                      </a:cubicBezTo>
                      <a:cubicBezTo>
                        <a:pt x="323305" y="211845"/>
                        <a:pt x="312622" y="152977"/>
                        <a:pt x="298918" y="96596"/>
                      </a:cubicBezTo>
                      <a:cubicBezTo>
                        <a:pt x="285214" y="40215"/>
                        <a:pt x="209020" y="561"/>
                        <a:pt x="209020" y="561"/>
                      </a:cubicBezTo>
                      <a:lnTo>
                        <a:pt x="771" y="289288"/>
                      </a:lnTo>
                      <a:cubicBezTo>
                        <a:pt x="771" y="289288"/>
                        <a:pt x="-313" y="293148"/>
                        <a:pt x="17158" y="30499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59" name="Google Shape;1959;p35"/>
                <p:cNvGrpSpPr/>
                <p:nvPr/>
              </p:nvGrpSpPr>
              <p:grpSpPr>
                <a:xfrm>
                  <a:off x="10356309" y="6219837"/>
                  <a:ext cx="356696" cy="434576"/>
                  <a:chOff x="9278166" y="3886158"/>
                  <a:chExt cx="132007" cy="160829"/>
                </a:xfrm>
              </p:grpSpPr>
              <p:sp>
                <p:nvSpPr>
                  <p:cNvPr id="1960" name="Google Shape;1960;p35"/>
                  <p:cNvSpPr/>
                  <p:nvPr/>
                </p:nvSpPr>
                <p:spPr>
                  <a:xfrm>
                    <a:off x="9369794" y="3917007"/>
                    <a:ext cx="29621" cy="198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621" h="19810" extrusionOk="0">
                        <a:moveTo>
                          <a:pt x="758" y="2159"/>
                        </a:moveTo>
                        <a:cubicBezTo>
                          <a:pt x="758" y="2159"/>
                          <a:pt x="16217" y="26828"/>
                          <a:pt x="26483" y="18745"/>
                        </a:cubicBezTo>
                        <a:cubicBezTo>
                          <a:pt x="36750" y="10664"/>
                          <a:pt x="26238" y="-4362"/>
                          <a:pt x="758" y="215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1" name="Google Shape;1961;p35"/>
                  <p:cNvSpPr/>
                  <p:nvPr/>
                </p:nvSpPr>
                <p:spPr>
                  <a:xfrm>
                    <a:off x="9349185" y="3950481"/>
                    <a:ext cx="29247" cy="2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47" h="23669" extrusionOk="0">
                        <a:moveTo>
                          <a:pt x="758" y="664"/>
                        </a:moveTo>
                        <a:cubicBezTo>
                          <a:pt x="758" y="664"/>
                          <a:pt x="11905" y="29683"/>
                          <a:pt x="24319" y="23319"/>
                        </a:cubicBezTo>
                        <a:cubicBezTo>
                          <a:pt x="36734" y="16955"/>
                          <a:pt x="28796" y="-948"/>
                          <a:pt x="758" y="66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2" name="Google Shape;1962;p35"/>
                  <p:cNvSpPr/>
                  <p:nvPr/>
                </p:nvSpPr>
                <p:spPr>
                  <a:xfrm>
                    <a:off x="9333052" y="3983006"/>
                    <a:ext cx="24789" cy="2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789" h="24280" extrusionOk="0">
                        <a:moveTo>
                          <a:pt x="758" y="561"/>
                        </a:moveTo>
                        <a:cubicBezTo>
                          <a:pt x="758" y="561"/>
                          <a:pt x="6978" y="28544"/>
                          <a:pt x="19165" y="24428"/>
                        </a:cubicBezTo>
                        <a:cubicBezTo>
                          <a:pt x="31352" y="20313"/>
                          <a:pt x="26547" y="2907"/>
                          <a:pt x="758" y="5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35"/>
                  <p:cNvSpPr/>
                  <p:nvPr/>
                </p:nvSpPr>
                <p:spPr>
                  <a:xfrm>
                    <a:off x="9309909" y="4008854"/>
                    <a:ext cx="18697" cy="276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97" h="27656" extrusionOk="0">
                        <a:moveTo>
                          <a:pt x="1020" y="561"/>
                        </a:moveTo>
                        <a:cubicBezTo>
                          <a:pt x="1020" y="561"/>
                          <a:pt x="-1755" y="28307"/>
                          <a:pt x="10756" y="28218"/>
                        </a:cubicBezTo>
                        <a:cubicBezTo>
                          <a:pt x="23267" y="28131"/>
                          <a:pt x="24129" y="10588"/>
                          <a:pt x="1020" y="5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4" name="Google Shape;1964;p35"/>
                  <p:cNvSpPr/>
                  <p:nvPr/>
                </p:nvSpPr>
                <p:spPr>
                  <a:xfrm>
                    <a:off x="9278166" y="4016948"/>
                    <a:ext cx="16738" cy="300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38" h="30039" extrusionOk="0">
                        <a:moveTo>
                          <a:pt x="6540" y="561"/>
                        </a:moveTo>
                        <a:cubicBezTo>
                          <a:pt x="6540" y="561"/>
                          <a:pt x="-5944" y="25491"/>
                          <a:pt x="5776" y="29873"/>
                        </a:cubicBezTo>
                        <a:cubicBezTo>
                          <a:pt x="17496" y="34254"/>
                          <a:pt x="24556" y="18172"/>
                          <a:pt x="6540" y="5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5" name="Google Shape;1965;p35"/>
                  <p:cNvSpPr/>
                  <p:nvPr/>
                </p:nvSpPr>
                <p:spPr>
                  <a:xfrm>
                    <a:off x="9382506" y="3886158"/>
                    <a:ext cx="27667" cy="154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667" h="15455" extrusionOk="0">
                        <a:moveTo>
                          <a:pt x="758" y="7752"/>
                        </a:moveTo>
                        <a:cubicBezTo>
                          <a:pt x="758" y="7752"/>
                          <a:pt x="21543" y="22541"/>
                          <a:pt x="27147" y="12554"/>
                        </a:cubicBezTo>
                        <a:cubicBezTo>
                          <a:pt x="32751" y="2566"/>
                          <a:pt x="19204" y="-6075"/>
                          <a:pt x="758" y="775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66" name="Google Shape;1966;p35"/>
                <p:cNvSpPr/>
                <p:nvPr/>
              </p:nvSpPr>
              <p:spPr>
                <a:xfrm>
                  <a:off x="10150501" y="6007265"/>
                  <a:ext cx="678276" cy="801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018" h="296758" extrusionOk="0">
                      <a:moveTo>
                        <a:pt x="170030" y="19242"/>
                      </a:moveTo>
                      <a:lnTo>
                        <a:pt x="170030" y="19242"/>
                      </a:lnTo>
                      <a:lnTo>
                        <a:pt x="24148" y="221496"/>
                      </a:lnTo>
                      <a:lnTo>
                        <a:pt x="24148" y="221496"/>
                      </a:lnTo>
                      <a:lnTo>
                        <a:pt x="758" y="253926"/>
                      </a:lnTo>
                      <a:cubicBezTo>
                        <a:pt x="16021" y="264589"/>
                        <a:pt x="44369" y="283190"/>
                        <a:pt x="68427" y="292244"/>
                      </a:cubicBezTo>
                      <a:cubicBezTo>
                        <a:pt x="103284" y="305363"/>
                        <a:pt x="145656" y="289737"/>
                        <a:pt x="166087" y="282548"/>
                      </a:cubicBezTo>
                      <a:cubicBezTo>
                        <a:pt x="186518" y="275358"/>
                        <a:pt x="214686" y="240004"/>
                        <a:pt x="238307" y="198444"/>
                      </a:cubicBezTo>
                      <a:cubicBezTo>
                        <a:pt x="261926" y="156883"/>
                        <a:pt x="250531" y="88346"/>
                        <a:pt x="234241" y="61462"/>
                      </a:cubicBezTo>
                      <a:cubicBezTo>
                        <a:pt x="222323" y="41793"/>
                        <a:pt x="196524" y="14063"/>
                        <a:pt x="183503" y="561"/>
                      </a:cubicBezTo>
                      <a:close/>
                      <a:moveTo>
                        <a:pt x="219309" y="95044"/>
                      </a:moveTo>
                      <a:cubicBezTo>
                        <a:pt x="225740" y="120413"/>
                        <a:pt x="226888" y="137206"/>
                        <a:pt x="207292" y="178019"/>
                      </a:cubicBezTo>
                      <a:cubicBezTo>
                        <a:pt x="187698" y="218832"/>
                        <a:pt x="154824" y="232521"/>
                        <a:pt x="124887" y="246015"/>
                      </a:cubicBezTo>
                      <a:cubicBezTo>
                        <a:pt x="110085" y="252688"/>
                        <a:pt x="84231" y="246197"/>
                        <a:pt x="61846" y="237940"/>
                      </a:cubicBezTo>
                      <a:cubicBezTo>
                        <a:pt x="64195" y="234104"/>
                        <a:pt x="66055" y="229990"/>
                        <a:pt x="67384" y="225693"/>
                      </a:cubicBezTo>
                      <a:cubicBezTo>
                        <a:pt x="74853" y="200285"/>
                        <a:pt x="136678" y="181824"/>
                        <a:pt x="139887" y="148772"/>
                      </a:cubicBezTo>
                      <a:cubicBezTo>
                        <a:pt x="143095" y="115720"/>
                        <a:pt x="171078" y="102312"/>
                        <a:pt x="175703" y="83301"/>
                      </a:cubicBezTo>
                      <a:cubicBezTo>
                        <a:pt x="176951" y="78163"/>
                        <a:pt x="183935" y="67714"/>
                        <a:pt x="193424" y="55230"/>
                      </a:cubicBezTo>
                      <a:cubicBezTo>
                        <a:pt x="205771" y="69855"/>
                        <a:pt x="216760" y="84994"/>
                        <a:pt x="219309" y="950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7" name="Google Shape;1967;p35"/>
                <p:cNvSpPr/>
                <p:nvPr/>
              </p:nvSpPr>
              <p:spPr>
                <a:xfrm>
                  <a:off x="10383220" y="5948435"/>
                  <a:ext cx="579051" cy="95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65" h="354643" extrusionOk="0">
                      <a:moveTo>
                        <a:pt x="113051" y="561"/>
                      </a:moveTo>
                      <a:cubicBezTo>
                        <a:pt x="113051" y="561"/>
                        <a:pt x="189242" y="40261"/>
                        <a:pt x="202960" y="96605"/>
                      </a:cubicBezTo>
                      <a:cubicBezTo>
                        <a:pt x="216667" y="153008"/>
                        <a:pt x="227334" y="211882"/>
                        <a:pt x="184383" y="267499"/>
                      </a:cubicBezTo>
                      <a:cubicBezTo>
                        <a:pt x="141367" y="323104"/>
                        <a:pt x="107116" y="342283"/>
                        <a:pt x="47778" y="353833"/>
                      </a:cubicBezTo>
                      <a:cubicBezTo>
                        <a:pt x="32059" y="356462"/>
                        <a:pt x="15940" y="355303"/>
                        <a:pt x="758" y="350450"/>
                      </a:cubicBezTo>
                      <a:cubicBezTo>
                        <a:pt x="57292" y="334896"/>
                        <a:pt x="179271" y="289125"/>
                        <a:pt x="170728" y="184078"/>
                      </a:cubicBezTo>
                      <a:cubicBezTo>
                        <a:pt x="165075" y="113818"/>
                        <a:pt x="132506" y="55519"/>
                        <a:pt x="102276" y="155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68" name="Google Shape;1968;p35"/>
                <p:cNvGrpSpPr/>
                <p:nvPr/>
              </p:nvGrpSpPr>
              <p:grpSpPr>
                <a:xfrm>
                  <a:off x="10266632" y="6022256"/>
                  <a:ext cx="616576" cy="843944"/>
                  <a:chOff x="9244978" y="3813037"/>
                  <a:chExt cx="228184" cy="312329"/>
                </a:xfrm>
              </p:grpSpPr>
              <p:sp>
                <p:nvSpPr>
                  <p:cNvPr id="1969" name="Google Shape;1969;p35"/>
                  <p:cNvSpPr/>
                  <p:nvPr/>
                </p:nvSpPr>
                <p:spPr>
                  <a:xfrm>
                    <a:off x="9244978" y="4003088"/>
                    <a:ext cx="14895" cy="319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95" h="31939" extrusionOk="0">
                        <a:moveTo>
                          <a:pt x="9573" y="2521"/>
                        </a:moveTo>
                        <a:cubicBezTo>
                          <a:pt x="6707" y="11058"/>
                          <a:pt x="3840" y="19596"/>
                          <a:pt x="973" y="28134"/>
                        </a:cubicBezTo>
                        <a:cubicBezTo>
                          <a:pt x="354" y="29754"/>
                          <a:pt x="1115" y="31576"/>
                          <a:pt x="2703" y="32272"/>
                        </a:cubicBezTo>
                        <a:cubicBezTo>
                          <a:pt x="4323" y="32919"/>
                          <a:pt x="6163" y="32150"/>
                          <a:pt x="6840" y="30542"/>
                        </a:cubicBezTo>
                        <a:cubicBezTo>
                          <a:pt x="9706" y="22004"/>
                          <a:pt x="12571" y="13466"/>
                          <a:pt x="15438" y="4928"/>
                        </a:cubicBezTo>
                        <a:cubicBezTo>
                          <a:pt x="16058" y="3308"/>
                          <a:pt x="15297" y="1487"/>
                          <a:pt x="13709" y="791"/>
                        </a:cubicBezTo>
                        <a:cubicBezTo>
                          <a:pt x="12090" y="143"/>
                          <a:pt x="10250" y="913"/>
                          <a:pt x="9573" y="252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0" name="Google Shape;1970;p35"/>
                  <p:cNvSpPr/>
                  <p:nvPr/>
                </p:nvSpPr>
                <p:spPr>
                  <a:xfrm>
                    <a:off x="9282719" y="3961277"/>
                    <a:ext cx="15967" cy="190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67" h="19081" extrusionOk="0">
                        <a:moveTo>
                          <a:pt x="11024" y="1824"/>
                        </a:moveTo>
                        <a:cubicBezTo>
                          <a:pt x="7814" y="6070"/>
                          <a:pt x="4605" y="10317"/>
                          <a:pt x="1397" y="14563"/>
                        </a:cubicBezTo>
                        <a:cubicBezTo>
                          <a:pt x="343" y="15962"/>
                          <a:pt x="622" y="17950"/>
                          <a:pt x="2020" y="19004"/>
                        </a:cubicBezTo>
                        <a:cubicBezTo>
                          <a:pt x="3417" y="20058"/>
                          <a:pt x="5405" y="19779"/>
                          <a:pt x="6459" y="18381"/>
                        </a:cubicBezTo>
                        <a:cubicBezTo>
                          <a:pt x="9668" y="14134"/>
                          <a:pt x="12877" y="9887"/>
                          <a:pt x="16086" y="5642"/>
                        </a:cubicBezTo>
                        <a:cubicBezTo>
                          <a:pt x="17140" y="4243"/>
                          <a:pt x="16861" y="2255"/>
                          <a:pt x="15463" y="1201"/>
                        </a:cubicBezTo>
                        <a:cubicBezTo>
                          <a:pt x="14066" y="146"/>
                          <a:pt x="12078" y="425"/>
                          <a:pt x="11024" y="182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1" name="Google Shape;1971;p35"/>
                  <p:cNvSpPr/>
                  <p:nvPr/>
                </p:nvSpPr>
                <p:spPr>
                  <a:xfrm>
                    <a:off x="9316150" y="3929693"/>
                    <a:ext cx="14452" cy="145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2" h="14576" extrusionOk="0">
                        <a:moveTo>
                          <a:pt x="10078" y="1250"/>
                        </a:moveTo>
                        <a:cubicBezTo>
                          <a:pt x="7372" y="3990"/>
                          <a:pt x="4667" y="6731"/>
                          <a:pt x="1961" y="9472"/>
                        </a:cubicBezTo>
                        <a:cubicBezTo>
                          <a:pt x="1336" y="10005"/>
                          <a:pt x="918" y="10741"/>
                          <a:pt x="781" y="11552"/>
                        </a:cubicBezTo>
                        <a:cubicBezTo>
                          <a:pt x="679" y="12399"/>
                          <a:pt x="915" y="13252"/>
                          <a:pt x="1438" y="13926"/>
                        </a:cubicBezTo>
                        <a:cubicBezTo>
                          <a:pt x="1953" y="14573"/>
                          <a:pt x="2698" y="14996"/>
                          <a:pt x="3517" y="15106"/>
                        </a:cubicBezTo>
                        <a:cubicBezTo>
                          <a:pt x="4366" y="15229"/>
                          <a:pt x="5227" y="14991"/>
                          <a:pt x="5892" y="14450"/>
                        </a:cubicBezTo>
                        <a:cubicBezTo>
                          <a:pt x="8597" y="11708"/>
                          <a:pt x="11302" y="8967"/>
                          <a:pt x="14008" y="6227"/>
                        </a:cubicBezTo>
                        <a:cubicBezTo>
                          <a:pt x="14633" y="5694"/>
                          <a:pt x="15051" y="4958"/>
                          <a:pt x="15188" y="4148"/>
                        </a:cubicBezTo>
                        <a:cubicBezTo>
                          <a:pt x="15290" y="3300"/>
                          <a:pt x="15053" y="2446"/>
                          <a:pt x="14530" y="1772"/>
                        </a:cubicBezTo>
                        <a:cubicBezTo>
                          <a:pt x="14015" y="1125"/>
                          <a:pt x="13271" y="703"/>
                          <a:pt x="12452" y="593"/>
                        </a:cubicBezTo>
                        <a:cubicBezTo>
                          <a:pt x="11603" y="470"/>
                          <a:pt x="10743" y="709"/>
                          <a:pt x="10078" y="125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35"/>
                  <p:cNvSpPr/>
                  <p:nvPr/>
                </p:nvSpPr>
                <p:spPr>
                  <a:xfrm>
                    <a:off x="9313773" y="3955497"/>
                    <a:ext cx="9026" cy="112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26" h="11278" extrusionOk="0">
                        <a:moveTo>
                          <a:pt x="5382" y="820"/>
                        </a:moveTo>
                        <a:cubicBezTo>
                          <a:pt x="5148" y="961"/>
                          <a:pt x="4913" y="1101"/>
                          <a:pt x="4678" y="1241"/>
                        </a:cubicBezTo>
                        <a:cubicBezTo>
                          <a:pt x="4251" y="1580"/>
                          <a:pt x="3917" y="2022"/>
                          <a:pt x="3710" y="2527"/>
                        </a:cubicBezTo>
                        <a:cubicBezTo>
                          <a:pt x="2799" y="4173"/>
                          <a:pt x="1888" y="5820"/>
                          <a:pt x="977" y="7467"/>
                        </a:cubicBezTo>
                        <a:cubicBezTo>
                          <a:pt x="801" y="7848"/>
                          <a:pt x="729" y="8269"/>
                          <a:pt x="769" y="8686"/>
                        </a:cubicBezTo>
                        <a:cubicBezTo>
                          <a:pt x="734" y="9115"/>
                          <a:pt x="814" y="9544"/>
                          <a:pt x="1000" y="9931"/>
                        </a:cubicBezTo>
                        <a:cubicBezTo>
                          <a:pt x="1335" y="10687"/>
                          <a:pt x="1945" y="11286"/>
                          <a:pt x="2707" y="11605"/>
                        </a:cubicBezTo>
                        <a:cubicBezTo>
                          <a:pt x="3498" y="11926"/>
                          <a:pt x="4385" y="11918"/>
                          <a:pt x="5170" y="11581"/>
                        </a:cubicBezTo>
                        <a:cubicBezTo>
                          <a:pt x="5405" y="11441"/>
                          <a:pt x="5641" y="11300"/>
                          <a:pt x="5876" y="11160"/>
                        </a:cubicBezTo>
                        <a:cubicBezTo>
                          <a:pt x="6303" y="10822"/>
                          <a:pt x="6636" y="10379"/>
                          <a:pt x="6843" y="9875"/>
                        </a:cubicBezTo>
                        <a:cubicBezTo>
                          <a:pt x="7753" y="8229"/>
                          <a:pt x="8664" y="6582"/>
                          <a:pt x="9576" y="4935"/>
                        </a:cubicBezTo>
                        <a:cubicBezTo>
                          <a:pt x="9862" y="4137"/>
                          <a:pt x="9854" y="3263"/>
                          <a:pt x="9553" y="2471"/>
                        </a:cubicBezTo>
                        <a:cubicBezTo>
                          <a:pt x="9219" y="1715"/>
                          <a:pt x="8608" y="1116"/>
                          <a:pt x="7846" y="796"/>
                        </a:cubicBezTo>
                        <a:cubicBezTo>
                          <a:pt x="7055" y="475"/>
                          <a:pt x="6168" y="484"/>
                          <a:pt x="5383" y="8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3" name="Google Shape;1973;p35"/>
                  <p:cNvSpPr/>
                  <p:nvPr/>
                </p:nvSpPr>
                <p:spPr>
                  <a:xfrm>
                    <a:off x="9251068" y="4102440"/>
                    <a:ext cx="42505" cy="19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505" h="19232" extrusionOk="0">
                        <a:moveTo>
                          <a:pt x="1388" y="1785"/>
                        </a:moveTo>
                        <a:cubicBezTo>
                          <a:pt x="347" y="3186"/>
                          <a:pt x="625" y="5165"/>
                          <a:pt x="2012" y="6225"/>
                        </a:cubicBezTo>
                        <a:cubicBezTo>
                          <a:pt x="13657" y="13046"/>
                          <a:pt x="26468" y="17642"/>
                          <a:pt x="39792" y="19779"/>
                        </a:cubicBezTo>
                        <a:cubicBezTo>
                          <a:pt x="41537" y="19944"/>
                          <a:pt x="43084" y="18664"/>
                          <a:pt x="43250" y="16919"/>
                        </a:cubicBezTo>
                        <a:cubicBezTo>
                          <a:pt x="43407" y="15260"/>
                          <a:pt x="42254" y="13762"/>
                          <a:pt x="40611" y="13489"/>
                        </a:cubicBezTo>
                        <a:cubicBezTo>
                          <a:pt x="28356" y="11560"/>
                          <a:pt x="16563" y="7380"/>
                          <a:pt x="5826" y="1162"/>
                        </a:cubicBezTo>
                        <a:cubicBezTo>
                          <a:pt x="4415" y="164"/>
                          <a:pt x="2471" y="436"/>
                          <a:pt x="1388" y="178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4" name="Google Shape;1974;p35"/>
                  <p:cNvSpPr/>
                  <p:nvPr/>
                </p:nvSpPr>
                <p:spPr>
                  <a:xfrm>
                    <a:off x="9310868" y="4114966"/>
                    <a:ext cx="26452" cy="1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52" h="10400" extrusionOk="0">
                        <a:moveTo>
                          <a:pt x="22788" y="820"/>
                        </a:moveTo>
                        <a:cubicBezTo>
                          <a:pt x="19880" y="2076"/>
                          <a:pt x="16848" y="3020"/>
                          <a:pt x="13742" y="3638"/>
                        </a:cubicBezTo>
                        <a:cubicBezTo>
                          <a:pt x="12108" y="3968"/>
                          <a:pt x="10461" y="4221"/>
                          <a:pt x="8799" y="4396"/>
                        </a:cubicBezTo>
                        <a:cubicBezTo>
                          <a:pt x="8024" y="4477"/>
                          <a:pt x="7248" y="4541"/>
                          <a:pt x="6471" y="4586"/>
                        </a:cubicBezTo>
                        <a:cubicBezTo>
                          <a:pt x="6028" y="4613"/>
                          <a:pt x="5584" y="4634"/>
                          <a:pt x="5139" y="4648"/>
                        </a:cubicBezTo>
                        <a:cubicBezTo>
                          <a:pt x="5027" y="4652"/>
                          <a:pt x="3817" y="4673"/>
                          <a:pt x="4321" y="4671"/>
                        </a:cubicBezTo>
                        <a:cubicBezTo>
                          <a:pt x="2599" y="4495"/>
                          <a:pt x="1039" y="5697"/>
                          <a:pt x="768" y="7407"/>
                        </a:cubicBezTo>
                        <a:cubicBezTo>
                          <a:pt x="640" y="8930"/>
                          <a:pt x="1730" y="10969"/>
                          <a:pt x="3502" y="10962"/>
                        </a:cubicBezTo>
                        <a:cubicBezTo>
                          <a:pt x="10984" y="10972"/>
                          <a:pt x="18394" y="9504"/>
                          <a:pt x="25307" y="6641"/>
                        </a:cubicBezTo>
                        <a:cubicBezTo>
                          <a:pt x="26912" y="5941"/>
                          <a:pt x="27646" y="4072"/>
                          <a:pt x="26946" y="2467"/>
                        </a:cubicBezTo>
                        <a:cubicBezTo>
                          <a:pt x="26249" y="866"/>
                          <a:pt x="24390" y="131"/>
                          <a:pt x="22787" y="8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5" name="Google Shape;1975;p35"/>
                  <p:cNvSpPr/>
                  <p:nvPr/>
                </p:nvSpPr>
                <p:spPr>
                  <a:xfrm>
                    <a:off x="9299081" y="4087252"/>
                    <a:ext cx="26410" cy="75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10" h="7518" extrusionOk="0">
                        <a:moveTo>
                          <a:pt x="23558" y="593"/>
                        </a:moveTo>
                        <a:cubicBezTo>
                          <a:pt x="17232" y="1851"/>
                          <a:pt x="10745" y="2089"/>
                          <a:pt x="4344" y="1298"/>
                        </a:cubicBezTo>
                        <a:cubicBezTo>
                          <a:pt x="2608" y="1068"/>
                          <a:pt x="1015" y="2290"/>
                          <a:pt x="786" y="4027"/>
                        </a:cubicBezTo>
                        <a:cubicBezTo>
                          <a:pt x="556" y="5763"/>
                          <a:pt x="1778" y="7357"/>
                          <a:pt x="3514" y="7586"/>
                        </a:cubicBezTo>
                        <a:cubicBezTo>
                          <a:pt x="3518" y="7587"/>
                          <a:pt x="3522" y="7587"/>
                          <a:pt x="3526" y="7588"/>
                        </a:cubicBezTo>
                        <a:cubicBezTo>
                          <a:pt x="10492" y="8431"/>
                          <a:pt x="17547" y="8190"/>
                          <a:pt x="24439" y="6874"/>
                        </a:cubicBezTo>
                        <a:cubicBezTo>
                          <a:pt x="26173" y="6630"/>
                          <a:pt x="27381" y="5026"/>
                          <a:pt x="27138" y="3292"/>
                        </a:cubicBezTo>
                        <a:cubicBezTo>
                          <a:pt x="26894" y="1558"/>
                          <a:pt x="25291" y="349"/>
                          <a:pt x="23557" y="5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35"/>
                  <p:cNvSpPr/>
                  <p:nvPr/>
                </p:nvSpPr>
                <p:spPr>
                  <a:xfrm>
                    <a:off x="9339406" y="4079119"/>
                    <a:ext cx="16679" cy="98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79" h="9815" extrusionOk="0">
                        <a:moveTo>
                          <a:pt x="13007" y="795"/>
                        </a:moveTo>
                        <a:lnTo>
                          <a:pt x="2670" y="4322"/>
                        </a:lnTo>
                        <a:cubicBezTo>
                          <a:pt x="1913" y="4654"/>
                          <a:pt x="1314" y="5265"/>
                          <a:pt x="997" y="6029"/>
                        </a:cubicBezTo>
                        <a:cubicBezTo>
                          <a:pt x="332" y="7648"/>
                          <a:pt x="1104" y="9500"/>
                          <a:pt x="2723" y="10166"/>
                        </a:cubicBezTo>
                        <a:cubicBezTo>
                          <a:pt x="2724" y="10166"/>
                          <a:pt x="2725" y="10167"/>
                          <a:pt x="2726" y="10167"/>
                        </a:cubicBezTo>
                        <a:cubicBezTo>
                          <a:pt x="3523" y="10455"/>
                          <a:pt x="4397" y="10447"/>
                          <a:pt x="5189" y="10144"/>
                        </a:cubicBezTo>
                        <a:lnTo>
                          <a:pt x="15527" y="6616"/>
                        </a:lnTo>
                        <a:cubicBezTo>
                          <a:pt x="16284" y="6285"/>
                          <a:pt x="16883" y="5674"/>
                          <a:pt x="17199" y="4910"/>
                        </a:cubicBezTo>
                        <a:cubicBezTo>
                          <a:pt x="17864" y="3290"/>
                          <a:pt x="17091" y="1438"/>
                          <a:pt x="15472" y="772"/>
                        </a:cubicBezTo>
                        <a:cubicBezTo>
                          <a:pt x="15471" y="772"/>
                          <a:pt x="15471" y="772"/>
                          <a:pt x="15470" y="772"/>
                        </a:cubicBezTo>
                        <a:cubicBezTo>
                          <a:pt x="14673" y="484"/>
                          <a:pt x="13799" y="492"/>
                          <a:pt x="13008" y="7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7" name="Google Shape;1977;p35"/>
                  <p:cNvSpPr/>
                  <p:nvPr/>
                </p:nvSpPr>
                <p:spPr>
                  <a:xfrm>
                    <a:off x="9352370" y="4062882"/>
                    <a:ext cx="10942" cy="85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2" h="8509" extrusionOk="0">
                        <a:moveTo>
                          <a:pt x="7289" y="823"/>
                        </a:moveTo>
                        <a:lnTo>
                          <a:pt x="2650" y="2988"/>
                        </a:lnTo>
                        <a:cubicBezTo>
                          <a:pt x="1900" y="3329"/>
                          <a:pt x="1304" y="3937"/>
                          <a:pt x="977" y="4695"/>
                        </a:cubicBezTo>
                        <a:cubicBezTo>
                          <a:pt x="800" y="5076"/>
                          <a:pt x="729" y="5497"/>
                          <a:pt x="769" y="5915"/>
                        </a:cubicBezTo>
                        <a:cubicBezTo>
                          <a:pt x="733" y="6343"/>
                          <a:pt x="813" y="6773"/>
                          <a:pt x="1001" y="7159"/>
                        </a:cubicBezTo>
                        <a:cubicBezTo>
                          <a:pt x="1698" y="8765"/>
                          <a:pt x="3563" y="9504"/>
                          <a:pt x="5170" y="8809"/>
                        </a:cubicBezTo>
                        <a:cubicBezTo>
                          <a:pt x="6716" y="8087"/>
                          <a:pt x="8262" y="7366"/>
                          <a:pt x="9808" y="6644"/>
                        </a:cubicBezTo>
                        <a:cubicBezTo>
                          <a:pt x="10558" y="6302"/>
                          <a:pt x="11154" y="5694"/>
                          <a:pt x="11482" y="4937"/>
                        </a:cubicBezTo>
                        <a:cubicBezTo>
                          <a:pt x="11658" y="4557"/>
                          <a:pt x="11730" y="4136"/>
                          <a:pt x="11689" y="3718"/>
                        </a:cubicBezTo>
                        <a:cubicBezTo>
                          <a:pt x="11725" y="3290"/>
                          <a:pt x="11645" y="2860"/>
                          <a:pt x="11458" y="2473"/>
                        </a:cubicBezTo>
                        <a:cubicBezTo>
                          <a:pt x="10761" y="867"/>
                          <a:pt x="8896" y="128"/>
                          <a:pt x="7289" y="8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8" name="Google Shape;1978;p35"/>
                  <p:cNvSpPr/>
                  <p:nvPr/>
                </p:nvSpPr>
                <p:spPr>
                  <a:xfrm>
                    <a:off x="9427899" y="3976990"/>
                    <a:ext cx="10683" cy="297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83" h="29732" extrusionOk="0">
                        <a:moveTo>
                          <a:pt x="5129" y="3313"/>
                        </a:moveTo>
                        <a:cubicBezTo>
                          <a:pt x="4092" y="11186"/>
                          <a:pt x="2641" y="18999"/>
                          <a:pt x="782" y="26720"/>
                        </a:cubicBezTo>
                        <a:cubicBezTo>
                          <a:pt x="569" y="28454"/>
                          <a:pt x="1788" y="30038"/>
                          <a:pt x="3518" y="30275"/>
                        </a:cubicBezTo>
                        <a:cubicBezTo>
                          <a:pt x="5243" y="30460"/>
                          <a:pt x="6808" y="29254"/>
                          <a:pt x="7071" y="27539"/>
                        </a:cubicBezTo>
                        <a:cubicBezTo>
                          <a:pt x="8929" y="19818"/>
                          <a:pt x="10380" y="12005"/>
                          <a:pt x="11417" y="4131"/>
                        </a:cubicBezTo>
                        <a:cubicBezTo>
                          <a:pt x="11636" y="2394"/>
                          <a:pt x="10406" y="807"/>
                          <a:pt x="8669" y="587"/>
                        </a:cubicBezTo>
                        <a:cubicBezTo>
                          <a:pt x="6941" y="368"/>
                          <a:pt x="5360" y="1585"/>
                          <a:pt x="5129" y="331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35"/>
                  <p:cNvSpPr/>
                  <p:nvPr/>
                </p:nvSpPr>
                <p:spPr>
                  <a:xfrm>
                    <a:off x="9427638" y="3887751"/>
                    <a:ext cx="9233" cy="298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33" h="29870" extrusionOk="0">
                        <a:moveTo>
                          <a:pt x="3486" y="581"/>
                        </a:moveTo>
                        <a:cubicBezTo>
                          <a:pt x="1758" y="834"/>
                          <a:pt x="554" y="2430"/>
                          <a:pt x="787" y="4162"/>
                        </a:cubicBezTo>
                        <a:cubicBezTo>
                          <a:pt x="2832" y="11547"/>
                          <a:pt x="3805" y="19189"/>
                          <a:pt x="3675" y="26852"/>
                        </a:cubicBezTo>
                        <a:cubicBezTo>
                          <a:pt x="3501" y="28575"/>
                          <a:pt x="4700" y="30134"/>
                          <a:pt x="6410" y="30408"/>
                        </a:cubicBezTo>
                        <a:cubicBezTo>
                          <a:pt x="8142" y="30619"/>
                          <a:pt x="9724" y="29401"/>
                          <a:pt x="9962" y="27671"/>
                        </a:cubicBezTo>
                        <a:cubicBezTo>
                          <a:pt x="10180" y="19444"/>
                          <a:pt x="9203" y="11228"/>
                          <a:pt x="7064" y="3281"/>
                        </a:cubicBezTo>
                        <a:cubicBezTo>
                          <a:pt x="6771" y="1576"/>
                          <a:pt x="5204" y="394"/>
                          <a:pt x="3486" y="58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0" name="Google Shape;1980;p35"/>
                  <p:cNvSpPr/>
                  <p:nvPr/>
                </p:nvSpPr>
                <p:spPr>
                  <a:xfrm>
                    <a:off x="9406393" y="3852313"/>
                    <a:ext cx="14184" cy="19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84" h="19303" extrusionOk="0">
                        <a:moveTo>
                          <a:pt x="1946" y="1241"/>
                        </a:moveTo>
                        <a:cubicBezTo>
                          <a:pt x="1300" y="1756"/>
                          <a:pt x="878" y="2501"/>
                          <a:pt x="767" y="3320"/>
                        </a:cubicBezTo>
                        <a:cubicBezTo>
                          <a:pt x="709" y="4164"/>
                          <a:pt x="940" y="5002"/>
                          <a:pt x="1424" y="5695"/>
                        </a:cubicBezTo>
                        <a:cubicBezTo>
                          <a:pt x="4049" y="10017"/>
                          <a:pt x="6676" y="14339"/>
                          <a:pt x="9303" y="18661"/>
                        </a:cubicBezTo>
                        <a:cubicBezTo>
                          <a:pt x="9815" y="19312"/>
                          <a:pt x="10562" y="19735"/>
                          <a:pt x="11382" y="19841"/>
                        </a:cubicBezTo>
                        <a:cubicBezTo>
                          <a:pt x="12229" y="19943"/>
                          <a:pt x="13081" y="19707"/>
                          <a:pt x="13755" y="19184"/>
                        </a:cubicBezTo>
                        <a:cubicBezTo>
                          <a:pt x="14402" y="18671"/>
                          <a:pt x="14825" y="17926"/>
                          <a:pt x="14934" y="17106"/>
                        </a:cubicBezTo>
                        <a:cubicBezTo>
                          <a:pt x="14994" y="16262"/>
                          <a:pt x="14762" y="15424"/>
                          <a:pt x="14278" y="14730"/>
                        </a:cubicBezTo>
                        <a:cubicBezTo>
                          <a:pt x="11652" y="10408"/>
                          <a:pt x="9026" y="6086"/>
                          <a:pt x="6398" y="1765"/>
                        </a:cubicBezTo>
                        <a:cubicBezTo>
                          <a:pt x="5887" y="1115"/>
                          <a:pt x="5141" y="691"/>
                          <a:pt x="4321" y="585"/>
                        </a:cubicBezTo>
                        <a:cubicBezTo>
                          <a:pt x="3474" y="483"/>
                          <a:pt x="2621" y="718"/>
                          <a:pt x="1946" y="12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1" name="Google Shape;1981;p35"/>
                  <p:cNvSpPr/>
                  <p:nvPr/>
                </p:nvSpPr>
                <p:spPr>
                  <a:xfrm>
                    <a:off x="9358742" y="3876754"/>
                    <a:ext cx="9490" cy="135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" h="13588" extrusionOk="0">
                        <a:moveTo>
                          <a:pt x="4153" y="2511"/>
                        </a:moveTo>
                        <a:cubicBezTo>
                          <a:pt x="3098" y="4938"/>
                          <a:pt x="2043" y="7364"/>
                          <a:pt x="987" y="9791"/>
                        </a:cubicBezTo>
                        <a:cubicBezTo>
                          <a:pt x="341" y="11412"/>
                          <a:pt x="1110" y="13252"/>
                          <a:pt x="2717" y="13930"/>
                        </a:cubicBezTo>
                        <a:cubicBezTo>
                          <a:pt x="4336" y="14558"/>
                          <a:pt x="6162" y="13794"/>
                          <a:pt x="6853" y="12200"/>
                        </a:cubicBezTo>
                        <a:cubicBezTo>
                          <a:pt x="7908" y="9773"/>
                          <a:pt x="8964" y="7346"/>
                          <a:pt x="10020" y="4919"/>
                        </a:cubicBezTo>
                        <a:cubicBezTo>
                          <a:pt x="10666" y="3299"/>
                          <a:pt x="9897" y="1459"/>
                          <a:pt x="8291" y="781"/>
                        </a:cubicBezTo>
                        <a:cubicBezTo>
                          <a:pt x="6671" y="153"/>
                          <a:pt x="4845" y="917"/>
                          <a:pt x="4153" y="251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35"/>
                  <p:cNvSpPr/>
                  <p:nvPr/>
                </p:nvSpPr>
                <p:spPr>
                  <a:xfrm>
                    <a:off x="9389609" y="4013208"/>
                    <a:ext cx="25390" cy="36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390" h="36595" extrusionOk="0">
                        <a:moveTo>
                          <a:pt x="20060" y="2495"/>
                        </a:moveTo>
                        <a:cubicBezTo>
                          <a:pt x="15935" y="13544"/>
                          <a:pt x="9580" y="23625"/>
                          <a:pt x="1390" y="32109"/>
                        </a:cubicBezTo>
                        <a:cubicBezTo>
                          <a:pt x="347" y="33509"/>
                          <a:pt x="624" y="35489"/>
                          <a:pt x="2012" y="36549"/>
                        </a:cubicBezTo>
                        <a:cubicBezTo>
                          <a:pt x="3421" y="37559"/>
                          <a:pt x="5375" y="37285"/>
                          <a:pt x="6452" y="35926"/>
                        </a:cubicBezTo>
                        <a:cubicBezTo>
                          <a:pt x="14993" y="27024"/>
                          <a:pt x="21621" y="16467"/>
                          <a:pt x="25927" y="4904"/>
                        </a:cubicBezTo>
                        <a:cubicBezTo>
                          <a:pt x="27353" y="1080"/>
                          <a:pt x="21488" y="-1334"/>
                          <a:pt x="20060" y="249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3" name="Google Shape;1983;p35"/>
                  <p:cNvSpPr/>
                  <p:nvPr/>
                </p:nvSpPr>
                <p:spPr>
                  <a:xfrm>
                    <a:off x="9414155" y="4042269"/>
                    <a:ext cx="40008" cy="424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008" h="42428" extrusionOk="0">
                        <a:moveTo>
                          <a:pt x="34602" y="2423"/>
                        </a:moveTo>
                        <a:cubicBezTo>
                          <a:pt x="27979" y="17104"/>
                          <a:pt x="16693" y="29185"/>
                          <a:pt x="2498" y="36786"/>
                        </a:cubicBezTo>
                        <a:cubicBezTo>
                          <a:pt x="-1076" y="38685"/>
                          <a:pt x="1403" y="44528"/>
                          <a:pt x="5016" y="42607"/>
                        </a:cubicBezTo>
                        <a:cubicBezTo>
                          <a:pt x="20690" y="34292"/>
                          <a:pt x="33161" y="21005"/>
                          <a:pt x="40467" y="4832"/>
                        </a:cubicBezTo>
                        <a:cubicBezTo>
                          <a:pt x="42148" y="1099"/>
                          <a:pt x="36274" y="-1293"/>
                          <a:pt x="34602" y="24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4" name="Google Shape;1984;p35"/>
                  <p:cNvSpPr/>
                  <p:nvPr/>
                </p:nvSpPr>
                <p:spPr>
                  <a:xfrm>
                    <a:off x="9459591" y="3973224"/>
                    <a:ext cx="13571" cy="454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71" h="45441" extrusionOk="0">
                        <a:moveTo>
                          <a:pt x="8027" y="3216"/>
                        </a:moveTo>
                        <a:cubicBezTo>
                          <a:pt x="6333" y="16410"/>
                          <a:pt x="3914" y="29501"/>
                          <a:pt x="783" y="42430"/>
                        </a:cubicBezTo>
                        <a:cubicBezTo>
                          <a:pt x="568" y="44164"/>
                          <a:pt x="1788" y="45748"/>
                          <a:pt x="3518" y="45985"/>
                        </a:cubicBezTo>
                        <a:cubicBezTo>
                          <a:pt x="5243" y="46169"/>
                          <a:pt x="6807" y="44963"/>
                          <a:pt x="7071" y="43248"/>
                        </a:cubicBezTo>
                        <a:cubicBezTo>
                          <a:pt x="10203" y="30320"/>
                          <a:pt x="12621" y="17229"/>
                          <a:pt x="14315" y="4035"/>
                        </a:cubicBezTo>
                        <a:cubicBezTo>
                          <a:pt x="14481" y="2291"/>
                          <a:pt x="13201" y="742"/>
                          <a:pt x="11457" y="576"/>
                        </a:cubicBezTo>
                        <a:cubicBezTo>
                          <a:pt x="9798" y="418"/>
                          <a:pt x="8300" y="1571"/>
                          <a:pt x="8027" y="321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35"/>
                  <p:cNvSpPr/>
                  <p:nvPr/>
                </p:nvSpPr>
                <p:spPr>
                  <a:xfrm>
                    <a:off x="9439220" y="3838455"/>
                    <a:ext cx="19761" cy="318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61" h="31804" extrusionOk="0">
                        <a:moveTo>
                          <a:pt x="1933" y="1236"/>
                        </a:moveTo>
                        <a:cubicBezTo>
                          <a:pt x="599" y="2342"/>
                          <a:pt x="368" y="4303"/>
                          <a:pt x="1410" y="5689"/>
                        </a:cubicBezTo>
                        <a:cubicBezTo>
                          <a:pt x="6379" y="13603"/>
                          <a:pt x="10735" y="21885"/>
                          <a:pt x="14442" y="30463"/>
                        </a:cubicBezTo>
                        <a:cubicBezTo>
                          <a:pt x="15143" y="32069"/>
                          <a:pt x="17012" y="32801"/>
                          <a:pt x="18617" y="32100"/>
                        </a:cubicBezTo>
                        <a:cubicBezTo>
                          <a:pt x="20214" y="31402"/>
                          <a:pt x="20949" y="29546"/>
                          <a:pt x="20262" y="27943"/>
                        </a:cubicBezTo>
                        <a:cubicBezTo>
                          <a:pt x="16310" y="18874"/>
                          <a:pt x="11671" y="10120"/>
                          <a:pt x="6385" y="1758"/>
                        </a:cubicBezTo>
                        <a:cubicBezTo>
                          <a:pt x="5294" y="395"/>
                          <a:pt x="3311" y="162"/>
                          <a:pt x="1933" y="123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6" name="Google Shape;1986;p35"/>
                  <p:cNvSpPr/>
                  <p:nvPr/>
                </p:nvSpPr>
                <p:spPr>
                  <a:xfrm>
                    <a:off x="9393713" y="3813037"/>
                    <a:ext cx="11832" cy="158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32" h="15812" extrusionOk="0">
                        <a:moveTo>
                          <a:pt x="1943" y="1241"/>
                        </a:moveTo>
                        <a:cubicBezTo>
                          <a:pt x="596" y="2342"/>
                          <a:pt x="364" y="4313"/>
                          <a:pt x="1420" y="5695"/>
                        </a:cubicBezTo>
                        <a:cubicBezTo>
                          <a:pt x="3564" y="8340"/>
                          <a:pt x="5288" y="11300"/>
                          <a:pt x="6529" y="14471"/>
                        </a:cubicBezTo>
                        <a:cubicBezTo>
                          <a:pt x="7237" y="16066"/>
                          <a:pt x="9091" y="16799"/>
                          <a:pt x="10698" y="16121"/>
                        </a:cubicBezTo>
                        <a:cubicBezTo>
                          <a:pt x="12278" y="15399"/>
                          <a:pt x="13006" y="13559"/>
                          <a:pt x="12349" y="11951"/>
                        </a:cubicBezTo>
                        <a:cubicBezTo>
                          <a:pt x="10890" y="8274"/>
                          <a:pt x="8883" y="4840"/>
                          <a:pt x="6395" y="1765"/>
                        </a:cubicBezTo>
                        <a:cubicBezTo>
                          <a:pt x="5874" y="1125"/>
                          <a:pt x="5132" y="704"/>
                          <a:pt x="4316" y="585"/>
                        </a:cubicBezTo>
                        <a:cubicBezTo>
                          <a:pt x="3469" y="483"/>
                          <a:pt x="2617" y="719"/>
                          <a:pt x="1943" y="12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7" name="Google Shape;1987;p35"/>
                  <p:cNvSpPr/>
                  <p:nvPr/>
                </p:nvSpPr>
                <p:spPr>
                  <a:xfrm>
                    <a:off x="9378815" y="3832750"/>
                    <a:ext cx="6685" cy="80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85" h="8045" extrusionOk="0">
                        <a:moveTo>
                          <a:pt x="3824" y="567"/>
                        </a:moveTo>
                        <a:cubicBezTo>
                          <a:pt x="3266" y="644"/>
                          <a:pt x="2740" y="868"/>
                          <a:pt x="2298" y="1217"/>
                        </a:cubicBezTo>
                        <a:lnTo>
                          <a:pt x="1733" y="1797"/>
                        </a:lnTo>
                        <a:cubicBezTo>
                          <a:pt x="1401" y="2235"/>
                          <a:pt x="1190" y="2752"/>
                          <a:pt x="1119" y="3296"/>
                        </a:cubicBezTo>
                        <a:lnTo>
                          <a:pt x="793" y="5052"/>
                        </a:lnTo>
                        <a:cubicBezTo>
                          <a:pt x="720" y="5475"/>
                          <a:pt x="762" y="5910"/>
                          <a:pt x="913" y="6312"/>
                        </a:cubicBezTo>
                        <a:cubicBezTo>
                          <a:pt x="991" y="6725"/>
                          <a:pt x="1176" y="7110"/>
                          <a:pt x="1451" y="7427"/>
                        </a:cubicBezTo>
                        <a:cubicBezTo>
                          <a:pt x="1985" y="8050"/>
                          <a:pt x="2720" y="8467"/>
                          <a:pt x="3528" y="8607"/>
                        </a:cubicBezTo>
                        <a:cubicBezTo>
                          <a:pt x="3812" y="8606"/>
                          <a:pt x="4095" y="8603"/>
                          <a:pt x="4378" y="8602"/>
                        </a:cubicBezTo>
                        <a:cubicBezTo>
                          <a:pt x="4935" y="8524"/>
                          <a:pt x="5461" y="8299"/>
                          <a:pt x="5903" y="7950"/>
                        </a:cubicBezTo>
                        <a:lnTo>
                          <a:pt x="6469" y="7370"/>
                        </a:lnTo>
                        <a:cubicBezTo>
                          <a:pt x="6799" y="6932"/>
                          <a:pt x="7011" y="6416"/>
                          <a:pt x="7082" y="5872"/>
                        </a:cubicBezTo>
                        <a:lnTo>
                          <a:pt x="7409" y="4116"/>
                        </a:lnTo>
                        <a:cubicBezTo>
                          <a:pt x="7482" y="3693"/>
                          <a:pt x="7440" y="3258"/>
                          <a:pt x="7288" y="2856"/>
                        </a:cubicBezTo>
                        <a:cubicBezTo>
                          <a:pt x="7212" y="2443"/>
                          <a:pt x="7026" y="2058"/>
                          <a:pt x="6751" y="1741"/>
                        </a:cubicBezTo>
                        <a:cubicBezTo>
                          <a:pt x="6217" y="1118"/>
                          <a:pt x="5482" y="701"/>
                          <a:pt x="4673" y="561"/>
                        </a:cubicBezTo>
                        <a:cubicBezTo>
                          <a:pt x="4390" y="563"/>
                          <a:pt x="4107" y="565"/>
                          <a:pt x="3824" y="5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1988" name="Google Shape;1988;p35"/>
            <p:cNvGrpSpPr/>
            <p:nvPr/>
          </p:nvGrpSpPr>
          <p:grpSpPr>
            <a:xfrm>
              <a:off x="5349851" y="2974156"/>
              <a:ext cx="2763554" cy="1295530"/>
              <a:chOff x="10302851" y="2288356"/>
              <a:chExt cx="2763554" cy="1295530"/>
            </a:xfrm>
          </p:grpSpPr>
          <p:grpSp>
            <p:nvGrpSpPr>
              <p:cNvPr id="1989" name="Google Shape;1989;p35"/>
              <p:cNvGrpSpPr/>
              <p:nvPr/>
            </p:nvGrpSpPr>
            <p:grpSpPr>
              <a:xfrm>
                <a:off x="11687842" y="2369489"/>
                <a:ext cx="358947" cy="374516"/>
                <a:chOff x="11687842" y="2369489"/>
                <a:chExt cx="358947" cy="374516"/>
              </a:xfrm>
            </p:grpSpPr>
            <p:grpSp>
              <p:nvGrpSpPr>
                <p:cNvPr id="1990" name="Google Shape;1990;p35"/>
                <p:cNvGrpSpPr/>
                <p:nvPr/>
              </p:nvGrpSpPr>
              <p:grpSpPr>
                <a:xfrm>
                  <a:off x="11687842" y="2369489"/>
                  <a:ext cx="358860" cy="374503"/>
                  <a:chOff x="9094136" y="3758425"/>
                  <a:chExt cx="132808" cy="138597"/>
                </a:xfrm>
              </p:grpSpPr>
              <p:sp>
                <p:nvSpPr>
                  <p:cNvPr id="1991" name="Google Shape;1991;p35"/>
                  <p:cNvSpPr/>
                  <p:nvPr/>
                </p:nvSpPr>
                <p:spPr>
                  <a:xfrm>
                    <a:off x="9094136" y="3758425"/>
                    <a:ext cx="132808" cy="1385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808" h="138597" extrusionOk="0">
                        <a:moveTo>
                          <a:pt x="133083" y="89726"/>
                        </a:moveTo>
                        <a:cubicBezTo>
                          <a:pt x="133083" y="89726"/>
                          <a:pt x="141683" y="140385"/>
                          <a:pt x="86366" y="139136"/>
                        </a:cubicBezTo>
                        <a:cubicBezTo>
                          <a:pt x="31049" y="137889"/>
                          <a:pt x="-9750" y="57866"/>
                          <a:pt x="3158" y="27352"/>
                        </a:cubicBezTo>
                        <a:cubicBezTo>
                          <a:pt x="16064" y="-3162"/>
                          <a:pt x="50271" y="-6983"/>
                          <a:pt x="83124" y="12696"/>
                        </a:cubicBezTo>
                        <a:cubicBezTo>
                          <a:pt x="115977" y="32374"/>
                          <a:pt x="132685" y="85611"/>
                          <a:pt x="133083" y="89726"/>
                        </a:cubicBezTo>
                        <a:close/>
                      </a:path>
                    </a:pathLst>
                  </a:custGeom>
                  <a:solidFill>
                    <a:srgbClr val="A05A4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992" name="Google Shape;1992;p35"/>
                  <p:cNvGrpSpPr/>
                  <p:nvPr/>
                </p:nvGrpSpPr>
                <p:grpSpPr>
                  <a:xfrm>
                    <a:off x="9106573" y="3765670"/>
                    <a:ext cx="35360" cy="31448"/>
                    <a:chOff x="9106573" y="3765670"/>
                    <a:chExt cx="35360" cy="31448"/>
                  </a:xfrm>
                </p:grpSpPr>
                <p:sp>
                  <p:nvSpPr>
                    <p:cNvPr id="1993" name="Google Shape;1993;p35"/>
                    <p:cNvSpPr/>
                    <p:nvPr/>
                  </p:nvSpPr>
                  <p:spPr>
                    <a:xfrm>
                      <a:off x="9106573" y="3776248"/>
                      <a:ext cx="35360" cy="136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60" h="13619" extrusionOk="0">
                          <a:moveTo>
                            <a:pt x="6177" y="13346"/>
                          </a:moveTo>
                          <a:cubicBezTo>
                            <a:pt x="6851" y="12831"/>
                            <a:pt x="5379" y="13880"/>
                            <a:pt x="6156" y="13359"/>
                          </a:cubicBezTo>
                          <a:cubicBezTo>
                            <a:pt x="6718" y="12983"/>
                            <a:pt x="7284" y="12613"/>
                            <a:pt x="7865" y="12263"/>
                          </a:cubicBezTo>
                          <a:cubicBezTo>
                            <a:pt x="9785" y="11123"/>
                            <a:pt x="11788" y="10126"/>
                            <a:pt x="13855" y="9281"/>
                          </a:cubicBezTo>
                          <a:cubicBezTo>
                            <a:pt x="14590" y="8975"/>
                            <a:pt x="13670" y="9334"/>
                            <a:pt x="14258" y="9122"/>
                          </a:cubicBezTo>
                          <a:cubicBezTo>
                            <a:pt x="14623" y="8991"/>
                            <a:pt x="14987" y="8860"/>
                            <a:pt x="15355" y="8737"/>
                          </a:cubicBezTo>
                          <a:cubicBezTo>
                            <a:pt x="16024" y="8512"/>
                            <a:pt x="16698" y="8306"/>
                            <a:pt x="17379" y="8117"/>
                          </a:cubicBezTo>
                          <a:cubicBezTo>
                            <a:pt x="18938" y="7683"/>
                            <a:pt x="20525" y="7355"/>
                            <a:pt x="22128" y="7134"/>
                          </a:cubicBezTo>
                          <a:cubicBezTo>
                            <a:pt x="22352" y="7104"/>
                            <a:pt x="22575" y="7076"/>
                            <a:pt x="22799" y="7050"/>
                          </a:cubicBezTo>
                          <a:cubicBezTo>
                            <a:pt x="22530" y="7077"/>
                            <a:pt x="22592" y="7072"/>
                            <a:pt x="22986" y="7034"/>
                          </a:cubicBezTo>
                          <a:cubicBezTo>
                            <a:pt x="23332" y="7006"/>
                            <a:pt x="23678" y="6981"/>
                            <a:pt x="24023" y="6963"/>
                          </a:cubicBezTo>
                          <a:cubicBezTo>
                            <a:pt x="24969" y="6912"/>
                            <a:pt x="25916" y="6904"/>
                            <a:pt x="26864" y="6940"/>
                          </a:cubicBezTo>
                          <a:cubicBezTo>
                            <a:pt x="28581" y="6989"/>
                            <a:pt x="30288" y="7218"/>
                            <a:pt x="31956" y="7625"/>
                          </a:cubicBezTo>
                          <a:cubicBezTo>
                            <a:pt x="33660" y="8100"/>
                            <a:pt x="35435" y="7150"/>
                            <a:pt x="35986" y="5469"/>
                          </a:cubicBezTo>
                          <a:cubicBezTo>
                            <a:pt x="36487" y="3762"/>
                            <a:pt x="35528" y="1968"/>
                            <a:pt x="33830" y="1437"/>
                          </a:cubicBezTo>
                          <a:cubicBezTo>
                            <a:pt x="22614" y="-972"/>
                            <a:pt x="10906" y="1647"/>
                            <a:pt x="1783" y="8605"/>
                          </a:cubicBezTo>
                          <a:cubicBezTo>
                            <a:pt x="487" y="9825"/>
                            <a:pt x="410" y="11859"/>
                            <a:pt x="1610" y="13174"/>
                          </a:cubicBezTo>
                          <a:cubicBezTo>
                            <a:pt x="2840" y="14446"/>
                            <a:pt x="4854" y="14523"/>
                            <a:pt x="6177" y="13346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994" name="Google Shape;1994;p35"/>
                    <p:cNvSpPr/>
                    <p:nvPr/>
                  </p:nvSpPr>
                  <p:spPr>
                    <a:xfrm>
                      <a:off x="9118108" y="3765670"/>
                      <a:ext cx="11799" cy="31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799" h="31448" extrusionOk="0">
                          <a:moveTo>
                            <a:pt x="12468" y="28024"/>
                          </a:moveTo>
                          <a:cubicBezTo>
                            <a:pt x="10696" y="21189"/>
                            <a:pt x="8934" y="14311"/>
                            <a:pt x="7651" y="7365"/>
                          </a:cubicBezTo>
                          <a:cubicBezTo>
                            <a:pt x="7486" y="6478"/>
                            <a:pt x="7350" y="5589"/>
                            <a:pt x="7223" y="4696"/>
                          </a:cubicBezTo>
                          <a:cubicBezTo>
                            <a:pt x="7126" y="4012"/>
                            <a:pt x="7253" y="5374"/>
                            <a:pt x="7247" y="4934"/>
                          </a:cubicBezTo>
                          <a:cubicBezTo>
                            <a:pt x="7247" y="4799"/>
                            <a:pt x="7226" y="4664"/>
                            <a:pt x="7221" y="4529"/>
                          </a:cubicBezTo>
                          <a:cubicBezTo>
                            <a:pt x="7208" y="4311"/>
                            <a:pt x="7216" y="4092"/>
                            <a:pt x="7244" y="3876"/>
                          </a:cubicBezTo>
                          <a:cubicBezTo>
                            <a:pt x="7279" y="2095"/>
                            <a:pt x="5875" y="617"/>
                            <a:pt x="4095" y="561"/>
                          </a:cubicBezTo>
                          <a:cubicBezTo>
                            <a:pt x="2328" y="562"/>
                            <a:pt x="871" y="1947"/>
                            <a:pt x="781" y="3712"/>
                          </a:cubicBezTo>
                          <a:cubicBezTo>
                            <a:pt x="699" y="5124"/>
                            <a:pt x="838" y="6540"/>
                            <a:pt x="1193" y="7909"/>
                          </a:cubicBezTo>
                          <a:cubicBezTo>
                            <a:pt x="1542" y="9962"/>
                            <a:pt x="1980" y="12001"/>
                            <a:pt x="2430" y="14035"/>
                          </a:cubicBezTo>
                          <a:cubicBezTo>
                            <a:pt x="3367" y="18263"/>
                            <a:pt x="4394" y="22472"/>
                            <a:pt x="5453" y="26672"/>
                          </a:cubicBezTo>
                          <a:cubicBezTo>
                            <a:pt x="5693" y="27625"/>
                            <a:pt x="5935" y="28577"/>
                            <a:pt x="6181" y="29528"/>
                          </a:cubicBezTo>
                          <a:cubicBezTo>
                            <a:pt x="6596" y="31264"/>
                            <a:pt x="8340" y="32336"/>
                            <a:pt x="10076" y="31921"/>
                          </a:cubicBezTo>
                          <a:cubicBezTo>
                            <a:pt x="11812" y="31506"/>
                            <a:pt x="12883" y="29761"/>
                            <a:pt x="12468" y="28024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1995" name="Google Shape;1995;p35"/>
                <p:cNvGrpSpPr/>
                <p:nvPr/>
              </p:nvGrpSpPr>
              <p:grpSpPr>
                <a:xfrm>
                  <a:off x="11721448" y="2389066"/>
                  <a:ext cx="95546" cy="84976"/>
                  <a:chOff x="9106573" y="3765670"/>
                  <a:chExt cx="35360" cy="31448"/>
                </a:xfrm>
              </p:grpSpPr>
              <p:sp>
                <p:nvSpPr>
                  <p:cNvPr id="1996" name="Google Shape;1996;p35"/>
                  <p:cNvSpPr/>
                  <p:nvPr/>
                </p:nvSpPr>
                <p:spPr>
                  <a:xfrm>
                    <a:off x="9106573" y="3776248"/>
                    <a:ext cx="35360" cy="13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60" h="13619" extrusionOk="0">
                        <a:moveTo>
                          <a:pt x="6177" y="13346"/>
                        </a:moveTo>
                        <a:cubicBezTo>
                          <a:pt x="6851" y="12831"/>
                          <a:pt x="5379" y="13880"/>
                          <a:pt x="6156" y="13359"/>
                        </a:cubicBezTo>
                        <a:cubicBezTo>
                          <a:pt x="6718" y="12983"/>
                          <a:pt x="7284" y="12613"/>
                          <a:pt x="7865" y="12263"/>
                        </a:cubicBezTo>
                        <a:cubicBezTo>
                          <a:pt x="9785" y="11123"/>
                          <a:pt x="11788" y="10126"/>
                          <a:pt x="13855" y="9281"/>
                        </a:cubicBezTo>
                        <a:cubicBezTo>
                          <a:pt x="14590" y="8975"/>
                          <a:pt x="13670" y="9334"/>
                          <a:pt x="14258" y="9122"/>
                        </a:cubicBezTo>
                        <a:cubicBezTo>
                          <a:pt x="14623" y="8991"/>
                          <a:pt x="14987" y="8860"/>
                          <a:pt x="15355" y="8737"/>
                        </a:cubicBezTo>
                        <a:cubicBezTo>
                          <a:pt x="16024" y="8512"/>
                          <a:pt x="16698" y="8306"/>
                          <a:pt x="17379" y="8117"/>
                        </a:cubicBezTo>
                        <a:cubicBezTo>
                          <a:pt x="18938" y="7683"/>
                          <a:pt x="20525" y="7355"/>
                          <a:pt x="22128" y="7134"/>
                        </a:cubicBezTo>
                        <a:cubicBezTo>
                          <a:pt x="22352" y="7104"/>
                          <a:pt x="22575" y="7076"/>
                          <a:pt x="22799" y="7050"/>
                        </a:cubicBezTo>
                        <a:cubicBezTo>
                          <a:pt x="22530" y="7077"/>
                          <a:pt x="22592" y="7072"/>
                          <a:pt x="22986" y="7034"/>
                        </a:cubicBezTo>
                        <a:cubicBezTo>
                          <a:pt x="23332" y="7006"/>
                          <a:pt x="23678" y="6981"/>
                          <a:pt x="24023" y="6963"/>
                        </a:cubicBezTo>
                        <a:cubicBezTo>
                          <a:pt x="24969" y="6912"/>
                          <a:pt x="25916" y="6904"/>
                          <a:pt x="26864" y="6940"/>
                        </a:cubicBezTo>
                        <a:cubicBezTo>
                          <a:pt x="28581" y="6989"/>
                          <a:pt x="30288" y="7218"/>
                          <a:pt x="31956" y="7625"/>
                        </a:cubicBezTo>
                        <a:cubicBezTo>
                          <a:pt x="33660" y="8100"/>
                          <a:pt x="35435" y="7150"/>
                          <a:pt x="35986" y="5469"/>
                        </a:cubicBezTo>
                        <a:cubicBezTo>
                          <a:pt x="36487" y="3762"/>
                          <a:pt x="35528" y="1968"/>
                          <a:pt x="33830" y="1437"/>
                        </a:cubicBezTo>
                        <a:cubicBezTo>
                          <a:pt x="22614" y="-972"/>
                          <a:pt x="10906" y="1647"/>
                          <a:pt x="1783" y="8605"/>
                        </a:cubicBezTo>
                        <a:cubicBezTo>
                          <a:pt x="487" y="9825"/>
                          <a:pt x="410" y="11859"/>
                          <a:pt x="1610" y="13174"/>
                        </a:cubicBezTo>
                        <a:cubicBezTo>
                          <a:pt x="2840" y="14446"/>
                          <a:pt x="4854" y="14523"/>
                          <a:pt x="6177" y="1334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35"/>
                  <p:cNvSpPr/>
                  <p:nvPr/>
                </p:nvSpPr>
                <p:spPr>
                  <a:xfrm>
                    <a:off x="9118108" y="3765670"/>
                    <a:ext cx="11799" cy="3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9" h="31448" extrusionOk="0">
                        <a:moveTo>
                          <a:pt x="12468" y="28024"/>
                        </a:moveTo>
                        <a:cubicBezTo>
                          <a:pt x="10696" y="21189"/>
                          <a:pt x="8934" y="14311"/>
                          <a:pt x="7651" y="7365"/>
                        </a:cubicBezTo>
                        <a:cubicBezTo>
                          <a:pt x="7486" y="6478"/>
                          <a:pt x="7350" y="5589"/>
                          <a:pt x="7223" y="4696"/>
                        </a:cubicBezTo>
                        <a:cubicBezTo>
                          <a:pt x="7126" y="4012"/>
                          <a:pt x="7253" y="5374"/>
                          <a:pt x="7247" y="4934"/>
                        </a:cubicBezTo>
                        <a:cubicBezTo>
                          <a:pt x="7247" y="4799"/>
                          <a:pt x="7226" y="4664"/>
                          <a:pt x="7221" y="4529"/>
                        </a:cubicBezTo>
                        <a:cubicBezTo>
                          <a:pt x="7208" y="4311"/>
                          <a:pt x="7216" y="4092"/>
                          <a:pt x="7244" y="3876"/>
                        </a:cubicBezTo>
                        <a:cubicBezTo>
                          <a:pt x="7279" y="2095"/>
                          <a:pt x="5875" y="617"/>
                          <a:pt x="4095" y="561"/>
                        </a:cubicBezTo>
                        <a:cubicBezTo>
                          <a:pt x="2328" y="562"/>
                          <a:pt x="871" y="1947"/>
                          <a:pt x="781" y="3712"/>
                        </a:cubicBezTo>
                        <a:cubicBezTo>
                          <a:pt x="699" y="5124"/>
                          <a:pt x="838" y="6540"/>
                          <a:pt x="1193" y="7909"/>
                        </a:cubicBezTo>
                        <a:cubicBezTo>
                          <a:pt x="1542" y="9962"/>
                          <a:pt x="1980" y="12001"/>
                          <a:pt x="2430" y="14035"/>
                        </a:cubicBezTo>
                        <a:cubicBezTo>
                          <a:pt x="3367" y="18263"/>
                          <a:pt x="4394" y="22472"/>
                          <a:pt x="5453" y="26672"/>
                        </a:cubicBezTo>
                        <a:cubicBezTo>
                          <a:pt x="5693" y="27625"/>
                          <a:pt x="5935" y="28577"/>
                          <a:pt x="6181" y="29528"/>
                        </a:cubicBezTo>
                        <a:cubicBezTo>
                          <a:pt x="6596" y="31264"/>
                          <a:pt x="8340" y="32336"/>
                          <a:pt x="10076" y="31921"/>
                        </a:cubicBezTo>
                        <a:cubicBezTo>
                          <a:pt x="11812" y="31506"/>
                          <a:pt x="12883" y="29761"/>
                          <a:pt x="12468" y="2802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98" name="Google Shape;1998;p35"/>
                <p:cNvSpPr/>
                <p:nvPr/>
              </p:nvSpPr>
              <p:spPr>
                <a:xfrm>
                  <a:off x="11702201" y="2417905"/>
                  <a:ext cx="344588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7" h="120666" extrusionOk="0">
                      <a:moveTo>
                        <a:pt x="81071" y="121205"/>
                      </a:moveTo>
                      <a:cubicBezTo>
                        <a:pt x="43432" y="120398"/>
                        <a:pt x="12520" y="83159"/>
                        <a:pt x="758" y="49793"/>
                      </a:cubicBezTo>
                      <a:cubicBezTo>
                        <a:pt x="28092" y="75198"/>
                        <a:pt x="63674" y="99532"/>
                        <a:pt x="86047" y="81744"/>
                      </a:cubicBezTo>
                      <a:cubicBezTo>
                        <a:pt x="109279" y="63285"/>
                        <a:pt x="98922" y="27624"/>
                        <a:pt x="85893" y="561"/>
                      </a:cubicBezTo>
                      <a:cubicBezTo>
                        <a:pt x="113452" y="23189"/>
                        <a:pt x="127375" y="68037"/>
                        <a:pt x="127786" y="71796"/>
                      </a:cubicBezTo>
                      <a:cubicBezTo>
                        <a:pt x="127786" y="71796"/>
                        <a:pt x="136355" y="122467"/>
                        <a:pt x="81071" y="121205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99" name="Google Shape;1999;p35"/>
                <p:cNvGrpSpPr/>
                <p:nvPr/>
              </p:nvGrpSpPr>
              <p:grpSpPr>
                <a:xfrm>
                  <a:off x="11718119" y="2433967"/>
                  <a:ext cx="294510" cy="255573"/>
                  <a:chOff x="9105341" y="3782287"/>
                  <a:chExt cx="108993" cy="94583"/>
                </a:xfrm>
              </p:grpSpPr>
              <p:sp>
                <p:nvSpPr>
                  <p:cNvPr id="2000" name="Google Shape;2000;p35"/>
                  <p:cNvSpPr/>
                  <p:nvPr/>
                </p:nvSpPr>
                <p:spPr>
                  <a:xfrm>
                    <a:off x="9171619" y="3782287"/>
                    <a:ext cx="15656" cy="450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56" h="45060" extrusionOk="0">
                        <a:moveTo>
                          <a:pt x="6579" y="2026"/>
                        </a:moveTo>
                        <a:cubicBezTo>
                          <a:pt x="5633" y="559"/>
                          <a:pt x="3686" y="122"/>
                          <a:pt x="2205" y="1045"/>
                        </a:cubicBezTo>
                        <a:cubicBezTo>
                          <a:pt x="760" y="2006"/>
                          <a:pt x="328" y="3935"/>
                          <a:pt x="1225" y="5420"/>
                        </a:cubicBezTo>
                        <a:cubicBezTo>
                          <a:pt x="6824" y="16537"/>
                          <a:pt x="12933" y="29137"/>
                          <a:pt x="8512" y="41732"/>
                        </a:cubicBezTo>
                        <a:cubicBezTo>
                          <a:pt x="8122" y="43434"/>
                          <a:pt x="9170" y="45134"/>
                          <a:pt x="10865" y="45549"/>
                        </a:cubicBezTo>
                        <a:cubicBezTo>
                          <a:pt x="12561" y="45913"/>
                          <a:pt x="14243" y="44876"/>
                          <a:pt x="14682" y="43197"/>
                        </a:cubicBezTo>
                        <a:cubicBezTo>
                          <a:pt x="19679" y="28962"/>
                          <a:pt x="12907" y="14585"/>
                          <a:pt x="6579" y="202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1" name="Google Shape;2001;p35"/>
                  <p:cNvSpPr/>
                  <p:nvPr/>
                </p:nvSpPr>
                <p:spPr>
                  <a:xfrm>
                    <a:off x="9105341" y="3817528"/>
                    <a:ext cx="27131" cy="185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31" h="18582" extrusionOk="0">
                        <a:moveTo>
                          <a:pt x="25457" y="12900"/>
                        </a:moveTo>
                        <a:cubicBezTo>
                          <a:pt x="18060" y="11668"/>
                          <a:pt x="11360" y="7796"/>
                          <a:pt x="6598" y="2001"/>
                        </a:cubicBezTo>
                        <a:cubicBezTo>
                          <a:pt x="5630" y="566"/>
                          <a:pt x="3712" y="136"/>
                          <a:pt x="2224" y="1020"/>
                        </a:cubicBezTo>
                        <a:cubicBezTo>
                          <a:pt x="755" y="1964"/>
                          <a:pt x="318" y="3914"/>
                          <a:pt x="1243" y="5396"/>
                        </a:cubicBezTo>
                        <a:cubicBezTo>
                          <a:pt x="6908" y="12574"/>
                          <a:pt x="14997" y="17437"/>
                          <a:pt x="23992" y="19072"/>
                        </a:cubicBezTo>
                        <a:cubicBezTo>
                          <a:pt x="25688" y="19434"/>
                          <a:pt x="27370" y="18397"/>
                          <a:pt x="27810" y="16719"/>
                        </a:cubicBezTo>
                        <a:cubicBezTo>
                          <a:pt x="28196" y="15018"/>
                          <a:pt x="27150" y="13320"/>
                          <a:pt x="25457" y="129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2" name="Google Shape;2002;p35"/>
                  <p:cNvSpPr/>
                  <p:nvPr/>
                </p:nvSpPr>
                <p:spPr>
                  <a:xfrm>
                    <a:off x="9142650" y="3841253"/>
                    <a:ext cx="22909" cy="7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09" h="7747" extrusionOk="0">
                        <a:moveTo>
                          <a:pt x="23527" y="3168"/>
                        </a:moveTo>
                        <a:cubicBezTo>
                          <a:pt x="22972" y="1523"/>
                          <a:pt x="21218" y="609"/>
                          <a:pt x="19552" y="1096"/>
                        </a:cubicBezTo>
                        <a:cubicBezTo>
                          <a:pt x="18875" y="1280"/>
                          <a:pt x="18193" y="1444"/>
                          <a:pt x="17505" y="1580"/>
                        </a:cubicBezTo>
                        <a:cubicBezTo>
                          <a:pt x="17399" y="1602"/>
                          <a:pt x="17292" y="1622"/>
                          <a:pt x="17186" y="1643"/>
                        </a:cubicBezTo>
                        <a:lnTo>
                          <a:pt x="17100" y="1656"/>
                        </a:lnTo>
                        <a:cubicBezTo>
                          <a:pt x="16730" y="1706"/>
                          <a:pt x="16360" y="1761"/>
                          <a:pt x="15988" y="1802"/>
                        </a:cubicBezTo>
                        <a:cubicBezTo>
                          <a:pt x="14686" y="1948"/>
                          <a:pt x="13376" y="2007"/>
                          <a:pt x="12066" y="1977"/>
                        </a:cubicBezTo>
                        <a:cubicBezTo>
                          <a:pt x="11473" y="1962"/>
                          <a:pt x="10880" y="1924"/>
                          <a:pt x="10288" y="1874"/>
                        </a:cubicBezTo>
                        <a:cubicBezTo>
                          <a:pt x="10141" y="1853"/>
                          <a:pt x="9646" y="1797"/>
                          <a:pt x="9559" y="1784"/>
                        </a:cubicBezTo>
                        <a:cubicBezTo>
                          <a:pt x="9282" y="1746"/>
                          <a:pt x="9005" y="1703"/>
                          <a:pt x="8728" y="1655"/>
                        </a:cubicBezTo>
                        <a:cubicBezTo>
                          <a:pt x="7345" y="1417"/>
                          <a:pt x="5981" y="1079"/>
                          <a:pt x="4647" y="644"/>
                        </a:cubicBezTo>
                        <a:cubicBezTo>
                          <a:pt x="2945" y="250"/>
                          <a:pt x="1242" y="1300"/>
                          <a:pt x="829" y="2998"/>
                        </a:cubicBezTo>
                        <a:cubicBezTo>
                          <a:pt x="471" y="4695"/>
                          <a:pt x="1506" y="6375"/>
                          <a:pt x="3182" y="6816"/>
                        </a:cubicBezTo>
                        <a:cubicBezTo>
                          <a:pt x="9114" y="8687"/>
                          <a:pt x="15460" y="8802"/>
                          <a:pt x="21455" y="7147"/>
                        </a:cubicBezTo>
                        <a:cubicBezTo>
                          <a:pt x="23116" y="6609"/>
                          <a:pt x="24038" y="4838"/>
                          <a:pt x="23527" y="316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3" name="Google Shape;2003;p35"/>
                  <p:cNvSpPr/>
                  <p:nvPr/>
                </p:nvSpPr>
                <p:spPr>
                  <a:xfrm>
                    <a:off x="9134441" y="3858597"/>
                    <a:ext cx="27257" cy="13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57" h="13135" extrusionOk="0">
                        <a:moveTo>
                          <a:pt x="28015" y="10413"/>
                        </a:moveTo>
                        <a:cubicBezTo>
                          <a:pt x="27918" y="8679"/>
                          <a:pt x="26469" y="7331"/>
                          <a:pt x="24734" y="7359"/>
                        </a:cubicBezTo>
                        <a:cubicBezTo>
                          <a:pt x="17838" y="6954"/>
                          <a:pt x="11172" y="4737"/>
                          <a:pt x="5407" y="930"/>
                        </a:cubicBezTo>
                        <a:cubicBezTo>
                          <a:pt x="3863" y="117"/>
                          <a:pt x="1953" y="692"/>
                          <a:pt x="1114" y="2222"/>
                        </a:cubicBezTo>
                        <a:cubicBezTo>
                          <a:pt x="323" y="3769"/>
                          <a:pt x="893" y="5664"/>
                          <a:pt x="2406" y="6517"/>
                        </a:cubicBezTo>
                        <a:cubicBezTo>
                          <a:pt x="9157" y="10866"/>
                          <a:pt x="16941" y="13344"/>
                          <a:pt x="24962" y="13697"/>
                        </a:cubicBezTo>
                        <a:cubicBezTo>
                          <a:pt x="26705" y="13619"/>
                          <a:pt x="28064" y="12158"/>
                          <a:pt x="28015" y="1041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35"/>
                  <p:cNvSpPr/>
                  <p:nvPr/>
                </p:nvSpPr>
                <p:spPr>
                  <a:xfrm>
                    <a:off x="9170597" y="3867741"/>
                    <a:ext cx="15840" cy="9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0" h="9129" extrusionOk="0">
                        <a:moveTo>
                          <a:pt x="16458" y="2788"/>
                        </a:moveTo>
                        <a:cubicBezTo>
                          <a:pt x="16206" y="2001"/>
                          <a:pt x="15660" y="1342"/>
                          <a:pt x="14934" y="948"/>
                        </a:cubicBezTo>
                        <a:cubicBezTo>
                          <a:pt x="14185" y="532"/>
                          <a:pt x="13296" y="447"/>
                          <a:pt x="12483" y="715"/>
                        </a:cubicBezTo>
                        <a:cubicBezTo>
                          <a:pt x="9713" y="1939"/>
                          <a:pt x="6805" y="2823"/>
                          <a:pt x="3823" y="3347"/>
                        </a:cubicBezTo>
                        <a:lnTo>
                          <a:pt x="3815" y="3349"/>
                        </a:lnTo>
                        <a:lnTo>
                          <a:pt x="3782" y="3357"/>
                        </a:lnTo>
                        <a:lnTo>
                          <a:pt x="3709" y="3374"/>
                        </a:lnTo>
                        <a:lnTo>
                          <a:pt x="3725" y="3371"/>
                        </a:lnTo>
                        <a:cubicBezTo>
                          <a:pt x="2925" y="3439"/>
                          <a:pt x="2175" y="3788"/>
                          <a:pt x="1608" y="4357"/>
                        </a:cubicBezTo>
                        <a:cubicBezTo>
                          <a:pt x="415" y="5639"/>
                          <a:pt x="487" y="7645"/>
                          <a:pt x="1768" y="8838"/>
                        </a:cubicBezTo>
                        <a:cubicBezTo>
                          <a:pt x="1768" y="8839"/>
                          <a:pt x="1769" y="8839"/>
                          <a:pt x="1769" y="8839"/>
                        </a:cubicBezTo>
                        <a:cubicBezTo>
                          <a:pt x="2378" y="9422"/>
                          <a:pt x="3201" y="9729"/>
                          <a:pt x="4043" y="9687"/>
                        </a:cubicBezTo>
                        <a:cubicBezTo>
                          <a:pt x="7605" y="9177"/>
                          <a:pt x="11083" y="8195"/>
                          <a:pt x="14386" y="6767"/>
                        </a:cubicBezTo>
                        <a:cubicBezTo>
                          <a:pt x="15161" y="6493"/>
                          <a:pt x="15813" y="5952"/>
                          <a:pt x="16226" y="5241"/>
                        </a:cubicBezTo>
                        <a:cubicBezTo>
                          <a:pt x="16624" y="4486"/>
                          <a:pt x="16707" y="3604"/>
                          <a:pt x="16458" y="278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5" name="Google Shape;2005;p35"/>
                  <p:cNvSpPr/>
                  <p:nvPr/>
                </p:nvSpPr>
                <p:spPr>
                  <a:xfrm>
                    <a:off x="9205349" y="3836284"/>
                    <a:ext cx="8985" cy="19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85" h="19851" extrusionOk="0">
                        <a:moveTo>
                          <a:pt x="9688" y="3616"/>
                        </a:moveTo>
                        <a:cubicBezTo>
                          <a:pt x="9624" y="1866"/>
                          <a:pt x="8154" y="499"/>
                          <a:pt x="6405" y="564"/>
                        </a:cubicBezTo>
                        <a:cubicBezTo>
                          <a:pt x="4657" y="628"/>
                          <a:pt x="3292" y="2096"/>
                          <a:pt x="3353" y="3844"/>
                        </a:cubicBezTo>
                        <a:cubicBezTo>
                          <a:pt x="3430" y="5000"/>
                          <a:pt x="3434" y="6159"/>
                          <a:pt x="3366" y="7315"/>
                        </a:cubicBezTo>
                        <a:cubicBezTo>
                          <a:pt x="3351" y="7554"/>
                          <a:pt x="3349" y="7800"/>
                          <a:pt x="3313" y="8033"/>
                        </a:cubicBezTo>
                        <a:lnTo>
                          <a:pt x="3288" y="8200"/>
                        </a:lnTo>
                        <a:cubicBezTo>
                          <a:pt x="3215" y="8774"/>
                          <a:pt x="3125" y="9346"/>
                          <a:pt x="3015" y="9914"/>
                        </a:cubicBezTo>
                        <a:cubicBezTo>
                          <a:pt x="2813" y="10971"/>
                          <a:pt x="2548" y="12015"/>
                          <a:pt x="2221" y="13041"/>
                        </a:cubicBezTo>
                        <a:cubicBezTo>
                          <a:pt x="2133" y="13317"/>
                          <a:pt x="2040" y="13591"/>
                          <a:pt x="1944" y="13865"/>
                        </a:cubicBezTo>
                        <a:lnTo>
                          <a:pt x="1868" y="14077"/>
                        </a:lnTo>
                        <a:lnTo>
                          <a:pt x="1842" y="14139"/>
                        </a:lnTo>
                        <a:cubicBezTo>
                          <a:pt x="1620" y="14676"/>
                          <a:pt x="1391" y="15208"/>
                          <a:pt x="1141" y="15731"/>
                        </a:cubicBezTo>
                        <a:cubicBezTo>
                          <a:pt x="308" y="17271"/>
                          <a:pt x="880" y="19196"/>
                          <a:pt x="2420" y="20030"/>
                        </a:cubicBezTo>
                        <a:cubicBezTo>
                          <a:pt x="3959" y="20864"/>
                          <a:pt x="5883" y="20291"/>
                          <a:pt x="6717" y="18751"/>
                        </a:cubicBezTo>
                        <a:cubicBezTo>
                          <a:pt x="6720" y="18745"/>
                          <a:pt x="6724" y="18738"/>
                          <a:pt x="6727" y="18732"/>
                        </a:cubicBezTo>
                        <a:cubicBezTo>
                          <a:pt x="8982" y="14027"/>
                          <a:pt x="10001" y="8825"/>
                          <a:pt x="9688" y="361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6" name="Google Shape;2006;p35"/>
              <p:cNvGrpSpPr/>
              <p:nvPr/>
            </p:nvGrpSpPr>
            <p:grpSpPr>
              <a:xfrm>
                <a:off x="12729993" y="2486785"/>
                <a:ext cx="336411" cy="400040"/>
                <a:chOff x="12729993" y="2486785"/>
                <a:chExt cx="336411" cy="400040"/>
              </a:xfrm>
            </p:grpSpPr>
            <p:grpSp>
              <p:nvGrpSpPr>
                <p:cNvPr id="2007" name="Google Shape;2007;p35"/>
                <p:cNvGrpSpPr/>
                <p:nvPr/>
              </p:nvGrpSpPr>
              <p:grpSpPr>
                <a:xfrm>
                  <a:off x="12729996" y="2486785"/>
                  <a:ext cx="336409" cy="399978"/>
                  <a:chOff x="9479819" y="3801834"/>
                  <a:chExt cx="124499" cy="148025"/>
                </a:xfrm>
              </p:grpSpPr>
              <p:sp>
                <p:nvSpPr>
                  <p:cNvPr id="2008" name="Google Shape;2008;p35"/>
                  <p:cNvSpPr/>
                  <p:nvPr/>
                </p:nvSpPr>
                <p:spPr>
                  <a:xfrm>
                    <a:off x="9479819" y="3801834"/>
                    <a:ext cx="124499" cy="14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499" h="148025" extrusionOk="0">
                        <a:moveTo>
                          <a:pt x="64337" y="143412"/>
                        </a:moveTo>
                        <a:cubicBezTo>
                          <a:pt x="64337" y="143412"/>
                          <a:pt x="18656" y="166907"/>
                          <a:pt x="3144" y="113775"/>
                        </a:cubicBezTo>
                        <a:cubicBezTo>
                          <a:pt x="-12368" y="60644"/>
                          <a:pt x="51576" y="-2425"/>
                          <a:pt x="84552" y="671"/>
                        </a:cubicBezTo>
                        <a:cubicBezTo>
                          <a:pt x="117528" y="3767"/>
                          <a:pt x="131496" y="35236"/>
                          <a:pt x="122662" y="72509"/>
                        </a:cubicBezTo>
                        <a:cubicBezTo>
                          <a:pt x="113827" y="109782"/>
                          <a:pt x="68137" y="141789"/>
                          <a:pt x="64337" y="143412"/>
                        </a:cubicBezTo>
                        <a:close/>
                      </a:path>
                    </a:pathLst>
                  </a:custGeom>
                  <a:solidFill>
                    <a:srgbClr val="A05A4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009" name="Google Shape;2009;p35"/>
                  <p:cNvGrpSpPr/>
                  <p:nvPr/>
                </p:nvGrpSpPr>
                <p:grpSpPr>
                  <a:xfrm>
                    <a:off x="9561209" y="3811800"/>
                    <a:ext cx="28674" cy="32085"/>
                    <a:chOff x="9561209" y="3811800"/>
                    <a:chExt cx="28674" cy="32085"/>
                  </a:xfrm>
                </p:grpSpPr>
                <p:sp>
                  <p:nvSpPr>
                    <p:cNvPr id="2010" name="Google Shape;2010;p35"/>
                    <p:cNvSpPr/>
                    <p:nvPr/>
                  </p:nvSpPr>
                  <p:spPr>
                    <a:xfrm>
                      <a:off x="9563029" y="3811800"/>
                      <a:ext cx="21310" cy="32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310" h="32085" extrusionOk="0">
                          <a:moveTo>
                            <a:pt x="2370" y="6597"/>
                          </a:moveTo>
                          <a:cubicBezTo>
                            <a:pt x="3065" y="7084"/>
                            <a:pt x="1621" y="5997"/>
                            <a:pt x="2351" y="6581"/>
                          </a:cubicBezTo>
                          <a:cubicBezTo>
                            <a:pt x="2881" y="7004"/>
                            <a:pt x="3404" y="7431"/>
                            <a:pt x="3912" y="7880"/>
                          </a:cubicBezTo>
                          <a:cubicBezTo>
                            <a:pt x="5579" y="9368"/>
                            <a:pt x="7133" y="10976"/>
                            <a:pt x="8563" y="12693"/>
                          </a:cubicBezTo>
                          <a:cubicBezTo>
                            <a:pt x="9076" y="13301"/>
                            <a:pt x="8456" y="12531"/>
                            <a:pt x="8836" y="13029"/>
                          </a:cubicBezTo>
                          <a:cubicBezTo>
                            <a:pt x="9071" y="13337"/>
                            <a:pt x="9306" y="13645"/>
                            <a:pt x="9534" y="13958"/>
                          </a:cubicBezTo>
                          <a:cubicBezTo>
                            <a:pt x="9950" y="14528"/>
                            <a:pt x="10351" y="15110"/>
                            <a:pt x="10736" y="15702"/>
                          </a:cubicBezTo>
                          <a:cubicBezTo>
                            <a:pt x="11620" y="17058"/>
                            <a:pt x="12412" y="18472"/>
                            <a:pt x="13107" y="19934"/>
                          </a:cubicBezTo>
                          <a:cubicBezTo>
                            <a:pt x="13203" y="20138"/>
                            <a:pt x="13297" y="20343"/>
                            <a:pt x="13389" y="20548"/>
                          </a:cubicBezTo>
                          <a:cubicBezTo>
                            <a:pt x="13282" y="20300"/>
                            <a:pt x="13306" y="20358"/>
                            <a:pt x="13460" y="20722"/>
                          </a:cubicBezTo>
                          <a:cubicBezTo>
                            <a:pt x="13592" y="21043"/>
                            <a:pt x="13720" y="21365"/>
                            <a:pt x="13842" y="21690"/>
                          </a:cubicBezTo>
                          <a:cubicBezTo>
                            <a:pt x="14175" y="22577"/>
                            <a:pt x="14468" y="23478"/>
                            <a:pt x="14721" y="24393"/>
                          </a:cubicBezTo>
                          <a:cubicBezTo>
                            <a:pt x="15193" y="26044"/>
                            <a:pt x="15490" y="27741"/>
                            <a:pt x="15606" y="29455"/>
                          </a:cubicBezTo>
                          <a:cubicBezTo>
                            <a:pt x="15667" y="31223"/>
                            <a:pt x="17109" y="32630"/>
                            <a:pt x="18878" y="32647"/>
                          </a:cubicBezTo>
                          <a:cubicBezTo>
                            <a:pt x="20656" y="32609"/>
                            <a:pt x="22075" y="31153"/>
                            <a:pt x="22068" y="29374"/>
                          </a:cubicBezTo>
                          <a:cubicBezTo>
                            <a:pt x="20978" y="17950"/>
                            <a:pt x="14948" y="7574"/>
                            <a:pt x="5563" y="975"/>
                          </a:cubicBezTo>
                          <a:cubicBezTo>
                            <a:pt x="4009" y="108"/>
                            <a:pt x="2047" y="648"/>
                            <a:pt x="1156" y="2189"/>
                          </a:cubicBezTo>
                          <a:cubicBezTo>
                            <a:pt x="314" y="3746"/>
                            <a:pt x="850" y="5691"/>
                            <a:pt x="2370" y="6597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11" name="Google Shape;2011;p35"/>
                    <p:cNvSpPr/>
                    <p:nvPr/>
                  </p:nvSpPr>
                  <p:spPr>
                    <a:xfrm>
                      <a:off x="9561209" y="3817481"/>
                      <a:ext cx="28674" cy="190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674" h="19062" extrusionOk="0">
                          <a:moveTo>
                            <a:pt x="5666" y="19155"/>
                          </a:moveTo>
                          <a:cubicBezTo>
                            <a:pt x="11645" y="15401"/>
                            <a:pt x="17666" y="11644"/>
                            <a:pt x="23899" y="8324"/>
                          </a:cubicBezTo>
                          <a:cubicBezTo>
                            <a:pt x="24695" y="7900"/>
                            <a:pt x="25501" y="7501"/>
                            <a:pt x="26313" y="7110"/>
                          </a:cubicBezTo>
                          <a:cubicBezTo>
                            <a:pt x="26937" y="6811"/>
                            <a:pt x="25677" y="7343"/>
                            <a:pt x="26095" y="7206"/>
                          </a:cubicBezTo>
                          <a:cubicBezTo>
                            <a:pt x="26223" y="7164"/>
                            <a:pt x="26346" y="7102"/>
                            <a:pt x="26473" y="7057"/>
                          </a:cubicBezTo>
                          <a:cubicBezTo>
                            <a:pt x="26676" y="6979"/>
                            <a:pt x="26887" y="6921"/>
                            <a:pt x="27101" y="6882"/>
                          </a:cubicBezTo>
                          <a:cubicBezTo>
                            <a:pt x="28809" y="6378"/>
                            <a:pt x="29794" y="4593"/>
                            <a:pt x="29309" y="2879"/>
                          </a:cubicBezTo>
                          <a:cubicBezTo>
                            <a:pt x="28775" y="1194"/>
                            <a:pt x="27015" y="223"/>
                            <a:pt x="25306" y="670"/>
                          </a:cubicBezTo>
                          <a:cubicBezTo>
                            <a:pt x="23936" y="1018"/>
                            <a:pt x="22629" y="1578"/>
                            <a:pt x="21431" y="2329"/>
                          </a:cubicBezTo>
                          <a:cubicBezTo>
                            <a:pt x="19580" y="3282"/>
                            <a:pt x="17769" y="4315"/>
                            <a:pt x="15968" y="5359"/>
                          </a:cubicBezTo>
                          <a:cubicBezTo>
                            <a:pt x="12220" y="7529"/>
                            <a:pt x="8519" y="9779"/>
                            <a:pt x="4837" y="12057"/>
                          </a:cubicBezTo>
                          <a:cubicBezTo>
                            <a:pt x="4001" y="12574"/>
                            <a:pt x="3167" y="13092"/>
                            <a:pt x="2335" y="13613"/>
                          </a:cubicBezTo>
                          <a:cubicBezTo>
                            <a:pt x="802" y="14528"/>
                            <a:pt x="301" y="16513"/>
                            <a:pt x="1215" y="18046"/>
                          </a:cubicBezTo>
                          <a:cubicBezTo>
                            <a:pt x="2129" y="19580"/>
                            <a:pt x="4113" y="20081"/>
                            <a:pt x="5646" y="19167"/>
                          </a:cubicBezTo>
                          <a:cubicBezTo>
                            <a:pt x="5653" y="19163"/>
                            <a:pt x="5659" y="19159"/>
                            <a:pt x="5666" y="19155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012" name="Google Shape;2012;p35"/>
                <p:cNvGrpSpPr/>
                <p:nvPr/>
              </p:nvGrpSpPr>
              <p:grpSpPr>
                <a:xfrm>
                  <a:off x="12949920" y="2513714"/>
                  <a:ext cx="77480" cy="86697"/>
                  <a:chOff x="9561209" y="3811800"/>
                  <a:chExt cx="28674" cy="32085"/>
                </a:xfrm>
              </p:grpSpPr>
              <p:sp>
                <p:nvSpPr>
                  <p:cNvPr id="2013" name="Google Shape;2013;p35"/>
                  <p:cNvSpPr/>
                  <p:nvPr/>
                </p:nvSpPr>
                <p:spPr>
                  <a:xfrm>
                    <a:off x="9563029" y="3811800"/>
                    <a:ext cx="21310" cy="32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10" h="32085" extrusionOk="0">
                        <a:moveTo>
                          <a:pt x="2370" y="6597"/>
                        </a:moveTo>
                        <a:cubicBezTo>
                          <a:pt x="3065" y="7084"/>
                          <a:pt x="1621" y="5997"/>
                          <a:pt x="2351" y="6581"/>
                        </a:cubicBezTo>
                        <a:cubicBezTo>
                          <a:pt x="2881" y="7004"/>
                          <a:pt x="3404" y="7431"/>
                          <a:pt x="3912" y="7880"/>
                        </a:cubicBezTo>
                        <a:cubicBezTo>
                          <a:pt x="5579" y="9368"/>
                          <a:pt x="7133" y="10976"/>
                          <a:pt x="8563" y="12693"/>
                        </a:cubicBezTo>
                        <a:cubicBezTo>
                          <a:pt x="9076" y="13301"/>
                          <a:pt x="8456" y="12531"/>
                          <a:pt x="8836" y="13029"/>
                        </a:cubicBezTo>
                        <a:cubicBezTo>
                          <a:pt x="9071" y="13337"/>
                          <a:pt x="9306" y="13645"/>
                          <a:pt x="9534" y="13958"/>
                        </a:cubicBezTo>
                        <a:cubicBezTo>
                          <a:pt x="9950" y="14528"/>
                          <a:pt x="10351" y="15110"/>
                          <a:pt x="10736" y="15702"/>
                        </a:cubicBezTo>
                        <a:cubicBezTo>
                          <a:pt x="11620" y="17058"/>
                          <a:pt x="12412" y="18472"/>
                          <a:pt x="13107" y="19934"/>
                        </a:cubicBezTo>
                        <a:cubicBezTo>
                          <a:pt x="13203" y="20138"/>
                          <a:pt x="13297" y="20343"/>
                          <a:pt x="13389" y="20548"/>
                        </a:cubicBezTo>
                        <a:cubicBezTo>
                          <a:pt x="13282" y="20300"/>
                          <a:pt x="13306" y="20358"/>
                          <a:pt x="13460" y="20722"/>
                        </a:cubicBezTo>
                        <a:cubicBezTo>
                          <a:pt x="13592" y="21043"/>
                          <a:pt x="13720" y="21365"/>
                          <a:pt x="13842" y="21690"/>
                        </a:cubicBezTo>
                        <a:cubicBezTo>
                          <a:pt x="14175" y="22577"/>
                          <a:pt x="14468" y="23478"/>
                          <a:pt x="14721" y="24393"/>
                        </a:cubicBezTo>
                        <a:cubicBezTo>
                          <a:pt x="15193" y="26044"/>
                          <a:pt x="15490" y="27741"/>
                          <a:pt x="15606" y="29455"/>
                        </a:cubicBezTo>
                        <a:cubicBezTo>
                          <a:pt x="15667" y="31223"/>
                          <a:pt x="17109" y="32630"/>
                          <a:pt x="18878" y="32647"/>
                        </a:cubicBezTo>
                        <a:cubicBezTo>
                          <a:pt x="20656" y="32609"/>
                          <a:pt x="22075" y="31153"/>
                          <a:pt x="22068" y="29374"/>
                        </a:cubicBezTo>
                        <a:cubicBezTo>
                          <a:pt x="20978" y="17950"/>
                          <a:pt x="14948" y="7574"/>
                          <a:pt x="5563" y="975"/>
                        </a:cubicBezTo>
                        <a:cubicBezTo>
                          <a:pt x="4009" y="108"/>
                          <a:pt x="2047" y="648"/>
                          <a:pt x="1156" y="2189"/>
                        </a:cubicBezTo>
                        <a:cubicBezTo>
                          <a:pt x="314" y="3746"/>
                          <a:pt x="850" y="5691"/>
                          <a:pt x="2370" y="6597"/>
                        </a:cubicBezTo>
                        <a:close/>
                      </a:path>
                    </a:pathLst>
                  </a:custGeom>
                  <a:solidFill>
                    <a:srgbClr val="3737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4" name="Google Shape;2014;p35"/>
                  <p:cNvSpPr/>
                  <p:nvPr/>
                </p:nvSpPr>
                <p:spPr>
                  <a:xfrm>
                    <a:off x="9561209" y="3817481"/>
                    <a:ext cx="28674" cy="19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74" h="19062" extrusionOk="0">
                        <a:moveTo>
                          <a:pt x="5666" y="19155"/>
                        </a:moveTo>
                        <a:cubicBezTo>
                          <a:pt x="11645" y="15401"/>
                          <a:pt x="17666" y="11644"/>
                          <a:pt x="23899" y="8324"/>
                        </a:cubicBezTo>
                        <a:cubicBezTo>
                          <a:pt x="24695" y="7900"/>
                          <a:pt x="25501" y="7501"/>
                          <a:pt x="26313" y="7110"/>
                        </a:cubicBezTo>
                        <a:cubicBezTo>
                          <a:pt x="26937" y="6811"/>
                          <a:pt x="25677" y="7343"/>
                          <a:pt x="26095" y="7206"/>
                        </a:cubicBezTo>
                        <a:cubicBezTo>
                          <a:pt x="26223" y="7164"/>
                          <a:pt x="26346" y="7102"/>
                          <a:pt x="26473" y="7057"/>
                        </a:cubicBezTo>
                        <a:cubicBezTo>
                          <a:pt x="26676" y="6979"/>
                          <a:pt x="26887" y="6921"/>
                          <a:pt x="27101" y="6882"/>
                        </a:cubicBezTo>
                        <a:cubicBezTo>
                          <a:pt x="28809" y="6378"/>
                          <a:pt x="29794" y="4593"/>
                          <a:pt x="29309" y="2879"/>
                        </a:cubicBezTo>
                        <a:cubicBezTo>
                          <a:pt x="28775" y="1194"/>
                          <a:pt x="27015" y="223"/>
                          <a:pt x="25306" y="670"/>
                        </a:cubicBezTo>
                        <a:cubicBezTo>
                          <a:pt x="23936" y="1018"/>
                          <a:pt x="22629" y="1578"/>
                          <a:pt x="21431" y="2329"/>
                        </a:cubicBezTo>
                        <a:cubicBezTo>
                          <a:pt x="19580" y="3282"/>
                          <a:pt x="17769" y="4315"/>
                          <a:pt x="15968" y="5359"/>
                        </a:cubicBezTo>
                        <a:cubicBezTo>
                          <a:pt x="12220" y="7529"/>
                          <a:pt x="8519" y="9779"/>
                          <a:pt x="4837" y="12057"/>
                        </a:cubicBezTo>
                        <a:cubicBezTo>
                          <a:pt x="4001" y="12574"/>
                          <a:pt x="3167" y="13092"/>
                          <a:pt x="2335" y="13613"/>
                        </a:cubicBezTo>
                        <a:cubicBezTo>
                          <a:pt x="802" y="14528"/>
                          <a:pt x="301" y="16513"/>
                          <a:pt x="1215" y="18046"/>
                        </a:cubicBezTo>
                        <a:cubicBezTo>
                          <a:pt x="2129" y="19580"/>
                          <a:pt x="4113" y="20081"/>
                          <a:pt x="5646" y="19167"/>
                        </a:cubicBezTo>
                        <a:cubicBezTo>
                          <a:pt x="5653" y="19163"/>
                          <a:pt x="5659" y="19159"/>
                          <a:pt x="5666" y="19155"/>
                        </a:cubicBezTo>
                        <a:close/>
                      </a:path>
                    </a:pathLst>
                  </a:custGeom>
                  <a:solidFill>
                    <a:srgbClr val="3737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15" name="Google Shape;2015;p35"/>
                <p:cNvSpPr/>
                <p:nvPr/>
              </p:nvSpPr>
              <p:spPr>
                <a:xfrm>
                  <a:off x="12729993" y="2527516"/>
                  <a:ext cx="321149" cy="359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34" h="132954" extrusionOk="0">
                      <a:moveTo>
                        <a:pt x="3165" y="98714"/>
                      </a:moveTo>
                      <a:cubicBezTo>
                        <a:pt x="-7429" y="62575"/>
                        <a:pt x="18726" y="21853"/>
                        <a:pt x="46971" y="561"/>
                      </a:cubicBezTo>
                      <a:cubicBezTo>
                        <a:pt x="31015" y="34299"/>
                        <a:pt x="18567" y="75579"/>
                        <a:pt x="42273" y="91547"/>
                      </a:cubicBezTo>
                      <a:cubicBezTo>
                        <a:pt x="66879" y="108130"/>
                        <a:pt x="97736" y="87486"/>
                        <a:pt x="119592" y="66890"/>
                      </a:cubicBezTo>
                      <a:cubicBezTo>
                        <a:pt x="106350" y="100004"/>
                        <a:pt x="67813" y="126823"/>
                        <a:pt x="64356" y="128349"/>
                      </a:cubicBezTo>
                      <a:cubicBezTo>
                        <a:pt x="64356" y="128349"/>
                        <a:pt x="18653" y="151819"/>
                        <a:pt x="3165" y="98714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16" name="Google Shape;2016;p35"/>
                <p:cNvGrpSpPr/>
                <p:nvPr/>
              </p:nvGrpSpPr>
              <p:grpSpPr>
                <a:xfrm>
                  <a:off x="12780093" y="2538297"/>
                  <a:ext cx="248074" cy="301873"/>
                  <a:chOff x="9498359" y="3820898"/>
                  <a:chExt cx="91808" cy="111718"/>
                </a:xfrm>
              </p:grpSpPr>
              <p:sp>
                <p:nvSpPr>
                  <p:cNvPr id="2017" name="Google Shape;2017;p35"/>
                  <p:cNvSpPr/>
                  <p:nvPr/>
                </p:nvSpPr>
                <p:spPr>
                  <a:xfrm>
                    <a:off x="9549244" y="3873475"/>
                    <a:ext cx="40923" cy="25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23" h="25355" extrusionOk="0">
                        <a:moveTo>
                          <a:pt x="40948" y="5745"/>
                        </a:moveTo>
                        <a:cubicBezTo>
                          <a:pt x="42061" y="4400"/>
                          <a:pt x="41889" y="2411"/>
                          <a:pt x="40562" y="1277"/>
                        </a:cubicBezTo>
                        <a:cubicBezTo>
                          <a:pt x="39210" y="190"/>
                          <a:pt x="37242" y="360"/>
                          <a:pt x="36096" y="1663"/>
                        </a:cubicBezTo>
                        <a:cubicBezTo>
                          <a:pt x="27193" y="10360"/>
                          <a:pt x="17030" y="19989"/>
                          <a:pt x="3693" y="19576"/>
                        </a:cubicBezTo>
                        <a:cubicBezTo>
                          <a:pt x="1953" y="19717"/>
                          <a:pt x="649" y="21230"/>
                          <a:pt x="765" y="22972"/>
                        </a:cubicBezTo>
                        <a:cubicBezTo>
                          <a:pt x="931" y="24700"/>
                          <a:pt x="2427" y="25991"/>
                          <a:pt x="4160" y="25902"/>
                        </a:cubicBezTo>
                        <a:cubicBezTo>
                          <a:pt x="19233" y="26370"/>
                          <a:pt x="30890" y="15571"/>
                          <a:pt x="40948" y="574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8" name="Google Shape;2018;p35"/>
                  <p:cNvSpPr/>
                  <p:nvPr/>
                </p:nvSpPr>
                <p:spPr>
                  <a:xfrm>
                    <a:off x="9524550" y="3820898"/>
                    <a:ext cx="12026" cy="298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26" h="29879" extrusionOk="0">
                        <a:moveTo>
                          <a:pt x="7384" y="27041"/>
                        </a:moveTo>
                        <a:cubicBezTo>
                          <a:pt x="6325" y="19615"/>
                          <a:pt x="7993" y="12056"/>
                          <a:pt x="12077" y="5765"/>
                        </a:cubicBezTo>
                        <a:cubicBezTo>
                          <a:pt x="13152" y="4409"/>
                          <a:pt x="12984" y="2449"/>
                          <a:pt x="11692" y="1297"/>
                        </a:cubicBezTo>
                        <a:cubicBezTo>
                          <a:pt x="10349" y="182"/>
                          <a:pt x="8359" y="354"/>
                          <a:pt x="7225" y="1682"/>
                        </a:cubicBezTo>
                        <a:cubicBezTo>
                          <a:pt x="2095" y="9252"/>
                          <a:pt x="-97" y="18435"/>
                          <a:pt x="1061" y="27507"/>
                        </a:cubicBezTo>
                        <a:cubicBezTo>
                          <a:pt x="1228" y="29234"/>
                          <a:pt x="2723" y="30524"/>
                          <a:pt x="4455" y="30437"/>
                        </a:cubicBezTo>
                        <a:cubicBezTo>
                          <a:pt x="6193" y="30292"/>
                          <a:pt x="7496" y="28782"/>
                          <a:pt x="7384" y="270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35"/>
                  <p:cNvSpPr/>
                  <p:nvPr/>
                </p:nvSpPr>
                <p:spPr>
                  <a:xfrm>
                    <a:off x="9518899" y="3863638"/>
                    <a:ext cx="10947" cy="222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7" h="22270" extrusionOk="0">
                        <a:moveTo>
                          <a:pt x="10382" y="22267"/>
                        </a:moveTo>
                        <a:cubicBezTo>
                          <a:pt x="11782" y="21240"/>
                          <a:pt x="12123" y="19292"/>
                          <a:pt x="11156" y="17850"/>
                        </a:cubicBezTo>
                        <a:cubicBezTo>
                          <a:pt x="10777" y="17259"/>
                          <a:pt x="10413" y="16659"/>
                          <a:pt x="10077" y="16044"/>
                        </a:cubicBezTo>
                        <a:cubicBezTo>
                          <a:pt x="10023" y="15949"/>
                          <a:pt x="9972" y="15853"/>
                          <a:pt x="9921" y="15758"/>
                        </a:cubicBezTo>
                        <a:lnTo>
                          <a:pt x="9882" y="15680"/>
                        </a:lnTo>
                        <a:cubicBezTo>
                          <a:pt x="9722" y="15342"/>
                          <a:pt x="9559" y="15006"/>
                          <a:pt x="9407" y="14664"/>
                        </a:cubicBezTo>
                        <a:cubicBezTo>
                          <a:pt x="8874" y="13466"/>
                          <a:pt x="8423" y="12235"/>
                          <a:pt x="8057" y="10977"/>
                        </a:cubicBezTo>
                        <a:cubicBezTo>
                          <a:pt x="7891" y="10406"/>
                          <a:pt x="7748" y="9829"/>
                          <a:pt x="7618" y="9249"/>
                        </a:cubicBezTo>
                        <a:cubicBezTo>
                          <a:pt x="7593" y="9103"/>
                          <a:pt x="7497" y="8614"/>
                          <a:pt x="7482" y="8527"/>
                        </a:cubicBezTo>
                        <a:cubicBezTo>
                          <a:pt x="7435" y="8251"/>
                          <a:pt x="7393" y="7974"/>
                          <a:pt x="7355" y="7696"/>
                        </a:cubicBezTo>
                        <a:cubicBezTo>
                          <a:pt x="7165" y="6305"/>
                          <a:pt x="7075" y="4902"/>
                          <a:pt x="7086" y="3499"/>
                        </a:cubicBezTo>
                        <a:cubicBezTo>
                          <a:pt x="6949" y="1756"/>
                          <a:pt x="5433" y="449"/>
                          <a:pt x="3690" y="569"/>
                        </a:cubicBezTo>
                        <a:cubicBezTo>
                          <a:pt x="1965" y="739"/>
                          <a:pt x="677" y="2233"/>
                          <a:pt x="762" y="3965"/>
                        </a:cubicBezTo>
                        <a:cubicBezTo>
                          <a:pt x="771" y="10187"/>
                          <a:pt x="2577" y="16273"/>
                          <a:pt x="5964" y="21492"/>
                        </a:cubicBezTo>
                        <a:cubicBezTo>
                          <a:pt x="6978" y="22913"/>
                          <a:pt x="8944" y="23258"/>
                          <a:pt x="10382" y="222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0" name="Google Shape;2020;p35"/>
                  <p:cNvSpPr/>
                  <p:nvPr/>
                </p:nvSpPr>
                <p:spPr>
                  <a:xfrm>
                    <a:off x="9498359" y="3861044"/>
                    <a:ext cx="7868" cy="2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8" h="28350" extrusionOk="0">
                        <a:moveTo>
                          <a:pt x="6365" y="28734"/>
                        </a:moveTo>
                        <a:cubicBezTo>
                          <a:pt x="7988" y="28118"/>
                          <a:pt x="8836" y="26330"/>
                          <a:pt x="8285" y="24683"/>
                        </a:cubicBezTo>
                        <a:cubicBezTo>
                          <a:pt x="6590" y="17985"/>
                          <a:pt x="6690" y="10958"/>
                          <a:pt x="8576" y="4311"/>
                        </a:cubicBezTo>
                        <a:cubicBezTo>
                          <a:pt x="8885" y="2593"/>
                          <a:pt x="7761" y="945"/>
                          <a:pt x="6049" y="606"/>
                        </a:cubicBezTo>
                        <a:cubicBezTo>
                          <a:pt x="4336" y="319"/>
                          <a:pt x="2702" y="1435"/>
                          <a:pt x="2346" y="3135"/>
                        </a:cubicBezTo>
                        <a:cubicBezTo>
                          <a:pt x="240" y="10886"/>
                          <a:pt x="229" y="19057"/>
                          <a:pt x="2314" y="26814"/>
                        </a:cubicBezTo>
                        <a:cubicBezTo>
                          <a:pt x="2914" y="28453"/>
                          <a:pt x="4717" y="29307"/>
                          <a:pt x="6365" y="2873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1" name="Google Shape;2021;p35"/>
                  <p:cNvSpPr/>
                  <p:nvPr/>
                </p:nvSpPr>
                <p:spPr>
                  <a:xfrm>
                    <a:off x="9499430" y="3899140"/>
                    <a:ext cx="11870" cy="14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70" h="14566" extrusionOk="0">
                        <a:moveTo>
                          <a:pt x="11274" y="14557"/>
                        </a:moveTo>
                        <a:cubicBezTo>
                          <a:pt x="11948" y="14079"/>
                          <a:pt x="12411" y="13359"/>
                          <a:pt x="12568" y="12548"/>
                        </a:cubicBezTo>
                        <a:cubicBezTo>
                          <a:pt x="12738" y="11708"/>
                          <a:pt x="12550" y="10835"/>
                          <a:pt x="12049" y="10140"/>
                        </a:cubicBezTo>
                        <a:cubicBezTo>
                          <a:pt x="10047" y="7867"/>
                          <a:pt x="8327" y="5361"/>
                          <a:pt x="6927" y="2675"/>
                        </a:cubicBezTo>
                        <a:lnTo>
                          <a:pt x="6922" y="2669"/>
                        </a:lnTo>
                        <a:lnTo>
                          <a:pt x="6904" y="2639"/>
                        </a:lnTo>
                        <a:lnTo>
                          <a:pt x="6866" y="2575"/>
                        </a:lnTo>
                        <a:lnTo>
                          <a:pt x="6874" y="2589"/>
                        </a:lnTo>
                        <a:cubicBezTo>
                          <a:pt x="6568" y="1847"/>
                          <a:pt x="6009" y="1237"/>
                          <a:pt x="5295" y="868"/>
                        </a:cubicBezTo>
                        <a:cubicBezTo>
                          <a:pt x="3714" y="118"/>
                          <a:pt x="1823" y="792"/>
                          <a:pt x="1073" y="2374"/>
                        </a:cubicBezTo>
                        <a:cubicBezTo>
                          <a:pt x="1073" y="2374"/>
                          <a:pt x="1073" y="2375"/>
                          <a:pt x="1073" y="2375"/>
                        </a:cubicBezTo>
                        <a:cubicBezTo>
                          <a:pt x="701" y="3132"/>
                          <a:pt x="657" y="4009"/>
                          <a:pt x="951" y="4800"/>
                        </a:cubicBezTo>
                        <a:cubicBezTo>
                          <a:pt x="2512" y="8043"/>
                          <a:pt x="4498" y="11064"/>
                          <a:pt x="6856" y="13782"/>
                        </a:cubicBezTo>
                        <a:cubicBezTo>
                          <a:pt x="7352" y="14438"/>
                          <a:pt x="8064" y="14897"/>
                          <a:pt x="8866" y="15076"/>
                        </a:cubicBezTo>
                        <a:cubicBezTo>
                          <a:pt x="9706" y="15227"/>
                          <a:pt x="10571" y="15041"/>
                          <a:pt x="11274" y="1455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35"/>
                  <p:cNvSpPr/>
                  <p:nvPr/>
                </p:nvSpPr>
                <p:spPr>
                  <a:xfrm>
                    <a:off x="9529700" y="3924417"/>
                    <a:ext cx="19988" cy="8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88" h="8199" extrusionOk="0">
                        <a:moveTo>
                          <a:pt x="18641" y="6720"/>
                        </a:moveTo>
                        <a:cubicBezTo>
                          <a:pt x="20290" y="6131"/>
                          <a:pt x="21149" y="4317"/>
                          <a:pt x="20561" y="2668"/>
                        </a:cubicBezTo>
                        <a:cubicBezTo>
                          <a:pt x="19973" y="1018"/>
                          <a:pt x="18160" y="158"/>
                          <a:pt x="16511" y="747"/>
                        </a:cubicBezTo>
                        <a:cubicBezTo>
                          <a:pt x="15433" y="1169"/>
                          <a:pt x="14329" y="1523"/>
                          <a:pt x="13207" y="1807"/>
                        </a:cubicBezTo>
                        <a:cubicBezTo>
                          <a:pt x="12976" y="1865"/>
                          <a:pt x="12740" y="1937"/>
                          <a:pt x="12507" y="1972"/>
                        </a:cubicBezTo>
                        <a:lnTo>
                          <a:pt x="12340" y="1999"/>
                        </a:lnTo>
                        <a:cubicBezTo>
                          <a:pt x="11772" y="2103"/>
                          <a:pt x="11199" y="2190"/>
                          <a:pt x="10624" y="2257"/>
                        </a:cubicBezTo>
                        <a:cubicBezTo>
                          <a:pt x="9556" y="2383"/>
                          <a:pt x="8481" y="2445"/>
                          <a:pt x="7405" y="2443"/>
                        </a:cubicBezTo>
                        <a:cubicBezTo>
                          <a:pt x="7115" y="2443"/>
                          <a:pt x="6826" y="2437"/>
                          <a:pt x="6536" y="2428"/>
                        </a:cubicBezTo>
                        <a:lnTo>
                          <a:pt x="6312" y="2419"/>
                        </a:lnTo>
                        <a:lnTo>
                          <a:pt x="6243" y="2414"/>
                        </a:lnTo>
                        <a:cubicBezTo>
                          <a:pt x="5665" y="2364"/>
                          <a:pt x="5090" y="2306"/>
                          <a:pt x="4515" y="2227"/>
                        </a:cubicBezTo>
                        <a:cubicBezTo>
                          <a:pt x="2795" y="1903"/>
                          <a:pt x="1138" y="3035"/>
                          <a:pt x="814" y="4756"/>
                        </a:cubicBezTo>
                        <a:cubicBezTo>
                          <a:pt x="489" y="6478"/>
                          <a:pt x="1622" y="8135"/>
                          <a:pt x="3342" y="8459"/>
                        </a:cubicBezTo>
                        <a:cubicBezTo>
                          <a:pt x="8507" y="9189"/>
                          <a:pt x="13772" y="8590"/>
                          <a:pt x="18641" y="67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3" name="Google Shape;2023;p35"/>
              <p:cNvGrpSpPr/>
              <p:nvPr/>
            </p:nvGrpSpPr>
            <p:grpSpPr>
              <a:xfrm>
                <a:off x="11364644" y="3240160"/>
                <a:ext cx="393207" cy="343726"/>
                <a:chOff x="11364644" y="3240160"/>
                <a:chExt cx="393207" cy="343726"/>
              </a:xfrm>
            </p:grpSpPr>
            <p:grpSp>
              <p:nvGrpSpPr>
                <p:cNvPr id="2024" name="Google Shape;2024;p35"/>
                <p:cNvGrpSpPr/>
                <p:nvPr/>
              </p:nvGrpSpPr>
              <p:grpSpPr>
                <a:xfrm>
                  <a:off x="11364655" y="3240160"/>
                  <a:ext cx="393196" cy="343726"/>
                  <a:chOff x="8974530" y="4080645"/>
                  <a:chExt cx="145515" cy="127207"/>
                </a:xfrm>
              </p:grpSpPr>
              <p:sp>
                <p:nvSpPr>
                  <p:cNvPr id="2025" name="Google Shape;2025;p35"/>
                  <p:cNvSpPr/>
                  <p:nvPr/>
                </p:nvSpPr>
                <p:spPr>
                  <a:xfrm>
                    <a:off x="8974530" y="4080645"/>
                    <a:ext cx="145515" cy="1272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515" h="127207" extrusionOk="0">
                        <a:moveTo>
                          <a:pt x="4702" y="61457"/>
                        </a:moveTo>
                        <a:cubicBezTo>
                          <a:pt x="4702" y="61457"/>
                          <a:pt x="-16095" y="14474"/>
                          <a:pt x="37828" y="2065"/>
                        </a:cubicBezTo>
                        <a:cubicBezTo>
                          <a:pt x="91750" y="-10344"/>
                          <a:pt x="150980" y="57173"/>
                          <a:pt x="145977" y="89927"/>
                        </a:cubicBezTo>
                        <a:cubicBezTo>
                          <a:pt x="140974" y="122680"/>
                          <a:pt x="108759" y="134804"/>
                          <a:pt x="72075" y="123819"/>
                        </a:cubicBezTo>
                        <a:cubicBezTo>
                          <a:pt x="35390" y="112835"/>
                          <a:pt x="6100" y="65347"/>
                          <a:pt x="4702" y="61457"/>
                        </a:cubicBezTo>
                        <a:close/>
                      </a:path>
                    </a:pathLst>
                  </a:custGeom>
                  <a:solidFill>
                    <a:srgbClr val="A05A4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026" name="Google Shape;2026;p35"/>
                  <p:cNvGrpSpPr/>
                  <p:nvPr/>
                </p:nvGrpSpPr>
                <p:grpSpPr>
                  <a:xfrm>
                    <a:off x="9076872" y="4165793"/>
                    <a:ext cx="32892" cy="29372"/>
                    <a:chOff x="9076872" y="4165793"/>
                    <a:chExt cx="32892" cy="29372"/>
                  </a:xfrm>
                </p:grpSpPr>
                <p:sp>
                  <p:nvSpPr>
                    <p:cNvPr id="2027" name="Google Shape;2027;p35"/>
                    <p:cNvSpPr/>
                    <p:nvPr/>
                  </p:nvSpPr>
                  <p:spPr>
                    <a:xfrm>
                      <a:off x="9076872" y="4168665"/>
                      <a:ext cx="32892" cy="198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892" h="19802" extrusionOk="0">
                          <a:moveTo>
                            <a:pt x="27715" y="2012"/>
                          </a:moveTo>
                          <a:cubicBezTo>
                            <a:pt x="27189" y="2678"/>
                            <a:pt x="28357" y="1299"/>
                            <a:pt x="27733" y="1995"/>
                          </a:cubicBezTo>
                          <a:cubicBezTo>
                            <a:pt x="27280" y="2498"/>
                            <a:pt x="26823" y="2996"/>
                            <a:pt x="26346" y="3478"/>
                          </a:cubicBezTo>
                          <a:cubicBezTo>
                            <a:pt x="24764" y="5056"/>
                            <a:pt x="23069" y="6515"/>
                            <a:pt x="21273" y="7843"/>
                          </a:cubicBezTo>
                          <a:cubicBezTo>
                            <a:pt x="20636" y="8320"/>
                            <a:pt x="21441" y="7746"/>
                            <a:pt x="20921" y="8096"/>
                          </a:cubicBezTo>
                          <a:cubicBezTo>
                            <a:pt x="20600" y="8313"/>
                            <a:pt x="20279" y="8530"/>
                            <a:pt x="19954" y="8740"/>
                          </a:cubicBezTo>
                          <a:cubicBezTo>
                            <a:pt x="19360" y="9122"/>
                            <a:pt x="18757" y="9488"/>
                            <a:pt x="18144" y="9839"/>
                          </a:cubicBezTo>
                          <a:cubicBezTo>
                            <a:pt x="16740" y="10643"/>
                            <a:pt x="15283" y="11352"/>
                            <a:pt x="13783" y="11961"/>
                          </a:cubicBezTo>
                          <a:cubicBezTo>
                            <a:pt x="13573" y="12045"/>
                            <a:pt x="13364" y="12127"/>
                            <a:pt x="13153" y="12208"/>
                          </a:cubicBezTo>
                          <a:cubicBezTo>
                            <a:pt x="13408" y="12115"/>
                            <a:pt x="13348" y="12135"/>
                            <a:pt x="12975" y="12268"/>
                          </a:cubicBezTo>
                          <a:cubicBezTo>
                            <a:pt x="12648" y="12381"/>
                            <a:pt x="12319" y="12489"/>
                            <a:pt x="11988" y="12593"/>
                          </a:cubicBezTo>
                          <a:cubicBezTo>
                            <a:pt x="11083" y="12875"/>
                            <a:pt x="10167" y="13116"/>
                            <a:pt x="9240" y="13315"/>
                          </a:cubicBezTo>
                          <a:cubicBezTo>
                            <a:pt x="7564" y="13690"/>
                            <a:pt x="5853" y="13888"/>
                            <a:pt x="4136" y="13904"/>
                          </a:cubicBezTo>
                          <a:cubicBezTo>
                            <a:pt x="2368" y="13863"/>
                            <a:pt x="881" y="15221"/>
                            <a:pt x="760" y="16986"/>
                          </a:cubicBezTo>
                          <a:cubicBezTo>
                            <a:pt x="695" y="18764"/>
                            <a:pt x="2066" y="20267"/>
                            <a:pt x="3842" y="20363"/>
                          </a:cubicBezTo>
                          <a:cubicBezTo>
                            <a:pt x="15306" y="19938"/>
                            <a:pt x="26010" y="14517"/>
                            <a:pt x="33140" y="5527"/>
                          </a:cubicBezTo>
                          <a:cubicBezTo>
                            <a:pt x="34096" y="4025"/>
                            <a:pt x="33670" y="2034"/>
                            <a:pt x="32184" y="1055"/>
                          </a:cubicBezTo>
                          <a:cubicBezTo>
                            <a:pt x="30678" y="124"/>
                            <a:pt x="28707" y="547"/>
                            <a:pt x="27715" y="2012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28" name="Google Shape;2028;p35"/>
                    <p:cNvSpPr/>
                    <p:nvPr/>
                  </p:nvSpPr>
                  <p:spPr>
                    <a:xfrm>
                      <a:off x="9085170" y="4165793"/>
                      <a:ext cx="17745" cy="293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745" h="29372" extrusionOk="0">
                          <a:moveTo>
                            <a:pt x="1130" y="5300"/>
                          </a:moveTo>
                          <a:cubicBezTo>
                            <a:pt x="4529" y="11489"/>
                            <a:pt x="7930" y="17721"/>
                            <a:pt x="10881" y="24138"/>
                          </a:cubicBezTo>
                          <a:cubicBezTo>
                            <a:pt x="11259" y="24958"/>
                            <a:pt x="11609" y="25785"/>
                            <a:pt x="11953" y="26619"/>
                          </a:cubicBezTo>
                          <a:cubicBezTo>
                            <a:pt x="12215" y="27258"/>
                            <a:pt x="11757" y="25970"/>
                            <a:pt x="11870" y="26395"/>
                          </a:cubicBezTo>
                          <a:cubicBezTo>
                            <a:pt x="11905" y="26525"/>
                            <a:pt x="11958" y="26652"/>
                            <a:pt x="11996" y="26781"/>
                          </a:cubicBezTo>
                          <a:cubicBezTo>
                            <a:pt x="12062" y="26989"/>
                            <a:pt x="12108" y="27203"/>
                            <a:pt x="12134" y="27420"/>
                          </a:cubicBezTo>
                          <a:cubicBezTo>
                            <a:pt x="12539" y="29154"/>
                            <a:pt x="14263" y="30241"/>
                            <a:pt x="16002" y="29857"/>
                          </a:cubicBezTo>
                          <a:cubicBezTo>
                            <a:pt x="17714" y="29421"/>
                            <a:pt x="18785" y="27720"/>
                            <a:pt x="18438" y="25987"/>
                          </a:cubicBezTo>
                          <a:cubicBezTo>
                            <a:pt x="18170" y="24599"/>
                            <a:pt x="17687" y="23261"/>
                            <a:pt x="17007" y="22021"/>
                          </a:cubicBezTo>
                          <a:cubicBezTo>
                            <a:pt x="16163" y="20117"/>
                            <a:pt x="15238" y="18248"/>
                            <a:pt x="14301" y="16388"/>
                          </a:cubicBezTo>
                          <a:cubicBezTo>
                            <a:pt x="12352" y="12521"/>
                            <a:pt x="10321" y="8693"/>
                            <a:pt x="8261" y="4883"/>
                          </a:cubicBezTo>
                          <a:cubicBezTo>
                            <a:pt x="7795" y="4019"/>
                            <a:pt x="7325" y="3157"/>
                            <a:pt x="6853" y="2295"/>
                          </a:cubicBezTo>
                          <a:cubicBezTo>
                            <a:pt x="6025" y="713"/>
                            <a:pt x="4072" y="103"/>
                            <a:pt x="2491" y="931"/>
                          </a:cubicBezTo>
                          <a:cubicBezTo>
                            <a:pt x="910" y="1759"/>
                            <a:pt x="300" y="3713"/>
                            <a:pt x="1128" y="5295"/>
                          </a:cubicBezTo>
                          <a:cubicBezTo>
                            <a:pt x="1129" y="5296"/>
                            <a:pt x="1130" y="5298"/>
                            <a:pt x="1131" y="530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029" name="Google Shape;2029;p35"/>
                <p:cNvGrpSpPr/>
                <p:nvPr/>
              </p:nvGrpSpPr>
              <p:grpSpPr>
                <a:xfrm>
                  <a:off x="11641193" y="3470238"/>
                  <a:ext cx="88877" cy="79366"/>
                  <a:chOff x="9076872" y="4165793"/>
                  <a:chExt cx="32892" cy="29372"/>
                </a:xfrm>
              </p:grpSpPr>
              <p:sp>
                <p:nvSpPr>
                  <p:cNvPr id="2030" name="Google Shape;2030;p35"/>
                  <p:cNvSpPr/>
                  <p:nvPr/>
                </p:nvSpPr>
                <p:spPr>
                  <a:xfrm>
                    <a:off x="9076872" y="4168665"/>
                    <a:ext cx="32892" cy="198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92" h="19802" extrusionOk="0">
                        <a:moveTo>
                          <a:pt x="27715" y="2012"/>
                        </a:moveTo>
                        <a:cubicBezTo>
                          <a:pt x="27189" y="2678"/>
                          <a:pt x="28357" y="1299"/>
                          <a:pt x="27733" y="1995"/>
                        </a:cubicBezTo>
                        <a:cubicBezTo>
                          <a:pt x="27280" y="2498"/>
                          <a:pt x="26823" y="2996"/>
                          <a:pt x="26346" y="3478"/>
                        </a:cubicBezTo>
                        <a:cubicBezTo>
                          <a:pt x="24764" y="5056"/>
                          <a:pt x="23069" y="6515"/>
                          <a:pt x="21273" y="7843"/>
                        </a:cubicBezTo>
                        <a:cubicBezTo>
                          <a:pt x="20636" y="8320"/>
                          <a:pt x="21441" y="7746"/>
                          <a:pt x="20921" y="8096"/>
                        </a:cubicBezTo>
                        <a:cubicBezTo>
                          <a:pt x="20600" y="8313"/>
                          <a:pt x="20279" y="8530"/>
                          <a:pt x="19954" y="8740"/>
                        </a:cubicBezTo>
                        <a:cubicBezTo>
                          <a:pt x="19360" y="9122"/>
                          <a:pt x="18757" y="9488"/>
                          <a:pt x="18144" y="9839"/>
                        </a:cubicBezTo>
                        <a:cubicBezTo>
                          <a:pt x="16740" y="10643"/>
                          <a:pt x="15283" y="11352"/>
                          <a:pt x="13783" y="11961"/>
                        </a:cubicBezTo>
                        <a:cubicBezTo>
                          <a:pt x="13573" y="12045"/>
                          <a:pt x="13364" y="12127"/>
                          <a:pt x="13153" y="12208"/>
                        </a:cubicBezTo>
                        <a:cubicBezTo>
                          <a:pt x="13408" y="12115"/>
                          <a:pt x="13348" y="12135"/>
                          <a:pt x="12975" y="12268"/>
                        </a:cubicBezTo>
                        <a:cubicBezTo>
                          <a:pt x="12648" y="12381"/>
                          <a:pt x="12319" y="12489"/>
                          <a:pt x="11988" y="12593"/>
                        </a:cubicBezTo>
                        <a:cubicBezTo>
                          <a:pt x="11083" y="12875"/>
                          <a:pt x="10167" y="13116"/>
                          <a:pt x="9240" y="13315"/>
                        </a:cubicBezTo>
                        <a:cubicBezTo>
                          <a:pt x="7564" y="13690"/>
                          <a:pt x="5853" y="13888"/>
                          <a:pt x="4136" y="13904"/>
                        </a:cubicBezTo>
                        <a:cubicBezTo>
                          <a:pt x="2368" y="13863"/>
                          <a:pt x="881" y="15221"/>
                          <a:pt x="760" y="16986"/>
                        </a:cubicBezTo>
                        <a:cubicBezTo>
                          <a:pt x="695" y="18764"/>
                          <a:pt x="2066" y="20267"/>
                          <a:pt x="3842" y="20363"/>
                        </a:cubicBezTo>
                        <a:cubicBezTo>
                          <a:pt x="15306" y="19938"/>
                          <a:pt x="26010" y="14517"/>
                          <a:pt x="33140" y="5527"/>
                        </a:cubicBezTo>
                        <a:cubicBezTo>
                          <a:pt x="34096" y="4025"/>
                          <a:pt x="33670" y="2034"/>
                          <a:pt x="32184" y="1055"/>
                        </a:cubicBezTo>
                        <a:cubicBezTo>
                          <a:pt x="30678" y="124"/>
                          <a:pt x="28707" y="547"/>
                          <a:pt x="27715" y="201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1" name="Google Shape;2031;p35"/>
                  <p:cNvSpPr/>
                  <p:nvPr/>
                </p:nvSpPr>
                <p:spPr>
                  <a:xfrm>
                    <a:off x="9085170" y="4165793"/>
                    <a:ext cx="17745" cy="29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5" h="29372" extrusionOk="0">
                        <a:moveTo>
                          <a:pt x="1130" y="5300"/>
                        </a:moveTo>
                        <a:cubicBezTo>
                          <a:pt x="4529" y="11489"/>
                          <a:pt x="7930" y="17721"/>
                          <a:pt x="10881" y="24138"/>
                        </a:cubicBezTo>
                        <a:cubicBezTo>
                          <a:pt x="11259" y="24958"/>
                          <a:pt x="11609" y="25785"/>
                          <a:pt x="11953" y="26619"/>
                        </a:cubicBezTo>
                        <a:cubicBezTo>
                          <a:pt x="12215" y="27258"/>
                          <a:pt x="11757" y="25970"/>
                          <a:pt x="11870" y="26395"/>
                        </a:cubicBezTo>
                        <a:cubicBezTo>
                          <a:pt x="11905" y="26525"/>
                          <a:pt x="11958" y="26652"/>
                          <a:pt x="11996" y="26781"/>
                        </a:cubicBezTo>
                        <a:cubicBezTo>
                          <a:pt x="12062" y="26989"/>
                          <a:pt x="12108" y="27203"/>
                          <a:pt x="12134" y="27420"/>
                        </a:cubicBezTo>
                        <a:cubicBezTo>
                          <a:pt x="12539" y="29154"/>
                          <a:pt x="14263" y="30241"/>
                          <a:pt x="16002" y="29857"/>
                        </a:cubicBezTo>
                        <a:cubicBezTo>
                          <a:pt x="17714" y="29421"/>
                          <a:pt x="18785" y="27720"/>
                          <a:pt x="18438" y="25987"/>
                        </a:cubicBezTo>
                        <a:cubicBezTo>
                          <a:pt x="18170" y="24599"/>
                          <a:pt x="17687" y="23261"/>
                          <a:pt x="17007" y="22021"/>
                        </a:cubicBezTo>
                        <a:cubicBezTo>
                          <a:pt x="16163" y="20117"/>
                          <a:pt x="15238" y="18248"/>
                          <a:pt x="14301" y="16388"/>
                        </a:cubicBezTo>
                        <a:cubicBezTo>
                          <a:pt x="12352" y="12521"/>
                          <a:pt x="10321" y="8693"/>
                          <a:pt x="8261" y="4883"/>
                        </a:cubicBezTo>
                        <a:cubicBezTo>
                          <a:pt x="7795" y="4019"/>
                          <a:pt x="7325" y="3157"/>
                          <a:pt x="6853" y="2295"/>
                        </a:cubicBezTo>
                        <a:cubicBezTo>
                          <a:pt x="6025" y="713"/>
                          <a:pt x="4072" y="103"/>
                          <a:pt x="2491" y="931"/>
                        </a:cubicBezTo>
                        <a:cubicBezTo>
                          <a:pt x="910" y="1759"/>
                          <a:pt x="300" y="3713"/>
                          <a:pt x="1128" y="5295"/>
                        </a:cubicBezTo>
                        <a:cubicBezTo>
                          <a:pt x="1129" y="5296"/>
                          <a:pt x="1130" y="5298"/>
                          <a:pt x="1131" y="53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32" name="Google Shape;2032;p35"/>
                <p:cNvSpPr/>
                <p:nvPr/>
              </p:nvSpPr>
              <p:spPr>
                <a:xfrm>
                  <a:off x="11364644" y="3240165"/>
                  <a:ext cx="357997" cy="323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69" h="119640" extrusionOk="0">
                      <a:moveTo>
                        <a:pt x="37817" y="2081"/>
                      </a:moveTo>
                      <a:cubicBezTo>
                        <a:pt x="74497" y="-6403"/>
                        <a:pt x="113619" y="22081"/>
                        <a:pt x="133227" y="51524"/>
                      </a:cubicBezTo>
                      <a:cubicBezTo>
                        <a:pt x="100484" y="33631"/>
                        <a:pt x="60011" y="18804"/>
                        <a:pt x="42701" y="41554"/>
                      </a:cubicBezTo>
                      <a:cubicBezTo>
                        <a:pt x="24725" y="65165"/>
                        <a:pt x="43536" y="97179"/>
                        <a:pt x="62822" y="120202"/>
                      </a:cubicBezTo>
                      <a:cubicBezTo>
                        <a:pt x="30544" y="105054"/>
                        <a:pt x="6015" y="65014"/>
                        <a:pt x="4694" y="61472"/>
                      </a:cubicBezTo>
                      <a:cubicBezTo>
                        <a:pt x="4694" y="61472"/>
                        <a:pt x="-16077" y="14467"/>
                        <a:pt x="37817" y="2081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33" name="Google Shape;2033;p35"/>
                <p:cNvGrpSpPr/>
                <p:nvPr/>
              </p:nvGrpSpPr>
              <p:grpSpPr>
                <a:xfrm>
                  <a:off x="11408783" y="3292689"/>
                  <a:ext cx="301898" cy="248915"/>
                  <a:chOff x="8990861" y="4100085"/>
                  <a:chExt cx="111727" cy="92119"/>
                </a:xfrm>
              </p:grpSpPr>
              <p:sp>
                <p:nvSpPr>
                  <p:cNvPr id="2034" name="Google Shape;2034;p35"/>
                  <p:cNvSpPr/>
                  <p:nvPr/>
                </p:nvSpPr>
                <p:spPr>
                  <a:xfrm>
                    <a:off x="9023591" y="4150218"/>
                    <a:ext cx="23420" cy="419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20" h="41986" extrusionOk="0">
                        <a:moveTo>
                          <a:pt x="18860" y="41692"/>
                        </a:moveTo>
                        <a:cubicBezTo>
                          <a:pt x="20138" y="42881"/>
                          <a:pt x="22133" y="42825"/>
                          <a:pt x="23342" y="41566"/>
                        </a:cubicBezTo>
                        <a:cubicBezTo>
                          <a:pt x="24504" y="40278"/>
                          <a:pt x="24449" y="38303"/>
                          <a:pt x="23216" y="37083"/>
                        </a:cubicBezTo>
                        <a:cubicBezTo>
                          <a:pt x="15052" y="27686"/>
                          <a:pt x="6033" y="16979"/>
                          <a:pt x="7218" y="3682"/>
                        </a:cubicBezTo>
                        <a:cubicBezTo>
                          <a:pt x="7179" y="1936"/>
                          <a:pt x="5744" y="546"/>
                          <a:pt x="3999" y="562"/>
                        </a:cubicBezTo>
                        <a:cubicBezTo>
                          <a:pt x="2265" y="627"/>
                          <a:pt x="890" y="2046"/>
                          <a:pt x="879" y="3781"/>
                        </a:cubicBezTo>
                        <a:cubicBezTo>
                          <a:pt x="-463" y="18808"/>
                          <a:pt x="9638" y="31077"/>
                          <a:pt x="18860" y="4169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35"/>
                  <p:cNvSpPr/>
                  <p:nvPr/>
                </p:nvSpPr>
                <p:spPr>
                  <a:xfrm>
                    <a:off x="9073070" y="4128549"/>
                    <a:ext cx="29518" cy="13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18" h="13181" extrusionOk="0">
                        <a:moveTo>
                          <a:pt x="3978" y="6993"/>
                        </a:moveTo>
                        <a:cubicBezTo>
                          <a:pt x="11450" y="6366"/>
                          <a:pt x="18897" y="8470"/>
                          <a:pt x="24938" y="12914"/>
                        </a:cubicBezTo>
                        <a:cubicBezTo>
                          <a:pt x="26229" y="14066"/>
                          <a:pt x="28194" y="14011"/>
                          <a:pt x="29419" y="12789"/>
                        </a:cubicBezTo>
                        <a:cubicBezTo>
                          <a:pt x="30610" y="11511"/>
                          <a:pt x="30554" y="9514"/>
                          <a:pt x="29293" y="8306"/>
                        </a:cubicBezTo>
                        <a:cubicBezTo>
                          <a:pt x="22037" y="2743"/>
                          <a:pt x="13000" y="20"/>
                          <a:pt x="3879" y="651"/>
                        </a:cubicBezTo>
                        <a:cubicBezTo>
                          <a:pt x="2146" y="718"/>
                          <a:pt x="772" y="2136"/>
                          <a:pt x="758" y="3871"/>
                        </a:cubicBezTo>
                        <a:cubicBezTo>
                          <a:pt x="802" y="5615"/>
                          <a:pt x="2234" y="7003"/>
                          <a:pt x="3978" y="69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6" name="Google Shape;2036;p35"/>
                  <p:cNvSpPr/>
                  <p:nvPr/>
                </p:nvSpPr>
                <p:spPr>
                  <a:xfrm>
                    <a:off x="9038092" y="4121532"/>
                    <a:ext cx="22506" cy="10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06" h="10076" extrusionOk="0">
                        <a:moveTo>
                          <a:pt x="1222" y="9158"/>
                        </a:moveTo>
                        <a:cubicBezTo>
                          <a:pt x="2166" y="10616"/>
                          <a:pt x="4091" y="11071"/>
                          <a:pt x="5586" y="10188"/>
                        </a:cubicBezTo>
                        <a:cubicBezTo>
                          <a:pt x="6197" y="9843"/>
                          <a:pt x="6816" y="9515"/>
                          <a:pt x="7450" y="9215"/>
                        </a:cubicBezTo>
                        <a:cubicBezTo>
                          <a:pt x="7547" y="9167"/>
                          <a:pt x="7647" y="9121"/>
                          <a:pt x="7744" y="9075"/>
                        </a:cubicBezTo>
                        <a:lnTo>
                          <a:pt x="7825" y="9042"/>
                        </a:lnTo>
                        <a:cubicBezTo>
                          <a:pt x="8171" y="8901"/>
                          <a:pt x="8516" y="8758"/>
                          <a:pt x="8866" y="8626"/>
                        </a:cubicBezTo>
                        <a:cubicBezTo>
                          <a:pt x="10092" y="8164"/>
                          <a:pt x="11347" y="7785"/>
                          <a:pt x="12624" y="7492"/>
                        </a:cubicBezTo>
                        <a:cubicBezTo>
                          <a:pt x="13203" y="7359"/>
                          <a:pt x="13787" y="7250"/>
                          <a:pt x="14374" y="7153"/>
                        </a:cubicBezTo>
                        <a:cubicBezTo>
                          <a:pt x="14521" y="7137"/>
                          <a:pt x="15015" y="7069"/>
                          <a:pt x="15102" y="7061"/>
                        </a:cubicBezTo>
                        <a:cubicBezTo>
                          <a:pt x="15380" y="7029"/>
                          <a:pt x="15659" y="7003"/>
                          <a:pt x="15939" y="6981"/>
                        </a:cubicBezTo>
                        <a:cubicBezTo>
                          <a:pt x="17338" y="6871"/>
                          <a:pt x="18743" y="6863"/>
                          <a:pt x="20143" y="6956"/>
                        </a:cubicBezTo>
                        <a:cubicBezTo>
                          <a:pt x="21890" y="6920"/>
                          <a:pt x="23283" y="5483"/>
                          <a:pt x="23265" y="3734"/>
                        </a:cubicBezTo>
                        <a:cubicBezTo>
                          <a:pt x="23194" y="2002"/>
                          <a:pt x="21778" y="629"/>
                          <a:pt x="20045" y="613"/>
                        </a:cubicBezTo>
                        <a:cubicBezTo>
                          <a:pt x="13835" y="261"/>
                          <a:pt x="7656" y="1712"/>
                          <a:pt x="2252" y="4791"/>
                        </a:cubicBezTo>
                        <a:cubicBezTo>
                          <a:pt x="775" y="5722"/>
                          <a:pt x="317" y="7665"/>
                          <a:pt x="1222" y="915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7" name="Google Shape;2037;p35"/>
                  <p:cNvSpPr/>
                  <p:nvPr/>
                </p:nvSpPr>
                <p:spPr>
                  <a:xfrm>
                    <a:off x="9035992" y="4100498"/>
                    <a:ext cx="28292" cy="8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92" h="8595" extrusionOk="0">
                        <a:moveTo>
                          <a:pt x="881" y="5443"/>
                        </a:moveTo>
                        <a:cubicBezTo>
                          <a:pt x="1402" y="7100"/>
                          <a:pt x="3137" y="8050"/>
                          <a:pt x="4812" y="7595"/>
                        </a:cubicBezTo>
                        <a:cubicBezTo>
                          <a:pt x="11595" y="6290"/>
                          <a:pt x="18602" y="6798"/>
                          <a:pt x="25125" y="9068"/>
                        </a:cubicBezTo>
                        <a:cubicBezTo>
                          <a:pt x="26822" y="9476"/>
                          <a:pt x="28532" y="8449"/>
                          <a:pt x="28970" y="6759"/>
                        </a:cubicBezTo>
                        <a:cubicBezTo>
                          <a:pt x="29356" y="5065"/>
                          <a:pt x="28337" y="3369"/>
                          <a:pt x="26660" y="2914"/>
                        </a:cubicBezTo>
                        <a:cubicBezTo>
                          <a:pt x="19048" y="361"/>
                          <a:pt x="10894" y="-124"/>
                          <a:pt x="3032" y="1508"/>
                        </a:cubicBezTo>
                        <a:cubicBezTo>
                          <a:pt x="1361" y="2012"/>
                          <a:pt x="404" y="3764"/>
                          <a:pt x="881" y="54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35"/>
                  <p:cNvSpPr/>
                  <p:nvPr/>
                </p:nvSpPr>
                <p:spPr>
                  <a:xfrm>
                    <a:off x="9011430" y="4100085"/>
                    <a:ext cx="14865" cy="11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65" h="11389" extrusionOk="0">
                        <a:moveTo>
                          <a:pt x="1226" y="10440"/>
                        </a:moveTo>
                        <a:cubicBezTo>
                          <a:pt x="1664" y="11140"/>
                          <a:pt x="2356" y="11645"/>
                          <a:pt x="3156" y="11849"/>
                        </a:cubicBezTo>
                        <a:cubicBezTo>
                          <a:pt x="3985" y="12068"/>
                          <a:pt x="4867" y="11930"/>
                          <a:pt x="5590" y="11470"/>
                        </a:cubicBezTo>
                        <a:cubicBezTo>
                          <a:pt x="7974" y="9603"/>
                          <a:pt x="10574" y="8030"/>
                          <a:pt x="13336" y="6788"/>
                        </a:cubicBezTo>
                        <a:lnTo>
                          <a:pt x="13343" y="6784"/>
                        </a:lnTo>
                        <a:lnTo>
                          <a:pt x="13373" y="6768"/>
                        </a:lnTo>
                        <a:lnTo>
                          <a:pt x="13439" y="6733"/>
                        </a:lnTo>
                        <a:lnTo>
                          <a:pt x="13425" y="6741"/>
                        </a:lnTo>
                        <a:cubicBezTo>
                          <a:pt x="14183" y="6478"/>
                          <a:pt x="14825" y="5955"/>
                          <a:pt x="15234" y="5264"/>
                        </a:cubicBezTo>
                        <a:cubicBezTo>
                          <a:pt x="16075" y="3727"/>
                          <a:pt x="15511" y="1800"/>
                          <a:pt x="13975" y="959"/>
                        </a:cubicBezTo>
                        <a:cubicBezTo>
                          <a:pt x="13975" y="959"/>
                          <a:pt x="13975" y="959"/>
                          <a:pt x="13975" y="959"/>
                        </a:cubicBezTo>
                        <a:cubicBezTo>
                          <a:pt x="13241" y="544"/>
                          <a:pt x="12369" y="449"/>
                          <a:pt x="11563" y="697"/>
                        </a:cubicBezTo>
                        <a:cubicBezTo>
                          <a:pt x="8236" y="2068"/>
                          <a:pt x="5106" y="3876"/>
                          <a:pt x="2256" y="6074"/>
                        </a:cubicBezTo>
                        <a:cubicBezTo>
                          <a:pt x="1573" y="6530"/>
                          <a:pt x="1074" y="7215"/>
                          <a:pt x="848" y="8006"/>
                        </a:cubicBezTo>
                        <a:cubicBezTo>
                          <a:pt x="648" y="8836"/>
                          <a:pt x="784" y="9710"/>
                          <a:pt x="1226" y="1044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9" name="Google Shape;2039;p35"/>
                  <p:cNvSpPr/>
                  <p:nvPr/>
                </p:nvSpPr>
                <p:spPr>
                  <a:xfrm>
                    <a:off x="8990861" y="4128764"/>
                    <a:ext cx="7659" cy="20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9" h="20047" extrusionOk="0">
                        <a:moveTo>
                          <a:pt x="2208" y="18337"/>
                        </a:moveTo>
                        <a:cubicBezTo>
                          <a:pt x="2705" y="20016"/>
                          <a:pt x="4468" y="20975"/>
                          <a:pt x="6147" y="20477"/>
                        </a:cubicBezTo>
                        <a:cubicBezTo>
                          <a:pt x="7818" y="19983"/>
                          <a:pt x="8776" y="18231"/>
                          <a:pt x="8292" y="16556"/>
                        </a:cubicBezTo>
                        <a:cubicBezTo>
                          <a:pt x="7934" y="15455"/>
                          <a:pt x="7644" y="14332"/>
                          <a:pt x="7426" y="13194"/>
                        </a:cubicBezTo>
                        <a:cubicBezTo>
                          <a:pt x="7382" y="12960"/>
                          <a:pt x="7323" y="12721"/>
                          <a:pt x="7301" y="12486"/>
                        </a:cubicBezTo>
                        <a:lnTo>
                          <a:pt x="7285" y="12318"/>
                        </a:lnTo>
                        <a:cubicBezTo>
                          <a:pt x="7214" y="11744"/>
                          <a:pt x="7160" y="11167"/>
                          <a:pt x="7127" y="10589"/>
                        </a:cubicBezTo>
                        <a:cubicBezTo>
                          <a:pt x="7063" y="9515"/>
                          <a:pt x="7063" y="8438"/>
                          <a:pt x="7128" y="7363"/>
                        </a:cubicBezTo>
                        <a:cubicBezTo>
                          <a:pt x="7144" y="7074"/>
                          <a:pt x="7167" y="6785"/>
                          <a:pt x="7194" y="6496"/>
                        </a:cubicBezTo>
                        <a:lnTo>
                          <a:pt x="7215" y="6273"/>
                        </a:lnTo>
                        <a:lnTo>
                          <a:pt x="7224" y="6205"/>
                        </a:lnTo>
                        <a:cubicBezTo>
                          <a:pt x="7308" y="5630"/>
                          <a:pt x="7399" y="5059"/>
                          <a:pt x="7512" y="4490"/>
                        </a:cubicBezTo>
                        <a:cubicBezTo>
                          <a:pt x="7929" y="2789"/>
                          <a:pt x="6890" y="1072"/>
                          <a:pt x="5190" y="654"/>
                        </a:cubicBezTo>
                        <a:cubicBezTo>
                          <a:pt x="3497" y="238"/>
                          <a:pt x="1786" y="1267"/>
                          <a:pt x="1360" y="2957"/>
                        </a:cubicBezTo>
                        <a:cubicBezTo>
                          <a:pt x="332" y="8072"/>
                          <a:pt x="625" y="13365"/>
                          <a:pt x="2208" y="1833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40" name="Google Shape;2040;p35"/>
              <p:cNvGrpSpPr/>
              <p:nvPr/>
            </p:nvGrpSpPr>
            <p:grpSpPr>
              <a:xfrm>
                <a:off x="10302851" y="2288356"/>
                <a:ext cx="343602" cy="393403"/>
                <a:chOff x="10302851" y="2288356"/>
                <a:chExt cx="343602" cy="393403"/>
              </a:xfrm>
            </p:grpSpPr>
            <p:grpSp>
              <p:nvGrpSpPr>
                <p:cNvPr id="2041" name="Google Shape;2041;p35"/>
                <p:cNvGrpSpPr/>
                <p:nvPr/>
              </p:nvGrpSpPr>
              <p:grpSpPr>
                <a:xfrm>
                  <a:off x="10302851" y="2288356"/>
                  <a:ext cx="343602" cy="393339"/>
                  <a:chOff x="8581575" y="3728399"/>
                  <a:chExt cx="127161" cy="145568"/>
                </a:xfrm>
              </p:grpSpPr>
              <p:sp>
                <p:nvSpPr>
                  <p:cNvPr id="2042" name="Google Shape;2042;p35"/>
                  <p:cNvSpPr/>
                  <p:nvPr/>
                </p:nvSpPr>
                <p:spPr>
                  <a:xfrm>
                    <a:off x="8581575" y="3728399"/>
                    <a:ext cx="127161" cy="145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161" h="145568" extrusionOk="0">
                        <a:moveTo>
                          <a:pt x="61632" y="142185"/>
                        </a:moveTo>
                        <a:cubicBezTo>
                          <a:pt x="61632" y="142185"/>
                          <a:pt x="14665" y="162989"/>
                          <a:pt x="2261" y="109047"/>
                        </a:cubicBezTo>
                        <a:cubicBezTo>
                          <a:pt x="-10143" y="55104"/>
                          <a:pt x="57350" y="-4147"/>
                          <a:pt x="90091" y="858"/>
                        </a:cubicBezTo>
                        <a:cubicBezTo>
                          <a:pt x="122832" y="5863"/>
                          <a:pt x="134952" y="38090"/>
                          <a:pt x="123971" y="74787"/>
                        </a:cubicBezTo>
                        <a:cubicBezTo>
                          <a:pt x="112990" y="111485"/>
                          <a:pt x="65520" y="140786"/>
                          <a:pt x="61632" y="142185"/>
                        </a:cubicBezTo>
                        <a:close/>
                      </a:path>
                    </a:pathLst>
                  </a:custGeom>
                  <a:solidFill>
                    <a:srgbClr val="A05A4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043" name="Google Shape;2043;p35"/>
                  <p:cNvGrpSpPr/>
                  <p:nvPr/>
                </p:nvGrpSpPr>
                <p:grpSpPr>
                  <a:xfrm>
                    <a:off x="8666692" y="3738683"/>
                    <a:ext cx="29361" cy="32904"/>
                    <a:chOff x="8666692" y="3738683"/>
                    <a:chExt cx="29361" cy="32904"/>
                  </a:xfrm>
                </p:grpSpPr>
                <p:sp>
                  <p:nvSpPr>
                    <p:cNvPr id="2044" name="Google Shape;2044;p35"/>
                    <p:cNvSpPr/>
                    <p:nvPr/>
                  </p:nvSpPr>
                  <p:spPr>
                    <a:xfrm>
                      <a:off x="8669563" y="3738683"/>
                      <a:ext cx="19794" cy="329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794" h="32904" extrusionOk="0">
                          <a:moveTo>
                            <a:pt x="2208" y="6500"/>
                          </a:moveTo>
                          <a:cubicBezTo>
                            <a:pt x="2874" y="7026"/>
                            <a:pt x="1495" y="5858"/>
                            <a:pt x="2190" y="6482"/>
                          </a:cubicBezTo>
                          <a:cubicBezTo>
                            <a:pt x="2694" y="6935"/>
                            <a:pt x="3191" y="7392"/>
                            <a:pt x="3673" y="7869"/>
                          </a:cubicBezTo>
                          <a:cubicBezTo>
                            <a:pt x="5250" y="9451"/>
                            <a:pt x="6708" y="11148"/>
                            <a:pt x="8036" y="12944"/>
                          </a:cubicBezTo>
                          <a:cubicBezTo>
                            <a:pt x="8515" y="13581"/>
                            <a:pt x="7940" y="12776"/>
                            <a:pt x="8290" y="13296"/>
                          </a:cubicBezTo>
                          <a:cubicBezTo>
                            <a:pt x="8506" y="13617"/>
                            <a:pt x="8723" y="13938"/>
                            <a:pt x="8933" y="14264"/>
                          </a:cubicBezTo>
                          <a:cubicBezTo>
                            <a:pt x="9315" y="14857"/>
                            <a:pt x="9681" y="15460"/>
                            <a:pt x="10032" y="16074"/>
                          </a:cubicBezTo>
                          <a:cubicBezTo>
                            <a:pt x="10836" y="17479"/>
                            <a:pt x="11545" y="18937"/>
                            <a:pt x="12153" y="20437"/>
                          </a:cubicBezTo>
                          <a:cubicBezTo>
                            <a:pt x="12237" y="20647"/>
                            <a:pt x="12319" y="20856"/>
                            <a:pt x="12399" y="21067"/>
                          </a:cubicBezTo>
                          <a:cubicBezTo>
                            <a:pt x="12307" y="20813"/>
                            <a:pt x="12327" y="20872"/>
                            <a:pt x="12460" y="21245"/>
                          </a:cubicBezTo>
                          <a:cubicBezTo>
                            <a:pt x="12573" y="21572"/>
                            <a:pt x="12681" y="21902"/>
                            <a:pt x="12784" y="22233"/>
                          </a:cubicBezTo>
                          <a:cubicBezTo>
                            <a:pt x="13067" y="23137"/>
                            <a:pt x="13308" y="24055"/>
                            <a:pt x="13506" y="24982"/>
                          </a:cubicBezTo>
                          <a:cubicBezTo>
                            <a:pt x="13882" y="26658"/>
                            <a:pt x="14079" y="28369"/>
                            <a:pt x="14095" y="30087"/>
                          </a:cubicBezTo>
                          <a:cubicBezTo>
                            <a:pt x="14054" y="31856"/>
                            <a:pt x="15412" y="33344"/>
                            <a:pt x="17177" y="33464"/>
                          </a:cubicBezTo>
                          <a:cubicBezTo>
                            <a:pt x="18954" y="33529"/>
                            <a:pt x="20456" y="32158"/>
                            <a:pt x="20553" y="30381"/>
                          </a:cubicBezTo>
                          <a:cubicBezTo>
                            <a:pt x="20127" y="18913"/>
                            <a:pt x="14708" y="8205"/>
                            <a:pt x="5722" y="1072"/>
                          </a:cubicBezTo>
                          <a:cubicBezTo>
                            <a:pt x="4221" y="116"/>
                            <a:pt x="2230" y="541"/>
                            <a:pt x="1252" y="2028"/>
                          </a:cubicBezTo>
                          <a:cubicBezTo>
                            <a:pt x="321" y="3534"/>
                            <a:pt x="743" y="5506"/>
                            <a:pt x="2208" y="650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45" name="Google Shape;2045;p35"/>
                    <p:cNvSpPr/>
                    <p:nvPr/>
                  </p:nvSpPr>
                  <p:spPr>
                    <a:xfrm>
                      <a:off x="8666692" y="3745536"/>
                      <a:ext cx="29361" cy="17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61" h="17750" extrusionOk="0">
                          <a:moveTo>
                            <a:pt x="5495" y="17940"/>
                          </a:moveTo>
                          <a:cubicBezTo>
                            <a:pt x="11682" y="14539"/>
                            <a:pt x="17911" y="11138"/>
                            <a:pt x="24326" y="8186"/>
                          </a:cubicBezTo>
                          <a:cubicBezTo>
                            <a:pt x="25145" y="7809"/>
                            <a:pt x="25973" y="7458"/>
                            <a:pt x="26807" y="7114"/>
                          </a:cubicBezTo>
                          <a:cubicBezTo>
                            <a:pt x="27446" y="6851"/>
                            <a:pt x="26157" y="7310"/>
                            <a:pt x="26583" y="7197"/>
                          </a:cubicBezTo>
                          <a:cubicBezTo>
                            <a:pt x="26713" y="7162"/>
                            <a:pt x="26839" y="7109"/>
                            <a:pt x="26969" y="7071"/>
                          </a:cubicBezTo>
                          <a:cubicBezTo>
                            <a:pt x="27177" y="7005"/>
                            <a:pt x="27390" y="6959"/>
                            <a:pt x="27606" y="6933"/>
                          </a:cubicBezTo>
                          <a:cubicBezTo>
                            <a:pt x="29341" y="6528"/>
                            <a:pt x="30427" y="4803"/>
                            <a:pt x="30043" y="3064"/>
                          </a:cubicBezTo>
                          <a:cubicBezTo>
                            <a:pt x="29608" y="1351"/>
                            <a:pt x="27907" y="280"/>
                            <a:pt x="26175" y="627"/>
                          </a:cubicBezTo>
                          <a:cubicBezTo>
                            <a:pt x="24787" y="895"/>
                            <a:pt x="23450" y="1378"/>
                            <a:pt x="22210" y="2058"/>
                          </a:cubicBezTo>
                          <a:cubicBezTo>
                            <a:pt x="20306" y="2902"/>
                            <a:pt x="18439" y="3828"/>
                            <a:pt x="16579" y="4765"/>
                          </a:cubicBezTo>
                          <a:cubicBezTo>
                            <a:pt x="12713" y="6715"/>
                            <a:pt x="8887" y="8746"/>
                            <a:pt x="5079" y="10806"/>
                          </a:cubicBezTo>
                          <a:cubicBezTo>
                            <a:pt x="4215" y="11273"/>
                            <a:pt x="3352" y="11743"/>
                            <a:pt x="2491" y="12215"/>
                          </a:cubicBezTo>
                          <a:cubicBezTo>
                            <a:pt x="910" y="13044"/>
                            <a:pt x="300" y="14997"/>
                            <a:pt x="1128" y="16579"/>
                          </a:cubicBezTo>
                          <a:cubicBezTo>
                            <a:pt x="1956" y="18160"/>
                            <a:pt x="3909" y="18771"/>
                            <a:pt x="5490" y="17943"/>
                          </a:cubicBezTo>
                          <a:cubicBezTo>
                            <a:pt x="5492" y="17942"/>
                            <a:pt x="5493" y="17941"/>
                            <a:pt x="5495" y="1794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2046" name="Google Shape;2046;p35"/>
                <p:cNvGrpSpPr/>
                <p:nvPr/>
              </p:nvGrpSpPr>
              <p:grpSpPr>
                <a:xfrm>
                  <a:off x="10532846" y="2316144"/>
                  <a:ext cx="79336" cy="88910"/>
                  <a:chOff x="8666692" y="3738683"/>
                  <a:chExt cx="29361" cy="32904"/>
                </a:xfrm>
              </p:grpSpPr>
              <p:sp>
                <p:nvSpPr>
                  <p:cNvPr id="2047" name="Google Shape;2047;p35"/>
                  <p:cNvSpPr/>
                  <p:nvPr/>
                </p:nvSpPr>
                <p:spPr>
                  <a:xfrm>
                    <a:off x="8669563" y="3738683"/>
                    <a:ext cx="19794" cy="32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94" h="32904" extrusionOk="0">
                        <a:moveTo>
                          <a:pt x="2208" y="6500"/>
                        </a:moveTo>
                        <a:cubicBezTo>
                          <a:pt x="2874" y="7026"/>
                          <a:pt x="1495" y="5858"/>
                          <a:pt x="2190" y="6482"/>
                        </a:cubicBezTo>
                        <a:cubicBezTo>
                          <a:pt x="2694" y="6935"/>
                          <a:pt x="3191" y="7392"/>
                          <a:pt x="3673" y="7869"/>
                        </a:cubicBezTo>
                        <a:cubicBezTo>
                          <a:pt x="5250" y="9451"/>
                          <a:pt x="6708" y="11148"/>
                          <a:pt x="8036" y="12944"/>
                        </a:cubicBezTo>
                        <a:cubicBezTo>
                          <a:pt x="8515" y="13581"/>
                          <a:pt x="7940" y="12776"/>
                          <a:pt x="8290" y="13296"/>
                        </a:cubicBezTo>
                        <a:cubicBezTo>
                          <a:pt x="8506" y="13617"/>
                          <a:pt x="8723" y="13938"/>
                          <a:pt x="8933" y="14264"/>
                        </a:cubicBezTo>
                        <a:cubicBezTo>
                          <a:pt x="9315" y="14857"/>
                          <a:pt x="9681" y="15460"/>
                          <a:pt x="10032" y="16074"/>
                        </a:cubicBezTo>
                        <a:cubicBezTo>
                          <a:pt x="10836" y="17479"/>
                          <a:pt x="11545" y="18937"/>
                          <a:pt x="12153" y="20437"/>
                        </a:cubicBezTo>
                        <a:cubicBezTo>
                          <a:pt x="12237" y="20647"/>
                          <a:pt x="12319" y="20856"/>
                          <a:pt x="12399" y="21067"/>
                        </a:cubicBezTo>
                        <a:cubicBezTo>
                          <a:pt x="12307" y="20813"/>
                          <a:pt x="12327" y="20872"/>
                          <a:pt x="12460" y="21245"/>
                        </a:cubicBezTo>
                        <a:cubicBezTo>
                          <a:pt x="12573" y="21572"/>
                          <a:pt x="12681" y="21902"/>
                          <a:pt x="12784" y="22233"/>
                        </a:cubicBezTo>
                        <a:cubicBezTo>
                          <a:pt x="13067" y="23137"/>
                          <a:pt x="13308" y="24055"/>
                          <a:pt x="13506" y="24982"/>
                        </a:cubicBezTo>
                        <a:cubicBezTo>
                          <a:pt x="13882" y="26658"/>
                          <a:pt x="14079" y="28369"/>
                          <a:pt x="14095" y="30087"/>
                        </a:cubicBezTo>
                        <a:cubicBezTo>
                          <a:pt x="14054" y="31856"/>
                          <a:pt x="15412" y="33344"/>
                          <a:pt x="17177" y="33464"/>
                        </a:cubicBezTo>
                        <a:cubicBezTo>
                          <a:pt x="18954" y="33529"/>
                          <a:pt x="20456" y="32158"/>
                          <a:pt x="20553" y="30381"/>
                        </a:cubicBezTo>
                        <a:cubicBezTo>
                          <a:pt x="20127" y="18913"/>
                          <a:pt x="14708" y="8205"/>
                          <a:pt x="5722" y="1072"/>
                        </a:cubicBezTo>
                        <a:cubicBezTo>
                          <a:pt x="4221" y="116"/>
                          <a:pt x="2230" y="541"/>
                          <a:pt x="1252" y="2028"/>
                        </a:cubicBezTo>
                        <a:cubicBezTo>
                          <a:pt x="321" y="3534"/>
                          <a:pt x="743" y="5506"/>
                          <a:pt x="2208" y="65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8" name="Google Shape;2048;p35"/>
                  <p:cNvSpPr/>
                  <p:nvPr/>
                </p:nvSpPr>
                <p:spPr>
                  <a:xfrm>
                    <a:off x="8666692" y="3745536"/>
                    <a:ext cx="29361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61" h="17750" extrusionOk="0">
                        <a:moveTo>
                          <a:pt x="5495" y="17940"/>
                        </a:moveTo>
                        <a:cubicBezTo>
                          <a:pt x="11682" y="14539"/>
                          <a:pt x="17911" y="11138"/>
                          <a:pt x="24326" y="8186"/>
                        </a:cubicBezTo>
                        <a:cubicBezTo>
                          <a:pt x="25145" y="7809"/>
                          <a:pt x="25973" y="7458"/>
                          <a:pt x="26807" y="7114"/>
                        </a:cubicBezTo>
                        <a:cubicBezTo>
                          <a:pt x="27446" y="6851"/>
                          <a:pt x="26157" y="7310"/>
                          <a:pt x="26583" y="7197"/>
                        </a:cubicBezTo>
                        <a:cubicBezTo>
                          <a:pt x="26713" y="7162"/>
                          <a:pt x="26839" y="7109"/>
                          <a:pt x="26969" y="7071"/>
                        </a:cubicBezTo>
                        <a:cubicBezTo>
                          <a:pt x="27177" y="7005"/>
                          <a:pt x="27390" y="6959"/>
                          <a:pt x="27606" y="6933"/>
                        </a:cubicBezTo>
                        <a:cubicBezTo>
                          <a:pt x="29341" y="6528"/>
                          <a:pt x="30427" y="4803"/>
                          <a:pt x="30043" y="3064"/>
                        </a:cubicBezTo>
                        <a:cubicBezTo>
                          <a:pt x="29608" y="1351"/>
                          <a:pt x="27907" y="280"/>
                          <a:pt x="26175" y="627"/>
                        </a:cubicBezTo>
                        <a:cubicBezTo>
                          <a:pt x="24787" y="895"/>
                          <a:pt x="23450" y="1378"/>
                          <a:pt x="22210" y="2058"/>
                        </a:cubicBezTo>
                        <a:cubicBezTo>
                          <a:pt x="20306" y="2902"/>
                          <a:pt x="18439" y="3828"/>
                          <a:pt x="16579" y="4765"/>
                        </a:cubicBezTo>
                        <a:cubicBezTo>
                          <a:pt x="12713" y="6715"/>
                          <a:pt x="8887" y="8746"/>
                          <a:pt x="5079" y="10806"/>
                        </a:cubicBezTo>
                        <a:cubicBezTo>
                          <a:pt x="4215" y="11273"/>
                          <a:pt x="3352" y="11743"/>
                          <a:pt x="2491" y="12215"/>
                        </a:cubicBezTo>
                        <a:cubicBezTo>
                          <a:pt x="910" y="13044"/>
                          <a:pt x="300" y="14997"/>
                          <a:pt x="1128" y="16579"/>
                        </a:cubicBezTo>
                        <a:cubicBezTo>
                          <a:pt x="1956" y="18160"/>
                          <a:pt x="3909" y="18771"/>
                          <a:pt x="5490" y="17943"/>
                        </a:cubicBezTo>
                        <a:cubicBezTo>
                          <a:pt x="5492" y="17942"/>
                          <a:pt x="5493" y="17941"/>
                          <a:pt x="5495" y="1794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49" name="Google Shape;2049;p35"/>
                <p:cNvSpPr/>
                <p:nvPr/>
              </p:nvSpPr>
              <p:spPr>
                <a:xfrm>
                  <a:off x="10302859" y="2323632"/>
                  <a:ext cx="323205" cy="358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95" h="132517" extrusionOk="0">
                      <a:moveTo>
                        <a:pt x="2277" y="96006"/>
                      </a:moveTo>
                      <a:cubicBezTo>
                        <a:pt x="-6203" y="59313"/>
                        <a:pt x="22270" y="20177"/>
                        <a:pt x="51702" y="561"/>
                      </a:cubicBezTo>
                      <a:cubicBezTo>
                        <a:pt x="33816" y="33316"/>
                        <a:pt x="18995" y="73804"/>
                        <a:pt x="41735" y="91121"/>
                      </a:cubicBezTo>
                      <a:cubicBezTo>
                        <a:pt x="65338" y="109104"/>
                        <a:pt x="97340" y="90285"/>
                        <a:pt x="120354" y="70992"/>
                      </a:cubicBezTo>
                      <a:cubicBezTo>
                        <a:pt x="105213" y="103283"/>
                        <a:pt x="65187" y="127820"/>
                        <a:pt x="61647" y="129142"/>
                      </a:cubicBezTo>
                      <a:cubicBezTo>
                        <a:pt x="61647" y="129142"/>
                        <a:pt x="14659" y="149921"/>
                        <a:pt x="2277" y="96006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50" name="Google Shape;2050;p35"/>
                <p:cNvGrpSpPr/>
                <p:nvPr/>
              </p:nvGrpSpPr>
              <p:grpSpPr>
                <a:xfrm>
                  <a:off x="10355358" y="2335543"/>
                  <a:ext cx="248826" cy="302011"/>
                  <a:chOff x="8601007" y="3745862"/>
                  <a:chExt cx="92086" cy="111769"/>
                </a:xfrm>
              </p:grpSpPr>
              <p:sp>
                <p:nvSpPr>
                  <p:cNvPr id="2051" name="Google Shape;2051;p35"/>
                  <p:cNvSpPr/>
                  <p:nvPr/>
                </p:nvSpPr>
                <p:spPr>
                  <a:xfrm>
                    <a:off x="8651122" y="3801460"/>
                    <a:ext cx="41971" cy="234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71" h="23428" extrusionOk="0">
                        <a:moveTo>
                          <a:pt x="41873" y="5882"/>
                        </a:moveTo>
                        <a:cubicBezTo>
                          <a:pt x="43062" y="4604"/>
                          <a:pt x="43006" y="2608"/>
                          <a:pt x="41747" y="1399"/>
                        </a:cubicBezTo>
                        <a:cubicBezTo>
                          <a:pt x="40460" y="235"/>
                          <a:pt x="38486" y="291"/>
                          <a:pt x="37266" y="1525"/>
                        </a:cubicBezTo>
                        <a:cubicBezTo>
                          <a:pt x="27873" y="9691"/>
                          <a:pt x="17169" y="18714"/>
                          <a:pt x="3878" y="17527"/>
                        </a:cubicBezTo>
                        <a:cubicBezTo>
                          <a:pt x="2133" y="17567"/>
                          <a:pt x="743" y="19002"/>
                          <a:pt x="758" y="20748"/>
                        </a:cubicBezTo>
                        <a:cubicBezTo>
                          <a:pt x="824" y="22482"/>
                          <a:pt x="2242" y="23858"/>
                          <a:pt x="3977" y="23870"/>
                        </a:cubicBezTo>
                        <a:cubicBezTo>
                          <a:pt x="18999" y="25212"/>
                          <a:pt x="31262" y="15107"/>
                          <a:pt x="41873" y="588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2" name="Google Shape;2052;p35"/>
                  <p:cNvSpPr/>
                  <p:nvPr/>
                </p:nvSpPr>
                <p:spPr>
                  <a:xfrm>
                    <a:off x="8629462" y="3745862"/>
                    <a:ext cx="13177" cy="2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77" h="29529" extrusionOk="0">
                        <a:moveTo>
                          <a:pt x="7188" y="26870"/>
                        </a:moveTo>
                        <a:cubicBezTo>
                          <a:pt x="6561" y="19395"/>
                          <a:pt x="8664" y="11945"/>
                          <a:pt x="13107" y="5902"/>
                        </a:cubicBezTo>
                        <a:cubicBezTo>
                          <a:pt x="14259" y="4611"/>
                          <a:pt x="14203" y="2645"/>
                          <a:pt x="12981" y="1420"/>
                        </a:cubicBezTo>
                        <a:cubicBezTo>
                          <a:pt x="11705" y="228"/>
                          <a:pt x="9708" y="284"/>
                          <a:pt x="8500" y="1545"/>
                        </a:cubicBezTo>
                        <a:cubicBezTo>
                          <a:pt x="2939" y="8804"/>
                          <a:pt x="217" y="17845"/>
                          <a:pt x="847" y="26969"/>
                        </a:cubicBezTo>
                        <a:cubicBezTo>
                          <a:pt x="915" y="28703"/>
                          <a:pt x="2332" y="30077"/>
                          <a:pt x="4067" y="30091"/>
                        </a:cubicBezTo>
                        <a:cubicBezTo>
                          <a:pt x="5810" y="30047"/>
                          <a:pt x="7198" y="28615"/>
                          <a:pt x="7188" y="2687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3" name="Google Shape;2053;p35"/>
                  <p:cNvSpPr/>
                  <p:nvPr/>
                </p:nvSpPr>
                <p:spPr>
                  <a:xfrm>
                    <a:off x="8622448" y="3787868"/>
                    <a:ext cx="10072" cy="22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2" h="22514" extrusionOk="0">
                        <a:moveTo>
                          <a:pt x="9351" y="22612"/>
                        </a:moveTo>
                        <a:cubicBezTo>
                          <a:pt x="10808" y="21668"/>
                          <a:pt x="11263" y="19743"/>
                          <a:pt x="10381" y="18246"/>
                        </a:cubicBezTo>
                        <a:cubicBezTo>
                          <a:pt x="10036" y="17636"/>
                          <a:pt x="9708" y="17015"/>
                          <a:pt x="9407" y="16382"/>
                        </a:cubicBezTo>
                        <a:cubicBezTo>
                          <a:pt x="9360" y="16284"/>
                          <a:pt x="9314" y="16185"/>
                          <a:pt x="9268" y="16087"/>
                        </a:cubicBezTo>
                        <a:lnTo>
                          <a:pt x="9235" y="16007"/>
                        </a:lnTo>
                        <a:cubicBezTo>
                          <a:pt x="9094" y="15660"/>
                          <a:pt x="8951" y="15316"/>
                          <a:pt x="8819" y="14965"/>
                        </a:cubicBezTo>
                        <a:cubicBezTo>
                          <a:pt x="8357" y="13739"/>
                          <a:pt x="7978" y="12483"/>
                          <a:pt x="7685" y="11206"/>
                        </a:cubicBezTo>
                        <a:cubicBezTo>
                          <a:pt x="7553" y="10627"/>
                          <a:pt x="7444" y="10042"/>
                          <a:pt x="7347" y="9456"/>
                        </a:cubicBezTo>
                        <a:cubicBezTo>
                          <a:pt x="7331" y="9308"/>
                          <a:pt x="7263" y="8814"/>
                          <a:pt x="7254" y="8727"/>
                        </a:cubicBezTo>
                        <a:cubicBezTo>
                          <a:pt x="7223" y="8448"/>
                          <a:pt x="7197" y="8169"/>
                          <a:pt x="7175" y="7890"/>
                        </a:cubicBezTo>
                        <a:cubicBezTo>
                          <a:pt x="7065" y="6491"/>
                          <a:pt x="7057" y="5085"/>
                          <a:pt x="7150" y="3684"/>
                        </a:cubicBezTo>
                        <a:cubicBezTo>
                          <a:pt x="7114" y="1936"/>
                          <a:pt x="5677" y="544"/>
                          <a:pt x="3930" y="562"/>
                        </a:cubicBezTo>
                        <a:cubicBezTo>
                          <a:pt x="2198" y="632"/>
                          <a:pt x="825" y="2048"/>
                          <a:pt x="810" y="3782"/>
                        </a:cubicBezTo>
                        <a:cubicBezTo>
                          <a:pt x="457" y="9994"/>
                          <a:pt x="1907" y="16176"/>
                          <a:pt x="4986" y="21582"/>
                        </a:cubicBezTo>
                        <a:cubicBezTo>
                          <a:pt x="5916" y="23059"/>
                          <a:pt x="7859" y="23517"/>
                          <a:pt x="9351" y="2261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4" name="Google Shape;2054;p35"/>
                  <p:cNvSpPr/>
                  <p:nvPr/>
                </p:nvSpPr>
                <p:spPr>
                  <a:xfrm>
                    <a:off x="8601422" y="3784180"/>
                    <a:ext cx="8592" cy="28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92" h="28303" extrusionOk="0">
                        <a:moveTo>
                          <a:pt x="5638" y="28742"/>
                        </a:moveTo>
                        <a:cubicBezTo>
                          <a:pt x="7294" y="28221"/>
                          <a:pt x="8243" y="26485"/>
                          <a:pt x="7789" y="24809"/>
                        </a:cubicBezTo>
                        <a:cubicBezTo>
                          <a:pt x="6485" y="18024"/>
                          <a:pt x="6992" y="11014"/>
                          <a:pt x="9261" y="4488"/>
                        </a:cubicBezTo>
                        <a:cubicBezTo>
                          <a:pt x="9669" y="2791"/>
                          <a:pt x="8642" y="1081"/>
                          <a:pt x="6954" y="643"/>
                        </a:cubicBezTo>
                        <a:cubicBezTo>
                          <a:pt x="5261" y="257"/>
                          <a:pt x="3564" y="1276"/>
                          <a:pt x="3110" y="2953"/>
                        </a:cubicBezTo>
                        <a:cubicBezTo>
                          <a:pt x="558" y="10568"/>
                          <a:pt x="73" y="18725"/>
                          <a:pt x="1705" y="26590"/>
                        </a:cubicBezTo>
                        <a:cubicBezTo>
                          <a:pt x="2209" y="28261"/>
                          <a:pt x="3960" y="29219"/>
                          <a:pt x="5638" y="287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5" name="Google Shape;2055;p35"/>
                  <p:cNvSpPr/>
                  <p:nvPr/>
                </p:nvSpPr>
                <p:spPr>
                  <a:xfrm>
                    <a:off x="8601007" y="3822183"/>
                    <a:ext cx="11385" cy="14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85" h="14871" extrusionOk="0">
                        <a:moveTo>
                          <a:pt x="10634" y="14964"/>
                        </a:moveTo>
                        <a:cubicBezTo>
                          <a:pt x="11334" y="14526"/>
                          <a:pt x="11838" y="13835"/>
                          <a:pt x="12042" y="13034"/>
                        </a:cubicBezTo>
                        <a:cubicBezTo>
                          <a:pt x="12261" y="12205"/>
                          <a:pt x="12124" y="11322"/>
                          <a:pt x="11664" y="10599"/>
                        </a:cubicBezTo>
                        <a:cubicBezTo>
                          <a:pt x="9797" y="8214"/>
                          <a:pt x="8225" y="5613"/>
                          <a:pt x="6983" y="2850"/>
                        </a:cubicBezTo>
                        <a:lnTo>
                          <a:pt x="6979" y="2843"/>
                        </a:lnTo>
                        <a:lnTo>
                          <a:pt x="6963" y="2813"/>
                        </a:lnTo>
                        <a:lnTo>
                          <a:pt x="6928" y="2747"/>
                        </a:lnTo>
                        <a:lnTo>
                          <a:pt x="6935" y="2761"/>
                        </a:lnTo>
                        <a:cubicBezTo>
                          <a:pt x="6673" y="2002"/>
                          <a:pt x="6150" y="1361"/>
                          <a:pt x="5459" y="951"/>
                        </a:cubicBezTo>
                        <a:cubicBezTo>
                          <a:pt x="3924" y="111"/>
                          <a:pt x="1997" y="674"/>
                          <a:pt x="1156" y="2211"/>
                        </a:cubicBezTo>
                        <a:cubicBezTo>
                          <a:pt x="741" y="2945"/>
                          <a:pt x="646" y="3818"/>
                          <a:pt x="894" y="4624"/>
                        </a:cubicBezTo>
                        <a:cubicBezTo>
                          <a:pt x="2264" y="7952"/>
                          <a:pt x="4071" y="11083"/>
                          <a:pt x="6268" y="13934"/>
                        </a:cubicBezTo>
                        <a:cubicBezTo>
                          <a:pt x="6725" y="14618"/>
                          <a:pt x="7409" y="15117"/>
                          <a:pt x="8200" y="15343"/>
                        </a:cubicBezTo>
                        <a:cubicBezTo>
                          <a:pt x="9029" y="15542"/>
                          <a:pt x="9904" y="15406"/>
                          <a:pt x="10634" y="1496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6" name="Google Shape;2056;p35"/>
                  <p:cNvSpPr/>
                  <p:nvPr/>
                </p:nvSpPr>
                <p:spPr>
                  <a:xfrm>
                    <a:off x="8629667" y="3849966"/>
                    <a:ext cx="20059" cy="7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59" h="7665" extrusionOk="0">
                        <a:moveTo>
                          <a:pt x="18537" y="6777"/>
                        </a:moveTo>
                        <a:cubicBezTo>
                          <a:pt x="20217" y="6285"/>
                          <a:pt x="21181" y="4524"/>
                          <a:pt x="20689" y="2843"/>
                        </a:cubicBezTo>
                        <a:cubicBezTo>
                          <a:pt x="20198" y="1162"/>
                          <a:pt x="18437" y="198"/>
                          <a:pt x="16757" y="690"/>
                        </a:cubicBezTo>
                        <a:cubicBezTo>
                          <a:pt x="15656" y="1049"/>
                          <a:pt x="14534" y="1338"/>
                          <a:pt x="13397" y="1557"/>
                        </a:cubicBezTo>
                        <a:cubicBezTo>
                          <a:pt x="13162" y="1601"/>
                          <a:pt x="12923" y="1659"/>
                          <a:pt x="12689" y="1681"/>
                        </a:cubicBezTo>
                        <a:lnTo>
                          <a:pt x="12521" y="1698"/>
                        </a:lnTo>
                        <a:cubicBezTo>
                          <a:pt x="11946" y="1769"/>
                          <a:pt x="11370" y="1821"/>
                          <a:pt x="10792" y="1855"/>
                        </a:cubicBezTo>
                        <a:cubicBezTo>
                          <a:pt x="9718" y="1920"/>
                          <a:pt x="8642" y="1919"/>
                          <a:pt x="7568" y="1855"/>
                        </a:cubicBezTo>
                        <a:cubicBezTo>
                          <a:pt x="7279" y="1838"/>
                          <a:pt x="6990" y="1816"/>
                          <a:pt x="6701" y="1789"/>
                        </a:cubicBezTo>
                        <a:lnTo>
                          <a:pt x="6478" y="1768"/>
                        </a:lnTo>
                        <a:lnTo>
                          <a:pt x="6410" y="1758"/>
                        </a:lnTo>
                        <a:cubicBezTo>
                          <a:pt x="5835" y="1675"/>
                          <a:pt x="5264" y="1584"/>
                          <a:pt x="4695" y="1471"/>
                        </a:cubicBezTo>
                        <a:cubicBezTo>
                          <a:pt x="2996" y="1047"/>
                          <a:pt x="1276" y="2082"/>
                          <a:pt x="853" y="3781"/>
                        </a:cubicBezTo>
                        <a:cubicBezTo>
                          <a:pt x="430" y="5481"/>
                          <a:pt x="1464" y="7202"/>
                          <a:pt x="3163" y="7625"/>
                        </a:cubicBezTo>
                        <a:cubicBezTo>
                          <a:pt x="8276" y="8653"/>
                          <a:pt x="13567" y="8361"/>
                          <a:pt x="18537" y="677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057" name="Google Shape;2057;p35"/>
            <p:cNvGrpSpPr/>
            <p:nvPr/>
          </p:nvGrpSpPr>
          <p:grpSpPr>
            <a:xfrm>
              <a:off x="5043966" y="2672085"/>
              <a:ext cx="3007537" cy="1570182"/>
              <a:chOff x="9795816" y="-346115"/>
              <a:chExt cx="3007537" cy="1570182"/>
            </a:xfrm>
          </p:grpSpPr>
          <p:grpSp>
            <p:nvGrpSpPr>
              <p:cNvPr id="2058" name="Google Shape;2058;p35"/>
              <p:cNvGrpSpPr/>
              <p:nvPr/>
            </p:nvGrpSpPr>
            <p:grpSpPr>
              <a:xfrm>
                <a:off x="9795816" y="-185197"/>
                <a:ext cx="693480" cy="474329"/>
                <a:chOff x="9795816" y="-185197"/>
                <a:chExt cx="693480" cy="474329"/>
              </a:xfrm>
            </p:grpSpPr>
            <p:grpSp>
              <p:nvGrpSpPr>
                <p:cNvPr id="2059" name="Google Shape;2059;p35"/>
                <p:cNvGrpSpPr/>
                <p:nvPr/>
              </p:nvGrpSpPr>
              <p:grpSpPr>
                <a:xfrm>
                  <a:off x="9795816" y="-185197"/>
                  <a:ext cx="693480" cy="474329"/>
                  <a:chOff x="8472138" y="3683692"/>
                  <a:chExt cx="256645" cy="175541"/>
                </a:xfrm>
              </p:grpSpPr>
              <p:sp>
                <p:nvSpPr>
                  <p:cNvPr id="2060" name="Google Shape;2060;p35"/>
                  <p:cNvSpPr/>
                  <p:nvPr/>
                </p:nvSpPr>
                <p:spPr>
                  <a:xfrm>
                    <a:off x="8553001" y="3749882"/>
                    <a:ext cx="175782" cy="10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782" h="109351" extrusionOk="0">
                        <a:moveTo>
                          <a:pt x="176454" y="105128"/>
                        </a:moveTo>
                        <a:cubicBezTo>
                          <a:pt x="171226" y="84560"/>
                          <a:pt x="160687" y="61300"/>
                          <a:pt x="143117" y="48582"/>
                        </a:cubicBezTo>
                        <a:cubicBezTo>
                          <a:pt x="131039" y="39980"/>
                          <a:pt x="115180" y="38816"/>
                          <a:pt x="101976" y="45561"/>
                        </a:cubicBezTo>
                        <a:cubicBezTo>
                          <a:pt x="90477" y="50894"/>
                          <a:pt x="80758" y="57294"/>
                          <a:pt x="67553" y="57460"/>
                        </a:cubicBezTo>
                        <a:cubicBezTo>
                          <a:pt x="57454" y="57473"/>
                          <a:pt x="47566" y="54569"/>
                          <a:pt x="39078" y="49096"/>
                        </a:cubicBezTo>
                        <a:cubicBezTo>
                          <a:pt x="24948" y="40238"/>
                          <a:pt x="8743" y="22276"/>
                          <a:pt x="8682" y="4462"/>
                        </a:cubicBezTo>
                        <a:cubicBezTo>
                          <a:pt x="8646" y="2272"/>
                          <a:pt x="6842" y="526"/>
                          <a:pt x="4652" y="562"/>
                        </a:cubicBezTo>
                        <a:cubicBezTo>
                          <a:pt x="2569" y="596"/>
                          <a:pt x="868" y="2237"/>
                          <a:pt x="758" y="4318"/>
                        </a:cubicBezTo>
                        <a:cubicBezTo>
                          <a:pt x="806" y="18571"/>
                          <a:pt x="9791" y="32540"/>
                          <a:pt x="19125" y="42656"/>
                        </a:cubicBezTo>
                        <a:cubicBezTo>
                          <a:pt x="31086" y="56406"/>
                          <a:pt x="48177" y="64625"/>
                          <a:pt x="66383" y="65381"/>
                        </a:cubicBezTo>
                        <a:cubicBezTo>
                          <a:pt x="77011" y="65288"/>
                          <a:pt x="87450" y="62556"/>
                          <a:pt x="96762" y="57430"/>
                        </a:cubicBezTo>
                        <a:cubicBezTo>
                          <a:pt x="105614" y="52717"/>
                          <a:pt x="114085" y="47802"/>
                          <a:pt x="124528" y="49197"/>
                        </a:cubicBezTo>
                        <a:cubicBezTo>
                          <a:pt x="139844" y="51243"/>
                          <a:pt x="150353" y="65386"/>
                          <a:pt x="157207" y="78011"/>
                        </a:cubicBezTo>
                        <a:cubicBezTo>
                          <a:pt x="162236" y="87171"/>
                          <a:pt x="166116" y="96916"/>
                          <a:pt x="168759" y="107026"/>
                        </a:cubicBezTo>
                        <a:cubicBezTo>
                          <a:pt x="169356" y="109134"/>
                          <a:pt x="171548" y="110359"/>
                          <a:pt x="173655" y="109762"/>
                        </a:cubicBezTo>
                        <a:cubicBezTo>
                          <a:pt x="175660" y="109194"/>
                          <a:pt x="176884" y="107169"/>
                          <a:pt x="176454" y="10512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1" name="Google Shape;2061;p35"/>
                  <p:cNvSpPr/>
                  <p:nvPr/>
                </p:nvSpPr>
                <p:spPr>
                  <a:xfrm>
                    <a:off x="8472138" y="3683692"/>
                    <a:ext cx="124567" cy="854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567" h="85472" extrusionOk="0">
                        <a:moveTo>
                          <a:pt x="87947" y="85069"/>
                        </a:moveTo>
                        <a:cubicBezTo>
                          <a:pt x="87947" y="85069"/>
                          <a:pt x="145596" y="20232"/>
                          <a:pt x="117707" y="3013"/>
                        </a:cubicBezTo>
                        <a:cubicBezTo>
                          <a:pt x="89818" y="-14205"/>
                          <a:pt x="77815" y="64909"/>
                          <a:pt x="77815" y="64909"/>
                        </a:cubicBezTo>
                        <a:cubicBezTo>
                          <a:pt x="77815" y="64909"/>
                          <a:pt x="34650" y="14079"/>
                          <a:pt x="9790" y="28896"/>
                        </a:cubicBezTo>
                        <a:cubicBezTo>
                          <a:pt x="-15069" y="43713"/>
                          <a:pt x="11518" y="93554"/>
                          <a:pt x="87947" y="8506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2" name="Google Shape;2062;p35"/>
                <p:cNvGrpSpPr/>
                <p:nvPr/>
              </p:nvGrpSpPr>
              <p:grpSpPr>
                <a:xfrm>
                  <a:off x="9886074" y="-87392"/>
                  <a:ext cx="184929" cy="102577"/>
                  <a:chOff x="8505541" y="3719888"/>
                  <a:chExt cx="68439" cy="37962"/>
                </a:xfrm>
              </p:grpSpPr>
              <p:sp>
                <p:nvSpPr>
                  <p:cNvPr id="2063" name="Google Shape;2063;p35"/>
                  <p:cNvSpPr/>
                  <p:nvPr/>
                </p:nvSpPr>
                <p:spPr>
                  <a:xfrm>
                    <a:off x="8505541" y="3735040"/>
                    <a:ext cx="33302" cy="18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2" h="18963" extrusionOk="0">
                        <a:moveTo>
                          <a:pt x="31618" y="13266"/>
                        </a:moveTo>
                        <a:cubicBezTo>
                          <a:pt x="22354" y="10384"/>
                          <a:pt x="13533" y="6233"/>
                          <a:pt x="5407" y="930"/>
                        </a:cubicBezTo>
                        <a:cubicBezTo>
                          <a:pt x="3863" y="117"/>
                          <a:pt x="1952" y="693"/>
                          <a:pt x="1113" y="2223"/>
                        </a:cubicBezTo>
                        <a:cubicBezTo>
                          <a:pt x="323" y="3770"/>
                          <a:pt x="894" y="5665"/>
                          <a:pt x="2407" y="6517"/>
                        </a:cubicBezTo>
                        <a:cubicBezTo>
                          <a:pt x="11015" y="12085"/>
                          <a:pt x="20353" y="16433"/>
                          <a:pt x="30154" y="19438"/>
                        </a:cubicBezTo>
                        <a:cubicBezTo>
                          <a:pt x="31858" y="19844"/>
                          <a:pt x="33567" y="18792"/>
                          <a:pt x="33973" y="17088"/>
                        </a:cubicBezTo>
                        <a:cubicBezTo>
                          <a:pt x="34379" y="15384"/>
                          <a:pt x="33327" y="13673"/>
                          <a:pt x="31624" y="13267"/>
                        </a:cubicBezTo>
                        <a:cubicBezTo>
                          <a:pt x="31622" y="13267"/>
                          <a:pt x="31620" y="13266"/>
                          <a:pt x="31618" y="132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4" name="Google Shape;2064;p35"/>
                  <p:cNvSpPr/>
                  <p:nvPr/>
                </p:nvSpPr>
                <p:spPr>
                  <a:xfrm>
                    <a:off x="8551864" y="3719888"/>
                    <a:ext cx="22116" cy="37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16" h="37962" extrusionOk="0">
                        <a:moveTo>
                          <a:pt x="21214" y="917"/>
                        </a:moveTo>
                        <a:cubicBezTo>
                          <a:pt x="19668" y="126"/>
                          <a:pt x="17773" y="697"/>
                          <a:pt x="16921" y="2211"/>
                        </a:cubicBezTo>
                        <a:cubicBezTo>
                          <a:pt x="10374" y="12387"/>
                          <a:pt x="4980" y="23262"/>
                          <a:pt x="841" y="34634"/>
                        </a:cubicBezTo>
                        <a:cubicBezTo>
                          <a:pt x="447" y="36336"/>
                          <a:pt x="1496" y="38038"/>
                          <a:pt x="3193" y="38452"/>
                        </a:cubicBezTo>
                        <a:cubicBezTo>
                          <a:pt x="4890" y="38813"/>
                          <a:pt x="6570" y="37777"/>
                          <a:pt x="7011" y="36098"/>
                        </a:cubicBezTo>
                        <a:cubicBezTo>
                          <a:pt x="11016" y="25261"/>
                          <a:pt x="16213" y="14902"/>
                          <a:pt x="22506" y="5212"/>
                        </a:cubicBezTo>
                        <a:cubicBezTo>
                          <a:pt x="23319" y="3668"/>
                          <a:pt x="22744" y="1757"/>
                          <a:pt x="21214" y="9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65" name="Google Shape;2065;p35"/>
              <p:cNvGrpSpPr/>
              <p:nvPr/>
            </p:nvGrpSpPr>
            <p:grpSpPr>
              <a:xfrm>
                <a:off x="10719713" y="-162116"/>
                <a:ext cx="503596" cy="392872"/>
                <a:chOff x="10719713" y="-162116"/>
                <a:chExt cx="503596" cy="392872"/>
              </a:xfrm>
            </p:grpSpPr>
            <p:grpSp>
              <p:nvGrpSpPr>
                <p:cNvPr id="2066" name="Google Shape;2066;p35"/>
                <p:cNvGrpSpPr/>
                <p:nvPr/>
              </p:nvGrpSpPr>
              <p:grpSpPr>
                <a:xfrm>
                  <a:off x="10719713" y="-162116"/>
                  <a:ext cx="503596" cy="392872"/>
                  <a:chOff x="8814056" y="3692234"/>
                  <a:chExt cx="186372" cy="145395"/>
                </a:xfrm>
              </p:grpSpPr>
              <p:sp>
                <p:nvSpPr>
                  <p:cNvPr id="2067" name="Google Shape;2067;p35"/>
                  <p:cNvSpPr/>
                  <p:nvPr/>
                </p:nvSpPr>
                <p:spPr>
                  <a:xfrm>
                    <a:off x="8864056" y="3725589"/>
                    <a:ext cx="136372" cy="112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372" h="112040" extrusionOk="0">
                        <a:moveTo>
                          <a:pt x="6691" y="16341"/>
                        </a:moveTo>
                        <a:cubicBezTo>
                          <a:pt x="15968" y="12453"/>
                          <a:pt x="25783" y="10001"/>
                          <a:pt x="35798" y="9070"/>
                        </a:cubicBezTo>
                        <a:cubicBezTo>
                          <a:pt x="43565" y="7902"/>
                          <a:pt x="51504" y="9147"/>
                          <a:pt x="58541" y="12637"/>
                        </a:cubicBezTo>
                        <a:cubicBezTo>
                          <a:pt x="66680" y="17466"/>
                          <a:pt x="68314" y="26020"/>
                          <a:pt x="69945" y="34667"/>
                        </a:cubicBezTo>
                        <a:cubicBezTo>
                          <a:pt x="73363" y="52801"/>
                          <a:pt x="76651" y="72404"/>
                          <a:pt x="87174" y="88006"/>
                        </a:cubicBezTo>
                        <a:cubicBezTo>
                          <a:pt x="97860" y="103852"/>
                          <a:pt x="114702" y="110814"/>
                          <a:pt x="133258" y="112581"/>
                        </a:cubicBezTo>
                        <a:cubicBezTo>
                          <a:pt x="138330" y="113064"/>
                          <a:pt x="138464" y="105136"/>
                          <a:pt x="133403" y="104654"/>
                        </a:cubicBezTo>
                        <a:cubicBezTo>
                          <a:pt x="110922" y="102513"/>
                          <a:pt x="94907" y="91088"/>
                          <a:pt x="86821" y="69916"/>
                        </a:cubicBezTo>
                        <a:cubicBezTo>
                          <a:pt x="83448" y="60407"/>
                          <a:pt x="80884" y="50628"/>
                          <a:pt x="79157" y="40687"/>
                        </a:cubicBezTo>
                        <a:cubicBezTo>
                          <a:pt x="77360" y="31600"/>
                          <a:pt x="76708" y="21639"/>
                          <a:pt x="71250" y="13832"/>
                        </a:cubicBezTo>
                        <a:cubicBezTo>
                          <a:pt x="56554" y="-7189"/>
                          <a:pt x="22610" y="1070"/>
                          <a:pt x="2905" y="9378"/>
                        </a:cubicBezTo>
                        <a:cubicBezTo>
                          <a:pt x="-1797" y="11360"/>
                          <a:pt x="2027" y="18308"/>
                          <a:pt x="6691" y="1634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68" name="Google Shape;2068;p35"/>
                  <p:cNvSpPr/>
                  <p:nvPr/>
                </p:nvSpPr>
                <p:spPr>
                  <a:xfrm>
                    <a:off x="8814056" y="3692234"/>
                    <a:ext cx="77358" cy="1066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58" h="106659" extrusionOk="0">
                        <a:moveTo>
                          <a:pt x="77000" y="39349"/>
                        </a:moveTo>
                        <a:cubicBezTo>
                          <a:pt x="77000" y="39349"/>
                          <a:pt x="83097" y="81998"/>
                          <a:pt x="66792" y="97847"/>
                        </a:cubicBezTo>
                        <a:cubicBezTo>
                          <a:pt x="50487" y="113696"/>
                          <a:pt x="30020" y="107013"/>
                          <a:pt x="24490" y="95723"/>
                        </a:cubicBezTo>
                        <a:cubicBezTo>
                          <a:pt x="18959" y="84433"/>
                          <a:pt x="24476" y="56995"/>
                          <a:pt x="50362" y="46531"/>
                        </a:cubicBezTo>
                        <a:cubicBezTo>
                          <a:pt x="50362" y="46531"/>
                          <a:pt x="3909" y="45641"/>
                          <a:pt x="922" y="23350"/>
                        </a:cubicBezTo>
                        <a:cubicBezTo>
                          <a:pt x="-2613" y="-3034"/>
                          <a:pt x="51858" y="-16346"/>
                          <a:pt x="77000" y="3934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9" name="Google Shape;2069;p35"/>
                <p:cNvGrpSpPr/>
                <p:nvPr/>
              </p:nvGrpSpPr>
              <p:grpSpPr>
                <a:xfrm>
                  <a:off x="10788454" y="-115472"/>
                  <a:ext cx="100224" cy="180687"/>
                  <a:chOff x="8839496" y="3709496"/>
                  <a:chExt cx="37091" cy="66869"/>
                </a:xfrm>
              </p:grpSpPr>
              <p:sp>
                <p:nvSpPr>
                  <p:cNvPr id="2070" name="Google Shape;2070;p35"/>
                  <p:cNvSpPr/>
                  <p:nvPr/>
                </p:nvSpPr>
                <p:spPr>
                  <a:xfrm>
                    <a:off x="8839496" y="3709496"/>
                    <a:ext cx="29437" cy="22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37" h="22480" extrusionOk="0">
                        <a:moveTo>
                          <a:pt x="28552" y="17084"/>
                        </a:moveTo>
                        <a:cubicBezTo>
                          <a:pt x="20835" y="11700"/>
                          <a:pt x="13120" y="6316"/>
                          <a:pt x="5404" y="932"/>
                        </a:cubicBezTo>
                        <a:cubicBezTo>
                          <a:pt x="3860" y="116"/>
                          <a:pt x="1947" y="692"/>
                          <a:pt x="1110" y="2226"/>
                        </a:cubicBezTo>
                        <a:cubicBezTo>
                          <a:pt x="325" y="3773"/>
                          <a:pt x="894" y="5664"/>
                          <a:pt x="2403" y="6521"/>
                        </a:cubicBezTo>
                        <a:cubicBezTo>
                          <a:pt x="10118" y="11904"/>
                          <a:pt x="17834" y="17287"/>
                          <a:pt x="25551" y="22670"/>
                        </a:cubicBezTo>
                        <a:cubicBezTo>
                          <a:pt x="27095" y="23488"/>
                          <a:pt x="29008" y="22911"/>
                          <a:pt x="29844" y="21377"/>
                        </a:cubicBezTo>
                        <a:cubicBezTo>
                          <a:pt x="30629" y="19830"/>
                          <a:pt x="30060" y="17940"/>
                          <a:pt x="28552" y="1708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1" name="Google Shape;2071;p35"/>
                  <p:cNvSpPr/>
                  <p:nvPr/>
                </p:nvSpPr>
                <p:spPr>
                  <a:xfrm>
                    <a:off x="8861591" y="3750266"/>
                    <a:ext cx="14996" cy="26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6" h="26099" extrusionOk="0">
                        <a:moveTo>
                          <a:pt x="14093" y="917"/>
                        </a:moveTo>
                        <a:cubicBezTo>
                          <a:pt x="12548" y="126"/>
                          <a:pt x="10653" y="696"/>
                          <a:pt x="9801" y="2209"/>
                        </a:cubicBezTo>
                        <a:cubicBezTo>
                          <a:pt x="5695" y="8513"/>
                          <a:pt x="2668" y="15457"/>
                          <a:pt x="845" y="22756"/>
                        </a:cubicBezTo>
                        <a:cubicBezTo>
                          <a:pt x="440" y="24461"/>
                          <a:pt x="1493" y="26170"/>
                          <a:pt x="3197" y="26574"/>
                        </a:cubicBezTo>
                        <a:cubicBezTo>
                          <a:pt x="4901" y="26979"/>
                          <a:pt x="6610" y="25925"/>
                          <a:pt x="7014" y="24221"/>
                        </a:cubicBezTo>
                        <a:cubicBezTo>
                          <a:pt x="8721" y="17460"/>
                          <a:pt x="11551" y="11034"/>
                          <a:pt x="15386" y="5210"/>
                        </a:cubicBezTo>
                        <a:cubicBezTo>
                          <a:pt x="16200" y="3666"/>
                          <a:pt x="15624" y="1755"/>
                          <a:pt x="14093" y="9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72" name="Google Shape;2072;p35"/>
              <p:cNvGrpSpPr/>
              <p:nvPr/>
            </p:nvGrpSpPr>
            <p:grpSpPr>
              <a:xfrm>
                <a:off x="10490032" y="911383"/>
                <a:ext cx="600496" cy="284026"/>
                <a:chOff x="10490032" y="911383"/>
                <a:chExt cx="600496" cy="284026"/>
              </a:xfrm>
            </p:grpSpPr>
            <p:grpSp>
              <p:nvGrpSpPr>
                <p:cNvPr id="2073" name="Google Shape;2073;p35"/>
                <p:cNvGrpSpPr/>
                <p:nvPr/>
              </p:nvGrpSpPr>
              <p:grpSpPr>
                <a:xfrm>
                  <a:off x="10490032" y="911383"/>
                  <a:ext cx="600496" cy="284026"/>
                  <a:chOff x="8729055" y="4089517"/>
                  <a:chExt cx="222233" cy="105113"/>
                </a:xfrm>
              </p:grpSpPr>
              <p:sp>
                <p:nvSpPr>
                  <p:cNvPr id="2074" name="Google Shape;2074;p35"/>
                  <p:cNvSpPr/>
                  <p:nvPr/>
                </p:nvSpPr>
                <p:spPr>
                  <a:xfrm>
                    <a:off x="8785727" y="4142222"/>
                    <a:ext cx="165561" cy="52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561" h="52408" extrusionOk="0">
                        <a:moveTo>
                          <a:pt x="1004" y="5236"/>
                        </a:moveTo>
                        <a:cubicBezTo>
                          <a:pt x="7777" y="24327"/>
                          <a:pt x="22527" y="52001"/>
                          <a:pt x="45606" y="52970"/>
                        </a:cubicBezTo>
                        <a:cubicBezTo>
                          <a:pt x="53553" y="52755"/>
                          <a:pt x="61240" y="50089"/>
                          <a:pt x="67614" y="45336"/>
                        </a:cubicBezTo>
                        <a:cubicBezTo>
                          <a:pt x="76763" y="39423"/>
                          <a:pt x="86238" y="34030"/>
                          <a:pt x="95994" y="29183"/>
                        </a:cubicBezTo>
                        <a:cubicBezTo>
                          <a:pt x="105152" y="24421"/>
                          <a:pt x="115306" y="21890"/>
                          <a:pt x="125628" y="21797"/>
                        </a:cubicBezTo>
                        <a:cubicBezTo>
                          <a:pt x="138695" y="22209"/>
                          <a:pt x="149825" y="28882"/>
                          <a:pt x="159311" y="37436"/>
                        </a:cubicBezTo>
                        <a:cubicBezTo>
                          <a:pt x="163080" y="40836"/>
                          <a:pt x="168875" y="35423"/>
                          <a:pt x="165085" y="32005"/>
                        </a:cubicBezTo>
                        <a:cubicBezTo>
                          <a:pt x="150340" y="18709"/>
                          <a:pt x="132913" y="11092"/>
                          <a:pt x="112908" y="15011"/>
                        </a:cubicBezTo>
                        <a:cubicBezTo>
                          <a:pt x="93183" y="18874"/>
                          <a:pt x="76673" y="31092"/>
                          <a:pt x="59647" y="40959"/>
                        </a:cubicBezTo>
                        <a:cubicBezTo>
                          <a:pt x="34583" y="55485"/>
                          <a:pt x="15854" y="23506"/>
                          <a:pt x="8699" y="3339"/>
                        </a:cubicBezTo>
                        <a:cubicBezTo>
                          <a:pt x="7010" y="-1423"/>
                          <a:pt x="-706" y="418"/>
                          <a:pt x="1004" y="523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5" name="Google Shape;2075;p35"/>
                  <p:cNvSpPr/>
                  <p:nvPr/>
                </p:nvSpPr>
                <p:spPr>
                  <a:xfrm>
                    <a:off x="8729055" y="4089517"/>
                    <a:ext cx="106994" cy="81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94" h="81749" extrusionOk="0">
                        <a:moveTo>
                          <a:pt x="71419" y="78026"/>
                        </a:moveTo>
                        <a:cubicBezTo>
                          <a:pt x="71419" y="78026"/>
                          <a:pt x="107021" y="53783"/>
                          <a:pt x="107733" y="31051"/>
                        </a:cubicBezTo>
                        <a:cubicBezTo>
                          <a:pt x="108446" y="8320"/>
                          <a:pt x="89716" y="-2300"/>
                          <a:pt x="77652" y="1224"/>
                        </a:cubicBezTo>
                        <a:cubicBezTo>
                          <a:pt x="65587" y="4747"/>
                          <a:pt x="49045" y="27319"/>
                          <a:pt x="58767" y="53501"/>
                        </a:cubicBezTo>
                        <a:cubicBezTo>
                          <a:pt x="58767" y="53501"/>
                          <a:pt x="26797" y="19774"/>
                          <a:pt x="8324" y="32592"/>
                        </a:cubicBezTo>
                        <a:cubicBezTo>
                          <a:pt x="-13541" y="47764"/>
                          <a:pt x="13346" y="96989"/>
                          <a:pt x="71419" y="780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76" name="Google Shape;2076;p35"/>
                <p:cNvGrpSpPr/>
                <p:nvPr/>
              </p:nvGrpSpPr>
              <p:grpSpPr>
                <a:xfrm>
                  <a:off x="10551996" y="987877"/>
                  <a:ext cx="176898" cy="107916"/>
                  <a:chOff x="8751987" y="4117826"/>
                  <a:chExt cx="65467" cy="39938"/>
                </a:xfrm>
              </p:grpSpPr>
              <p:sp>
                <p:nvSpPr>
                  <p:cNvPr id="2077" name="Google Shape;2077;p35"/>
                  <p:cNvSpPr/>
                  <p:nvPr/>
                </p:nvSpPr>
                <p:spPr>
                  <a:xfrm>
                    <a:off x="8794398" y="4117826"/>
                    <a:ext cx="23056" cy="33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56" h="33817" extrusionOk="0">
                        <a:moveTo>
                          <a:pt x="17767" y="2123"/>
                        </a:moveTo>
                        <a:cubicBezTo>
                          <a:pt x="12252" y="11353"/>
                          <a:pt x="6737" y="20585"/>
                          <a:pt x="1221" y="29816"/>
                        </a:cubicBezTo>
                        <a:cubicBezTo>
                          <a:pt x="-878" y="33331"/>
                          <a:pt x="4718" y="36313"/>
                          <a:pt x="6807" y="32819"/>
                        </a:cubicBezTo>
                        <a:cubicBezTo>
                          <a:pt x="12322" y="23587"/>
                          <a:pt x="17837" y="14355"/>
                          <a:pt x="23351" y="5125"/>
                        </a:cubicBezTo>
                        <a:cubicBezTo>
                          <a:pt x="25451" y="1610"/>
                          <a:pt x="19854" y="-1374"/>
                          <a:pt x="17767" y="21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78" name="Google Shape;2078;p35"/>
                  <p:cNvSpPr/>
                  <p:nvPr/>
                </p:nvSpPr>
                <p:spPr>
                  <a:xfrm>
                    <a:off x="8751987" y="4141091"/>
                    <a:ext cx="34898" cy="16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98" h="16673" extrusionOk="0">
                        <a:moveTo>
                          <a:pt x="33233" y="10980"/>
                        </a:moveTo>
                        <a:lnTo>
                          <a:pt x="4647" y="644"/>
                        </a:lnTo>
                        <a:cubicBezTo>
                          <a:pt x="2945" y="251"/>
                          <a:pt x="1244" y="1300"/>
                          <a:pt x="830" y="2998"/>
                        </a:cubicBezTo>
                        <a:cubicBezTo>
                          <a:pt x="469" y="4695"/>
                          <a:pt x="1505" y="6376"/>
                          <a:pt x="3183" y="6817"/>
                        </a:cubicBezTo>
                        <a:cubicBezTo>
                          <a:pt x="12711" y="10261"/>
                          <a:pt x="22240" y="13706"/>
                          <a:pt x="31768" y="17152"/>
                        </a:cubicBezTo>
                        <a:cubicBezTo>
                          <a:pt x="33470" y="17545"/>
                          <a:pt x="35171" y="16496"/>
                          <a:pt x="35585" y="14799"/>
                        </a:cubicBezTo>
                        <a:cubicBezTo>
                          <a:pt x="35947" y="13102"/>
                          <a:pt x="34911" y="11420"/>
                          <a:pt x="33233" y="1098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79" name="Google Shape;2079;p35"/>
              <p:cNvGrpSpPr/>
              <p:nvPr/>
            </p:nvGrpSpPr>
            <p:grpSpPr>
              <a:xfrm>
                <a:off x="11891062" y="380634"/>
                <a:ext cx="315676" cy="843433"/>
                <a:chOff x="11891062" y="380634"/>
                <a:chExt cx="315676" cy="843433"/>
              </a:xfrm>
            </p:grpSpPr>
            <p:grpSp>
              <p:nvGrpSpPr>
                <p:cNvPr id="2080" name="Google Shape;2080;p35"/>
                <p:cNvGrpSpPr/>
                <p:nvPr/>
              </p:nvGrpSpPr>
              <p:grpSpPr>
                <a:xfrm>
                  <a:off x="11891062" y="380634"/>
                  <a:ext cx="315676" cy="843433"/>
                  <a:chOff x="9247552" y="3893096"/>
                  <a:chExt cx="116826" cy="312140"/>
                </a:xfrm>
              </p:grpSpPr>
              <p:sp>
                <p:nvSpPr>
                  <p:cNvPr id="2081" name="Google Shape;2081;p35"/>
                  <p:cNvSpPr/>
                  <p:nvPr/>
                </p:nvSpPr>
                <p:spPr>
                  <a:xfrm>
                    <a:off x="9299654" y="3985705"/>
                    <a:ext cx="62147" cy="219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147" h="219531" extrusionOk="0">
                        <a:moveTo>
                          <a:pt x="43433" y="213568"/>
                        </a:moveTo>
                        <a:cubicBezTo>
                          <a:pt x="26893" y="198440"/>
                          <a:pt x="7785" y="174792"/>
                          <a:pt x="8699" y="151208"/>
                        </a:cubicBezTo>
                        <a:cubicBezTo>
                          <a:pt x="9619" y="127483"/>
                          <a:pt x="34529" y="121317"/>
                          <a:pt x="47798" y="105754"/>
                        </a:cubicBezTo>
                        <a:cubicBezTo>
                          <a:pt x="61052" y="89628"/>
                          <a:pt x="65954" y="68205"/>
                          <a:pt x="61032" y="47917"/>
                        </a:cubicBezTo>
                        <a:cubicBezTo>
                          <a:pt x="57357" y="30786"/>
                          <a:pt x="47699" y="9792"/>
                          <a:pt x="31510" y="1075"/>
                        </a:cubicBezTo>
                        <a:cubicBezTo>
                          <a:pt x="27034" y="-1335"/>
                          <a:pt x="22830" y="5388"/>
                          <a:pt x="27325" y="7808"/>
                        </a:cubicBezTo>
                        <a:cubicBezTo>
                          <a:pt x="42287" y="15866"/>
                          <a:pt x="50719" y="35879"/>
                          <a:pt x="53716" y="51685"/>
                        </a:cubicBezTo>
                        <a:cubicBezTo>
                          <a:pt x="58825" y="78622"/>
                          <a:pt x="46688" y="100613"/>
                          <a:pt x="24178" y="114995"/>
                        </a:cubicBezTo>
                        <a:cubicBezTo>
                          <a:pt x="10159" y="123952"/>
                          <a:pt x="-10" y="137250"/>
                          <a:pt x="804" y="154545"/>
                        </a:cubicBezTo>
                        <a:cubicBezTo>
                          <a:pt x="1514" y="169627"/>
                          <a:pt x="8952" y="183691"/>
                          <a:pt x="17528" y="195759"/>
                        </a:cubicBezTo>
                        <a:cubicBezTo>
                          <a:pt x="23403" y="204192"/>
                          <a:pt x="30151" y="211982"/>
                          <a:pt x="37659" y="218999"/>
                        </a:cubicBezTo>
                        <a:cubicBezTo>
                          <a:pt x="41408" y="222427"/>
                          <a:pt x="47200" y="217014"/>
                          <a:pt x="43433" y="21356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2" name="Google Shape;2082;p35"/>
                  <p:cNvSpPr/>
                  <p:nvPr/>
                </p:nvSpPr>
                <p:spPr>
                  <a:xfrm>
                    <a:off x="9247552" y="3893096"/>
                    <a:ext cx="116826" cy="1128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826" h="112801" extrusionOk="0">
                        <a:moveTo>
                          <a:pt x="94106" y="106696"/>
                        </a:moveTo>
                        <a:cubicBezTo>
                          <a:pt x="94106" y="106696"/>
                          <a:pt x="2961" y="128530"/>
                          <a:pt x="800" y="93173"/>
                        </a:cubicBezTo>
                        <a:cubicBezTo>
                          <a:pt x="-1359" y="57816"/>
                          <a:pt x="80085" y="86756"/>
                          <a:pt x="80085" y="86756"/>
                        </a:cubicBezTo>
                        <a:cubicBezTo>
                          <a:pt x="80085" y="86756"/>
                          <a:pt x="53722" y="19690"/>
                          <a:pt x="80515" y="3568"/>
                        </a:cubicBezTo>
                        <a:cubicBezTo>
                          <a:pt x="107308" y="-12554"/>
                          <a:pt x="141188" y="38211"/>
                          <a:pt x="94106" y="10669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83" name="Google Shape;2083;p35"/>
                <p:cNvGrpSpPr/>
                <p:nvPr/>
              </p:nvGrpSpPr>
              <p:grpSpPr>
                <a:xfrm>
                  <a:off x="11995701" y="477482"/>
                  <a:ext cx="164288" cy="177042"/>
                  <a:chOff x="9286277" y="3928938"/>
                  <a:chExt cx="60800" cy="65520"/>
                </a:xfrm>
              </p:grpSpPr>
              <p:sp>
                <p:nvSpPr>
                  <p:cNvPr id="2084" name="Google Shape;2084;p35"/>
                  <p:cNvSpPr/>
                  <p:nvPr/>
                </p:nvSpPr>
                <p:spPr>
                  <a:xfrm>
                    <a:off x="9333023" y="3928938"/>
                    <a:ext cx="14054" cy="57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54" h="57922" extrusionOk="0">
                        <a:moveTo>
                          <a:pt x="14757" y="4404"/>
                        </a:moveTo>
                        <a:cubicBezTo>
                          <a:pt x="15463" y="396"/>
                          <a:pt x="9296" y="-1083"/>
                          <a:pt x="8587" y="2940"/>
                        </a:cubicBezTo>
                        <a:cubicBezTo>
                          <a:pt x="5561" y="20103"/>
                          <a:pt x="2961" y="37333"/>
                          <a:pt x="787" y="54630"/>
                        </a:cubicBezTo>
                        <a:cubicBezTo>
                          <a:pt x="283" y="58643"/>
                          <a:pt x="6448" y="60140"/>
                          <a:pt x="6957" y="56095"/>
                        </a:cubicBezTo>
                        <a:cubicBezTo>
                          <a:pt x="9129" y="38803"/>
                          <a:pt x="11729" y="21573"/>
                          <a:pt x="14757" y="44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5" name="Google Shape;2085;p35"/>
                  <p:cNvSpPr/>
                  <p:nvPr/>
                </p:nvSpPr>
                <p:spPr>
                  <a:xfrm>
                    <a:off x="9286277" y="3983977"/>
                    <a:ext cx="32922" cy="10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22" h="10481" extrusionOk="0">
                        <a:moveTo>
                          <a:pt x="33679" y="7758"/>
                        </a:moveTo>
                        <a:cubicBezTo>
                          <a:pt x="33576" y="6028"/>
                          <a:pt x="32131" y="4684"/>
                          <a:pt x="30398" y="4705"/>
                        </a:cubicBezTo>
                        <a:cubicBezTo>
                          <a:pt x="21703" y="3919"/>
                          <a:pt x="13070" y="2556"/>
                          <a:pt x="4556" y="624"/>
                        </a:cubicBezTo>
                        <a:cubicBezTo>
                          <a:pt x="2838" y="279"/>
                          <a:pt x="1166" y="1392"/>
                          <a:pt x="821" y="3110"/>
                        </a:cubicBezTo>
                        <a:cubicBezTo>
                          <a:pt x="493" y="4745"/>
                          <a:pt x="1484" y="6355"/>
                          <a:pt x="3092" y="6796"/>
                        </a:cubicBezTo>
                        <a:cubicBezTo>
                          <a:pt x="12166" y="8821"/>
                          <a:pt x="21364" y="10239"/>
                          <a:pt x="30626" y="11043"/>
                        </a:cubicBezTo>
                        <a:cubicBezTo>
                          <a:pt x="32372" y="10970"/>
                          <a:pt x="33734" y="9505"/>
                          <a:pt x="33679" y="775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86" name="Google Shape;2086;p35"/>
              <p:cNvGrpSpPr/>
              <p:nvPr/>
            </p:nvGrpSpPr>
            <p:grpSpPr>
              <a:xfrm>
                <a:off x="12195173" y="346439"/>
                <a:ext cx="608181" cy="277576"/>
                <a:chOff x="12195173" y="346439"/>
                <a:chExt cx="608181" cy="277576"/>
              </a:xfrm>
            </p:grpSpPr>
            <p:grpSp>
              <p:nvGrpSpPr>
                <p:cNvPr id="2087" name="Google Shape;2087;p35"/>
                <p:cNvGrpSpPr/>
                <p:nvPr/>
              </p:nvGrpSpPr>
              <p:grpSpPr>
                <a:xfrm>
                  <a:off x="12195173" y="346439"/>
                  <a:ext cx="608181" cy="277576"/>
                  <a:chOff x="9360098" y="3880441"/>
                  <a:chExt cx="225077" cy="102726"/>
                </a:xfrm>
              </p:grpSpPr>
              <p:sp>
                <p:nvSpPr>
                  <p:cNvPr id="2088" name="Google Shape;2088;p35"/>
                  <p:cNvSpPr/>
                  <p:nvPr/>
                </p:nvSpPr>
                <p:spPr>
                  <a:xfrm>
                    <a:off x="9360098" y="3934532"/>
                    <a:ext cx="167386" cy="48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386" h="48635" extrusionOk="0">
                        <a:moveTo>
                          <a:pt x="161009" y="2563"/>
                        </a:moveTo>
                        <a:cubicBezTo>
                          <a:pt x="154645" y="16390"/>
                          <a:pt x="144409" y="32450"/>
                          <a:pt x="130291" y="39173"/>
                        </a:cubicBezTo>
                        <a:cubicBezTo>
                          <a:pt x="116636" y="45676"/>
                          <a:pt x="106449" y="36083"/>
                          <a:pt x="95918" y="28282"/>
                        </a:cubicBezTo>
                        <a:cubicBezTo>
                          <a:pt x="82984" y="18700"/>
                          <a:pt x="69115" y="8741"/>
                          <a:pt x="53239" y="4809"/>
                        </a:cubicBezTo>
                        <a:cubicBezTo>
                          <a:pt x="34451" y="156"/>
                          <a:pt x="17272" y="6432"/>
                          <a:pt x="2199" y="17758"/>
                        </a:cubicBezTo>
                        <a:cubicBezTo>
                          <a:pt x="-1881" y="20823"/>
                          <a:pt x="3591" y="26567"/>
                          <a:pt x="7627" y="23534"/>
                        </a:cubicBezTo>
                        <a:cubicBezTo>
                          <a:pt x="23075" y="11928"/>
                          <a:pt x="40398" y="7706"/>
                          <a:pt x="58719" y="14879"/>
                        </a:cubicBezTo>
                        <a:cubicBezTo>
                          <a:pt x="75527" y="21459"/>
                          <a:pt x="88724" y="33806"/>
                          <a:pt x="103456" y="43772"/>
                        </a:cubicBezTo>
                        <a:cubicBezTo>
                          <a:pt x="124260" y="57847"/>
                          <a:pt x="144593" y="42027"/>
                          <a:pt x="156966" y="24885"/>
                        </a:cubicBezTo>
                        <a:cubicBezTo>
                          <a:pt x="161132" y="19200"/>
                          <a:pt x="164740" y="13127"/>
                          <a:pt x="167740" y="6749"/>
                        </a:cubicBezTo>
                        <a:cubicBezTo>
                          <a:pt x="169848" y="2169"/>
                          <a:pt x="163137" y="-2061"/>
                          <a:pt x="161009" y="256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9" name="Google Shape;2089;p35"/>
                  <p:cNvSpPr/>
                  <p:nvPr/>
                </p:nvSpPr>
                <p:spPr>
                  <a:xfrm>
                    <a:off x="9480013" y="3880441"/>
                    <a:ext cx="105162" cy="85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162" h="85044" extrusionOk="0">
                        <a:moveTo>
                          <a:pt x="32692" y="78791"/>
                        </a:moveTo>
                        <a:cubicBezTo>
                          <a:pt x="32692" y="78791"/>
                          <a:pt x="-559" y="51410"/>
                          <a:pt x="799" y="28708"/>
                        </a:cubicBezTo>
                        <a:cubicBezTo>
                          <a:pt x="2156" y="6006"/>
                          <a:pt x="21774" y="-2866"/>
                          <a:pt x="33468" y="1740"/>
                        </a:cubicBezTo>
                        <a:cubicBezTo>
                          <a:pt x="45162" y="6347"/>
                          <a:pt x="59584" y="30330"/>
                          <a:pt x="47522" y="55519"/>
                        </a:cubicBezTo>
                        <a:cubicBezTo>
                          <a:pt x="47522" y="55519"/>
                          <a:pt x="82425" y="24842"/>
                          <a:pt x="99656" y="39287"/>
                        </a:cubicBezTo>
                        <a:cubicBezTo>
                          <a:pt x="120051" y="56386"/>
                          <a:pt x="88800" y="102961"/>
                          <a:pt x="32692" y="787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90" name="Google Shape;2090;p35"/>
                <p:cNvGrpSpPr/>
                <p:nvPr/>
              </p:nvGrpSpPr>
              <p:grpSpPr>
                <a:xfrm>
                  <a:off x="12575729" y="430304"/>
                  <a:ext cx="153074" cy="117522"/>
                  <a:chOff x="9500935" y="3911478"/>
                  <a:chExt cx="56650" cy="43493"/>
                </a:xfrm>
              </p:grpSpPr>
              <p:sp>
                <p:nvSpPr>
                  <p:cNvPr id="2091" name="Google Shape;2091;p35"/>
                  <p:cNvSpPr/>
                  <p:nvPr/>
                </p:nvSpPr>
                <p:spPr>
                  <a:xfrm>
                    <a:off x="9500935" y="3911478"/>
                    <a:ext cx="15733" cy="24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33" h="24943" extrusionOk="0">
                        <a:moveTo>
                          <a:pt x="16004" y="20642"/>
                        </a:moveTo>
                        <a:cubicBezTo>
                          <a:pt x="13969" y="17860"/>
                          <a:pt x="12161" y="14918"/>
                          <a:pt x="10599" y="11844"/>
                        </a:cubicBezTo>
                        <a:cubicBezTo>
                          <a:pt x="10421" y="11495"/>
                          <a:pt x="10247" y="11144"/>
                          <a:pt x="10075" y="10790"/>
                        </a:cubicBezTo>
                        <a:cubicBezTo>
                          <a:pt x="9980" y="10593"/>
                          <a:pt x="9888" y="10396"/>
                          <a:pt x="9792" y="10200"/>
                        </a:cubicBezTo>
                        <a:lnTo>
                          <a:pt x="9788" y="10189"/>
                        </a:lnTo>
                        <a:lnTo>
                          <a:pt x="9755" y="10114"/>
                        </a:lnTo>
                        <a:cubicBezTo>
                          <a:pt x="9398" y="9318"/>
                          <a:pt x="9049" y="8519"/>
                          <a:pt x="8720" y="7711"/>
                        </a:cubicBezTo>
                        <a:cubicBezTo>
                          <a:pt x="8064" y="6094"/>
                          <a:pt x="7475" y="4452"/>
                          <a:pt x="6954" y="2786"/>
                        </a:cubicBezTo>
                        <a:cubicBezTo>
                          <a:pt x="6430" y="1115"/>
                          <a:pt x="4652" y="184"/>
                          <a:pt x="2982" y="707"/>
                        </a:cubicBezTo>
                        <a:cubicBezTo>
                          <a:pt x="1311" y="1230"/>
                          <a:pt x="381" y="3009"/>
                          <a:pt x="904" y="4680"/>
                        </a:cubicBezTo>
                        <a:cubicBezTo>
                          <a:pt x="905" y="4683"/>
                          <a:pt x="905" y="4686"/>
                          <a:pt x="907" y="4689"/>
                        </a:cubicBezTo>
                        <a:cubicBezTo>
                          <a:pt x="3085" y="11624"/>
                          <a:pt x="6374" y="18159"/>
                          <a:pt x="10648" y="24038"/>
                        </a:cubicBezTo>
                        <a:cubicBezTo>
                          <a:pt x="11589" y="25515"/>
                          <a:pt x="13550" y="25948"/>
                          <a:pt x="15026" y="25006"/>
                        </a:cubicBezTo>
                        <a:cubicBezTo>
                          <a:pt x="16496" y="24068"/>
                          <a:pt x="16933" y="22119"/>
                          <a:pt x="16004" y="206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2" name="Google Shape;2092;p35"/>
                  <p:cNvSpPr/>
                  <p:nvPr/>
                </p:nvSpPr>
                <p:spPr>
                  <a:xfrm>
                    <a:off x="9520731" y="3942532"/>
                    <a:ext cx="36854" cy="12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54" h="12439" extrusionOk="0">
                        <a:moveTo>
                          <a:pt x="37472" y="2763"/>
                        </a:moveTo>
                        <a:cubicBezTo>
                          <a:pt x="36913" y="1120"/>
                          <a:pt x="35162" y="207"/>
                          <a:pt x="33496" y="691"/>
                        </a:cubicBezTo>
                        <a:cubicBezTo>
                          <a:pt x="23320" y="2734"/>
                          <a:pt x="13146" y="4777"/>
                          <a:pt x="2971" y="6821"/>
                        </a:cubicBezTo>
                        <a:cubicBezTo>
                          <a:pt x="1310" y="7357"/>
                          <a:pt x="387" y="9129"/>
                          <a:pt x="900" y="10798"/>
                        </a:cubicBezTo>
                        <a:cubicBezTo>
                          <a:pt x="1458" y="12441"/>
                          <a:pt x="3209" y="13355"/>
                          <a:pt x="4875" y="12873"/>
                        </a:cubicBezTo>
                        <a:cubicBezTo>
                          <a:pt x="15049" y="10828"/>
                          <a:pt x="25223" y="8784"/>
                          <a:pt x="35399" y="6740"/>
                        </a:cubicBezTo>
                        <a:cubicBezTo>
                          <a:pt x="37060" y="6204"/>
                          <a:pt x="37983" y="4433"/>
                          <a:pt x="37472" y="276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3" name="Google Shape;2093;p35"/>
              <p:cNvGrpSpPr/>
              <p:nvPr/>
            </p:nvGrpSpPr>
            <p:grpSpPr>
              <a:xfrm>
                <a:off x="11595661" y="-346115"/>
                <a:ext cx="512324" cy="381334"/>
                <a:chOff x="11595661" y="-346115"/>
                <a:chExt cx="512324" cy="381334"/>
              </a:xfrm>
            </p:grpSpPr>
            <p:grpSp>
              <p:nvGrpSpPr>
                <p:cNvPr id="2094" name="Google Shape;2094;p35"/>
                <p:cNvGrpSpPr/>
                <p:nvPr/>
              </p:nvGrpSpPr>
              <p:grpSpPr>
                <a:xfrm>
                  <a:off x="11595661" y="-346115"/>
                  <a:ext cx="512324" cy="381334"/>
                  <a:chOff x="9138229" y="3624139"/>
                  <a:chExt cx="189602" cy="141125"/>
                </a:xfrm>
              </p:grpSpPr>
              <p:sp>
                <p:nvSpPr>
                  <p:cNvPr id="2095" name="Google Shape;2095;p35"/>
                  <p:cNvSpPr/>
                  <p:nvPr/>
                </p:nvSpPr>
                <p:spPr>
                  <a:xfrm>
                    <a:off x="9138229" y="3624139"/>
                    <a:ext cx="138900" cy="109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900" h="109506" extrusionOk="0">
                        <a:moveTo>
                          <a:pt x="133756" y="93297"/>
                        </a:moveTo>
                        <a:cubicBezTo>
                          <a:pt x="124372" y="97563"/>
                          <a:pt x="114375" y="100326"/>
                          <a:pt x="104133" y="101486"/>
                        </a:cubicBezTo>
                        <a:cubicBezTo>
                          <a:pt x="96736" y="102692"/>
                          <a:pt x="89147" y="101711"/>
                          <a:pt x="82299" y="98662"/>
                        </a:cubicBezTo>
                        <a:cubicBezTo>
                          <a:pt x="73739" y="94154"/>
                          <a:pt x="71841" y="85505"/>
                          <a:pt x="69942" y="76746"/>
                        </a:cubicBezTo>
                        <a:cubicBezTo>
                          <a:pt x="66084" y="58949"/>
                          <a:pt x="62317" y="39845"/>
                          <a:pt x="51764" y="24604"/>
                        </a:cubicBezTo>
                        <a:cubicBezTo>
                          <a:pt x="40695" y="8620"/>
                          <a:pt x="23572" y="1863"/>
                          <a:pt x="4646" y="573"/>
                        </a:cubicBezTo>
                        <a:cubicBezTo>
                          <a:pt x="-440" y="225"/>
                          <a:pt x="-585" y="8153"/>
                          <a:pt x="4501" y="8500"/>
                        </a:cubicBezTo>
                        <a:cubicBezTo>
                          <a:pt x="27228" y="10050"/>
                          <a:pt x="43465" y="21058"/>
                          <a:pt x="52190" y="42166"/>
                        </a:cubicBezTo>
                        <a:cubicBezTo>
                          <a:pt x="55751" y="51407"/>
                          <a:pt x="58525" y="60932"/>
                          <a:pt x="60485" y="70640"/>
                        </a:cubicBezTo>
                        <a:cubicBezTo>
                          <a:pt x="62525" y="79644"/>
                          <a:pt x="63427" y="89590"/>
                          <a:pt x="68970" y="97278"/>
                        </a:cubicBezTo>
                        <a:cubicBezTo>
                          <a:pt x="84082" y="118238"/>
                          <a:pt x="118008" y="109126"/>
                          <a:pt x="137543" y="100261"/>
                        </a:cubicBezTo>
                        <a:cubicBezTo>
                          <a:pt x="142194" y="98150"/>
                          <a:pt x="138382" y="91198"/>
                          <a:pt x="133756" y="9329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6" name="Google Shape;2096;p35"/>
                  <p:cNvSpPr/>
                  <p:nvPr/>
                </p:nvSpPr>
                <p:spPr>
                  <a:xfrm>
                    <a:off x="9249460" y="3659105"/>
                    <a:ext cx="78371" cy="106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371" h="106159" extrusionOk="0">
                        <a:moveTo>
                          <a:pt x="2410" y="69276"/>
                        </a:moveTo>
                        <a:cubicBezTo>
                          <a:pt x="2410" y="69276"/>
                          <a:pt x="-4838" y="26808"/>
                          <a:pt x="11032" y="10524"/>
                        </a:cubicBezTo>
                        <a:cubicBezTo>
                          <a:pt x="26902" y="-5761"/>
                          <a:pt x="47542" y="365"/>
                          <a:pt x="53376" y="11501"/>
                        </a:cubicBezTo>
                        <a:cubicBezTo>
                          <a:pt x="59209" y="22637"/>
                          <a:pt x="54438" y="50214"/>
                          <a:pt x="28844" y="61376"/>
                        </a:cubicBezTo>
                        <a:cubicBezTo>
                          <a:pt x="28844" y="61376"/>
                          <a:pt x="75305" y="61008"/>
                          <a:pt x="78893" y="83210"/>
                        </a:cubicBezTo>
                        <a:cubicBezTo>
                          <a:pt x="83140" y="109489"/>
                          <a:pt x="29049" y="124270"/>
                          <a:pt x="2410" y="6927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97" name="Google Shape;2097;p35"/>
                <p:cNvGrpSpPr/>
                <p:nvPr/>
              </p:nvGrpSpPr>
              <p:grpSpPr>
                <a:xfrm>
                  <a:off x="11924041" y="-201047"/>
                  <a:ext cx="92044" cy="178187"/>
                  <a:chOff x="9259757" y="3677826"/>
                  <a:chExt cx="34064" cy="65944"/>
                </a:xfrm>
              </p:grpSpPr>
              <p:sp>
                <p:nvSpPr>
                  <p:cNvPr id="2098" name="Google Shape;2098;p35"/>
                  <p:cNvSpPr/>
                  <p:nvPr/>
                </p:nvSpPr>
                <p:spPr>
                  <a:xfrm>
                    <a:off x="9259757" y="3677826"/>
                    <a:ext cx="15918" cy="39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18" h="39607" extrusionOk="0">
                        <a:moveTo>
                          <a:pt x="9055" y="36064"/>
                        </a:moveTo>
                        <a:cubicBezTo>
                          <a:pt x="4876" y="25562"/>
                          <a:pt x="7569" y="13570"/>
                          <a:pt x="15838" y="5866"/>
                        </a:cubicBezTo>
                        <a:cubicBezTo>
                          <a:pt x="17016" y="4579"/>
                          <a:pt x="16944" y="2585"/>
                          <a:pt x="15677" y="1385"/>
                        </a:cubicBezTo>
                        <a:cubicBezTo>
                          <a:pt x="14383" y="227"/>
                          <a:pt x="12405" y="298"/>
                          <a:pt x="11197" y="1546"/>
                        </a:cubicBezTo>
                        <a:cubicBezTo>
                          <a:pt x="1353" y="10912"/>
                          <a:pt x="-1879" y="25289"/>
                          <a:pt x="3006" y="37969"/>
                        </a:cubicBezTo>
                        <a:cubicBezTo>
                          <a:pt x="3568" y="39610"/>
                          <a:pt x="5317" y="40521"/>
                          <a:pt x="6982" y="40042"/>
                        </a:cubicBezTo>
                        <a:cubicBezTo>
                          <a:pt x="8643" y="39504"/>
                          <a:pt x="9565" y="37734"/>
                          <a:pt x="9055" y="3606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9" name="Google Shape;2099;p35"/>
                  <p:cNvSpPr/>
                  <p:nvPr/>
                </p:nvSpPr>
                <p:spPr>
                  <a:xfrm>
                    <a:off x="9263781" y="3723698"/>
                    <a:ext cx="30040" cy="20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40" h="20072" extrusionOk="0">
                        <a:moveTo>
                          <a:pt x="28366" y="14394"/>
                        </a:moveTo>
                        <a:cubicBezTo>
                          <a:pt x="19790" y="13207"/>
                          <a:pt x="11998" y="8772"/>
                          <a:pt x="6597" y="2003"/>
                        </a:cubicBezTo>
                        <a:cubicBezTo>
                          <a:pt x="5631" y="566"/>
                          <a:pt x="3710" y="135"/>
                          <a:pt x="2222" y="1022"/>
                        </a:cubicBezTo>
                        <a:cubicBezTo>
                          <a:pt x="755" y="1967"/>
                          <a:pt x="319" y="3916"/>
                          <a:pt x="1243" y="5398"/>
                        </a:cubicBezTo>
                        <a:cubicBezTo>
                          <a:pt x="7529" y="13564"/>
                          <a:pt x="16718" y="18995"/>
                          <a:pt x="26901" y="20564"/>
                        </a:cubicBezTo>
                        <a:cubicBezTo>
                          <a:pt x="28597" y="20920"/>
                          <a:pt x="30274" y="19886"/>
                          <a:pt x="30718" y="18211"/>
                        </a:cubicBezTo>
                        <a:cubicBezTo>
                          <a:pt x="31107" y="16509"/>
                          <a:pt x="30060" y="14810"/>
                          <a:pt x="28366" y="143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100" name="Google Shape;2100;p35"/>
              <p:cNvGrpSpPr/>
              <p:nvPr/>
            </p:nvGrpSpPr>
            <p:grpSpPr>
              <a:xfrm>
                <a:off x="11279758" y="505938"/>
                <a:ext cx="512324" cy="381339"/>
                <a:chOff x="11279758" y="505938"/>
                <a:chExt cx="512324" cy="381339"/>
              </a:xfrm>
            </p:grpSpPr>
            <p:grpSp>
              <p:nvGrpSpPr>
                <p:cNvPr id="2101" name="Google Shape;2101;p35"/>
                <p:cNvGrpSpPr/>
                <p:nvPr/>
              </p:nvGrpSpPr>
              <p:grpSpPr>
                <a:xfrm>
                  <a:off x="11279758" y="505938"/>
                  <a:ext cx="512324" cy="381339"/>
                  <a:chOff x="9021319" y="3939469"/>
                  <a:chExt cx="189602" cy="141127"/>
                </a:xfrm>
              </p:grpSpPr>
              <p:sp>
                <p:nvSpPr>
                  <p:cNvPr id="2102" name="Google Shape;2102;p35"/>
                  <p:cNvSpPr/>
                  <p:nvPr/>
                </p:nvSpPr>
                <p:spPr>
                  <a:xfrm>
                    <a:off x="9021319" y="3939469"/>
                    <a:ext cx="138900" cy="109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900" h="109506" extrusionOk="0">
                        <a:moveTo>
                          <a:pt x="133756" y="93298"/>
                        </a:moveTo>
                        <a:cubicBezTo>
                          <a:pt x="124372" y="97564"/>
                          <a:pt x="114375" y="100327"/>
                          <a:pt x="104133" y="101486"/>
                        </a:cubicBezTo>
                        <a:cubicBezTo>
                          <a:pt x="96735" y="102693"/>
                          <a:pt x="89147" y="101711"/>
                          <a:pt x="82300" y="98662"/>
                        </a:cubicBezTo>
                        <a:cubicBezTo>
                          <a:pt x="73739" y="94154"/>
                          <a:pt x="71841" y="85506"/>
                          <a:pt x="69942" y="76747"/>
                        </a:cubicBezTo>
                        <a:cubicBezTo>
                          <a:pt x="66084" y="58949"/>
                          <a:pt x="62318" y="39845"/>
                          <a:pt x="51764" y="24605"/>
                        </a:cubicBezTo>
                        <a:cubicBezTo>
                          <a:pt x="40695" y="8620"/>
                          <a:pt x="23572" y="1863"/>
                          <a:pt x="4646" y="573"/>
                        </a:cubicBezTo>
                        <a:cubicBezTo>
                          <a:pt x="-440" y="225"/>
                          <a:pt x="-585" y="8154"/>
                          <a:pt x="4501" y="8500"/>
                        </a:cubicBezTo>
                        <a:cubicBezTo>
                          <a:pt x="27229" y="10050"/>
                          <a:pt x="43466" y="21058"/>
                          <a:pt x="52190" y="42166"/>
                        </a:cubicBezTo>
                        <a:cubicBezTo>
                          <a:pt x="55751" y="51407"/>
                          <a:pt x="58526" y="60933"/>
                          <a:pt x="60485" y="70641"/>
                        </a:cubicBezTo>
                        <a:cubicBezTo>
                          <a:pt x="62525" y="79644"/>
                          <a:pt x="63427" y="89590"/>
                          <a:pt x="68970" y="97278"/>
                        </a:cubicBezTo>
                        <a:cubicBezTo>
                          <a:pt x="84082" y="118238"/>
                          <a:pt x="118009" y="109126"/>
                          <a:pt x="137543" y="100261"/>
                        </a:cubicBezTo>
                        <a:cubicBezTo>
                          <a:pt x="142194" y="98151"/>
                          <a:pt x="138382" y="91199"/>
                          <a:pt x="133756" y="932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3" name="Google Shape;2103;p35"/>
                  <p:cNvSpPr/>
                  <p:nvPr/>
                </p:nvSpPr>
                <p:spPr>
                  <a:xfrm>
                    <a:off x="9132551" y="3974436"/>
                    <a:ext cx="78370" cy="106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370" h="106160" extrusionOk="0">
                        <a:moveTo>
                          <a:pt x="2410" y="69276"/>
                        </a:moveTo>
                        <a:cubicBezTo>
                          <a:pt x="2410" y="69276"/>
                          <a:pt x="-4839" y="26808"/>
                          <a:pt x="11031" y="10523"/>
                        </a:cubicBezTo>
                        <a:cubicBezTo>
                          <a:pt x="26901" y="-5761"/>
                          <a:pt x="47542" y="365"/>
                          <a:pt x="53376" y="11501"/>
                        </a:cubicBezTo>
                        <a:cubicBezTo>
                          <a:pt x="59209" y="22637"/>
                          <a:pt x="54438" y="50215"/>
                          <a:pt x="28845" y="61376"/>
                        </a:cubicBezTo>
                        <a:cubicBezTo>
                          <a:pt x="28845" y="61376"/>
                          <a:pt x="75304" y="61008"/>
                          <a:pt x="78893" y="83210"/>
                        </a:cubicBezTo>
                        <a:cubicBezTo>
                          <a:pt x="83140" y="109489"/>
                          <a:pt x="29049" y="124271"/>
                          <a:pt x="2410" y="6927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4" name="Google Shape;2104;p35"/>
                <p:cNvGrpSpPr/>
                <p:nvPr/>
              </p:nvGrpSpPr>
              <p:grpSpPr>
                <a:xfrm>
                  <a:off x="11608142" y="651009"/>
                  <a:ext cx="92044" cy="178190"/>
                  <a:chOff x="9142848" y="3993157"/>
                  <a:chExt cx="34064" cy="65945"/>
                </a:xfrm>
              </p:grpSpPr>
              <p:sp>
                <p:nvSpPr>
                  <p:cNvPr id="2105" name="Google Shape;2105;p35"/>
                  <p:cNvSpPr/>
                  <p:nvPr/>
                </p:nvSpPr>
                <p:spPr>
                  <a:xfrm>
                    <a:off x="9142848" y="3993157"/>
                    <a:ext cx="15918" cy="39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18" h="39607" extrusionOk="0">
                        <a:moveTo>
                          <a:pt x="9055" y="36064"/>
                        </a:moveTo>
                        <a:cubicBezTo>
                          <a:pt x="4876" y="25562"/>
                          <a:pt x="7569" y="13570"/>
                          <a:pt x="15838" y="5866"/>
                        </a:cubicBezTo>
                        <a:cubicBezTo>
                          <a:pt x="17016" y="4579"/>
                          <a:pt x="16944" y="2585"/>
                          <a:pt x="15677" y="1385"/>
                        </a:cubicBezTo>
                        <a:cubicBezTo>
                          <a:pt x="14382" y="227"/>
                          <a:pt x="12405" y="298"/>
                          <a:pt x="11197" y="1546"/>
                        </a:cubicBezTo>
                        <a:cubicBezTo>
                          <a:pt x="1353" y="10912"/>
                          <a:pt x="-1880" y="25289"/>
                          <a:pt x="3007" y="37969"/>
                        </a:cubicBezTo>
                        <a:cubicBezTo>
                          <a:pt x="3568" y="39609"/>
                          <a:pt x="5317" y="40521"/>
                          <a:pt x="6982" y="40041"/>
                        </a:cubicBezTo>
                        <a:cubicBezTo>
                          <a:pt x="8643" y="39504"/>
                          <a:pt x="9566" y="37734"/>
                          <a:pt x="9055" y="3606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6" name="Google Shape;2106;p35"/>
                  <p:cNvSpPr/>
                  <p:nvPr/>
                </p:nvSpPr>
                <p:spPr>
                  <a:xfrm>
                    <a:off x="9146872" y="4039029"/>
                    <a:ext cx="30040" cy="20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40" h="20073" extrusionOk="0">
                        <a:moveTo>
                          <a:pt x="28365" y="14393"/>
                        </a:moveTo>
                        <a:cubicBezTo>
                          <a:pt x="19790" y="13207"/>
                          <a:pt x="11998" y="8771"/>
                          <a:pt x="6597" y="2003"/>
                        </a:cubicBezTo>
                        <a:cubicBezTo>
                          <a:pt x="5631" y="566"/>
                          <a:pt x="3710" y="135"/>
                          <a:pt x="2222" y="1022"/>
                        </a:cubicBezTo>
                        <a:cubicBezTo>
                          <a:pt x="755" y="1967"/>
                          <a:pt x="319" y="3916"/>
                          <a:pt x="1243" y="5398"/>
                        </a:cubicBezTo>
                        <a:cubicBezTo>
                          <a:pt x="7529" y="13564"/>
                          <a:pt x="16718" y="18995"/>
                          <a:pt x="26901" y="20565"/>
                        </a:cubicBezTo>
                        <a:cubicBezTo>
                          <a:pt x="28597" y="20920"/>
                          <a:pt x="30274" y="19886"/>
                          <a:pt x="30718" y="18210"/>
                        </a:cubicBezTo>
                        <a:cubicBezTo>
                          <a:pt x="31107" y="16509"/>
                          <a:pt x="30060" y="14810"/>
                          <a:pt x="28365" y="143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107" name="Google Shape;2107;p35"/>
            <p:cNvSpPr/>
            <p:nvPr/>
          </p:nvSpPr>
          <p:spPr>
            <a:xfrm>
              <a:off x="5158030" y="2594527"/>
              <a:ext cx="3178870" cy="1951635"/>
            </a:xfrm>
            <a:custGeom>
              <a:avLst/>
              <a:gdLst/>
              <a:ahLst/>
              <a:cxnLst/>
              <a:rect l="l" t="t" r="r" b="b"/>
              <a:pathLst>
                <a:path w="1176270" h="722159" extrusionOk="0">
                  <a:moveTo>
                    <a:pt x="944945" y="150208"/>
                  </a:moveTo>
                  <a:cubicBezTo>
                    <a:pt x="664073" y="256278"/>
                    <a:pt x="313997" y="308167"/>
                    <a:pt x="147330" y="312633"/>
                  </a:cubicBezTo>
                  <a:cubicBezTo>
                    <a:pt x="81972" y="314386"/>
                    <a:pt x="34455" y="290885"/>
                    <a:pt x="758" y="261701"/>
                  </a:cubicBezTo>
                  <a:cubicBezTo>
                    <a:pt x="21439" y="309831"/>
                    <a:pt x="143724" y="576232"/>
                    <a:pt x="354981" y="671787"/>
                  </a:cubicBezTo>
                  <a:cubicBezTo>
                    <a:pt x="587602" y="777006"/>
                    <a:pt x="801395" y="707229"/>
                    <a:pt x="959036" y="571660"/>
                  </a:cubicBezTo>
                  <a:cubicBezTo>
                    <a:pt x="1116677" y="436090"/>
                    <a:pt x="1205102" y="246934"/>
                    <a:pt x="1169003" y="7508"/>
                  </a:cubicBezTo>
                  <a:lnTo>
                    <a:pt x="1169940" y="561"/>
                  </a:lnTo>
                  <a:cubicBezTo>
                    <a:pt x="1154050" y="38854"/>
                    <a:pt x="1101046" y="91257"/>
                    <a:pt x="944945" y="150208"/>
                  </a:cubicBezTo>
                  <a:close/>
                </a:path>
              </a:pathLst>
            </a:custGeom>
            <a:solidFill>
              <a:srgbClr val="F5B800">
                <a:alpha val="234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5125464" y="2480358"/>
              <a:ext cx="3229461" cy="978763"/>
            </a:xfrm>
            <a:custGeom>
              <a:avLst/>
              <a:gdLst/>
              <a:ahLst/>
              <a:cxnLst/>
              <a:rect l="l" t="t" r="r" b="b"/>
              <a:pathLst>
                <a:path w="1195167" h="362223" extrusionOk="0">
                  <a:moveTo>
                    <a:pt x="1175988" y="723"/>
                  </a:moveTo>
                  <a:cubicBezTo>
                    <a:pt x="1174253" y="-783"/>
                    <a:pt x="1168460" y="8580"/>
                    <a:pt x="1166474" y="14461"/>
                  </a:cubicBezTo>
                  <a:cubicBezTo>
                    <a:pt x="1172765" y="23544"/>
                    <a:pt x="1176602" y="34328"/>
                    <a:pt x="1172138" y="42914"/>
                  </a:cubicBezTo>
                  <a:cubicBezTo>
                    <a:pt x="1162324" y="61793"/>
                    <a:pt x="1145037" y="76721"/>
                    <a:pt x="1128720" y="89826"/>
                  </a:cubicBezTo>
                  <a:cubicBezTo>
                    <a:pt x="1113032" y="102789"/>
                    <a:pt x="1096319" y="114458"/>
                    <a:pt x="1078746" y="124720"/>
                  </a:cubicBezTo>
                  <a:cubicBezTo>
                    <a:pt x="1054666" y="137727"/>
                    <a:pt x="1029718" y="149056"/>
                    <a:pt x="1004079" y="158626"/>
                  </a:cubicBezTo>
                  <a:cubicBezTo>
                    <a:pt x="968320" y="172717"/>
                    <a:pt x="931983" y="185333"/>
                    <a:pt x="895472" y="197318"/>
                  </a:cubicBezTo>
                  <a:cubicBezTo>
                    <a:pt x="806649" y="226474"/>
                    <a:pt x="716565" y="251908"/>
                    <a:pt x="625918" y="274720"/>
                  </a:cubicBezTo>
                  <a:cubicBezTo>
                    <a:pt x="541020" y="296085"/>
                    <a:pt x="455345" y="315658"/>
                    <a:pt x="368766" y="328909"/>
                  </a:cubicBezTo>
                  <a:cubicBezTo>
                    <a:pt x="352258" y="331436"/>
                    <a:pt x="335707" y="333681"/>
                    <a:pt x="319104" y="335481"/>
                  </a:cubicBezTo>
                  <a:cubicBezTo>
                    <a:pt x="282178" y="339473"/>
                    <a:pt x="246237" y="343642"/>
                    <a:pt x="209084" y="344184"/>
                  </a:cubicBezTo>
                  <a:cubicBezTo>
                    <a:pt x="163046" y="344856"/>
                    <a:pt x="118195" y="343873"/>
                    <a:pt x="77927" y="330310"/>
                  </a:cubicBezTo>
                  <a:cubicBezTo>
                    <a:pt x="61245" y="324691"/>
                    <a:pt x="50226" y="317357"/>
                    <a:pt x="44152" y="307798"/>
                  </a:cubicBezTo>
                  <a:cubicBezTo>
                    <a:pt x="38960" y="305970"/>
                    <a:pt x="32241" y="303520"/>
                    <a:pt x="30017" y="302330"/>
                  </a:cubicBezTo>
                  <a:cubicBezTo>
                    <a:pt x="19250" y="296564"/>
                    <a:pt x="12244" y="285364"/>
                    <a:pt x="5016" y="275914"/>
                  </a:cubicBezTo>
                  <a:cubicBezTo>
                    <a:pt x="4834" y="275677"/>
                    <a:pt x="4671" y="275423"/>
                    <a:pt x="4492" y="275184"/>
                  </a:cubicBezTo>
                  <a:cubicBezTo>
                    <a:pt x="4102" y="276005"/>
                    <a:pt x="3587" y="276764"/>
                    <a:pt x="3241" y="277605"/>
                  </a:cubicBezTo>
                  <a:cubicBezTo>
                    <a:pt x="-7932" y="304832"/>
                    <a:pt x="21042" y="326654"/>
                    <a:pt x="41603" y="338677"/>
                  </a:cubicBezTo>
                  <a:cubicBezTo>
                    <a:pt x="75613" y="358564"/>
                    <a:pt x="117390" y="362076"/>
                    <a:pt x="155949" y="362778"/>
                  </a:cubicBezTo>
                  <a:cubicBezTo>
                    <a:pt x="199668" y="362936"/>
                    <a:pt x="243351" y="360256"/>
                    <a:pt x="286723" y="354755"/>
                  </a:cubicBezTo>
                  <a:cubicBezTo>
                    <a:pt x="303158" y="352912"/>
                    <a:pt x="319570" y="350863"/>
                    <a:pt x="336013" y="349085"/>
                  </a:cubicBezTo>
                  <a:cubicBezTo>
                    <a:pt x="419911" y="339994"/>
                    <a:pt x="502980" y="321812"/>
                    <a:pt x="585013" y="302434"/>
                  </a:cubicBezTo>
                  <a:cubicBezTo>
                    <a:pt x="679437" y="280129"/>
                    <a:pt x="773044" y="254599"/>
                    <a:pt x="865835" y="225843"/>
                  </a:cubicBezTo>
                  <a:cubicBezTo>
                    <a:pt x="937491" y="203553"/>
                    <a:pt x="1010518" y="180640"/>
                    <a:pt x="1078166" y="147733"/>
                  </a:cubicBezTo>
                  <a:cubicBezTo>
                    <a:pt x="1112877" y="131035"/>
                    <a:pt x="1144441" y="108459"/>
                    <a:pt x="1171464" y="81003"/>
                  </a:cubicBezTo>
                  <a:cubicBezTo>
                    <a:pt x="1182763" y="69305"/>
                    <a:pt x="1195125" y="54322"/>
                    <a:pt x="1195892" y="37252"/>
                  </a:cubicBezTo>
                  <a:cubicBezTo>
                    <a:pt x="1196575" y="22049"/>
                    <a:pt x="1186891" y="10182"/>
                    <a:pt x="1175988" y="7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9" name="Google Shape;2109;p35"/>
            <p:cNvGrpSpPr/>
            <p:nvPr/>
          </p:nvGrpSpPr>
          <p:grpSpPr>
            <a:xfrm rot="-1919376">
              <a:off x="5264925" y="2419611"/>
              <a:ext cx="987063" cy="1100265"/>
              <a:chOff x="6568997" y="3150642"/>
              <a:chExt cx="986999" cy="1100193"/>
            </a:xfrm>
          </p:grpSpPr>
          <p:sp>
            <p:nvSpPr>
              <p:cNvPr id="2110" name="Google Shape;2110;p35"/>
              <p:cNvSpPr/>
              <p:nvPr/>
            </p:nvSpPr>
            <p:spPr>
              <a:xfrm rot="-1567598">
                <a:off x="7035691" y="3529532"/>
                <a:ext cx="358622" cy="640302"/>
              </a:xfrm>
              <a:custGeom>
                <a:avLst/>
                <a:gdLst/>
                <a:ahLst/>
                <a:cxnLst/>
                <a:rect l="l" t="t" r="r" b="b"/>
                <a:pathLst>
                  <a:path w="129179" h="230643" extrusionOk="0">
                    <a:moveTo>
                      <a:pt x="19476" y="416"/>
                    </a:moveTo>
                    <a:cubicBezTo>
                      <a:pt x="13567" y="31073"/>
                      <a:pt x="19455" y="62769"/>
                      <a:pt x="14033" y="91540"/>
                    </a:cubicBezTo>
                    <a:cubicBezTo>
                      <a:pt x="7087" y="133998"/>
                      <a:pt x="-15913" y="176329"/>
                      <a:pt x="18735" y="213448"/>
                    </a:cubicBezTo>
                    <a:cubicBezTo>
                      <a:pt x="50587" y="245821"/>
                      <a:pt x="110670" y="231181"/>
                      <a:pt x="126130" y="186901"/>
                    </a:cubicBezTo>
                    <a:cubicBezTo>
                      <a:pt x="141590" y="142621"/>
                      <a:pt x="96184" y="92663"/>
                      <a:pt x="78563" y="51900"/>
                    </a:cubicBezTo>
                    <a:cubicBezTo>
                      <a:pt x="70942" y="35714"/>
                      <a:pt x="66588" y="18183"/>
                      <a:pt x="65750" y="310"/>
                    </a:cubicBezTo>
                  </a:path>
                </a:pathLst>
              </a:custGeom>
              <a:solidFill>
                <a:srgbClr val="A05A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1" name="Google Shape;2111;p35"/>
              <p:cNvSpPr/>
              <p:nvPr/>
            </p:nvSpPr>
            <p:spPr>
              <a:xfrm rot="-1567598">
                <a:off x="6992921" y="3560006"/>
                <a:ext cx="230205" cy="253969"/>
              </a:xfrm>
              <a:custGeom>
                <a:avLst/>
                <a:gdLst/>
                <a:ahLst/>
                <a:cxnLst/>
                <a:rect l="l" t="t" r="r" b="b"/>
                <a:pathLst>
                  <a:path w="82922" h="91482" extrusionOk="0">
                    <a:moveTo>
                      <a:pt x="83031" y="86973"/>
                    </a:moveTo>
                    <a:cubicBezTo>
                      <a:pt x="76084" y="75659"/>
                      <a:pt x="69805" y="63948"/>
                      <a:pt x="64227" y="51900"/>
                    </a:cubicBezTo>
                    <a:cubicBezTo>
                      <a:pt x="56605" y="35714"/>
                      <a:pt x="52251" y="18183"/>
                      <a:pt x="51414" y="310"/>
                    </a:cubicBezTo>
                    <a:lnTo>
                      <a:pt x="5139" y="417"/>
                    </a:lnTo>
                    <a:cubicBezTo>
                      <a:pt x="-573" y="30055"/>
                      <a:pt x="4648" y="60639"/>
                      <a:pt x="109" y="88637"/>
                    </a:cubicBezTo>
                    <a:cubicBezTo>
                      <a:pt x="27605" y="93345"/>
                      <a:pt x="55745" y="92781"/>
                      <a:pt x="83031" y="86973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2" name="Google Shape;2112;p35"/>
              <p:cNvSpPr/>
              <p:nvPr/>
            </p:nvSpPr>
            <p:spPr>
              <a:xfrm rot="-1567598">
                <a:off x="6630567" y="3289287"/>
                <a:ext cx="734105" cy="449974"/>
              </a:xfrm>
              <a:custGeom>
                <a:avLst/>
                <a:gdLst/>
                <a:ahLst/>
                <a:cxnLst/>
                <a:rect l="l" t="t" r="r" b="b"/>
                <a:pathLst>
                  <a:path w="264432" h="162085" extrusionOk="0">
                    <a:moveTo>
                      <a:pt x="163803" y="150678"/>
                    </a:moveTo>
                    <a:cubicBezTo>
                      <a:pt x="144404" y="155721"/>
                      <a:pt x="92898" y="160509"/>
                      <a:pt x="72588" y="161293"/>
                    </a:cubicBezTo>
                    <a:cubicBezTo>
                      <a:pt x="23454" y="164683"/>
                      <a:pt x="-10537" y="163941"/>
                      <a:pt x="3165" y="103114"/>
                    </a:cubicBezTo>
                    <a:cubicBezTo>
                      <a:pt x="21316" y="17287"/>
                      <a:pt x="132671" y="-32374"/>
                      <a:pt x="206350" y="24893"/>
                    </a:cubicBezTo>
                    <a:cubicBezTo>
                      <a:pt x="226534" y="40169"/>
                      <a:pt x="269080" y="93411"/>
                      <a:pt x="264146" y="120296"/>
                    </a:cubicBezTo>
                    <a:cubicBezTo>
                      <a:pt x="256289" y="158496"/>
                      <a:pt x="192690" y="140042"/>
                      <a:pt x="163803" y="150678"/>
                    </a:cubicBezTo>
                  </a:path>
                </a:pathLst>
              </a:custGeom>
              <a:solidFill>
                <a:srgbClr val="CE79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13" name="Google Shape;2113;p35"/>
              <p:cNvGrpSpPr/>
              <p:nvPr/>
            </p:nvGrpSpPr>
            <p:grpSpPr>
              <a:xfrm rot="-1568596">
                <a:off x="6811298" y="3368424"/>
                <a:ext cx="601334" cy="790361"/>
                <a:chOff x="8355881" y="2552866"/>
                <a:chExt cx="216593" cy="284678"/>
              </a:xfrm>
            </p:grpSpPr>
            <p:sp>
              <p:nvSpPr>
                <p:cNvPr id="2114" name="Google Shape;2114;p35"/>
                <p:cNvSpPr/>
                <p:nvPr/>
              </p:nvSpPr>
              <p:spPr>
                <a:xfrm>
                  <a:off x="8531701" y="2563298"/>
                  <a:ext cx="40773" cy="5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73" h="53905" extrusionOk="0">
                      <a:moveTo>
                        <a:pt x="40882" y="51855"/>
                      </a:moveTo>
                      <a:cubicBezTo>
                        <a:pt x="40374" y="28410"/>
                        <a:pt x="25177" y="7820"/>
                        <a:pt x="2930" y="434"/>
                      </a:cubicBezTo>
                      <a:cubicBezTo>
                        <a:pt x="55" y="-489"/>
                        <a:pt x="-1098" y="4040"/>
                        <a:pt x="1758" y="4971"/>
                      </a:cubicBezTo>
                      <a:cubicBezTo>
                        <a:pt x="21864" y="11938"/>
                        <a:pt x="35540" y="30653"/>
                        <a:pt x="36076" y="51932"/>
                      </a:cubicBezTo>
                      <a:cubicBezTo>
                        <a:pt x="36143" y="53259"/>
                        <a:pt x="37273" y="54280"/>
                        <a:pt x="38599" y="54213"/>
                      </a:cubicBezTo>
                      <a:cubicBezTo>
                        <a:pt x="39861" y="54149"/>
                        <a:pt x="40858" y="53119"/>
                        <a:pt x="40881" y="518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5" name="Google Shape;2115;p35"/>
                <p:cNvSpPr/>
                <p:nvPr/>
              </p:nvSpPr>
              <p:spPr>
                <a:xfrm>
                  <a:off x="8537889" y="2607636"/>
                  <a:ext cx="15001" cy="32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1" h="32071" extrusionOk="0">
                      <a:moveTo>
                        <a:pt x="15020" y="29026"/>
                      </a:moveTo>
                      <a:cubicBezTo>
                        <a:pt x="12668" y="19594"/>
                        <a:pt x="9373" y="10423"/>
                        <a:pt x="5184" y="1651"/>
                      </a:cubicBezTo>
                      <a:cubicBezTo>
                        <a:pt x="4409" y="358"/>
                        <a:pt x="2740" y="-73"/>
                        <a:pt x="1436" y="683"/>
                      </a:cubicBezTo>
                      <a:cubicBezTo>
                        <a:pt x="160" y="1470"/>
                        <a:pt x="-267" y="3124"/>
                        <a:pt x="468" y="4432"/>
                      </a:cubicBezTo>
                      <a:cubicBezTo>
                        <a:pt x="4467" y="12779"/>
                        <a:pt x="7616" y="21508"/>
                        <a:pt x="9869" y="30486"/>
                      </a:cubicBezTo>
                      <a:cubicBezTo>
                        <a:pt x="10712" y="33832"/>
                        <a:pt x="15850" y="32374"/>
                        <a:pt x="15020" y="290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6" name="Google Shape;2116;p35"/>
                <p:cNvSpPr/>
                <p:nvPr/>
              </p:nvSpPr>
              <p:spPr>
                <a:xfrm>
                  <a:off x="8512878" y="2612004"/>
                  <a:ext cx="10213" cy="30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3" h="30114" extrusionOk="0">
                      <a:moveTo>
                        <a:pt x="4677" y="1517"/>
                      </a:moveTo>
                      <a:cubicBezTo>
                        <a:pt x="3980" y="353"/>
                        <a:pt x="2477" y="-35"/>
                        <a:pt x="1303" y="645"/>
                      </a:cubicBezTo>
                      <a:cubicBezTo>
                        <a:pt x="155" y="1354"/>
                        <a:pt x="-230" y="2843"/>
                        <a:pt x="432" y="4020"/>
                      </a:cubicBezTo>
                      <a:cubicBezTo>
                        <a:pt x="3968" y="11657"/>
                        <a:pt x="5838" y="19959"/>
                        <a:pt x="5917" y="28375"/>
                      </a:cubicBezTo>
                      <a:cubicBezTo>
                        <a:pt x="5979" y="29568"/>
                        <a:pt x="6997" y="30484"/>
                        <a:pt x="8189" y="30422"/>
                      </a:cubicBezTo>
                      <a:cubicBezTo>
                        <a:pt x="9321" y="30362"/>
                        <a:pt x="10215" y="29439"/>
                        <a:pt x="10238" y="28305"/>
                      </a:cubicBezTo>
                      <a:cubicBezTo>
                        <a:pt x="10760" y="19043"/>
                        <a:pt x="8843" y="9806"/>
                        <a:pt x="4676" y="15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7" name="Google Shape;2117;p35"/>
                <p:cNvSpPr/>
                <p:nvPr/>
              </p:nvSpPr>
              <p:spPr>
                <a:xfrm>
                  <a:off x="8474650" y="2552866"/>
                  <a:ext cx="39237" cy="16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7" h="16604" extrusionOk="0">
                      <a:moveTo>
                        <a:pt x="38551" y="11989"/>
                      </a:moveTo>
                      <a:cubicBezTo>
                        <a:pt x="28985" y="2560"/>
                        <a:pt x="15374" y="-1524"/>
                        <a:pt x="2199" y="1082"/>
                      </a:cubicBezTo>
                      <a:cubicBezTo>
                        <a:pt x="-1487" y="1811"/>
                        <a:pt x="117" y="7431"/>
                        <a:pt x="3791" y="6704"/>
                      </a:cubicBezTo>
                      <a:cubicBezTo>
                        <a:pt x="14935" y="4620"/>
                        <a:pt x="26390" y="8145"/>
                        <a:pt x="34436" y="16135"/>
                      </a:cubicBezTo>
                      <a:cubicBezTo>
                        <a:pt x="35619" y="17233"/>
                        <a:pt x="37468" y="17164"/>
                        <a:pt x="38565" y="15980"/>
                      </a:cubicBezTo>
                      <a:cubicBezTo>
                        <a:pt x="39611" y="14854"/>
                        <a:pt x="39605" y="13109"/>
                        <a:pt x="38551" y="11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8" name="Google Shape;2118;p35"/>
                <p:cNvSpPr/>
                <p:nvPr/>
              </p:nvSpPr>
              <p:spPr>
                <a:xfrm>
                  <a:off x="8516547" y="2740840"/>
                  <a:ext cx="8904" cy="4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4" h="42932" extrusionOk="0">
                      <a:moveTo>
                        <a:pt x="6184" y="2562"/>
                      </a:moveTo>
                      <a:cubicBezTo>
                        <a:pt x="5704" y="923"/>
                        <a:pt x="3999" y="-30"/>
                        <a:pt x="2352" y="423"/>
                      </a:cubicBezTo>
                      <a:cubicBezTo>
                        <a:pt x="727" y="920"/>
                        <a:pt x="-217" y="2611"/>
                        <a:pt x="212" y="4256"/>
                      </a:cubicBezTo>
                      <a:cubicBezTo>
                        <a:pt x="2525" y="16143"/>
                        <a:pt x="3361" y="28271"/>
                        <a:pt x="2700" y="40364"/>
                      </a:cubicBezTo>
                      <a:cubicBezTo>
                        <a:pt x="2493" y="44275"/>
                        <a:pt x="8565" y="44163"/>
                        <a:pt x="8785" y="40266"/>
                      </a:cubicBezTo>
                      <a:cubicBezTo>
                        <a:pt x="9475" y="27639"/>
                        <a:pt x="8601" y="14975"/>
                        <a:pt x="6184" y="25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9" name="Google Shape;2119;p35"/>
                <p:cNvSpPr/>
                <p:nvPr/>
              </p:nvSpPr>
              <p:spPr>
                <a:xfrm>
                  <a:off x="8502673" y="2767119"/>
                  <a:ext cx="8721" cy="2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1" h="28641" extrusionOk="0">
                      <a:moveTo>
                        <a:pt x="8539" y="2886"/>
                      </a:moveTo>
                      <a:cubicBezTo>
                        <a:pt x="8479" y="1457"/>
                        <a:pt x="7311" y="325"/>
                        <a:pt x="5881" y="310"/>
                      </a:cubicBezTo>
                      <a:cubicBezTo>
                        <a:pt x="4441" y="345"/>
                        <a:pt x="3294" y="1529"/>
                        <a:pt x="3307" y="2971"/>
                      </a:cubicBezTo>
                      <a:cubicBezTo>
                        <a:pt x="4098" y="10660"/>
                        <a:pt x="3029" y="18426"/>
                        <a:pt x="192" y="25616"/>
                      </a:cubicBezTo>
                      <a:cubicBezTo>
                        <a:pt x="-171" y="27047"/>
                        <a:pt x="686" y="28502"/>
                        <a:pt x="2113" y="28879"/>
                      </a:cubicBezTo>
                      <a:cubicBezTo>
                        <a:pt x="3539" y="29212"/>
                        <a:pt x="4975" y="28366"/>
                        <a:pt x="5374" y="26956"/>
                      </a:cubicBezTo>
                      <a:cubicBezTo>
                        <a:pt x="8323" y="19297"/>
                        <a:pt x="9408" y="11047"/>
                        <a:pt x="8539" y="2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0" name="Google Shape;2120;p35"/>
                <p:cNvSpPr/>
                <p:nvPr/>
              </p:nvSpPr>
              <p:spPr>
                <a:xfrm>
                  <a:off x="8466397" y="2813243"/>
                  <a:ext cx="31390" cy="17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90" h="17209" extrusionOk="0">
                      <a:moveTo>
                        <a:pt x="30679" y="1129"/>
                      </a:moveTo>
                      <a:cubicBezTo>
                        <a:pt x="29552" y="32"/>
                        <a:pt x="27755" y="38"/>
                        <a:pt x="26635" y="1142"/>
                      </a:cubicBezTo>
                      <a:cubicBezTo>
                        <a:pt x="20526" y="7727"/>
                        <a:pt x="11983" y="11513"/>
                        <a:pt x="3004" y="11614"/>
                      </a:cubicBezTo>
                      <a:cubicBezTo>
                        <a:pt x="1374" y="11646"/>
                        <a:pt x="78" y="12993"/>
                        <a:pt x="109" y="14624"/>
                      </a:cubicBezTo>
                      <a:cubicBezTo>
                        <a:pt x="140" y="16247"/>
                        <a:pt x="1476" y="17541"/>
                        <a:pt x="3099" y="17520"/>
                      </a:cubicBezTo>
                      <a:cubicBezTo>
                        <a:pt x="13592" y="17327"/>
                        <a:pt x="23554" y="12870"/>
                        <a:pt x="30693" y="5175"/>
                      </a:cubicBezTo>
                      <a:cubicBezTo>
                        <a:pt x="31774" y="4041"/>
                        <a:pt x="31767" y="2255"/>
                        <a:pt x="30679" y="11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35"/>
                <p:cNvSpPr/>
                <p:nvPr/>
              </p:nvSpPr>
              <p:spPr>
                <a:xfrm>
                  <a:off x="8494596" y="2804332"/>
                  <a:ext cx="31011" cy="33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1" h="33212" extrusionOk="0">
                      <a:moveTo>
                        <a:pt x="28412" y="412"/>
                      </a:moveTo>
                      <a:cubicBezTo>
                        <a:pt x="26483" y="-49"/>
                        <a:pt x="24533" y="1100"/>
                        <a:pt x="24002" y="3012"/>
                      </a:cubicBezTo>
                      <a:cubicBezTo>
                        <a:pt x="20518" y="13465"/>
                        <a:pt x="12789" y="21963"/>
                        <a:pt x="2717" y="26421"/>
                      </a:cubicBezTo>
                      <a:cubicBezTo>
                        <a:pt x="835" y="27020"/>
                        <a:pt x="-257" y="28977"/>
                        <a:pt x="220" y="30893"/>
                      </a:cubicBezTo>
                      <a:cubicBezTo>
                        <a:pt x="776" y="32809"/>
                        <a:pt x="2769" y="33922"/>
                        <a:pt x="4691" y="33391"/>
                      </a:cubicBezTo>
                      <a:cubicBezTo>
                        <a:pt x="17173" y="28113"/>
                        <a:pt x="26768" y="17699"/>
                        <a:pt x="31012" y="4825"/>
                      </a:cubicBezTo>
                      <a:cubicBezTo>
                        <a:pt x="31493" y="2891"/>
                        <a:pt x="30336" y="928"/>
                        <a:pt x="28413" y="4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35"/>
                <p:cNvSpPr/>
                <p:nvPr/>
              </p:nvSpPr>
              <p:spPr>
                <a:xfrm>
                  <a:off x="8355881" y="2575592"/>
                  <a:ext cx="21836" cy="5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6" h="50866" extrusionOk="0">
                      <a:moveTo>
                        <a:pt x="17532" y="1019"/>
                      </a:moveTo>
                      <a:cubicBezTo>
                        <a:pt x="4378" y="13393"/>
                        <a:pt x="-1912" y="31410"/>
                        <a:pt x="684" y="49286"/>
                      </a:cubicBezTo>
                      <a:cubicBezTo>
                        <a:pt x="1122" y="52251"/>
                        <a:pt x="6339" y="51528"/>
                        <a:pt x="5937" y="48512"/>
                      </a:cubicBezTo>
                      <a:cubicBezTo>
                        <a:pt x="3696" y="32288"/>
                        <a:pt x="9355" y="15972"/>
                        <a:pt x="21159" y="4623"/>
                      </a:cubicBezTo>
                      <a:cubicBezTo>
                        <a:pt x="23556" y="2349"/>
                        <a:pt x="19931" y="-1216"/>
                        <a:pt x="17532" y="10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3" name="Google Shape;2123;p35"/>
                <p:cNvSpPr/>
                <p:nvPr/>
              </p:nvSpPr>
              <p:spPr>
                <a:xfrm>
                  <a:off x="8373413" y="2624898"/>
                  <a:ext cx="8294" cy="2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4" h="23292" extrusionOk="0">
                      <a:moveTo>
                        <a:pt x="8049" y="19628"/>
                      </a:moveTo>
                      <a:cubicBezTo>
                        <a:pt x="7623" y="19018"/>
                        <a:pt x="7242" y="18377"/>
                        <a:pt x="6910" y="17711"/>
                      </a:cubicBezTo>
                      <a:cubicBezTo>
                        <a:pt x="6740" y="17368"/>
                        <a:pt x="6568" y="17025"/>
                        <a:pt x="6414" y="16675"/>
                      </a:cubicBezTo>
                      <a:cubicBezTo>
                        <a:pt x="6400" y="16640"/>
                        <a:pt x="6389" y="16614"/>
                        <a:pt x="6367" y="16547"/>
                      </a:cubicBezTo>
                      <a:cubicBezTo>
                        <a:pt x="6301" y="16353"/>
                        <a:pt x="6225" y="16160"/>
                        <a:pt x="6158" y="15965"/>
                      </a:cubicBezTo>
                      <a:cubicBezTo>
                        <a:pt x="5923" y="15258"/>
                        <a:pt x="5738" y="14536"/>
                        <a:pt x="5607" y="13803"/>
                      </a:cubicBezTo>
                      <a:cubicBezTo>
                        <a:pt x="5573" y="13619"/>
                        <a:pt x="5534" y="13252"/>
                        <a:pt x="5577" y="13634"/>
                      </a:cubicBezTo>
                      <a:cubicBezTo>
                        <a:pt x="5559" y="13470"/>
                        <a:pt x="5539" y="13304"/>
                        <a:pt x="5523" y="13139"/>
                      </a:cubicBezTo>
                      <a:cubicBezTo>
                        <a:pt x="5485" y="12726"/>
                        <a:pt x="5463" y="12312"/>
                        <a:pt x="5456" y="11898"/>
                      </a:cubicBezTo>
                      <a:cubicBezTo>
                        <a:pt x="5452" y="11525"/>
                        <a:pt x="5459" y="11152"/>
                        <a:pt x="5481" y="10778"/>
                      </a:cubicBezTo>
                      <a:cubicBezTo>
                        <a:pt x="5487" y="10650"/>
                        <a:pt x="5550" y="10106"/>
                        <a:pt x="5554" y="10009"/>
                      </a:cubicBezTo>
                      <a:cubicBezTo>
                        <a:pt x="5659" y="9312"/>
                        <a:pt x="5809" y="8622"/>
                        <a:pt x="6001" y="7944"/>
                      </a:cubicBezTo>
                      <a:cubicBezTo>
                        <a:pt x="6111" y="7566"/>
                        <a:pt x="6240" y="7195"/>
                        <a:pt x="6379" y="6826"/>
                      </a:cubicBezTo>
                      <a:lnTo>
                        <a:pt x="6419" y="6736"/>
                      </a:lnTo>
                      <a:cubicBezTo>
                        <a:pt x="6505" y="6548"/>
                        <a:pt x="6591" y="6361"/>
                        <a:pt x="6683" y="6176"/>
                      </a:cubicBezTo>
                      <a:cubicBezTo>
                        <a:pt x="7037" y="5474"/>
                        <a:pt x="7447" y="4801"/>
                        <a:pt x="7909" y="4165"/>
                      </a:cubicBezTo>
                      <a:cubicBezTo>
                        <a:pt x="8609" y="2925"/>
                        <a:pt x="8185" y="1352"/>
                        <a:pt x="6956" y="632"/>
                      </a:cubicBezTo>
                      <a:cubicBezTo>
                        <a:pt x="5713" y="-43"/>
                        <a:pt x="4160" y="377"/>
                        <a:pt x="3425" y="1586"/>
                      </a:cubicBezTo>
                      <a:cubicBezTo>
                        <a:pt x="1219" y="4646"/>
                        <a:pt x="57" y="8336"/>
                        <a:pt x="110" y="12108"/>
                      </a:cubicBezTo>
                      <a:cubicBezTo>
                        <a:pt x="99" y="16020"/>
                        <a:pt x="1439" y="19814"/>
                        <a:pt x="3904" y="22851"/>
                      </a:cubicBezTo>
                      <a:cubicBezTo>
                        <a:pt x="4952" y="23872"/>
                        <a:pt x="6630" y="23851"/>
                        <a:pt x="7651" y="22802"/>
                      </a:cubicBezTo>
                      <a:cubicBezTo>
                        <a:pt x="8479" y="21953"/>
                        <a:pt x="8642" y="20656"/>
                        <a:pt x="8049" y="196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4" name="Google Shape;2124;p35"/>
                <p:cNvSpPr/>
                <p:nvPr/>
              </p:nvSpPr>
              <p:spPr>
                <a:xfrm>
                  <a:off x="8357433" y="2638185"/>
                  <a:ext cx="8572" cy="18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" h="18147" extrusionOk="0">
                      <a:moveTo>
                        <a:pt x="8681" y="15737"/>
                      </a:moveTo>
                      <a:cubicBezTo>
                        <a:pt x="8628" y="15048"/>
                        <a:pt x="8350" y="14396"/>
                        <a:pt x="7890" y="13880"/>
                      </a:cubicBezTo>
                      <a:cubicBezTo>
                        <a:pt x="7985" y="14001"/>
                        <a:pt x="8180" y="14269"/>
                        <a:pt x="7982" y="13990"/>
                      </a:cubicBezTo>
                      <a:cubicBezTo>
                        <a:pt x="7895" y="13868"/>
                        <a:pt x="7807" y="13747"/>
                        <a:pt x="7722" y="13622"/>
                      </a:cubicBezTo>
                      <a:cubicBezTo>
                        <a:pt x="7568" y="13400"/>
                        <a:pt x="7422" y="13173"/>
                        <a:pt x="7282" y="12941"/>
                      </a:cubicBezTo>
                      <a:cubicBezTo>
                        <a:pt x="7018" y="12504"/>
                        <a:pt x="6776" y="12054"/>
                        <a:pt x="6560" y="11592"/>
                      </a:cubicBezTo>
                      <a:cubicBezTo>
                        <a:pt x="6399" y="11248"/>
                        <a:pt x="6500" y="11380"/>
                        <a:pt x="6575" y="11647"/>
                      </a:cubicBezTo>
                      <a:cubicBezTo>
                        <a:pt x="6535" y="11533"/>
                        <a:pt x="6490" y="11422"/>
                        <a:pt x="6439" y="11313"/>
                      </a:cubicBezTo>
                      <a:cubicBezTo>
                        <a:pt x="6341" y="11061"/>
                        <a:pt x="6249" y="10807"/>
                        <a:pt x="6165" y="10549"/>
                      </a:cubicBezTo>
                      <a:cubicBezTo>
                        <a:pt x="5995" y="10035"/>
                        <a:pt x="5853" y="9512"/>
                        <a:pt x="5740" y="8983"/>
                      </a:cubicBezTo>
                      <a:cubicBezTo>
                        <a:pt x="5692" y="8764"/>
                        <a:pt x="5655" y="8542"/>
                        <a:pt x="5614" y="8322"/>
                      </a:cubicBezTo>
                      <a:cubicBezTo>
                        <a:pt x="5602" y="8209"/>
                        <a:pt x="5587" y="8097"/>
                        <a:pt x="5576" y="7982"/>
                      </a:cubicBezTo>
                      <a:cubicBezTo>
                        <a:pt x="5522" y="7444"/>
                        <a:pt x="5498" y="6903"/>
                        <a:pt x="5503" y="6362"/>
                      </a:cubicBezTo>
                      <a:cubicBezTo>
                        <a:pt x="5506" y="6092"/>
                        <a:pt x="5516" y="5821"/>
                        <a:pt x="5534" y="5551"/>
                      </a:cubicBezTo>
                      <a:cubicBezTo>
                        <a:pt x="5541" y="5431"/>
                        <a:pt x="5550" y="5312"/>
                        <a:pt x="5561" y="5193"/>
                      </a:cubicBezTo>
                      <a:lnTo>
                        <a:pt x="5563" y="5171"/>
                      </a:lnTo>
                      <a:lnTo>
                        <a:pt x="5596" y="4929"/>
                      </a:lnTo>
                      <a:cubicBezTo>
                        <a:pt x="5615" y="4810"/>
                        <a:pt x="5635" y="4692"/>
                        <a:pt x="5658" y="4573"/>
                      </a:cubicBezTo>
                      <a:cubicBezTo>
                        <a:pt x="5713" y="4279"/>
                        <a:pt x="5778" y="3986"/>
                        <a:pt x="5850" y="3694"/>
                      </a:cubicBezTo>
                      <a:cubicBezTo>
                        <a:pt x="6222" y="2245"/>
                        <a:pt x="5350" y="769"/>
                        <a:pt x="3902" y="396"/>
                      </a:cubicBezTo>
                      <a:cubicBezTo>
                        <a:pt x="2457" y="25"/>
                        <a:pt x="983" y="893"/>
                        <a:pt x="608" y="2339"/>
                      </a:cubicBezTo>
                      <a:cubicBezTo>
                        <a:pt x="-702" y="7720"/>
                        <a:pt x="599" y="13404"/>
                        <a:pt x="4118" y="17680"/>
                      </a:cubicBezTo>
                      <a:cubicBezTo>
                        <a:pt x="4630" y="18189"/>
                        <a:pt x="5326" y="18470"/>
                        <a:pt x="6047" y="18458"/>
                      </a:cubicBezTo>
                      <a:cubicBezTo>
                        <a:pt x="7525" y="18434"/>
                        <a:pt x="8704" y="17216"/>
                        <a:pt x="8681" y="157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5" name="Google Shape;2125;p35"/>
                <p:cNvSpPr/>
                <p:nvPr/>
              </p:nvSpPr>
              <p:spPr>
                <a:xfrm>
                  <a:off x="8403039" y="2631612"/>
                  <a:ext cx="12416" cy="21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6" h="21040" extrusionOk="0">
                      <a:moveTo>
                        <a:pt x="11713" y="16463"/>
                      </a:moveTo>
                      <a:cubicBezTo>
                        <a:pt x="11682" y="16426"/>
                        <a:pt x="11577" y="16289"/>
                        <a:pt x="11518" y="16214"/>
                      </a:cubicBezTo>
                      <a:cubicBezTo>
                        <a:pt x="11457" y="16132"/>
                        <a:pt x="11382" y="16034"/>
                        <a:pt x="11378" y="16029"/>
                      </a:cubicBezTo>
                      <a:cubicBezTo>
                        <a:pt x="11188" y="15772"/>
                        <a:pt x="11001" y="15511"/>
                        <a:pt x="10818" y="15248"/>
                      </a:cubicBezTo>
                      <a:cubicBezTo>
                        <a:pt x="10434" y="14691"/>
                        <a:pt x="10067" y="14122"/>
                        <a:pt x="9718" y="13543"/>
                      </a:cubicBezTo>
                      <a:cubicBezTo>
                        <a:pt x="9369" y="12963"/>
                        <a:pt x="9039" y="12372"/>
                        <a:pt x="8729" y="11771"/>
                      </a:cubicBezTo>
                      <a:cubicBezTo>
                        <a:pt x="8581" y="11485"/>
                        <a:pt x="8438" y="11199"/>
                        <a:pt x="8300" y="10910"/>
                      </a:cubicBezTo>
                      <a:cubicBezTo>
                        <a:pt x="8146" y="10644"/>
                        <a:pt x="8014" y="10366"/>
                        <a:pt x="7906" y="10079"/>
                      </a:cubicBezTo>
                      <a:cubicBezTo>
                        <a:pt x="7898" y="10052"/>
                        <a:pt x="7924" y="10099"/>
                        <a:pt x="7895" y="10029"/>
                      </a:cubicBezTo>
                      <a:cubicBezTo>
                        <a:pt x="7828" y="9862"/>
                        <a:pt x="7760" y="9699"/>
                        <a:pt x="7695" y="9533"/>
                      </a:cubicBezTo>
                      <a:cubicBezTo>
                        <a:pt x="7577" y="9236"/>
                        <a:pt x="7464" y="8935"/>
                        <a:pt x="7357" y="8632"/>
                      </a:cubicBezTo>
                      <a:cubicBezTo>
                        <a:pt x="7128" y="7996"/>
                        <a:pt x="6919" y="7353"/>
                        <a:pt x="6732" y="6703"/>
                      </a:cubicBezTo>
                      <a:cubicBezTo>
                        <a:pt x="6545" y="6051"/>
                        <a:pt x="6378" y="5395"/>
                        <a:pt x="6234" y="4735"/>
                      </a:cubicBezTo>
                      <a:cubicBezTo>
                        <a:pt x="6157" y="4388"/>
                        <a:pt x="6087" y="4038"/>
                        <a:pt x="6023" y="3687"/>
                      </a:cubicBezTo>
                      <a:cubicBezTo>
                        <a:pt x="5997" y="3547"/>
                        <a:pt x="5972" y="3407"/>
                        <a:pt x="5948" y="3267"/>
                      </a:cubicBezTo>
                      <a:cubicBezTo>
                        <a:pt x="5928" y="3142"/>
                        <a:pt x="5818" y="2403"/>
                        <a:pt x="5928" y="3172"/>
                      </a:cubicBezTo>
                      <a:cubicBezTo>
                        <a:pt x="5870" y="2420"/>
                        <a:pt x="5567" y="1708"/>
                        <a:pt x="5066" y="1145"/>
                      </a:cubicBezTo>
                      <a:cubicBezTo>
                        <a:pt x="4418" y="492"/>
                        <a:pt x="3493" y="196"/>
                        <a:pt x="2587" y="351"/>
                      </a:cubicBezTo>
                      <a:cubicBezTo>
                        <a:pt x="1835" y="448"/>
                        <a:pt x="1155" y="849"/>
                        <a:pt x="706" y="1460"/>
                      </a:cubicBezTo>
                      <a:cubicBezTo>
                        <a:pt x="166" y="2193"/>
                        <a:pt x="-21" y="3130"/>
                        <a:pt x="199" y="4014"/>
                      </a:cubicBezTo>
                      <a:cubicBezTo>
                        <a:pt x="1174" y="10087"/>
                        <a:pt x="3759" y="15788"/>
                        <a:pt x="7684" y="20523"/>
                      </a:cubicBezTo>
                      <a:cubicBezTo>
                        <a:pt x="8807" y="21632"/>
                        <a:pt x="10613" y="21626"/>
                        <a:pt x="11728" y="20510"/>
                      </a:cubicBezTo>
                      <a:cubicBezTo>
                        <a:pt x="12796" y="19370"/>
                        <a:pt x="12790" y="17595"/>
                        <a:pt x="11713" y="164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126" name="Google Shape;2126;p35"/>
            <p:cNvGrpSpPr/>
            <p:nvPr/>
          </p:nvGrpSpPr>
          <p:grpSpPr>
            <a:xfrm rot="804749">
              <a:off x="6410927" y="2607837"/>
              <a:ext cx="570833" cy="510003"/>
              <a:chOff x="9058515" y="2948500"/>
              <a:chExt cx="265245" cy="236990"/>
            </a:xfrm>
          </p:grpSpPr>
          <p:grpSp>
            <p:nvGrpSpPr>
              <p:cNvPr id="2127" name="Google Shape;2127;p35"/>
              <p:cNvGrpSpPr/>
              <p:nvPr/>
            </p:nvGrpSpPr>
            <p:grpSpPr>
              <a:xfrm>
                <a:off x="9058515" y="2948500"/>
                <a:ext cx="265245" cy="236990"/>
                <a:chOff x="9058515" y="2948500"/>
                <a:chExt cx="265245" cy="236990"/>
              </a:xfrm>
            </p:grpSpPr>
            <p:sp>
              <p:nvSpPr>
                <p:cNvPr id="2128" name="Google Shape;2128;p35"/>
                <p:cNvSpPr/>
                <p:nvPr/>
              </p:nvSpPr>
              <p:spPr>
                <a:xfrm>
                  <a:off x="9058515" y="3029231"/>
                  <a:ext cx="191640" cy="15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0" h="156257" extrusionOk="0">
                      <a:moveTo>
                        <a:pt x="526" y="-8"/>
                      </a:moveTo>
                      <a:cubicBezTo>
                        <a:pt x="-348" y="2610"/>
                        <a:pt x="526" y="156249"/>
                        <a:pt x="526" y="156249"/>
                      </a:cubicBezTo>
                      <a:lnTo>
                        <a:pt x="191778" y="156249"/>
                      </a:lnTo>
                      <a:lnTo>
                        <a:pt x="191778" y="864"/>
                      </a:lnTo>
                      <a:close/>
                    </a:path>
                  </a:pathLst>
                </a:custGeom>
                <a:solidFill>
                  <a:srgbClr val="FFF6E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35"/>
                <p:cNvSpPr/>
                <p:nvPr/>
              </p:nvSpPr>
              <p:spPr>
                <a:xfrm>
                  <a:off x="9250158" y="2950737"/>
                  <a:ext cx="73601" cy="234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01" h="234753" extrusionOk="0">
                      <a:moveTo>
                        <a:pt x="73602" y="0"/>
                      </a:moveTo>
                      <a:lnTo>
                        <a:pt x="73602" y="141720"/>
                      </a:lnTo>
                      <a:lnTo>
                        <a:pt x="0" y="234754"/>
                      </a:lnTo>
                      <a:lnTo>
                        <a:pt x="0" y="79368"/>
                      </a:lnTo>
                      <a:lnTo>
                        <a:pt x="6388" y="72478"/>
                      </a:lnTo>
                      <a:lnTo>
                        <a:pt x="18203" y="59735"/>
                      </a:lnTo>
                      <a:lnTo>
                        <a:pt x="73602" y="0"/>
                      </a:ln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35"/>
                <p:cNvSpPr/>
                <p:nvPr/>
              </p:nvSpPr>
              <p:spPr>
                <a:xfrm>
                  <a:off x="9058894" y="2948500"/>
                  <a:ext cx="264866" cy="81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66" h="81604" extrusionOk="0">
                      <a:moveTo>
                        <a:pt x="264866" y="2236"/>
                      </a:moveTo>
                      <a:lnTo>
                        <a:pt x="209468" y="61972"/>
                      </a:lnTo>
                      <a:lnTo>
                        <a:pt x="197652" y="74714"/>
                      </a:lnTo>
                      <a:lnTo>
                        <a:pt x="191265" y="81604"/>
                      </a:lnTo>
                      <a:lnTo>
                        <a:pt x="175851" y="81528"/>
                      </a:lnTo>
                      <a:lnTo>
                        <a:pt x="0" y="80729"/>
                      </a:lnTo>
                      <a:lnTo>
                        <a:pt x="77277" y="0"/>
                      </a:lnTo>
                      <a:lnTo>
                        <a:pt x="264866" y="2236"/>
                      </a:lnTo>
                      <a:close/>
                    </a:path>
                  </a:pathLst>
                </a:custGeom>
                <a:solidFill>
                  <a:srgbClr val="FCEB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35"/>
                <p:cNvSpPr/>
                <p:nvPr/>
              </p:nvSpPr>
              <p:spPr>
                <a:xfrm>
                  <a:off x="9229946" y="3023210"/>
                  <a:ext cx="33387" cy="34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7" h="34347" extrusionOk="0">
                      <a:moveTo>
                        <a:pt x="26732" y="0"/>
                      </a:moveTo>
                      <a:cubicBezTo>
                        <a:pt x="26732" y="0"/>
                        <a:pt x="9601" y="-488"/>
                        <a:pt x="5456" y="6013"/>
                      </a:cubicBezTo>
                      <a:cubicBezTo>
                        <a:pt x="1310" y="12513"/>
                        <a:pt x="-1592" y="12721"/>
                        <a:pt x="1310" y="17486"/>
                      </a:cubicBezTo>
                      <a:cubicBezTo>
                        <a:pt x="4213" y="22251"/>
                        <a:pt x="8771" y="14171"/>
                        <a:pt x="10844" y="17486"/>
                      </a:cubicBezTo>
                      <a:cubicBezTo>
                        <a:pt x="12917" y="20800"/>
                        <a:pt x="6077" y="25359"/>
                        <a:pt x="9393" y="30124"/>
                      </a:cubicBezTo>
                      <a:cubicBezTo>
                        <a:pt x="12709" y="34890"/>
                        <a:pt x="20346" y="27845"/>
                        <a:pt x="20346" y="27845"/>
                      </a:cubicBezTo>
                      <a:cubicBezTo>
                        <a:pt x="20346" y="27845"/>
                        <a:pt x="20649" y="35925"/>
                        <a:pt x="26732" y="34060"/>
                      </a:cubicBezTo>
                      <a:cubicBezTo>
                        <a:pt x="32172" y="31990"/>
                        <a:pt x="34903" y="25904"/>
                        <a:pt x="32833" y="20466"/>
                      </a:cubicBezTo>
                      <a:cubicBezTo>
                        <a:pt x="32514" y="19630"/>
                        <a:pt x="32090" y="18837"/>
                        <a:pt x="31571" y="18108"/>
                      </a:cubicBezTo>
                      <a:cubicBezTo>
                        <a:pt x="27012" y="13756"/>
                        <a:pt x="29913" y="6712"/>
                        <a:pt x="31364" y="3397"/>
                      </a:cubicBezTo>
                      <a:cubicBezTo>
                        <a:pt x="32814" y="83"/>
                        <a:pt x="26732" y="0"/>
                        <a:pt x="26732" y="0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32" name="Google Shape;2132;p35"/>
              <p:cNvSpPr/>
              <p:nvPr/>
            </p:nvSpPr>
            <p:spPr>
              <a:xfrm>
                <a:off x="9074085" y="3068386"/>
                <a:ext cx="11155" cy="27663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27663" extrusionOk="0">
                    <a:moveTo>
                      <a:pt x="5494" y="27655"/>
                    </a:moveTo>
                    <a:cubicBezTo>
                      <a:pt x="7988" y="27706"/>
                      <a:pt x="9623" y="25080"/>
                      <a:pt x="10408" y="22713"/>
                    </a:cubicBezTo>
                    <a:cubicBezTo>
                      <a:pt x="11744" y="18679"/>
                      <a:pt x="12690" y="-5123"/>
                      <a:pt x="4517" y="990"/>
                    </a:cubicBezTo>
                    <a:cubicBezTo>
                      <a:pt x="-572" y="4795"/>
                      <a:pt x="-2385" y="27492"/>
                      <a:pt x="5494" y="27655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33" name="Google Shape;2133;p35"/>
              <p:cNvGrpSpPr/>
              <p:nvPr/>
            </p:nvGrpSpPr>
            <p:grpSpPr>
              <a:xfrm>
                <a:off x="9189654" y="3047794"/>
                <a:ext cx="7782" cy="56477"/>
                <a:chOff x="9189654" y="3047794"/>
                <a:chExt cx="7782" cy="56477"/>
              </a:xfrm>
            </p:grpSpPr>
            <p:sp>
              <p:nvSpPr>
                <p:cNvPr id="2134" name="Google Shape;2134;p35"/>
                <p:cNvSpPr/>
                <p:nvPr/>
              </p:nvSpPr>
              <p:spPr>
                <a:xfrm>
                  <a:off x="9190935" y="3047794"/>
                  <a:ext cx="6501" cy="5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1" h="56477" extrusionOk="0">
                      <a:moveTo>
                        <a:pt x="4635" y="56422"/>
                      </a:moveTo>
                      <a:cubicBezTo>
                        <a:pt x="4142" y="56536"/>
                        <a:pt x="3624" y="56442"/>
                        <a:pt x="3202" y="56163"/>
                      </a:cubicBezTo>
                      <a:cubicBezTo>
                        <a:pt x="4376" y="55447"/>
                        <a:pt x="4619" y="53542"/>
                        <a:pt x="4573" y="52019"/>
                      </a:cubicBezTo>
                      <a:cubicBezTo>
                        <a:pt x="4254" y="41275"/>
                        <a:pt x="3944" y="30526"/>
                        <a:pt x="3644" y="19773"/>
                      </a:cubicBezTo>
                      <a:cubicBezTo>
                        <a:pt x="3537" y="15856"/>
                        <a:pt x="4055" y="3101"/>
                        <a:pt x="137" y="434"/>
                      </a:cubicBezTo>
                      <a:cubicBezTo>
                        <a:pt x="633" y="-105"/>
                        <a:pt x="1466" y="-159"/>
                        <a:pt x="2027" y="314"/>
                      </a:cubicBezTo>
                      <a:cubicBezTo>
                        <a:pt x="6144" y="2690"/>
                        <a:pt x="5594" y="15795"/>
                        <a:pt x="5716" y="19773"/>
                      </a:cubicBezTo>
                      <a:cubicBezTo>
                        <a:pt x="6021" y="30531"/>
                        <a:pt x="6326" y="41280"/>
                        <a:pt x="6632" y="52019"/>
                      </a:cubicBezTo>
                      <a:cubicBezTo>
                        <a:pt x="6692" y="53786"/>
                        <a:pt x="6357" y="56071"/>
                        <a:pt x="4635" y="56422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35"/>
                <p:cNvSpPr/>
                <p:nvPr/>
              </p:nvSpPr>
              <p:spPr>
                <a:xfrm>
                  <a:off x="9189654" y="3048236"/>
                  <a:ext cx="5720" cy="5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0" h="55728" extrusionOk="0">
                      <a:moveTo>
                        <a:pt x="4482" y="55720"/>
                      </a:moveTo>
                      <a:cubicBezTo>
                        <a:pt x="3284" y="54582"/>
                        <a:pt x="2610" y="52999"/>
                        <a:pt x="2621" y="51347"/>
                      </a:cubicBezTo>
                      <a:cubicBezTo>
                        <a:pt x="1049" y="36693"/>
                        <a:pt x="219" y="21969"/>
                        <a:pt x="137" y="7231"/>
                      </a:cubicBezTo>
                      <a:cubicBezTo>
                        <a:pt x="213" y="5463"/>
                        <a:pt x="168" y="1332"/>
                        <a:pt x="1417" y="-8"/>
                      </a:cubicBezTo>
                      <a:cubicBezTo>
                        <a:pt x="5335" y="2658"/>
                        <a:pt x="4817" y="15413"/>
                        <a:pt x="4924" y="19330"/>
                      </a:cubicBezTo>
                      <a:cubicBezTo>
                        <a:pt x="5229" y="30089"/>
                        <a:pt x="5539" y="40837"/>
                        <a:pt x="5853" y="51576"/>
                      </a:cubicBezTo>
                      <a:cubicBezTo>
                        <a:pt x="5899" y="53100"/>
                        <a:pt x="5656" y="55005"/>
                        <a:pt x="4482" y="55720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36" name="Google Shape;2136;p35"/>
              <p:cNvGrpSpPr/>
              <p:nvPr/>
            </p:nvGrpSpPr>
            <p:grpSpPr>
              <a:xfrm>
                <a:off x="9110544" y="3037402"/>
                <a:ext cx="10724" cy="40316"/>
                <a:chOff x="9110544" y="3037402"/>
                <a:chExt cx="10724" cy="40316"/>
              </a:xfrm>
            </p:grpSpPr>
            <p:sp>
              <p:nvSpPr>
                <p:cNvPr id="2137" name="Google Shape;2137;p35"/>
                <p:cNvSpPr/>
                <p:nvPr/>
              </p:nvSpPr>
              <p:spPr>
                <a:xfrm>
                  <a:off x="9113017" y="3037417"/>
                  <a:ext cx="8251" cy="4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1" h="40301" extrusionOk="0">
                      <a:moveTo>
                        <a:pt x="6600" y="19253"/>
                      </a:moveTo>
                      <a:cubicBezTo>
                        <a:pt x="7207" y="24646"/>
                        <a:pt x="7346" y="30082"/>
                        <a:pt x="7012" y="35499"/>
                      </a:cubicBezTo>
                      <a:cubicBezTo>
                        <a:pt x="6372" y="38027"/>
                        <a:pt x="4269" y="40649"/>
                        <a:pt x="1693" y="40253"/>
                      </a:cubicBezTo>
                      <a:cubicBezTo>
                        <a:pt x="1133" y="40159"/>
                        <a:pt x="601" y="39939"/>
                        <a:pt x="137" y="39612"/>
                      </a:cubicBezTo>
                      <a:cubicBezTo>
                        <a:pt x="2393" y="38993"/>
                        <a:pt x="4098" y="37142"/>
                        <a:pt x="4528" y="34843"/>
                      </a:cubicBezTo>
                      <a:cubicBezTo>
                        <a:pt x="4853" y="29426"/>
                        <a:pt x="4716" y="23992"/>
                        <a:pt x="4117" y="18598"/>
                      </a:cubicBezTo>
                      <a:cubicBezTo>
                        <a:pt x="4447" y="16151"/>
                        <a:pt x="4915" y="13724"/>
                        <a:pt x="5519" y="11330"/>
                      </a:cubicBezTo>
                      <a:cubicBezTo>
                        <a:pt x="6312" y="7397"/>
                        <a:pt x="6159" y="1912"/>
                        <a:pt x="2074" y="-8"/>
                      </a:cubicBezTo>
                      <a:cubicBezTo>
                        <a:pt x="2579" y="33"/>
                        <a:pt x="3080" y="125"/>
                        <a:pt x="3567" y="266"/>
                      </a:cubicBezTo>
                      <a:cubicBezTo>
                        <a:pt x="8614" y="1729"/>
                        <a:pt x="8858" y="7764"/>
                        <a:pt x="8019" y="11984"/>
                      </a:cubicBezTo>
                      <a:cubicBezTo>
                        <a:pt x="7403" y="14377"/>
                        <a:pt x="6930" y="16804"/>
                        <a:pt x="6601" y="19253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5"/>
                <p:cNvSpPr/>
                <p:nvPr/>
              </p:nvSpPr>
              <p:spPr>
                <a:xfrm>
                  <a:off x="9110544" y="3037402"/>
                  <a:ext cx="8233" cy="39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3" h="39635" extrusionOk="0">
                      <a:moveTo>
                        <a:pt x="6590" y="18613"/>
                      </a:moveTo>
                      <a:cubicBezTo>
                        <a:pt x="7189" y="24007"/>
                        <a:pt x="7327" y="29441"/>
                        <a:pt x="7002" y="34858"/>
                      </a:cubicBezTo>
                      <a:cubicBezTo>
                        <a:pt x="6572" y="37157"/>
                        <a:pt x="4867" y="39008"/>
                        <a:pt x="2611" y="39627"/>
                      </a:cubicBezTo>
                      <a:cubicBezTo>
                        <a:pt x="1760" y="38984"/>
                        <a:pt x="1118" y="38105"/>
                        <a:pt x="767" y="37098"/>
                      </a:cubicBezTo>
                      <a:cubicBezTo>
                        <a:pt x="313" y="35530"/>
                        <a:pt x="148" y="33893"/>
                        <a:pt x="278" y="32267"/>
                      </a:cubicBezTo>
                      <a:cubicBezTo>
                        <a:pt x="385" y="26400"/>
                        <a:pt x="659" y="20518"/>
                        <a:pt x="584" y="14650"/>
                      </a:cubicBezTo>
                      <a:cubicBezTo>
                        <a:pt x="45" y="11083"/>
                        <a:pt x="-6" y="7459"/>
                        <a:pt x="430" y="3878"/>
                      </a:cubicBezTo>
                      <a:cubicBezTo>
                        <a:pt x="1162" y="1347"/>
                        <a:pt x="2183" y="-177"/>
                        <a:pt x="4547" y="7"/>
                      </a:cubicBezTo>
                      <a:cubicBezTo>
                        <a:pt x="8632" y="1927"/>
                        <a:pt x="8785" y="7412"/>
                        <a:pt x="7992" y="11344"/>
                      </a:cubicBezTo>
                      <a:cubicBezTo>
                        <a:pt x="7389" y="13739"/>
                        <a:pt x="6920" y="16166"/>
                        <a:pt x="6590" y="18613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39" name="Google Shape;2139;p35"/>
              <p:cNvSpPr/>
              <p:nvPr/>
            </p:nvSpPr>
            <p:spPr>
              <a:xfrm>
                <a:off x="9152727" y="3065268"/>
                <a:ext cx="8659" cy="12419"/>
              </a:xfrm>
              <a:custGeom>
                <a:avLst/>
                <a:gdLst/>
                <a:ahLst/>
                <a:cxnLst/>
                <a:rect l="l" t="t" r="r" b="b"/>
                <a:pathLst>
                  <a:path w="8659" h="12419" extrusionOk="0">
                    <a:moveTo>
                      <a:pt x="1730" y="2105"/>
                    </a:moveTo>
                    <a:cubicBezTo>
                      <a:pt x="1024" y="3311"/>
                      <a:pt x="535" y="4632"/>
                      <a:pt x="284" y="6008"/>
                    </a:cubicBezTo>
                    <a:cubicBezTo>
                      <a:pt x="-35" y="7465"/>
                      <a:pt x="170" y="8989"/>
                      <a:pt x="863" y="10311"/>
                    </a:cubicBezTo>
                    <a:cubicBezTo>
                      <a:pt x="1588" y="11638"/>
                      <a:pt x="2995" y="12448"/>
                      <a:pt x="4507" y="12410"/>
                    </a:cubicBezTo>
                    <a:cubicBezTo>
                      <a:pt x="5847" y="12239"/>
                      <a:pt x="7026" y="11444"/>
                      <a:pt x="7687" y="10266"/>
                    </a:cubicBezTo>
                    <a:cubicBezTo>
                      <a:pt x="8846" y="7937"/>
                      <a:pt x="9108" y="5263"/>
                      <a:pt x="8422" y="2754"/>
                    </a:cubicBezTo>
                    <a:cubicBezTo>
                      <a:pt x="8028" y="1545"/>
                      <a:pt x="7107" y="579"/>
                      <a:pt x="5917" y="127"/>
                    </a:cubicBezTo>
                    <a:cubicBezTo>
                      <a:pt x="4223" y="-357"/>
                      <a:pt x="2432" y="489"/>
                      <a:pt x="1730" y="2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40" name="Google Shape;2140;p35"/>
              <p:cNvGrpSpPr/>
              <p:nvPr/>
            </p:nvGrpSpPr>
            <p:grpSpPr>
              <a:xfrm>
                <a:off x="9187137" y="3099185"/>
                <a:ext cx="45705" cy="58436"/>
                <a:chOff x="9187137" y="3099185"/>
                <a:chExt cx="45705" cy="58436"/>
              </a:xfrm>
            </p:grpSpPr>
            <p:sp>
              <p:nvSpPr>
                <p:cNvPr id="2141" name="Google Shape;2141;p35"/>
                <p:cNvSpPr/>
                <p:nvPr/>
              </p:nvSpPr>
              <p:spPr>
                <a:xfrm>
                  <a:off x="9187137" y="3103600"/>
                  <a:ext cx="45705" cy="5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5" h="54021" extrusionOk="0">
                      <a:moveTo>
                        <a:pt x="45812" y="31749"/>
                      </a:moveTo>
                      <a:cubicBezTo>
                        <a:pt x="45544" y="38864"/>
                        <a:pt x="42202" y="45513"/>
                        <a:pt x="36651" y="49975"/>
                      </a:cubicBezTo>
                      <a:cubicBezTo>
                        <a:pt x="27656" y="54570"/>
                        <a:pt x="17169" y="55275"/>
                        <a:pt x="7640" y="51925"/>
                      </a:cubicBezTo>
                      <a:cubicBezTo>
                        <a:pt x="4892" y="51730"/>
                        <a:pt x="2361" y="50365"/>
                        <a:pt x="688" y="48177"/>
                      </a:cubicBezTo>
                      <a:cubicBezTo>
                        <a:pt x="220" y="47321"/>
                        <a:pt x="43" y="46337"/>
                        <a:pt x="185" y="45372"/>
                      </a:cubicBezTo>
                      <a:cubicBezTo>
                        <a:pt x="1787" y="46321"/>
                        <a:pt x="3557" y="46952"/>
                        <a:pt x="5398" y="47232"/>
                      </a:cubicBezTo>
                      <a:cubicBezTo>
                        <a:pt x="14928" y="50582"/>
                        <a:pt x="25415" y="49877"/>
                        <a:pt x="34410" y="45281"/>
                      </a:cubicBezTo>
                      <a:cubicBezTo>
                        <a:pt x="39961" y="40820"/>
                        <a:pt x="43304" y="34171"/>
                        <a:pt x="43572" y="27056"/>
                      </a:cubicBezTo>
                      <a:cubicBezTo>
                        <a:pt x="43776" y="20031"/>
                        <a:pt x="42960" y="13015"/>
                        <a:pt x="41149" y="6225"/>
                      </a:cubicBezTo>
                      <a:cubicBezTo>
                        <a:pt x="40653" y="4104"/>
                        <a:pt x="40006" y="2021"/>
                        <a:pt x="39212" y="-8"/>
                      </a:cubicBezTo>
                      <a:cubicBezTo>
                        <a:pt x="41101" y="3419"/>
                        <a:pt x="42507" y="7090"/>
                        <a:pt x="43389" y="10902"/>
                      </a:cubicBezTo>
                      <a:cubicBezTo>
                        <a:pt x="45201" y="17698"/>
                        <a:pt x="46017" y="24720"/>
                        <a:pt x="45812" y="31749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35"/>
                <p:cNvSpPr/>
                <p:nvPr/>
              </p:nvSpPr>
              <p:spPr>
                <a:xfrm>
                  <a:off x="9187184" y="3099185"/>
                  <a:ext cx="43418" cy="53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18" h="53742" extrusionOk="0">
                      <a:moveTo>
                        <a:pt x="43525" y="31471"/>
                      </a:moveTo>
                      <a:cubicBezTo>
                        <a:pt x="43256" y="38586"/>
                        <a:pt x="39913" y="45234"/>
                        <a:pt x="34362" y="49696"/>
                      </a:cubicBezTo>
                      <a:cubicBezTo>
                        <a:pt x="25368" y="54292"/>
                        <a:pt x="14880" y="54997"/>
                        <a:pt x="5351" y="51647"/>
                      </a:cubicBezTo>
                      <a:cubicBezTo>
                        <a:pt x="3510" y="51367"/>
                        <a:pt x="1739" y="50736"/>
                        <a:pt x="137" y="49787"/>
                      </a:cubicBezTo>
                      <a:cubicBezTo>
                        <a:pt x="893" y="46622"/>
                        <a:pt x="3321" y="44125"/>
                        <a:pt x="6465" y="43281"/>
                      </a:cubicBezTo>
                      <a:cubicBezTo>
                        <a:pt x="10534" y="42138"/>
                        <a:pt x="14926" y="42854"/>
                        <a:pt x="18980" y="41711"/>
                      </a:cubicBezTo>
                      <a:cubicBezTo>
                        <a:pt x="26157" y="39014"/>
                        <a:pt x="31057" y="32327"/>
                        <a:pt x="31465" y="24674"/>
                      </a:cubicBezTo>
                      <a:cubicBezTo>
                        <a:pt x="32030" y="19218"/>
                        <a:pt x="26343" y="5641"/>
                        <a:pt x="30734" y="1466"/>
                      </a:cubicBezTo>
                      <a:cubicBezTo>
                        <a:pt x="34043" y="-1705"/>
                        <a:pt x="36954" y="687"/>
                        <a:pt x="39164" y="4406"/>
                      </a:cubicBezTo>
                      <a:cubicBezTo>
                        <a:pt x="39958" y="6435"/>
                        <a:pt x="40605" y="8518"/>
                        <a:pt x="41101" y="10640"/>
                      </a:cubicBezTo>
                      <a:cubicBezTo>
                        <a:pt x="42913" y="17430"/>
                        <a:pt x="43729" y="24446"/>
                        <a:pt x="43525" y="31471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43" name="Google Shape;2143;p35"/>
              <p:cNvGrpSpPr/>
              <p:nvPr/>
            </p:nvGrpSpPr>
            <p:grpSpPr>
              <a:xfrm>
                <a:off x="9106115" y="3102215"/>
                <a:ext cx="27594" cy="75150"/>
                <a:chOff x="9106115" y="3102215"/>
                <a:chExt cx="27594" cy="75150"/>
              </a:xfrm>
            </p:grpSpPr>
            <p:sp>
              <p:nvSpPr>
                <p:cNvPr id="2144" name="Google Shape;2144;p35"/>
                <p:cNvSpPr/>
                <p:nvPr/>
              </p:nvSpPr>
              <p:spPr>
                <a:xfrm>
                  <a:off x="9106115" y="3102471"/>
                  <a:ext cx="24326" cy="7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6" h="74894" extrusionOk="0">
                      <a:moveTo>
                        <a:pt x="24464" y="72910"/>
                      </a:moveTo>
                      <a:cubicBezTo>
                        <a:pt x="23702" y="74205"/>
                        <a:pt x="22848" y="74983"/>
                        <a:pt x="21934" y="74876"/>
                      </a:cubicBezTo>
                      <a:cubicBezTo>
                        <a:pt x="18031" y="74450"/>
                        <a:pt x="20638" y="63645"/>
                        <a:pt x="18900" y="58890"/>
                      </a:cubicBezTo>
                      <a:cubicBezTo>
                        <a:pt x="17178" y="54136"/>
                        <a:pt x="8961" y="57595"/>
                        <a:pt x="6369" y="50692"/>
                      </a:cubicBezTo>
                      <a:cubicBezTo>
                        <a:pt x="3778" y="43773"/>
                        <a:pt x="11125" y="35575"/>
                        <a:pt x="12803" y="31674"/>
                      </a:cubicBezTo>
                      <a:cubicBezTo>
                        <a:pt x="14479" y="27788"/>
                        <a:pt x="4479" y="9211"/>
                        <a:pt x="4479" y="9211"/>
                      </a:cubicBezTo>
                      <a:cubicBezTo>
                        <a:pt x="4479" y="9211"/>
                        <a:pt x="-264" y="1501"/>
                        <a:pt x="165" y="-8"/>
                      </a:cubicBezTo>
                      <a:cubicBezTo>
                        <a:pt x="988" y="1303"/>
                        <a:pt x="2176" y="2964"/>
                        <a:pt x="3258" y="4442"/>
                      </a:cubicBezTo>
                      <a:cubicBezTo>
                        <a:pt x="6638" y="8990"/>
                        <a:pt x="9665" y="13789"/>
                        <a:pt x="12314" y="18797"/>
                      </a:cubicBezTo>
                      <a:cubicBezTo>
                        <a:pt x="14724" y="23384"/>
                        <a:pt x="16720" y="28108"/>
                        <a:pt x="15958" y="29891"/>
                      </a:cubicBezTo>
                      <a:cubicBezTo>
                        <a:pt x="14282" y="33777"/>
                        <a:pt x="6933" y="41991"/>
                        <a:pt x="9525" y="48893"/>
                      </a:cubicBezTo>
                      <a:cubicBezTo>
                        <a:pt x="12117" y="55812"/>
                        <a:pt x="20333" y="52353"/>
                        <a:pt x="22056" y="57108"/>
                      </a:cubicBezTo>
                      <a:cubicBezTo>
                        <a:pt x="23687" y="61573"/>
                        <a:pt x="21491" y="71387"/>
                        <a:pt x="24464" y="72910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5"/>
                <p:cNvSpPr/>
                <p:nvPr/>
              </p:nvSpPr>
              <p:spPr>
                <a:xfrm>
                  <a:off x="9106142" y="3102215"/>
                  <a:ext cx="27567" cy="73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7" h="73174" extrusionOk="0">
                      <a:moveTo>
                        <a:pt x="24436" y="73166"/>
                      </a:moveTo>
                      <a:cubicBezTo>
                        <a:pt x="21464" y="71642"/>
                        <a:pt x="23659" y="61829"/>
                        <a:pt x="22029" y="57364"/>
                      </a:cubicBezTo>
                      <a:cubicBezTo>
                        <a:pt x="20305" y="52609"/>
                        <a:pt x="12090" y="56067"/>
                        <a:pt x="9497" y="49149"/>
                      </a:cubicBezTo>
                      <a:cubicBezTo>
                        <a:pt x="6906" y="42247"/>
                        <a:pt x="14255" y="34033"/>
                        <a:pt x="15931" y="30146"/>
                      </a:cubicBezTo>
                      <a:cubicBezTo>
                        <a:pt x="16693" y="28364"/>
                        <a:pt x="14696" y="23640"/>
                        <a:pt x="12287" y="19053"/>
                      </a:cubicBezTo>
                      <a:cubicBezTo>
                        <a:pt x="9638" y="14045"/>
                        <a:pt x="6611" y="9246"/>
                        <a:pt x="3231" y="4698"/>
                      </a:cubicBezTo>
                      <a:cubicBezTo>
                        <a:pt x="2149" y="3219"/>
                        <a:pt x="960" y="1559"/>
                        <a:pt x="137" y="247"/>
                      </a:cubicBezTo>
                      <a:cubicBezTo>
                        <a:pt x="229" y="-103"/>
                        <a:pt x="610" y="-117"/>
                        <a:pt x="1372" y="355"/>
                      </a:cubicBezTo>
                      <a:cubicBezTo>
                        <a:pt x="9751" y="9483"/>
                        <a:pt x="16677" y="19844"/>
                        <a:pt x="21907" y="31076"/>
                      </a:cubicBezTo>
                      <a:cubicBezTo>
                        <a:pt x="23203" y="36258"/>
                        <a:pt x="17577" y="40142"/>
                        <a:pt x="16129" y="45324"/>
                      </a:cubicBezTo>
                      <a:cubicBezTo>
                        <a:pt x="14681" y="50506"/>
                        <a:pt x="26221" y="50505"/>
                        <a:pt x="27517" y="55276"/>
                      </a:cubicBezTo>
                      <a:cubicBezTo>
                        <a:pt x="28173" y="61409"/>
                        <a:pt x="27106" y="67605"/>
                        <a:pt x="24436" y="73166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46" name="Google Shape;2146;p35"/>
              <p:cNvGrpSpPr/>
              <p:nvPr/>
            </p:nvGrpSpPr>
            <p:grpSpPr>
              <a:xfrm>
                <a:off x="9143915" y="3094031"/>
                <a:ext cx="29176" cy="59250"/>
                <a:chOff x="9143915" y="3094031"/>
                <a:chExt cx="29176" cy="59250"/>
              </a:xfrm>
            </p:grpSpPr>
            <p:sp>
              <p:nvSpPr>
                <p:cNvPr id="2147" name="Google Shape;2147;p35"/>
                <p:cNvSpPr/>
                <p:nvPr/>
              </p:nvSpPr>
              <p:spPr>
                <a:xfrm>
                  <a:off x="9144056" y="3094031"/>
                  <a:ext cx="29035" cy="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5" h="59250" extrusionOk="0">
                      <a:moveTo>
                        <a:pt x="29073" y="24998"/>
                      </a:moveTo>
                      <a:cubicBezTo>
                        <a:pt x="27486" y="31048"/>
                        <a:pt x="23737" y="63872"/>
                        <a:pt x="19423" y="58690"/>
                      </a:cubicBezTo>
                      <a:lnTo>
                        <a:pt x="19285" y="58508"/>
                      </a:lnTo>
                      <a:cubicBezTo>
                        <a:pt x="22729" y="54028"/>
                        <a:pt x="25582" y="30072"/>
                        <a:pt x="26908" y="24998"/>
                      </a:cubicBezTo>
                      <a:cubicBezTo>
                        <a:pt x="28493" y="18948"/>
                        <a:pt x="10809" y="3586"/>
                        <a:pt x="1068" y="478"/>
                      </a:cubicBezTo>
                      <a:cubicBezTo>
                        <a:pt x="731" y="371"/>
                        <a:pt x="412" y="279"/>
                        <a:pt x="137" y="219"/>
                      </a:cubicBezTo>
                      <a:cubicBezTo>
                        <a:pt x="473" y="-131"/>
                        <a:pt x="1418" y="-101"/>
                        <a:pt x="3233" y="478"/>
                      </a:cubicBezTo>
                      <a:cubicBezTo>
                        <a:pt x="12974" y="3586"/>
                        <a:pt x="30658" y="18948"/>
                        <a:pt x="29073" y="24998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5"/>
                <p:cNvSpPr/>
                <p:nvPr/>
              </p:nvSpPr>
              <p:spPr>
                <a:xfrm>
                  <a:off x="9143915" y="3094258"/>
                  <a:ext cx="27011" cy="58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1" h="58288" extrusionOk="0">
                      <a:moveTo>
                        <a:pt x="27049" y="24770"/>
                      </a:moveTo>
                      <a:cubicBezTo>
                        <a:pt x="25723" y="29844"/>
                        <a:pt x="22871" y="53800"/>
                        <a:pt x="19427" y="58280"/>
                      </a:cubicBezTo>
                      <a:cubicBezTo>
                        <a:pt x="15386" y="52748"/>
                        <a:pt x="21272" y="29874"/>
                        <a:pt x="19564" y="23916"/>
                      </a:cubicBezTo>
                      <a:cubicBezTo>
                        <a:pt x="17045" y="18589"/>
                        <a:pt x="13435" y="13849"/>
                        <a:pt x="8968" y="10004"/>
                      </a:cubicBezTo>
                      <a:cubicBezTo>
                        <a:pt x="8968" y="10004"/>
                        <a:pt x="-1169" y="1485"/>
                        <a:pt x="279" y="-8"/>
                      </a:cubicBezTo>
                      <a:cubicBezTo>
                        <a:pt x="553" y="52"/>
                        <a:pt x="873" y="143"/>
                        <a:pt x="1209" y="250"/>
                      </a:cubicBezTo>
                      <a:cubicBezTo>
                        <a:pt x="10950" y="3358"/>
                        <a:pt x="28634" y="18720"/>
                        <a:pt x="27049" y="24770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49" name="Google Shape;2149;p35"/>
              <p:cNvSpPr/>
              <p:nvPr/>
            </p:nvSpPr>
            <p:spPr>
              <a:xfrm>
                <a:off x="9138991" y="3116355"/>
                <a:ext cx="9845" cy="9841"/>
              </a:xfrm>
              <a:custGeom>
                <a:avLst/>
                <a:gdLst/>
                <a:ahLst/>
                <a:cxnLst/>
                <a:rect l="l" t="t" r="r" b="b"/>
                <a:pathLst>
                  <a:path w="9845" h="9841" extrusionOk="0">
                    <a:moveTo>
                      <a:pt x="9983" y="4913"/>
                    </a:moveTo>
                    <a:cubicBezTo>
                      <a:pt x="9983" y="7630"/>
                      <a:pt x="7778" y="9833"/>
                      <a:pt x="5060" y="9833"/>
                    </a:cubicBezTo>
                    <a:cubicBezTo>
                      <a:pt x="2341" y="9832"/>
                      <a:pt x="137" y="7629"/>
                      <a:pt x="137" y="4912"/>
                    </a:cubicBezTo>
                    <a:cubicBezTo>
                      <a:pt x="137" y="2194"/>
                      <a:pt x="2341" y="-8"/>
                      <a:pt x="5060" y="-8"/>
                    </a:cubicBezTo>
                    <a:cubicBezTo>
                      <a:pt x="7779" y="-9"/>
                      <a:pt x="9983" y="2194"/>
                      <a:pt x="9983" y="4912"/>
                    </a:cubicBezTo>
                    <a:cubicBezTo>
                      <a:pt x="9983" y="4912"/>
                      <a:pt x="9983" y="4912"/>
                      <a:pt x="9983" y="49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0" name="Google Shape;2150;p35"/>
              <p:cNvSpPr/>
              <p:nvPr/>
            </p:nvSpPr>
            <p:spPr>
              <a:xfrm>
                <a:off x="9145471" y="3134637"/>
                <a:ext cx="3365" cy="3364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3364" extrusionOk="0">
                    <a:moveTo>
                      <a:pt x="3503" y="1674"/>
                    </a:moveTo>
                    <a:cubicBezTo>
                      <a:pt x="3503" y="2603"/>
                      <a:pt x="2749" y="3356"/>
                      <a:pt x="1820" y="3356"/>
                    </a:cubicBezTo>
                    <a:cubicBezTo>
                      <a:pt x="890" y="3355"/>
                      <a:pt x="137" y="2602"/>
                      <a:pt x="137" y="1673"/>
                    </a:cubicBezTo>
                    <a:cubicBezTo>
                      <a:pt x="137" y="744"/>
                      <a:pt x="891" y="-9"/>
                      <a:pt x="1821" y="-8"/>
                    </a:cubicBezTo>
                    <a:cubicBezTo>
                      <a:pt x="2750" y="-8"/>
                      <a:pt x="3503" y="745"/>
                      <a:pt x="3503" y="1674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1" name="Google Shape;2151;p35"/>
              <p:cNvSpPr/>
              <p:nvPr/>
            </p:nvSpPr>
            <p:spPr>
              <a:xfrm>
                <a:off x="9076273" y="3134402"/>
                <a:ext cx="10785" cy="10781"/>
              </a:xfrm>
              <a:custGeom>
                <a:avLst/>
                <a:gdLst/>
                <a:ahLst/>
                <a:cxnLst/>
                <a:rect l="l" t="t" r="r" b="b"/>
                <a:pathLst>
                  <a:path w="10785" h="10781" extrusionOk="0">
                    <a:moveTo>
                      <a:pt x="10923" y="5383"/>
                    </a:moveTo>
                    <a:cubicBezTo>
                      <a:pt x="10923" y="8360"/>
                      <a:pt x="8508" y="10773"/>
                      <a:pt x="5530" y="10773"/>
                    </a:cubicBezTo>
                    <a:cubicBezTo>
                      <a:pt x="2551" y="10773"/>
                      <a:pt x="137" y="8359"/>
                      <a:pt x="137" y="5382"/>
                    </a:cubicBezTo>
                    <a:cubicBezTo>
                      <a:pt x="137" y="2405"/>
                      <a:pt x="2552" y="-9"/>
                      <a:pt x="5531" y="-8"/>
                    </a:cubicBezTo>
                    <a:cubicBezTo>
                      <a:pt x="8510" y="-8"/>
                      <a:pt x="10923" y="2405"/>
                      <a:pt x="10923" y="5383"/>
                    </a:cubicBezTo>
                    <a:cubicBezTo>
                      <a:pt x="10923" y="5383"/>
                      <a:pt x="10923" y="5383"/>
                      <a:pt x="10923" y="5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2" name="Google Shape;2152;p35"/>
              <p:cNvSpPr/>
              <p:nvPr/>
            </p:nvSpPr>
            <p:spPr>
              <a:xfrm>
                <a:off x="9084518" y="3121116"/>
                <a:ext cx="5082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5080" extrusionOk="0">
                    <a:moveTo>
                      <a:pt x="5219" y="2532"/>
                    </a:moveTo>
                    <a:cubicBezTo>
                      <a:pt x="5219" y="3934"/>
                      <a:pt x="4082" y="5072"/>
                      <a:pt x="2678" y="5072"/>
                    </a:cubicBezTo>
                    <a:cubicBezTo>
                      <a:pt x="1275" y="5072"/>
                      <a:pt x="137" y="3935"/>
                      <a:pt x="137" y="2532"/>
                    </a:cubicBezTo>
                    <a:cubicBezTo>
                      <a:pt x="137" y="1129"/>
                      <a:pt x="1275" y="-8"/>
                      <a:pt x="2677" y="-8"/>
                    </a:cubicBezTo>
                    <a:cubicBezTo>
                      <a:pt x="4081" y="-8"/>
                      <a:pt x="5219" y="1129"/>
                      <a:pt x="5219" y="25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3" name="Google Shape;2153;p35"/>
              <p:cNvSpPr/>
              <p:nvPr/>
            </p:nvSpPr>
            <p:spPr>
              <a:xfrm>
                <a:off x="9221413" y="3060515"/>
                <a:ext cx="4741" cy="4739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739" extrusionOk="0">
                    <a:moveTo>
                      <a:pt x="4879" y="2361"/>
                    </a:moveTo>
                    <a:cubicBezTo>
                      <a:pt x="4879" y="3670"/>
                      <a:pt x="3817" y="4731"/>
                      <a:pt x="2508" y="4731"/>
                    </a:cubicBezTo>
                    <a:cubicBezTo>
                      <a:pt x="1199" y="4731"/>
                      <a:pt x="137" y="3670"/>
                      <a:pt x="137" y="2361"/>
                    </a:cubicBezTo>
                    <a:cubicBezTo>
                      <a:pt x="137" y="1053"/>
                      <a:pt x="1199" y="-8"/>
                      <a:pt x="2508" y="-8"/>
                    </a:cubicBezTo>
                    <a:cubicBezTo>
                      <a:pt x="3817" y="-8"/>
                      <a:pt x="4879" y="1053"/>
                      <a:pt x="4879" y="2361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4" name="Google Shape;2154;p35"/>
              <p:cNvSpPr/>
              <p:nvPr/>
            </p:nvSpPr>
            <p:spPr>
              <a:xfrm>
                <a:off x="9223958" y="3073841"/>
                <a:ext cx="4391" cy="4390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4390" extrusionOk="0">
                    <a:moveTo>
                      <a:pt x="4529" y="2187"/>
                    </a:moveTo>
                    <a:cubicBezTo>
                      <a:pt x="4529" y="3399"/>
                      <a:pt x="3545" y="4382"/>
                      <a:pt x="2333" y="4382"/>
                    </a:cubicBezTo>
                    <a:cubicBezTo>
                      <a:pt x="1120" y="4381"/>
                      <a:pt x="137" y="3398"/>
                      <a:pt x="137" y="2186"/>
                    </a:cubicBezTo>
                    <a:cubicBezTo>
                      <a:pt x="137" y="974"/>
                      <a:pt x="1121" y="-9"/>
                      <a:pt x="2334" y="-8"/>
                    </a:cubicBezTo>
                    <a:cubicBezTo>
                      <a:pt x="3547" y="-8"/>
                      <a:pt x="4529" y="975"/>
                      <a:pt x="4529" y="2187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55" name="Google Shape;2155;p35"/>
              <p:cNvGrpSpPr/>
              <p:nvPr/>
            </p:nvGrpSpPr>
            <p:grpSpPr>
              <a:xfrm>
                <a:off x="9105132" y="2988001"/>
                <a:ext cx="42024" cy="13109"/>
                <a:chOff x="9105132" y="2988001"/>
                <a:chExt cx="42024" cy="13109"/>
              </a:xfrm>
            </p:grpSpPr>
            <p:sp>
              <p:nvSpPr>
                <p:cNvPr id="2156" name="Google Shape;2156;p35"/>
                <p:cNvSpPr/>
                <p:nvPr/>
              </p:nvSpPr>
              <p:spPr>
                <a:xfrm>
                  <a:off x="9105132" y="2988001"/>
                  <a:ext cx="42024" cy="9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24" h="9764" extrusionOk="0">
                      <a:moveTo>
                        <a:pt x="42065" y="9724"/>
                      </a:moveTo>
                      <a:lnTo>
                        <a:pt x="42049" y="9756"/>
                      </a:lnTo>
                      <a:cubicBezTo>
                        <a:pt x="41626" y="8301"/>
                        <a:pt x="40674" y="7057"/>
                        <a:pt x="39382" y="6266"/>
                      </a:cubicBezTo>
                      <a:cubicBezTo>
                        <a:pt x="32633" y="3468"/>
                        <a:pt x="25374" y="2108"/>
                        <a:pt x="18069" y="2273"/>
                      </a:cubicBezTo>
                      <a:cubicBezTo>
                        <a:pt x="13348" y="1960"/>
                        <a:pt x="8631" y="2940"/>
                        <a:pt x="4426" y="5108"/>
                      </a:cubicBezTo>
                      <a:cubicBezTo>
                        <a:pt x="2713" y="5935"/>
                        <a:pt x="1324" y="7308"/>
                        <a:pt x="477" y="9010"/>
                      </a:cubicBezTo>
                      <a:cubicBezTo>
                        <a:pt x="389" y="9216"/>
                        <a:pt x="323" y="9430"/>
                        <a:pt x="278" y="9649"/>
                      </a:cubicBezTo>
                      <a:cubicBezTo>
                        <a:pt x="37" y="8692"/>
                        <a:pt x="107" y="7684"/>
                        <a:pt x="477" y="6770"/>
                      </a:cubicBezTo>
                      <a:cubicBezTo>
                        <a:pt x="1325" y="5072"/>
                        <a:pt x="2714" y="3705"/>
                        <a:pt x="4426" y="2883"/>
                      </a:cubicBezTo>
                      <a:cubicBezTo>
                        <a:pt x="8631" y="715"/>
                        <a:pt x="13348" y="-265"/>
                        <a:pt x="18069" y="49"/>
                      </a:cubicBezTo>
                      <a:cubicBezTo>
                        <a:pt x="25375" y="-125"/>
                        <a:pt x="32635" y="1235"/>
                        <a:pt x="39382" y="4041"/>
                      </a:cubicBezTo>
                      <a:cubicBezTo>
                        <a:pt x="41419" y="5148"/>
                        <a:pt x="42505" y="7448"/>
                        <a:pt x="42064" y="9724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5"/>
                <p:cNvSpPr/>
                <p:nvPr/>
              </p:nvSpPr>
              <p:spPr>
                <a:xfrm>
                  <a:off x="9105272" y="2990225"/>
                  <a:ext cx="41771" cy="10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71" h="10885" extrusionOk="0">
                      <a:moveTo>
                        <a:pt x="41909" y="7531"/>
                      </a:moveTo>
                      <a:cubicBezTo>
                        <a:pt x="40955" y="9736"/>
                        <a:pt x="38691" y="11076"/>
                        <a:pt x="36300" y="10853"/>
                      </a:cubicBezTo>
                      <a:cubicBezTo>
                        <a:pt x="33967" y="10575"/>
                        <a:pt x="31686" y="9959"/>
                        <a:pt x="29531" y="9025"/>
                      </a:cubicBezTo>
                      <a:cubicBezTo>
                        <a:pt x="22414" y="6628"/>
                        <a:pt x="14702" y="6666"/>
                        <a:pt x="7608" y="9132"/>
                      </a:cubicBezTo>
                      <a:cubicBezTo>
                        <a:pt x="5770" y="10157"/>
                        <a:pt x="3574" y="10324"/>
                        <a:pt x="1602" y="9589"/>
                      </a:cubicBezTo>
                      <a:cubicBezTo>
                        <a:pt x="843" y="9093"/>
                        <a:pt x="316" y="8313"/>
                        <a:pt x="137" y="7425"/>
                      </a:cubicBezTo>
                      <a:cubicBezTo>
                        <a:pt x="183" y="7206"/>
                        <a:pt x="250" y="6992"/>
                        <a:pt x="336" y="6785"/>
                      </a:cubicBezTo>
                      <a:cubicBezTo>
                        <a:pt x="1184" y="5084"/>
                        <a:pt x="2573" y="3711"/>
                        <a:pt x="4285" y="2884"/>
                      </a:cubicBezTo>
                      <a:cubicBezTo>
                        <a:pt x="8490" y="716"/>
                        <a:pt x="13208" y="-265"/>
                        <a:pt x="17929" y="49"/>
                      </a:cubicBezTo>
                      <a:cubicBezTo>
                        <a:pt x="25234" y="-117"/>
                        <a:pt x="32492" y="1243"/>
                        <a:pt x="39241" y="4042"/>
                      </a:cubicBezTo>
                      <a:cubicBezTo>
                        <a:pt x="40534" y="4833"/>
                        <a:pt x="41485" y="6077"/>
                        <a:pt x="41909" y="75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58" name="Google Shape;2158;p35"/>
              <p:cNvSpPr/>
              <p:nvPr/>
            </p:nvSpPr>
            <p:spPr>
              <a:xfrm>
                <a:off x="9158024" y="2999181"/>
                <a:ext cx="7635" cy="7632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7632" extrusionOk="0">
                    <a:moveTo>
                      <a:pt x="1220" y="1145"/>
                    </a:moveTo>
                    <a:cubicBezTo>
                      <a:pt x="-251" y="2655"/>
                      <a:pt x="-219" y="5071"/>
                      <a:pt x="1291" y="6541"/>
                    </a:cubicBezTo>
                    <a:cubicBezTo>
                      <a:pt x="2801" y="8012"/>
                      <a:pt x="5219" y="7980"/>
                      <a:pt x="6690" y="6471"/>
                    </a:cubicBezTo>
                    <a:cubicBezTo>
                      <a:pt x="8161" y="4961"/>
                      <a:pt x="8129" y="2545"/>
                      <a:pt x="6619" y="1074"/>
                    </a:cubicBezTo>
                    <a:cubicBezTo>
                      <a:pt x="5624" y="105"/>
                      <a:pt x="4180" y="-247"/>
                      <a:pt x="2850" y="1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59" name="Google Shape;2159;p35"/>
              <p:cNvGrpSpPr/>
              <p:nvPr/>
            </p:nvGrpSpPr>
            <p:grpSpPr>
              <a:xfrm>
                <a:off x="9284824" y="3028732"/>
                <a:ext cx="21140" cy="42337"/>
                <a:chOff x="9284824" y="3028732"/>
                <a:chExt cx="21140" cy="42337"/>
              </a:xfrm>
            </p:grpSpPr>
            <p:sp>
              <p:nvSpPr>
                <p:cNvPr id="2160" name="Google Shape;2160;p35"/>
                <p:cNvSpPr/>
                <p:nvPr/>
              </p:nvSpPr>
              <p:spPr>
                <a:xfrm>
                  <a:off x="9289371" y="3028732"/>
                  <a:ext cx="16593" cy="4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3" h="42270" extrusionOk="0">
                      <a:moveTo>
                        <a:pt x="15291" y="39062"/>
                      </a:moveTo>
                      <a:cubicBezTo>
                        <a:pt x="14253" y="40748"/>
                        <a:pt x="12546" y="41911"/>
                        <a:pt x="10597" y="42262"/>
                      </a:cubicBezTo>
                      <a:cubicBezTo>
                        <a:pt x="11730" y="41679"/>
                        <a:pt x="12683" y="40799"/>
                        <a:pt x="13356" y="39717"/>
                      </a:cubicBezTo>
                      <a:cubicBezTo>
                        <a:pt x="15546" y="34879"/>
                        <a:pt x="15222" y="29275"/>
                        <a:pt x="12486" y="24722"/>
                      </a:cubicBezTo>
                      <a:cubicBezTo>
                        <a:pt x="9750" y="20273"/>
                        <a:pt x="7695" y="15440"/>
                        <a:pt x="6389" y="10384"/>
                      </a:cubicBezTo>
                      <a:cubicBezTo>
                        <a:pt x="6296" y="8282"/>
                        <a:pt x="6000" y="6194"/>
                        <a:pt x="5504" y="4150"/>
                      </a:cubicBezTo>
                      <a:cubicBezTo>
                        <a:pt x="4902" y="1775"/>
                        <a:pt x="2539" y="292"/>
                        <a:pt x="137" y="782"/>
                      </a:cubicBezTo>
                      <a:cubicBezTo>
                        <a:pt x="2373" y="-681"/>
                        <a:pt x="5373" y="-55"/>
                        <a:pt x="6837" y="2180"/>
                      </a:cubicBezTo>
                      <a:cubicBezTo>
                        <a:pt x="7102" y="2586"/>
                        <a:pt x="7306" y="3029"/>
                        <a:pt x="7439" y="3495"/>
                      </a:cubicBezTo>
                      <a:cubicBezTo>
                        <a:pt x="7934" y="5545"/>
                        <a:pt x="8230" y="7637"/>
                        <a:pt x="8324" y="9743"/>
                      </a:cubicBezTo>
                      <a:cubicBezTo>
                        <a:pt x="9630" y="14800"/>
                        <a:pt x="11686" y="19633"/>
                        <a:pt x="14422" y="24083"/>
                      </a:cubicBezTo>
                      <a:cubicBezTo>
                        <a:pt x="17157" y="28630"/>
                        <a:pt x="17481" y="34230"/>
                        <a:pt x="15290" y="39062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5"/>
                <p:cNvSpPr/>
                <p:nvPr/>
              </p:nvSpPr>
              <p:spPr>
                <a:xfrm>
                  <a:off x="9284824" y="3029429"/>
                  <a:ext cx="19205" cy="4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5" h="41640" extrusionOk="0">
                      <a:moveTo>
                        <a:pt x="17902" y="39020"/>
                      </a:moveTo>
                      <a:cubicBezTo>
                        <a:pt x="17230" y="40102"/>
                        <a:pt x="16277" y="40982"/>
                        <a:pt x="15143" y="41565"/>
                      </a:cubicBezTo>
                      <a:cubicBezTo>
                        <a:pt x="13980" y="41784"/>
                        <a:pt x="12780" y="41465"/>
                        <a:pt x="11880" y="40697"/>
                      </a:cubicBezTo>
                      <a:cubicBezTo>
                        <a:pt x="10460" y="38978"/>
                        <a:pt x="9879" y="36716"/>
                        <a:pt x="10296" y="34526"/>
                      </a:cubicBezTo>
                      <a:cubicBezTo>
                        <a:pt x="11390" y="28652"/>
                        <a:pt x="10328" y="22582"/>
                        <a:pt x="7306" y="17427"/>
                      </a:cubicBezTo>
                      <a:cubicBezTo>
                        <a:pt x="5356" y="14989"/>
                        <a:pt x="2382" y="13374"/>
                        <a:pt x="965" y="10585"/>
                      </a:cubicBezTo>
                      <a:cubicBezTo>
                        <a:pt x="-175" y="8335"/>
                        <a:pt x="-135" y="5668"/>
                        <a:pt x="1072" y="3453"/>
                      </a:cubicBezTo>
                      <a:cubicBezTo>
                        <a:pt x="1902" y="1986"/>
                        <a:pt x="3163" y="810"/>
                        <a:pt x="4685" y="85"/>
                      </a:cubicBezTo>
                      <a:cubicBezTo>
                        <a:pt x="7087" y="-405"/>
                        <a:pt x="9450" y="1078"/>
                        <a:pt x="10052" y="3453"/>
                      </a:cubicBezTo>
                      <a:cubicBezTo>
                        <a:pt x="10548" y="5497"/>
                        <a:pt x="10844" y="7585"/>
                        <a:pt x="10936" y="9686"/>
                      </a:cubicBezTo>
                      <a:cubicBezTo>
                        <a:pt x="12242" y="14743"/>
                        <a:pt x="14298" y="19576"/>
                        <a:pt x="17034" y="24025"/>
                      </a:cubicBezTo>
                      <a:cubicBezTo>
                        <a:pt x="19769" y="28578"/>
                        <a:pt x="20094" y="34182"/>
                        <a:pt x="17904" y="390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62" name="Google Shape;2162;p35"/>
              <p:cNvGrpSpPr/>
              <p:nvPr/>
            </p:nvGrpSpPr>
            <p:grpSpPr>
              <a:xfrm>
                <a:off x="9271075" y="3092917"/>
                <a:ext cx="8717" cy="38140"/>
                <a:chOff x="9271075" y="3092917"/>
                <a:chExt cx="8717" cy="38140"/>
              </a:xfrm>
            </p:grpSpPr>
            <p:sp>
              <p:nvSpPr>
                <p:cNvPr id="2163" name="Google Shape;2163;p35"/>
                <p:cNvSpPr/>
                <p:nvPr/>
              </p:nvSpPr>
              <p:spPr>
                <a:xfrm>
                  <a:off x="9273516" y="3092917"/>
                  <a:ext cx="6276" cy="38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6" h="38140" extrusionOk="0">
                      <a:moveTo>
                        <a:pt x="6374" y="28305"/>
                      </a:moveTo>
                      <a:cubicBezTo>
                        <a:pt x="6525" y="30586"/>
                        <a:pt x="6250" y="32875"/>
                        <a:pt x="5565" y="35056"/>
                      </a:cubicBezTo>
                      <a:cubicBezTo>
                        <a:pt x="4758" y="37129"/>
                        <a:pt x="2882" y="38698"/>
                        <a:pt x="1281" y="37936"/>
                      </a:cubicBezTo>
                      <a:cubicBezTo>
                        <a:pt x="1186" y="37886"/>
                        <a:pt x="1095" y="37830"/>
                        <a:pt x="1008" y="37769"/>
                      </a:cubicBezTo>
                      <a:cubicBezTo>
                        <a:pt x="2013" y="37129"/>
                        <a:pt x="2780" y="36176"/>
                        <a:pt x="3187" y="35056"/>
                      </a:cubicBezTo>
                      <a:cubicBezTo>
                        <a:pt x="3873" y="32876"/>
                        <a:pt x="4147" y="30586"/>
                        <a:pt x="3995" y="28305"/>
                      </a:cubicBezTo>
                      <a:cubicBezTo>
                        <a:pt x="3995" y="22606"/>
                        <a:pt x="3985" y="16916"/>
                        <a:pt x="3964" y="11237"/>
                      </a:cubicBezTo>
                      <a:cubicBezTo>
                        <a:pt x="3946" y="7326"/>
                        <a:pt x="2597" y="3537"/>
                        <a:pt x="137" y="494"/>
                      </a:cubicBezTo>
                      <a:cubicBezTo>
                        <a:pt x="3126" y="-2188"/>
                        <a:pt x="6343" y="6513"/>
                        <a:pt x="6343" y="11237"/>
                      </a:cubicBezTo>
                      <a:cubicBezTo>
                        <a:pt x="6358" y="16922"/>
                        <a:pt x="6368" y="22611"/>
                        <a:pt x="6374" y="28305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5"/>
                <p:cNvSpPr/>
                <p:nvPr/>
              </p:nvSpPr>
              <p:spPr>
                <a:xfrm>
                  <a:off x="9271075" y="3093420"/>
                  <a:ext cx="6339" cy="37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9" h="37274" extrusionOk="0">
                      <a:moveTo>
                        <a:pt x="6436" y="27803"/>
                      </a:moveTo>
                      <a:cubicBezTo>
                        <a:pt x="6588" y="30084"/>
                        <a:pt x="6314" y="32373"/>
                        <a:pt x="5628" y="34554"/>
                      </a:cubicBezTo>
                      <a:cubicBezTo>
                        <a:pt x="5220" y="35673"/>
                        <a:pt x="4454" y="36627"/>
                        <a:pt x="3449" y="37266"/>
                      </a:cubicBezTo>
                      <a:cubicBezTo>
                        <a:pt x="1786" y="36200"/>
                        <a:pt x="1451" y="33152"/>
                        <a:pt x="1375" y="30592"/>
                      </a:cubicBezTo>
                      <a:cubicBezTo>
                        <a:pt x="-71" y="21476"/>
                        <a:pt x="-251" y="12205"/>
                        <a:pt x="841" y="3040"/>
                      </a:cubicBezTo>
                      <a:cubicBezTo>
                        <a:pt x="1170" y="1901"/>
                        <a:pt x="1766" y="856"/>
                        <a:pt x="2578" y="-8"/>
                      </a:cubicBezTo>
                      <a:cubicBezTo>
                        <a:pt x="5038" y="3034"/>
                        <a:pt x="6387" y="6823"/>
                        <a:pt x="6405" y="10735"/>
                      </a:cubicBezTo>
                      <a:cubicBezTo>
                        <a:pt x="6420" y="16419"/>
                        <a:pt x="6431" y="22108"/>
                        <a:pt x="6436" y="278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65" name="Google Shape;2165;p35"/>
              <p:cNvSpPr/>
              <p:nvPr/>
            </p:nvSpPr>
            <p:spPr>
              <a:xfrm>
                <a:off x="9267707" y="3062390"/>
                <a:ext cx="11457" cy="11452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11452" extrusionOk="0">
                    <a:moveTo>
                      <a:pt x="11594" y="5717"/>
                    </a:moveTo>
                    <a:cubicBezTo>
                      <a:pt x="11595" y="8879"/>
                      <a:pt x="9031" y="11443"/>
                      <a:pt x="5867" y="11444"/>
                    </a:cubicBezTo>
                    <a:cubicBezTo>
                      <a:pt x="2703" y="11444"/>
                      <a:pt x="138" y="8881"/>
                      <a:pt x="137" y="5719"/>
                    </a:cubicBezTo>
                    <a:cubicBezTo>
                      <a:pt x="137" y="2556"/>
                      <a:pt x="2701" y="-8"/>
                      <a:pt x="5865" y="-8"/>
                    </a:cubicBezTo>
                    <a:cubicBezTo>
                      <a:pt x="5866" y="-8"/>
                      <a:pt x="5866" y="-8"/>
                      <a:pt x="5866" y="-8"/>
                    </a:cubicBezTo>
                    <a:cubicBezTo>
                      <a:pt x="9030" y="-8"/>
                      <a:pt x="11594" y="2555"/>
                      <a:pt x="11594" y="57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6" name="Google Shape;2166;p35"/>
              <p:cNvSpPr/>
              <p:nvPr/>
            </p:nvSpPr>
            <p:spPr>
              <a:xfrm>
                <a:off x="9281868" y="3079261"/>
                <a:ext cx="5917" cy="5914"/>
              </a:xfrm>
              <a:custGeom>
                <a:avLst/>
                <a:gdLst/>
                <a:ahLst/>
                <a:cxnLst/>
                <a:rect l="l" t="t" r="r" b="b"/>
                <a:pathLst>
                  <a:path w="5917" h="5914" extrusionOk="0">
                    <a:moveTo>
                      <a:pt x="6054" y="2948"/>
                    </a:moveTo>
                    <a:cubicBezTo>
                      <a:pt x="6054" y="4582"/>
                      <a:pt x="4730" y="5906"/>
                      <a:pt x="3096" y="5906"/>
                    </a:cubicBezTo>
                    <a:cubicBezTo>
                      <a:pt x="1462" y="5906"/>
                      <a:pt x="137" y="4583"/>
                      <a:pt x="137" y="2949"/>
                    </a:cubicBezTo>
                    <a:cubicBezTo>
                      <a:pt x="137" y="1316"/>
                      <a:pt x="1462" y="-8"/>
                      <a:pt x="3096" y="-8"/>
                    </a:cubicBezTo>
                    <a:cubicBezTo>
                      <a:pt x="3096" y="-8"/>
                      <a:pt x="3096" y="-8"/>
                      <a:pt x="3097" y="-8"/>
                    </a:cubicBezTo>
                    <a:cubicBezTo>
                      <a:pt x="4730" y="-8"/>
                      <a:pt x="6054" y="1316"/>
                      <a:pt x="6055" y="2948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7" name="Google Shape;2167;p35"/>
              <p:cNvSpPr/>
              <p:nvPr/>
            </p:nvSpPr>
            <p:spPr>
              <a:xfrm>
                <a:off x="9300853" y="3083620"/>
                <a:ext cx="10368" cy="10364"/>
              </a:xfrm>
              <a:custGeom>
                <a:avLst/>
                <a:gdLst/>
                <a:ahLst/>
                <a:cxnLst/>
                <a:rect l="l" t="t" r="r" b="b"/>
                <a:pathLst>
                  <a:path w="10368" h="10364" extrusionOk="0">
                    <a:moveTo>
                      <a:pt x="10506" y="5174"/>
                    </a:moveTo>
                    <a:cubicBezTo>
                      <a:pt x="10506" y="8036"/>
                      <a:pt x="8185" y="10356"/>
                      <a:pt x="5321" y="10356"/>
                    </a:cubicBezTo>
                    <a:cubicBezTo>
                      <a:pt x="2458" y="10356"/>
                      <a:pt x="137" y="8035"/>
                      <a:pt x="137" y="5173"/>
                    </a:cubicBezTo>
                    <a:cubicBezTo>
                      <a:pt x="137" y="2311"/>
                      <a:pt x="2459" y="-9"/>
                      <a:pt x="5322" y="-8"/>
                    </a:cubicBezTo>
                    <a:cubicBezTo>
                      <a:pt x="8185" y="-8"/>
                      <a:pt x="10507" y="2312"/>
                      <a:pt x="10506" y="5174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35"/>
              <p:cNvSpPr/>
              <p:nvPr/>
            </p:nvSpPr>
            <p:spPr>
              <a:xfrm>
                <a:off x="9307831" y="3028973"/>
                <a:ext cx="6487" cy="6484"/>
              </a:xfrm>
              <a:custGeom>
                <a:avLst/>
                <a:gdLst/>
                <a:ahLst/>
                <a:cxnLst/>
                <a:rect l="l" t="t" r="r" b="b"/>
                <a:pathLst>
                  <a:path w="6487" h="6484" extrusionOk="0">
                    <a:moveTo>
                      <a:pt x="6625" y="3234"/>
                    </a:moveTo>
                    <a:cubicBezTo>
                      <a:pt x="6625" y="5024"/>
                      <a:pt x="5172" y="6476"/>
                      <a:pt x="3381" y="6476"/>
                    </a:cubicBezTo>
                    <a:cubicBezTo>
                      <a:pt x="1589" y="6476"/>
                      <a:pt x="137" y="5024"/>
                      <a:pt x="137" y="3234"/>
                    </a:cubicBezTo>
                    <a:cubicBezTo>
                      <a:pt x="137" y="1443"/>
                      <a:pt x="1589" y="-8"/>
                      <a:pt x="3381" y="-8"/>
                    </a:cubicBezTo>
                    <a:cubicBezTo>
                      <a:pt x="5172" y="-8"/>
                      <a:pt x="6624" y="1443"/>
                      <a:pt x="6625" y="3234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9" name="Google Shape;2169;p35"/>
              <p:cNvSpPr/>
              <p:nvPr/>
            </p:nvSpPr>
            <p:spPr>
              <a:xfrm>
                <a:off x="9309094" y="3045678"/>
                <a:ext cx="4256" cy="4254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4254" extrusionOk="0">
                    <a:moveTo>
                      <a:pt x="4394" y="2119"/>
                    </a:moveTo>
                    <a:cubicBezTo>
                      <a:pt x="4394" y="3293"/>
                      <a:pt x="3441" y="4246"/>
                      <a:pt x="2266" y="4246"/>
                    </a:cubicBezTo>
                    <a:cubicBezTo>
                      <a:pt x="1090" y="4247"/>
                      <a:pt x="137" y="3294"/>
                      <a:pt x="137" y="2120"/>
                    </a:cubicBezTo>
                    <a:cubicBezTo>
                      <a:pt x="137" y="945"/>
                      <a:pt x="1090" y="-8"/>
                      <a:pt x="2265" y="-8"/>
                    </a:cubicBezTo>
                    <a:cubicBezTo>
                      <a:pt x="3441" y="-9"/>
                      <a:pt x="4394" y="943"/>
                      <a:pt x="4394" y="2118"/>
                    </a:cubicBezTo>
                    <a:cubicBezTo>
                      <a:pt x="4394" y="2118"/>
                      <a:pt x="4394" y="2118"/>
                      <a:pt x="4394" y="2119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0" name="Google Shape;2170;p35"/>
              <p:cNvSpPr/>
              <p:nvPr/>
            </p:nvSpPr>
            <p:spPr>
              <a:xfrm>
                <a:off x="9114426" y="3008428"/>
                <a:ext cx="8701" cy="8698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8698" extrusionOk="0">
                    <a:moveTo>
                      <a:pt x="8838" y="4341"/>
                    </a:moveTo>
                    <a:cubicBezTo>
                      <a:pt x="8838" y="6743"/>
                      <a:pt x="6891" y="8690"/>
                      <a:pt x="4488" y="8690"/>
                    </a:cubicBezTo>
                    <a:cubicBezTo>
                      <a:pt x="2085" y="8690"/>
                      <a:pt x="137" y="6743"/>
                      <a:pt x="137" y="4341"/>
                    </a:cubicBezTo>
                    <a:cubicBezTo>
                      <a:pt x="137" y="1939"/>
                      <a:pt x="2085" y="-8"/>
                      <a:pt x="4488" y="-8"/>
                    </a:cubicBezTo>
                    <a:cubicBezTo>
                      <a:pt x="4488" y="-8"/>
                      <a:pt x="4488" y="-8"/>
                      <a:pt x="4489" y="-8"/>
                    </a:cubicBezTo>
                    <a:cubicBezTo>
                      <a:pt x="6892" y="-8"/>
                      <a:pt x="8839" y="1939"/>
                      <a:pt x="8839" y="43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1" name="Google Shape;2171;p35"/>
              <p:cNvSpPr/>
              <p:nvPr/>
            </p:nvSpPr>
            <p:spPr>
              <a:xfrm>
                <a:off x="9128338" y="3011264"/>
                <a:ext cx="3024" cy="3023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3023" extrusionOk="0">
                    <a:moveTo>
                      <a:pt x="3162" y="1504"/>
                    </a:moveTo>
                    <a:cubicBezTo>
                      <a:pt x="3162" y="2339"/>
                      <a:pt x="2484" y="3015"/>
                      <a:pt x="1649" y="3015"/>
                    </a:cubicBezTo>
                    <a:cubicBezTo>
                      <a:pt x="814" y="3015"/>
                      <a:pt x="137" y="2338"/>
                      <a:pt x="137" y="1503"/>
                    </a:cubicBezTo>
                    <a:cubicBezTo>
                      <a:pt x="137" y="668"/>
                      <a:pt x="814" y="-8"/>
                      <a:pt x="1649" y="-8"/>
                    </a:cubicBezTo>
                    <a:cubicBezTo>
                      <a:pt x="2485" y="-9"/>
                      <a:pt x="3162" y="668"/>
                      <a:pt x="3162" y="1503"/>
                    </a:cubicBezTo>
                    <a:cubicBezTo>
                      <a:pt x="3162" y="1504"/>
                      <a:pt x="3162" y="1504"/>
                      <a:pt x="3162" y="1504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2" name="Google Shape;2172;p35"/>
              <p:cNvSpPr/>
              <p:nvPr/>
            </p:nvSpPr>
            <p:spPr>
              <a:xfrm>
                <a:off x="9125312" y="2972820"/>
                <a:ext cx="6050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047" extrusionOk="0">
                    <a:moveTo>
                      <a:pt x="6188" y="3015"/>
                    </a:moveTo>
                    <a:cubicBezTo>
                      <a:pt x="6188" y="4685"/>
                      <a:pt x="4834" y="6039"/>
                      <a:pt x="3163" y="6039"/>
                    </a:cubicBezTo>
                    <a:cubicBezTo>
                      <a:pt x="1492" y="6040"/>
                      <a:pt x="138" y="4686"/>
                      <a:pt x="137" y="3016"/>
                    </a:cubicBezTo>
                    <a:cubicBezTo>
                      <a:pt x="137" y="1346"/>
                      <a:pt x="1491" y="-8"/>
                      <a:pt x="3162" y="-8"/>
                    </a:cubicBezTo>
                    <a:cubicBezTo>
                      <a:pt x="3162" y="-8"/>
                      <a:pt x="3162" y="-8"/>
                      <a:pt x="3163" y="-8"/>
                    </a:cubicBezTo>
                    <a:cubicBezTo>
                      <a:pt x="4834" y="-8"/>
                      <a:pt x="6188" y="1345"/>
                      <a:pt x="6188" y="3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3" name="Google Shape;2173;p35"/>
            <p:cNvGrpSpPr/>
            <p:nvPr/>
          </p:nvGrpSpPr>
          <p:grpSpPr>
            <a:xfrm rot="-659455">
              <a:off x="7543371" y="1943037"/>
              <a:ext cx="508550" cy="493351"/>
              <a:chOff x="9132001" y="2775471"/>
              <a:chExt cx="236307" cy="229255"/>
            </a:xfrm>
          </p:grpSpPr>
          <p:grpSp>
            <p:nvGrpSpPr>
              <p:cNvPr id="2174" name="Google Shape;2174;p35"/>
              <p:cNvGrpSpPr/>
              <p:nvPr/>
            </p:nvGrpSpPr>
            <p:grpSpPr>
              <a:xfrm>
                <a:off x="9132001" y="2775471"/>
                <a:ext cx="236307" cy="229255"/>
                <a:chOff x="9132001" y="2775471"/>
                <a:chExt cx="236307" cy="229255"/>
              </a:xfrm>
            </p:grpSpPr>
            <p:grpSp>
              <p:nvGrpSpPr>
                <p:cNvPr id="2175" name="Google Shape;2175;p35"/>
                <p:cNvGrpSpPr/>
                <p:nvPr/>
              </p:nvGrpSpPr>
              <p:grpSpPr>
                <a:xfrm>
                  <a:off x="9132001" y="2775471"/>
                  <a:ext cx="236307" cy="229255"/>
                  <a:chOff x="9132001" y="2775471"/>
                  <a:chExt cx="236307" cy="229255"/>
                </a:xfrm>
              </p:grpSpPr>
              <p:sp>
                <p:nvSpPr>
                  <p:cNvPr id="2176" name="Google Shape;2176;p35"/>
                  <p:cNvSpPr/>
                  <p:nvPr/>
                </p:nvSpPr>
                <p:spPr>
                  <a:xfrm>
                    <a:off x="9202982" y="2839657"/>
                    <a:ext cx="165326" cy="165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326" h="165069" extrusionOk="0">
                        <a:moveTo>
                          <a:pt x="152" y="12594"/>
                        </a:moveTo>
                        <a:cubicBezTo>
                          <a:pt x="-242" y="13993"/>
                          <a:pt x="7421" y="165062"/>
                          <a:pt x="7421" y="165062"/>
                        </a:cubicBezTo>
                        <a:lnTo>
                          <a:pt x="165463" y="147867"/>
                        </a:lnTo>
                        <a:lnTo>
                          <a:pt x="158413" y="-8"/>
                        </a:ln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7" name="Google Shape;2177;p35"/>
                  <p:cNvSpPr/>
                  <p:nvPr/>
                </p:nvSpPr>
                <p:spPr>
                  <a:xfrm>
                    <a:off x="9132002" y="2792582"/>
                    <a:ext cx="78264" cy="212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64" h="212144" extrusionOk="0">
                        <a:moveTo>
                          <a:pt x="137" y="-8"/>
                        </a:moveTo>
                        <a:lnTo>
                          <a:pt x="71132" y="59669"/>
                        </a:lnTo>
                        <a:lnTo>
                          <a:pt x="78402" y="212136"/>
                        </a:lnTo>
                        <a:cubicBezTo>
                          <a:pt x="78402" y="212136"/>
                          <a:pt x="3782" y="146588"/>
                          <a:pt x="6140" y="146475"/>
                        </a:cubicBezTo>
                        <a:cubicBezTo>
                          <a:pt x="8497" y="146364"/>
                          <a:pt x="137" y="-8"/>
                          <a:pt x="137" y="-8"/>
                        </a:cubicBezTo>
                        <a:close/>
                      </a:path>
                    </a:pathLst>
                  </a:custGeom>
                  <a:solidFill>
                    <a:srgbClr val="FCEBD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78" name="Google Shape;2178;p35"/>
                  <p:cNvSpPr/>
                  <p:nvPr/>
                </p:nvSpPr>
                <p:spPr>
                  <a:xfrm>
                    <a:off x="9132001" y="2775471"/>
                    <a:ext cx="229260" cy="76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60" h="76788" extrusionOk="0">
                        <a:moveTo>
                          <a:pt x="229260" y="64189"/>
                        </a:moveTo>
                        <a:lnTo>
                          <a:pt x="146661" y="0"/>
                        </a:lnTo>
                        <a:lnTo>
                          <a:pt x="0" y="17111"/>
                        </a:lnTo>
                        <a:lnTo>
                          <a:pt x="70993" y="76789"/>
                        </a:lnTo>
                        <a:lnTo>
                          <a:pt x="229260" y="64189"/>
                        </a:lnTo>
                        <a:close/>
                      </a:path>
                    </a:pathLst>
                  </a:custGeom>
                  <a:solidFill>
                    <a:srgbClr val="FFF6E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79" name="Google Shape;2179;p35"/>
                <p:cNvGrpSpPr/>
                <p:nvPr/>
              </p:nvGrpSpPr>
              <p:grpSpPr>
                <a:xfrm>
                  <a:off x="9183060" y="2806939"/>
                  <a:ext cx="56999" cy="30503"/>
                  <a:chOff x="9183060" y="2806939"/>
                  <a:chExt cx="56999" cy="30503"/>
                </a:xfrm>
              </p:grpSpPr>
              <p:sp>
                <p:nvSpPr>
                  <p:cNvPr id="2180" name="Google Shape;2180;p35"/>
                  <p:cNvSpPr/>
                  <p:nvPr/>
                </p:nvSpPr>
                <p:spPr>
                  <a:xfrm>
                    <a:off x="9183060" y="2807599"/>
                    <a:ext cx="56999" cy="29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99" h="29843" extrusionOk="0">
                        <a:moveTo>
                          <a:pt x="57131" y="23230"/>
                        </a:moveTo>
                        <a:cubicBezTo>
                          <a:pt x="57284" y="25639"/>
                          <a:pt x="54189" y="27071"/>
                          <a:pt x="51720" y="27620"/>
                        </a:cubicBezTo>
                        <a:cubicBezTo>
                          <a:pt x="43077" y="30547"/>
                          <a:pt x="33715" y="30574"/>
                          <a:pt x="25055" y="27695"/>
                        </a:cubicBezTo>
                        <a:cubicBezTo>
                          <a:pt x="20574" y="25260"/>
                          <a:pt x="16583" y="22015"/>
                          <a:pt x="13286" y="18125"/>
                        </a:cubicBezTo>
                        <a:cubicBezTo>
                          <a:pt x="10145" y="14864"/>
                          <a:pt x="770" y="8175"/>
                          <a:pt x="222" y="3588"/>
                        </a:cubicBezTo>
                        <a:cubicBezTo>
                          <a:pt x="-97" y="2193"/>
                          <a:pt x="502" y="750"/>
                          <a:pt x="1716" y="-8"/>
                        </a:cubicBezTo>
                        <a:cubicBezTo>
                          <a:pt x="1704" y="282"/>
                          <a:pt x="1714" y="572"/>
                          <a:pt x="1747" y="860"/>
                        </a:cubicBezTo>
                        <a:cubicBezTo>
                          <a:pt x="2295" y="5431"/>
                          <a:pt x="11670" y="12121"/>
                          <a:pt x="14811" y="15384"/>
                        </a:cubicBezTo>
                        <a:cubicBezTo>
                          <a:pt x="23718" y="27304"/>
                          <a:pt x="39807" y="31278"/>
                          <a:pt x="53243" y="24876"/>
                        </a:cubicBezTo>
                        <a:cubicBezTo>
                          <a:pt x="54635" y="24588"/>
                          <a:pt x="55955" y="24028"/>
                          <a:pt x="57131" y="23230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1" name="Google Shape;2181;p35"/>
                  <p:cNvSpPr/>
                  <p:nvPr/>
                </p:nvSpPr>
                <p:spPr>
                  <a:xfrm>
                    <a:off x="9184634" y="2806939"/>
                    <a:ext cx="55420" cy="285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20" h="28582" extrusionOk="0">
                        <a:moveTo>
                          <a:pt x="55558" y="23890"/>
                        </a:moveTo>
                        <a:cubicBezTo>
                          <a:pt x="54382" y="24688"/>
                          <a:pt x="53061" y="25247"/>
                          <a:pt x="51670" y="25536"/>
                        </a:cubicBezTo>
                        <a:cubicBezTo>
                          <a:pt x="38234" y="31938"/>
                          <a:pt x="22145" y="27964"/>
                          <a:pt x="13238" y="16044"/>
                        </a:cubicBezTo>
                        <a:cubicBezTo>
                          <a:pt x="10097" y="12781"/>
                          <a:pt x="722" y="6091"/>
                          <a:pt x="173" y="1520"/>
                        </a:cubicBezTo>
                        <a:cubicBezTo>
                          <a:pt x="140" y="1232"/>
                          <a:pt x="130" y="942"/>
                          <a:pt x="143" y="652"/>
                        </a:cubicBezTo>
                        <a:cubicBezTo>
                          <a:pt x="3848" y="-521"/>
                          <a:pt x="7872" y="-119"/>
                          <a:pt x="11271" y="1763"/>
                        </a:cubicBezTo>
                        <a:cubicBezTo>
                          <a:pt x="15601" y="4172"/>
                          <a:pt x="18970" y="7981"/>
                          <a:pt x="23177" y="10602"/>
                        </a:cubicBezTo>
                        <a:cubicBezTo>
                          <a:pt x="32020" y="16088"/>
                          <a:pt x="43453" y="15647"/>
                          <a:pt x="52645" y="20523"/>
                        </a:cubicBezTo>
                        <a:cubicBezTo>
                          <a:pt x="54022" y="21053"/>
                          <a:pt x="55083" y="22180"/>
                          <a:pt x="55527" y="23585"/>
                        </a:cubicBezTo>
                        <a:cubicBezTo>
                          <a:pt x="55544" y="23686"/>
                          <a:pt x="55554" y="23788"/>
                          <a:pt x="55557" y="23890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82" name="Google Shape;2182;p35"/>
                <p:cNvSpPr/>
                <p:nvPr/>
              </p:nvSpPr>
              <p:spPr>
                <a:xfrm>
                  <a:off x="9210383" y="2801320"/>
                  <a:ext cx="11392" cy="11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2" h="11240" extrusionOk="0">
                      <a:moveTo>
                        <a:pt x="1467" y="4999"/>
                      </a:moveTo>
                      <a:cubicBezTo>
                        <a:pt x="2205" y="7085"/>
                        <a:pt x="3491" y="8933"/>
                        <a:pt x="5190" y="10351"/>
                      </a:cubicBezTo>
                      <a:cubicBezTo>
                        <a:pt x="7005" y="11745"/>
                        <a:pt x="9598" y="11454"/>
                        <a:pt x="11058" y="9691"/>
                      </a:cubicBezTo>
                      <a:cubicBezTo>
                        <a:pt x="11750" y="8363"/>
                        <a:pt x="11677" y="6765"/>
                        <a:pt x="10867" y="5505"/>
                      </a:cubicBezTo>
                      <a:cubicBezTo>
                        <a:pt x="10056" y="4279"/>
                        <a:pt x="9031" y="3208"/>
                        <a:pt x="7841" y="2345"/>
                      </a:cubicBezTo>
                      <a:cubicBezTo>
                        <a:pt x="6705" y="1233"/>
                        <a:pt x="5293" y="443"/>
                        <a:pt x="3751" y="57"/>
                      </a:cubicBezTo>
                      <a:cubicBezTo>
                        <a:pt x="2141" y="-279"/>
                        <a:pt x="551" y="708"/>
                        <a:pt x="137" y="2298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83" name="Google Shape;2183;p35"/>
                <p:cNvGrpSpPr/>
                <p:nvPr/>
              </p:nvGrpSpPr>
              <p:grpSpPr>
                <a:xfrm>
                  <a:off x="9147153" y="2832104"/>
                  <a:ext cx="10101" cy="98052"/>
                  <a:chOff x="9147153" y="2832104"/>
                  <a:chExt cx="10101" cy="98052"/>
                </a:xfrm>
              </p:grpSpPr>
              <p:sp>
                <p:nvSpPr>
                  <p:cNvPr id="2184" name="Google Shape;2184;p35"/>
                  <p:cNvSpPr/>
                  <p:nvPr/>
                </p:nvSpPr>
                <p:spPr>
                  <a:xfrm>
                    <a:off x="9147153" y="2832104"/>
                    <a:ext cx="8016" cy="98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16" h="98052" extrusionOk="0">
                        <a:moveTo>
                          <a:pt x="8153" y="97565"/>
                        </a:moveTo>
                        <a:cubicBezTo>
                          <a:pt x="7895" y="97728"/>
                          <a:pt x="7619" y="97861"/>
                          <a:pt x="7331" y="97962"/>
                        </a:cubicBezTo>
                        <a:cubicBezTo>
                          <a:pt x="5400" y="98348"/>
                          <a:pt x="3458" y="97349"/>
                          <a:pt x="2651" y="95554"/>
                        </a:cubicBezTo>
                        <a:cubicBezTo>
                          <a:pt x="1920" y="93780"/>
                          <a:pt x="1617" y="91859"/>
                          <a:pt x="1766" y="89946"/>
                        </a:cubicBezTo>
                        <a:cubicBezTo>
                          <a:pt x="1734" y="70059"/>
                          <a:pt x="1709" y="50168"/>
                          <a:pt x="1690" y="30271"/>
                        </a:cubicBezTo>
                        <a:cubicBezTo>
                          <a:pt x="1675" y="21569"/>
                          <a:pt x="730" y="13233"/>
                          <a:pt x="165" y="4746"/>
                        </a:cubicBezTo>
                        <a:cubicBezTo>
                          <a:pt x="-155" y="-39"/>
                          <a:pt x="2376" y="-831"/>
                          <a:pt x="4648" y="693"/>
                        </a:cubicBezTo>
                        <a:cubicBezTo>
                          <a:pt x="3822" y="1871"/>
                          <a:pt x="3498" y="3329"/>
                          <a:pt x="3749" y="4746"/>
                        </a:cubicBezTo>
                        <a:cubicBezTo>
                          <a:pt x="4312" y="13233"/>
                          <a:pt x="5257" y="21569"/>
                          <a:pt x="5257" y="30271"/>
                        </a:cubicBezTo>
                        <a:cubicBezTo>
                          <a:pt x="5288" y="50158"/>
                          <a:pt x="5313" y="70049"/>
                          <a:pt x="5334" y="89946"/>
                        </a:cubicBezTo>
                        <a:cubicBezTo>
                          <a:pt x="5198" y="91860"/>
                          <a:pt x="5506" y="93779"/>
                          <a:pt x="6233" y="95554"/>
                        </a:cubicBezTo>
                        <a:cubicBezTo>
                          <a:pt x="6669" y="96393"/>
                          <a:pt x="7335" y="97091"/>
                          <a:pt x="8153" y="97565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5" name="Google Shape;2185;p35"/>
                  <p:cNvSpPr/>
                  <p:nvPr/>
                </p:nvSpPr>
                <p:spPr>
                  <a:xfrm>
                    <a:off x="9150681" y="2832805"/>
                    <a:ext cx="6573" cy="96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3" h="96872" extrusionOk="0">
                        <a:moveTo>
                          <a:pt x="4625" y="96864"/>
                        </a:moveTo>
                        <a:cubicBezTo>
                          <a:pt x="3807" y="96390"/>
                          <a:pt x="3141" y="95692"/>
                          <a:pt x="2705" y="94853"/>
                        </a:cubicBezTo>
                        <a:cubicBezTo>
                          <a:pt x="1977" y="93078"/>
                          <a:pt x="1669" y="91159"/>
                          <a:pt x="1805" y="89245"/>
                        </a:cubicBezTo>
                        <a:cubicBezTo>
                          <a:pt x="1790" y="69359"/>
                          <a:pt x="1765" y="49467"/>
                          <a:pt x="1729" y="29570"/>
                        </a:cubicBezTo>
                        <a:cubicBezTo>
                          <a:pt x="1729" y="20868"/>
                          <a:pt x="784" y="12532"/>
                          <a:pt x="220" y="4045"/>
                        </a:cubicBezTo>
                        <a:cubicBezTo>
                          <a:pt x="-30" y="2628"/>
                          <a:pt x="293" y="1170"/>
                          <a:pt x="1120" y="-8"/>
                        </a:cubicBezTo>
                        <a:cubicBezTo>
                          <a:pt x="3220" y="1584"/>
                          <a:pt x="4458" y="4062"/>
                          <a:pt x="4472" y="6696"/>
                        </a:cubicBezTo>
                        <a:cubicBezTo>
                          <a:pt x="5189" y="34644"/>
                          <a:pt x="5907" y="62592"/>
                          <a:pt x="6623" y="90540"/>
                        </a:cubicBezTo>
                        <a:cubicBezTo>
                          <a:pt x="6980" y="92844"/>
                          <a:pt x="6241" y="95183"/>
                          <a:pt x="4626" y="96864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86" name="Google Shape;2186;p35"/>
                <p:cNvSpPr/>
                <p:nvPr/>
              </p:nvSpPr>
              <p:spPr>
                <a:xfrm>
                  <a:off x="9162691" y="2846012"/>
                  <a:ext cx="7576" cy="2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6" h="21235" extrusionOk="0">
                      <a:moveTo>
                        <a:pt x="1431" y="17164"/>
                      </a:moveTo>
                      <a:cubicBezTo>
                        <a:pt x="1492" y="18826"/>
                        <a:pt x="1933" y="20949"/>
                        <a:pt x="3576" y="21220"/>
                      </a:cubicBezTo>
                      <a:cubicBezTo>
                        <a:pt x="4588" y="21296"/>
                        <a:pt x="5547" y="20752"/>
                        <a:pt x="5999" y="19844"/>
                      </a:cubicBezTo>
                      <a:cubicBezTo>
                        <a:pt x="6426" y="18948"/>
                        <a:pt x="6666" y="17974"/>
                        <a:pt x="6703" y="16983"/>
                      </a:cubicBezTo>
                      <a:cubicBezTo>
                        <a:pt x="6969" y="14480"/>
                        <a:pt x="7235" y="11977"/>
                        <a:pt x="7500" y="9475"/>
                      </a:cubicBezTo>
                      <a:cubicBezTo>
                        <a:pt x="7817" y="7592"/>
                        <a:pt x="7781" y="5666"/>
                        <a:pt x="7394" y="3796"/>
                      </a:cubicBezTo>
                      <a:cubicBezTo>
                        <a:pt x="6235" y="-428"/>
                        <a:pt x="1110" y="-1681"/>
                        <a:pt x="138" y="2865"/>
                      </a:cubicBezTo>
                      <a:cubicBezTo>
                        <a:pt x="120" y="7661"/>
                        <a:pt x="553" y="12449"/>
                        <a:pt x="1431" y="17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5"/>
                <p:cNvSpPr/>
                <p:nvPr/>
              </p:nvSpPr>
              <p:spPr>
                <a:xfrm>
                  <a:off x="9162728" y="2879888"/>
                  <a:ext cx="5930" cy="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801" extrusionOk="0">
                      <a:moveTo>
                        <a:pt x="1665" y="925"/>
                      </a:moveTo>
                      <a:cubicBezTo>
                        <a:pt x="532" y="2540"/>
                        <a:pt x="-845" y="4605"/>
                        <a:pt x="1151" y="6192"/>
                      </a:cubicBezTo>
                      <a:cubicBezTo>
                        <a:pt x="2273" y="7020"/>
                        <a:pt x="3812" y="6989"/>
                        <a:pt x="4901" y="6118"/>
                      </a:cubicBezTo>
                      <a:cubicBezTo>
                        <a:pt x="5946" y="5206"/>
                        <a:pt x="6334" y="3751"/>
                        <a:pt x="5882" y="2440"/>
                      </a:cubicBezTo>
                      <a:cubicBezTo>
                        <a:pt x="5393" y="1149"/>
                        <a:pt x="4245" y="222"/>
                        <a:pt x="2880" y="15"/>
                      </a:cubicBezTo>
                      <a:cubicBezTo>
                        <a:pt x="2696" y="-29"/>
                        <a:pt x="2502" y="-10"/>
                        <a:pt x="2331" y="69"/>
                      </a:cubicBezTo>
                      <a:cubicBezTo>
                        <a:pt x="2219" y="146"/>
                        <a:pt x="2126" y="247"/>
                        <a:pt x="2058" y="3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5"/>
                <p:cNvSpPr/>
                <p:nvPr/>
              </p:nvSpPr>
              <p:spPr>
                <a:xfrm>
                  <a:off x="9224327" y="2869954"/>
                  <a:ext cx="13316" cy="2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6" h="25701" extrusionOk="0">
                      <a:moveTo>
                        <a:pt x="246" y="19714"/>
                      </a:moveTo>
                      <a:cubicBezTo>
                        <a:pt x="95" y="20968"/>
                        <a:pt x="199" y="22240"/>
                        <a:pt x="552" y="23454"/>
                      </a:cubicBezTo>
                      <a:cubicBezTo>
                        <a:pt x="886" y="24989"/>
                        <a:pt x="2402" y="25962"/>
                        <a:pt x="3938" y="25628"/>
                      </a:cubicBezTo>
                      <a:cubicBezTo>
                        <a:pt x="4184" y="25574"/>
                        <a:pt x="4422" y="25488"/>
                        <a:pt x="4645" y="25372"/>
                      </a:cubicBezTo>
                      <a:cubicBezTo>
                        <a:pt x="6987" y="23879"/>
                        <a:pt x="8638" y="21515"/>
                        <a:pt x="9233" y="18803"/>
                      </a:cubicBezTo>
                      <a:cubicBezTo>
                        <a:pt x="10327" y="15741"/>
                        <a:pt x="11421" y="12681"/>
                        <a:pt x="12515" y="9620"/>
                      </a:cubicBezTo>
                      <a:cubicBezTo>
                        <a:pt x="13489" y="7658"/>
                        <a:pt x="13714" y="5408"/>
                        <a:pt x="13147" y="3292"/>
                      </a:cubicBezTo>
                      <a:cubicBezTo>
                        <a:pt x="11098" y="8"/>
                        <a:pt x="6773" y="-994"/>
                        <a:pt x="3487" y="1055"/>
                      </a:cubicBezTo>
                      <a:cubicBezTo>
                        <a:pt x="2990" y="1365"/>
                        <a:pt x="2534" y="1735"/>
                        <a:pt x="2129" y="2159"/>
                      </a:cubicBezTo>
                      <a:cubicBezTo>
                        <a:pt x="-884" y="5859"/>
                        <a:pt x="485" y="15211"/>
                        <a:pt x="246" y="19714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5"/>
                <p:cNvSpPr/>
                <p:nvPr/>
              </p:nvSpPr>
              <p:spPr>
                <a:xfrm>
                  <a:off x="9248256" y="2809020"/>
                  <a:ext cx="30671" cy="119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1" h="119172" extrusionOk="0">
                      <a:moveTo>
                        <a:pt x="30353" y="63061"/>
                      </a:moveTo>
                      <a:cubicBezTo>
                        <a:pt x="29972" y="66490"/>
                        <a:pt x="23111" y="66262"/>
                        <a:pt x="23493" y="75147"/>
                      </a:cubicBezTo>
                      <a:cubicBezTo>
                        <a:pt x="23873" y="84031"/>
                        <a:pt x="27684" y="79580"/>
                        <a:pt x="21968" y="89623"/>
                      </a:cubicBezTo>
                      <a:cubicBezTo>
                        <a:pt x="15675" y="98221"/>
                        <a:pt x="10237" y="107413"/>
                        <a:pt x="5732" y="117069"/>
                      </a:cubicBezTo>
                      <a:cubicBezTo>
                        <a:pt x="3917" y="118851"/>
                        <a:pt x="2592" y="119644"/>
                        <a:pt x="2043" y="118866"/>
                      </a:cubicBezTo>
                      <a:cubicBezTo>
                        <a:pt x="-534" y="115194"/>
                        <a:pt x="12241" y="99665"/>
                        <a:pt x="17975" y="89623"/>
                      </a:cubicBezTo>
                      <a:cubicBezTo>
                        <a:pt x="23690" y="79580"/>
                        <a:pt x="19880" y="84030"/>
                        <a:pt x="19499" y="75147"/>
                      </a:cubicBezTo>
                      <a:cubicBezTo>
                        <a:pt x="19117" y="66263"/>
                        <a:pt x="25977" y="66490"/>
                        <a:pt x="26359" y="63061"/>
                      </a:cubicBezTo>
                      <a:cubicBezTo>
                        <a:pt x="26967" y="55704"/>
                        <a:pt x="26967" y="48308"/>
                        <a:pt x="26359" y="40950"/>
                      </a:cubicBezTo>
                      <a:cubicBezTo>
                        <a:pt x="25944" y="33710"/>
                        <a:pt x="23128" y="26815"/>
                        <a:pt x="18355" y="21353"/>
                      </a:cubicBezTo>
                      <a:cubicBezTo>
                        <a:pt x="14529" y="15502"/>
                        <a:pt x="-2256" y="1283"/>
                        <a:pt x="426" y="140"/>
                      </a:cubicBezTo>
                      <a:cubicBezTo>
                        <a:pt x="1525" y="-332"/>
                        <a:pt x="3034" y="385"/>
                        <a:pt x="4391" y="1406"/>
                      </a:cubicBezTo>
                      <a:cubicBezTo>
                        <a:pt x="6341" y="5230"/>
                        <a:pt x="19087" y="16354"/>
                        <a:pt x="22349" y="21353"/>
                      </a:cubicBezTo>
                      <a:cubicBezTo>
                        <a:pt x="27121" y="26815"/>
                        <a:pt x="29937" y="33710"/>
                        <a:pt x="30353" y="40950"/>
                      </a:cubicBezTo>
                      <a:cubicBezTo>
                        <a:pt x="30961" y="48308"/>
                        <a:pt x="30961" y="55704"/>
                        <a:pt x="30353" y="63061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0" name="Google Shape;2190;p35"/>
                <p:cNvSpPr/>
                <p:nvPr/>
              </p:nvSpPr>
              <p:spPr>
                <a:xfrm>
                  <a:off x="9252510" y="2810434"/>
                  <a:ext cx="33825" cy="115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5" h="115662" extrusionOk="0">
                      <a:moveTo>
                        <a:pt x="24392" y="85207"/>
                      </a:moveTo>
                      <a:cubicBezTo>
                        <a:pt x="21678" y="88468"/>
                        <a:pt x="8262" y="108980"/>
                        <a:pt x="1479" y="115655"/>
                      </a:cubicBezTo>
                      <a:cubicBezTo>
                        <a:pt x="5984" y="105999"/>
                        <a:pt x="11421" y="96807"/>
                        <a:pt x="17714" y="88209"/>
                      </a:cubicBezTo>
                      <a:cubicBezTo>
                        <a:pt x="23430" y="78166"/>
                        <a:pt x="19621" y="82616"/>
                        <a:pt x="19239" y="73732"/>
                      </a:cubicBezTo>
                      <a:cubicBezTo>
                        <a:pt x="18857" y="64849"/>
                        <a:pt x="25719" y="65076"/>
                        <a:pt x="26099" y="61647"/>
                      </a:cubicBezTo>
                      <a:cubicBezTo>
                        <a:pt x="26708" y="54289"/>
                        <a:pt x="26708" y="46894"/>
                        <a:pt x="26099" y="39536"/>
                      </a:cubicBezTo>
                      <a:cubicBezTo>
                        <a:pt x="25684" y="32296"/>
                        <a:pt x="22868" y="25401"/>
                        <a:pt x="18096" y="19939"/>
                      </a:cubicBezTo>
                      <a:cubicBezTo>
                        <a:pt x="14834" y="14940"/>
                        <a:pt x="2088" y="3816"/>
                        <a:pt x="137" y="-8"/>
                      </a:cubicBezTo>
                      <a:cubicBezTo>
                        <a:pt x="1472" y="1006"/>
                        <a:pt x="2697" y="2155"/>
                        <a:pt x="3795" y="3420"/>
                      </a:cubicBezTo>
                      <a:cubicBezTo>
                        <a:pt x="11973" y="8306"/>
                        <a:pt x="19752" y="13830"/>
                        <a:pt x="27060" y="19939"/>
                      </a:cubicBezTo>
                      <a:cubicBezTo>
                        <a:pt x="30865" y="24199"/>
                        <a:pt x="32040" y="30194"/>
                        <a:pt x="30124" y="35574"/>
                      </a:cubicBezTo>
                      <a:cubicBezTo>
                        <a:pt x="29646" y="40464"/>
                        <a:pt x="29646" y="45389"/>
                        <a:pt x="30124" y="50280"/>
                      </a:cubicBezTo>
                      <a:cubicBezTo>
                        <a:pt x="29930" y="55643"/>
                        <a:pt x="31011" y="60975"/>
                        <a:pt x="33280" y="65838"/>
                      </a:cubicBezTo>
                      <a:cubicBezTo>
                        <a:pt x="36436" y="73474"/>
                        <a:pt x="27822" y="81093"/>
                        <a:pt x="24392" y="85207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1" name="Google Shape;2191;p35"/>
                <p:cNvSpPr/>
                <p:nvPr/>
              </p:nvSpPr>
              <p:spPr>
                <a:xfrm>
                  <a:off x="9302513" y="2884172"/>
                  <a:ext cx="26617" cy="22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7" h="22784" extrusionOk="0">
                      <a:moveTo>
                        <a:pt x="7960" y="-8"/>
                      </a:moveTo>
                      <a:cubicBezTo>
                        <a:pt x="6815" y="1254"/>
                        <a:pt x="-1196" y="4920"/>
                        <a:pt x="330" y="11475"/>
                      </a:cubicBezTo>
                      <a:cubicBezTo>
                        <a:pt x="1856" y="18030"/>
                        <a:pt x="-3103" y="26419"/>
                        <a:pt x="7960" y="21080"/>
                      </a:cubicBezTo>
                      <a:cubicBezTo>
                        <a:pt x="19021" y="15744"/>
                        <a:pt x="31228" y="18413"/>
                        <a:pt x="25125" y="9642"/>
                      </a:cubicBezTo>
                      <a:cubicBezTo>
                        <a:pt x="20951" y="4230"/>
                        <a:pt x="14755" y="746"/>
                        <a:pt x="7960" y="-8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2" name="Google Shape;2192;p35"/>
                <p:cNvSpPr/>
                <p:nvPr/>
              </p:nvSpPr>
              <p:spPr>
                <a:xfrm>
                  <a:off x="9283755" y="2796210"/>
                  <a:ext cx="14328" cy="15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8" h="15161" extrusionOk="0">
                      <a:moveTo>
                        <a:pt x="2027" y="3423"/>
                      </a:moveTo>
                      <a:cubicBezTo>
                        <a:pt x="778" y="7999"/>
                        <a:pt x="-1841" y="10752"/>
                        <a:pt x="2711" y="12807"/>
                      </a:cubicBezTo>
                      <a:cubicBezTo>
                        <a:pt x="7263" y="14863"/>
                        <a:pt x="13748" y="16853"/>
                        <a:pt x="13748" y="12807"/>
                      </a:cubicBezTo>
                      <a:cubicBezTo>
                        <a:pt x="13748" y="8762"/>
                        <a:pt x="16418" y="-8"/>
                        <a:pt x="11459" y="-8"/>
                      </a:cubicBezTo>
                      <a:cubicBezTo>
                        <a:pt x="8051" y="208"/>
                        <a:pt x="4777" y="1399"/>
                        <a:pt x="2027" y="3423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3" name="Google Shape;2193;p35"/>
                <p:cNvSpPr/>
                <p:nvPr/>
              </p:nvSpPr>
              <p:spPr>
                <a:xfrm>
                  <a:off x="9253656" y="2791887"/>
                  <a:ext cx="8650" cy="8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0" h="8646" extrusionOk="0">
                      <a:moveTo>
                        <a:pt x="8650" y="4323"/>
                      </a:moveTo>
                      <a:cubicBezTo>
                        <a:pt x="8650" y="6711"/>
                        <a:pt x="6714" y="8647"/>
                        <a:pt x="4325" y="8647"/>
                      </a:cubicBezTo>
                      <a:cubicBezTo>
                        <a:pt x="1936" y="8647"/>
                        <a:pt x="0" y="6711"/>
                        <a:pt x="0" y="4323"/>
                      </a:cubicBezTo>
                      <a:cubicBezTo>
                        <a:pt x="0" y="1936"/>
                        <a:pt x="1936" y="0"/>
                        <a:pt x="4325" y="0"/>
                      </a:cubicBezTo>
                      <a:cubicBezTo>
                        <a:pt x="6714" y="0"/>
                        <a:pt x="8650" y="1936"/>
                        <a:pt x="8650" y="43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4" name="Google Shape;2194;p35"/>
                <p:cNvSpPr/>
                <p:nvPr/>
              </p:nvSpPr>
              <p:spPr>
                <a:xfrm>
                  <a:off x="9265752" y="2785751"/>
                  <a:ext cx="3076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" h="3075" extrusionOk="0">
                      <a:moveTo>
                        <a:pt x="3077" y="1538"/>
                      </a:moveTo>
                      <a:cubicBezTo>
                        <a:pt x="3077" y="2387"/>
                        <a:pt x="2389" y="3076"/>
                        <a:pt x="1539" y="3076"/>
                      </a:cubicBezTo>
                      <a:cubicBezTo>
                        <a:pt x="689" y="3076"/>
                        <a:pt x="0" y="2387"/>
                        <a:pt x="0" y="1538"/>
                      </a:cubicBezTo>
                      <a:cubicBezTo>
                        <a:pt x="0" y="689"/>
                        <a:pt x="688" y="0"/>
                        <a:pt x="1539" y="0"/>
                      </a:cubicBezTo>
                      <a:cubicBezTo>
                        <a:pt x="2388" y="0"/>
                        <a:pt x="3077" y="689"/>
                        <a:pt x="3077" y="15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5" name="Google Shape;2195;p35"/>
                <p:cNvSpPr/>
                <p:nvPr/>
              </p:nvSpPr>
              <p:spPr>
                <a:xfrm>
                  <a:off x="9307348" y="2825981"/>
                  <a:ext cx="6132" cy="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" h="6129" extrusionOk="0">
                      <a:moveTo>
                        <a:pt x="6269" y="3056"/>
                      </a:moveTo>
                      <a:cubicBezTo>
                        <a:pt x="6269" y="4749"/>
                        <a:pt x="4897" y="6121"/>
                        <a:pt x="3204" y="6121"/>
                      </a:cubicBezTo>
                      <a:cubicBezTo>
                        <a:pt x="1510" y="6122"/>
                        <a:pt x="137" y="4750"/>
                        <a:pt x="137" y="3057"/>
                      </a:cubicBezTo>
                      <a:cubicBezTo>
                        <a:pt x="137" y="1364"/>
                        <a:pt x="1510" y="-8"/>
                        <a:pt x="3203" y="-8"/>
                      </a:cubicBezTo>
                      <a:cubicBezTo>
                        <a:pt x="3204" y="-8"/>
                        <a:pt x="3204" y="-8"/>
                        <a:pt x="3204" y="-8"/>
                      </a:cubicBezTo>
                      <a:cubicBezTo>
                        <a:pt x="4898" y="-8"/>
                        <a:pt x="6270" y="1364"/>
                        <a:pt x="6270" y="30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6" name="Google Shape;2196;p35"/>
                <p:cNvSpPr/>
                <p:nvPr/>
              </p:nvSpPr>
              <p:spPr>
                <a:xfrm>
                  <a:off x="9314204" y="2816198"/>
                  <a:ext cx="3235" cy="3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5" h="3233" extrusionOk="0">
                      <a:moveTo>
                        <a:pt x="3373" y="1609"/>
                      </a:moveTo>
                      <a:cubicBezTo>
                        <a:pt x="3373" y="2501"/>
                        <a:pt x="2649" y="3225"/>
                        <a:pt x="1755" y="3225"/>
                      </a:cubicBezTo>
                      <a:cubicBezTo>
                        <a:pt x="862" y="3225"/>
                        <a:pt x="137" y="2502"/>
                        <a:pt x="137" y="1609"/>
                      </a:cubicBezTo>
                      <a:cubicBezTo>
                        <a:pt x="137" y="716"/>
                        <a:pt x="861" y="-8"/>
                        <a:pt x="1755" y="-8"/>
                      </a:cubicBezTo>
                      <a:cubicBezTo>
                        <a:pt x="2648" y="-9"/>
                        <a:pt x="3372" y="715"/>
                        <a:pt x="3373" y="1608"/>
                      </a:cubicBezTo>
                      <a:cubicBezTo>
                        <a:pt x="3373" y="1608"/>
                        <a:pt x="3373" y="1608"/>
                        <a:pt x="3373" y="16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7" name="Google Shape;2197;p35"/>
                <p:cNvSpPr/>
                <p:nvPr/>
              </p:nvSpPr>
              <p:spPr>
                <a:xfrm>
                  <a:off x="9320698" y="2822916"/>
                  <a:ext cx="6132" cy="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" h="6129" extrusionOk="0">
                      <a:moveTo>
                        <a:pt x="6269" y="3057"/>
                      </a:moveTo>
                      <a:cubicBezTo>
                        <a:pt x="6269" y="4749"/>
                        <a:pt x="4896" y="6121"/>
                        <a:pt x="3203" y="6121"/>
                      </a:cubicBezTo>
                      <a:cubicBezTo>
                        <a:pt x="1510" y="6121"/>
                        <a:pt x="137" y="4749"/>
                        <a:pt x="137" y="3056"/>
                      </a:cubicBezTo>
                      <a:cubicBezTo>
                        <a:pt x="137" y="1363"/>
                        <a:pt x="1510" y="-9"/>
                        <a:pt x="3204" y="-8"/>
                      </a:cubicBezTo>
                      <a:cubicBezTo>
                        <a:pt x="4897" y="-8"/>
                        <a:pt x="6269" y="1364"/>
                        <a:pt x="6269" y="3056"/>
                      </a:cubicBezTo>
                      <a:cubicBezTo>
                        <a:pt x="6269" y="3056"/>
                        <a:pt x="6269" y="3057"/>
                        <a:pt x="6269" y="30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5"/>
                <p:cNvSpPr/>
                <p:nvPr/>
              </p:nvSpPr>
              <p:spPr>
                <a:xfrm>
                  <a:off x="9159770" y="2795693"/>
                  <a:ext cx="5656" cy="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6" h="5653" extrusionOk="0">
                      <a:moveTo>
                        <a:pt x="5794" y="2818"/>
                      </a:moveTo>
                      <a:cubicBezTo>
                        <a:pt x="5794" y="4379"/>
                        <a:pt x="4528" y="5645"/>
                        <a:pt x="2966" y="5645"/>
                      </a:cubicBezTo>
                      <a:cubicBezTo>
                        <a:pt x="1404" y="5646"/>
                        <a:pt x="138" y="4380"/>
                        <a:pt x="137" y="2819"/>
                      </a:cubicBezTo>
                      <a:cubicBezTo>
                        <a:pt x="137" y="1258"/>
                        <a:pt x="1403" y="-8"/>
                        <a:pt x="2965" y="-8"/>
                      </a:cubicBezTo>
                      <a:cubicBezTo>
                        <a:pt x="4527" y="-9"/>
                        <a:pt x="5793" y="1257"/>
                        <a:pt x="5794" y="2818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5"/>
                <p:cNvSpPr/>
                <p:nvPr/>
              </p:nvSpPr>
              <p:spPr>
                <a:xfrm>
                  <a:off x="9176845" y="2932467"/>
                  <a:ext cx="9579" cy="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" h="9575" extrusionOk="0">
                      <a:moveTo>
                        <a:pt x="9717" y="4779"/>
                      </a:moveTo>
                      <a:cubicBezTo>
                        <a:pt x="9717" y="7424"/>
                        <a:pt x="7573" y="9567"/>
                        <a:pt x="4927" y="9567"/>
                      </a:cubicBezTo>
                      <a:cubicBezTo>
                        <a:pt x="2282" y="9567"/>
                        <a:pt x="137" y="7424"/>
                        <a:pt x="137" y="4779"/>
                      </a:cubicBezTo>
                      <a:cubicBezTo>
                        <a:pt x="137" y="2135"/>
                        <a:pt x="2282" y="-8"/>
                        <a:pt x="4927" y="-8"/>
                      </a:cubicBezTo>
                      <a:cubicBezTo>
                        <a:pt x="7572" y="-9"/>
                        <a:pt x="9717" y="2135"/>
                        <a:pt x="9717" y="4779"/>
                      </a:cubicBezTo>
                      <a:cubicBezTo>
                        <a:pt x="9717" y="4779"/>
                        <a:pt x="9717" y="4779"/>
                        <a:pt x="9717" y="47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0" name="Google Shape;2200;p35"/>
                <p:cNvSpPr/>
                <p:nvPr/>
              </p:nvSpPr>
              <p:spPr>
                <a:xfrm>
                  <a:off x="9178882" y="2915050"/>
                  <a:ext cx="5505" cy="5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5502" extrusionOk="0">
                      <a:moveTo>
                        <a:pt x="5643" y="2743"/>
                      </a:moveTo>
                      <a:cubicBezTo>
                        <a:pt x="5643" y="4262"/>
                        <a:pt x="4410" y="5494"/>
                        <a:pt x="2890" y="5494"/>
                      </a:cubicBezTo>
                      <a:cubicBezTo>
                        <a:pt x="1370" y="5494"/>
                        <a:pt x="137" y="4262"/>
                        <a:pt x="137" y="2743"/>
                      </a:cubicBezTo>
                      <a:cubicBezTo>
                        <a:pt x="137" y="1223"/>
                        <a:pt x="1370" y="-8"/>
                        <a:pt x="2890" y="-8"/>
                      </a:cubicBezTo>
                      <a:cubicBezTo>
                        <a:pt x="4409" y="-9"/>
                        <a:pt x="5642" y="1222"/>
                        <a:pt x="5643" y="2741"/>
                      </a:cubicBezTo>
                      <a:cubicBezTo>
                        <a:pt x="5643" y="2741"/>
                        <a:pt x="5643" y="2742"/>
                        <a:pt x="5643" y="27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1" name="Google Shape;2201;p35"/>
                <p:cNvSpPr/>
                <p:nvPr/>
              </p:nvSpPr>
              <p:spPr>
                <a:xfrm>
                  <a:off x="9170903" y="2923719"/>
                  <a:ext cx="4177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7" h="4175" extrusionOk="0">
                      <a:moveTo>
                        <a:pt x="4315" y="2080"/>
                      </a:moveTo>
                      <a:cubicBezTo>
                        <a:pt x="4315" y="3233"/>
                        <a:pt x="3380" y="4168"/>
                        <a:pt x="2226" y="4168"/>
                      </a:cubicBezTo>
                      <a:cubicBezTo>
                        <a:pt x="1073" y="4168"/>
                        <a:pt x="137" y="3233"/>
                        <a:pt x="137" y="2080"/>
                      </a:cubicBezTo>
                      <a:cubicBezTo>
                        <a:pt x="137" y="926"/>
                        <a:pt x="1072" y="-8"/>
                        <a:pt x="2226" y="-8"/>
                      </a:cubicBezTo>
                      <a:cubicBezTo>
                        <a:pt x="3380" y="-9"/>
                        <a:pt x="4315" y="926"/>
                        <a:pt x="4315" y="2078"/>
                      </a:cubicBezTo>
                      <a:cubicBezTo>
                        <a:pt x="4315" y="2079"/>
                        <a:pt x="4315" y="2079"/>
                        <a:pt x="4315" y="20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2" name="Google Shape;2202;p35"/>
                <p:cNvSpPr/>
                <p:nvPr/>
              </p:nvSpPr>
              <p:spPr>
                <a:xfrm>
                  <a:off x="9223784" y="2971195"/>
                  <a:ext cx="12325" cy="1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5" h="12320" extrusionOk="0">
                      <a:moveTo>
                        <a:pt x="12325" y="6160"/>
                      </a:moveTo>
                      <a:cubicBezTo>
                        <a:pt x="12325" y="9562"/>
                        <a:pt x="9566" y="12320"/>
                        <a:pt x="6162" y="12320"/>
                      </a:cubicBezTo>
                      <a:cubicBezTo>
                        <a:pt x="2759" y="12320"/>
                        <a:pt x="0" y="9562"/>
                        <a:pt x="0" y="6160"/>
                      </a:cubicBezTo>
                      <a:cubicBezTo>
                        <a:pt x="0" y="2758"/>
                        <a:pt x="2759" y="0"/>
                        <a:pt x="6162" y="0"/>
                      </a:cubicBezTo>
                      <a:cubicBezTo>
                        <a:pt x="9566" y="0"/>
                        <a:pt x="12325" y="2758"/>
                        <a:pt x="12325" y="6160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3" name="Google Shape;2203;p35"/>
                <p:cNvSpPr/>
                <p:nvPr/>
              </p:nvSpPr>
              <p:spPr>
                <a:xfrm>
                  <a:off x="9219217" y="2948313"/>
                  <a:ext cx="9132" cy="9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2" h="9128" extrusionOk="0">
                      <a:moveTo>
                        <a:pt x="9270" y="4556"/>
                      </a:moveTo>
                      <a:cubicBezTo>
                        <a:pt x="9270" y="7076"/>
                        <a:pt x="7225" y="9120"/>
                        <a:pt x="4703" y="9120"/>
                      </a:cubicBezTo>
                      <a:cubicBezTo>
                        <a:pt x="2182" y="9120"/>
                        <a:pt x="137" y="7076"/>
                        <a:pt x="137" y="4556"/>
                      </a:cubicBezTo>
                      <a:cubicBezTo>
                        <a:pt x="137" y="2035"/>
                        <a:pt x="2182" y="-8"/>
                        <a:pt x="4703" y="-8"/>
                      </a:cubicBezTo>
                      <a:cubicBezTo>
                        <a:pt x="7225" y="-8"/>
                        <a:pt x="9269" y="2035"/>
                        <a:pt x="9270" y="4556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4" name="Google Shape;2204;p35"/>
                <p:cNvSpPr/>
                <p:nvPr/>
              </p:nvSpPr>
              <p:spPr>
                <a:xfrm>
                  <a:off x="9230623" y="2960138"/>
                  <a:ext cx="5545" cy="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5" h="5552" extrusionOk="0">
                      <a:moveTo>
                        <a:pt x="5623" y="2205"/>
                      </a:moveTo>
                      <a:cubicBezTo>
                        <a:pt x="5937" y="3702"/>
                        <a:pt x="4978" y="5171"/>
                        <a:pt x="3479" y="5485"/>
                      </a:cubicBezTo>
                      <a:cubicBezTo>
                        <a:pt x="1981" y="5799"/>
                        <a:pt x="511" y="4839"/>
                        <a:pt x="197" y="3342"/>
                      </a:cubicBezTo>
                      <a:cubicBezTo>
                        <a:pt x="-117" y="1844"/>
                        <a:pt x="843" y="375"/>
                        <a:pt x="2341" y="61"/>
                      </a:cubicBezTo>
                      <a:cubicBezTo>
                        <a:pt x="2528" y="22"/>
                        <a:pt x="2719" y="2"/>
                        <a:pt x="2911" y="2"/>
                      </a:cubicBezTo>
                      <a:cubicBezTo>
                        <a:pt x="4263" y="-123"/>
                        <a:pt x="5469" y="855"/>
                        <a:pt x="5623" y="2205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5" name="Google Shape;2205;p35"/>
                <p:cNvSpPr/>
                <p:nvPr/>
              </p:nvSpPr>
              <p:spPr>
                <a:xfrm>
                  <a:off x="9268282" y="2932634"/>
                  <a:ext cx="8266" cy="44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6" h="44259" extrusionOk="0">
                      <a:moveTo>
                        <a:pt x="154" y="7371"/>
                      </a:moveTo>
                      <a:cubicBezTo>
                        <a:pt x="90" y="10912"/>
                        <a:pt x="211" y="14454"/>
                        <a:pt x="516" y="17983"/>
                      </a:cubicBezTo>
                      <a:cubicBezTo>
                        <a:pt x="861" y="23054"/>
                        <a:pt x="1206" y="28125"/>
                        <a:pt x="1551" y="33197"/>
                      </a:cubicBezTo>
                      <a:cubicBezTo>
                        <a:pt x="1599" y="36370"/>
                        <a:pt x="2169" y="39514"/>
                        <a:pt x="3239" y="42503"/>
                      </a:cubicBezTo>
                      <a:cubicBezTo>
                        <a:pt x="3961" y="44023"/>
                        <a:pt x="4844" y="44516"/>
                        <a:pt x="5515" y="44122"/>
                      </a:cubicBezTo>
                      <a:cubicBezTo>
                        <a:pt x="6338" y="43335"/>
                        <a:pt x="6870" y="42292"/>
                        <a:pt x="7024" y="41163"/>
                      </a:cubicBezTo>
                      <a:cubicBezTo>
                        <a:pt x="8762" y="30358"/>
                        <a:pt x="8859" y="19353"/>
                        <a:pt x="7313" y="8519"/>
                      </a:cubicBezTo>
                      <a:cubicBezTo>
                        <a:pt x="5217" y="-3749"/>
                        <a:pt x="497" y="-1557"/>
                        <a:pt x="154" y="7371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6" name="Google Shape;2206;p35"/>
                <p:cNvSpPr/>
                <p:nvPr/>
              </p:nvSpPr>
              <p:spPr>
                <a:xfrm>
                  <a:off x="9285354" y="2920639"/>
                  <a:ext cx="4856" cy="28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6" h="28543" extrusionOk="0">
                      <a:moveTo>
                        <a:pt x="140" y="4702"/>
                      </a:moveTo>
                      <a:cubicBezTo>
                        <a:pt x="113" y="6826"/>
                        <a:pt x="304" y="9202"/>
                        <a:pt x="494" y="11545"/>
                      </a:cubicBezTo>
                      <a:cubicBezTo>
                        <a:pt x="759" y="14817"/>
                        <a:pt x="1024" y="18090"/>
                        <a:pt x="1289" y="21363"/>
                      </a:cubicBezTo>
                      <a:cubicBezTo>
                        <a:pt x="1361" y="23410"/>
                        <a:pt x="1722" y="25436"/>
                        <a:pt x="2361" y="27382"/>
                      </a:cubicBezTo>
                      <a:cubicBezTo>
                        <a:pt x="2786" y="28373"/>
                        <a:pt x="3284" y="28702"/>
                        <a:pt x="3653" y="28458"/>
                      </a:cubicBezTo>
                      <a:cubicBezTo>
                        <a:pt x="4115" y="27932"/>
                        <a:pt x="4395" y="27271"/>
                        <a:pt x="4452" y="26573"/>
                      </a:cubicBezTo>
                      <a:cubicBezTo>
                        <a:pt x="5266" y="19580"/>
                        <a:pt x="5162" y="12511"/>
                        <a:pt x="4145" y="5544"/>
                      </a:cubicBezTo>
                      <a:cubicBezTo>
                        <a:pt x="2801" y="-2390"/>
                        <a:pt x="203" y="-1044"/>
                        <a:pt x="140" y="4702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7" name="Google Shape;2207;p35"/>
                <p:cNvSpPr/>
                <p:nvPr/>
              </p:nvSpPr>
              <p:spPr>
                <a:xfrm>
                  <a:off x="9323149" y="2852864"/>
                  <a:ext cx="32005" cy="2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05" h="25840" extrusionOk="0">
                      <a:moveTo>
                        <a:pt x="7886" y="1718"/>
                      </a:moveTo>
                      <a:cubicBezTo>
                        <a:pt x="5890" y="1846"/>
                        <a:pt x="3951" y="2437"/>
                        <a:pt x="2224" y="3444"/>
                      </a:cubicBezTo>
                      <a:cubicBezTo>
                        <a:pt x="476" y="4528"/>
                        <a:pt x="-291" y="6675"/>
                        <a:pt x="376" y="8620"/>
                      </a:cubicBezTo>
                      <a:cubicBezTo>
                        <a:pt x="1230" y="10092"/>
                        <a:pt x="2845" y="10953"/>
                        <a:pt x="4544" y="10841"/>
                      </a:cubicBezTo>
                      <a:cubicBezTo>
                        <a:pt x="6205" y="10708"/>
                        <a:pt x="7837" y="10323"/>
                        <a:pt x="9383" y="9698"/>
                      </a:cubicBezTo>
                      <a:cubicBezTo>
                        <a:pt x="13007" y="8256"/>
                        <a:pt x="17010" y="8062"/>
                        <a:pt x="20757" y="9147"/>
                      </a:cubicBezTo>
                      <a:cubicBezTo>
                        <a:pt x="24564" y="10391"/>
                        <a:pt x="26904" y="14213"/>
                        <a:pt x="26281" y="18167"/>
                      </a:cubicBezTo>
                      <a:cubicBezTo>
                        <a:pt x="25932" y="19482"/>
                        <a:pt x="25159" y="20653"/>
                        <a:pt x="24811" y="21968"/>
                      </a:cubicBezTo>
                      <a:cubicBezTo>
                        <a:pt x="24334" y="23283"/>
                        <a:pt x="24767" y="24755"/>
                        <a:pt x="25880" y="25602"/>
                      </a:cubicBezTo>
                      <a:cubicBezTo>
                        <a:pt x="27082" y="26117"/>
                        <a:pt x="28481" y="25748"/>
                        <a:pt x="29271" y="24706"/>
                      </a:cubicBezTo>
                      <a:cubicBezTo>
                        <a:pt x="30013" y="23672"/>
                        <a:pt x="30506" y="22481"/>
                        <a:pt x="30714" y="21225"/>
                      </a:cubicBezTo>
                      <a:cubicBezTo>
                        <a:pt x="32185" y="16816"/>
                        <a:pt x="32527" y="12110"/>
                        <a:pt x="31708" y="7535"/>
                      </a:cubicBezTo>
                      <a:cubicBezTo>
                        <a:pt x="28708" y="-3610"/>
                        <a:pt x="16059" y="561"/>
                        <a:pt x="7886" y="1718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8" name="Google Shape;2208;p35"/>
                <p:cNvSpPr/>
                <p:nvPr/>
              </p:nvSpPr>
              <p:spPr>
                <a:xfrm>
                  <a:off x="9329001" y="2965292"/>
                  <a:ext cx="25419" cy="10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9" h="10397" extrusionOk="0">
                      <a:moveTo>
                        <a:pt x="5021" y="2949"/>
                      </a:moveTo>
                      <a:cubicBezTo>
                        <a:pt x="3833" y="3074"/>
                        <a:pt x="2681" y="3438"/>
                        <a:pt x="1638" y="4021"/>
                      </a:cubicBezTo>
                      <a:cubicBezTo>
                        <a:pt x="582" y="4635"/>
                        <a:pt x="1" y="5825"/>
                        <a:pt x="165" y="7035"/>
                      </a:cubicBezTo>
                      <a:cubicBezTo>
                        <a:pt x="530" y="8101"/>
                        <a:pt x="1369" y="8939"/>
                        <a:pt x="2436" y="9304"/>
                      </a:cubicBezTo>
                      <a:cubicBezTo>
                        <a:pt x="4860" y="10213"/>
                        <a:pt x="7460" y="10557"/>
                        <a:pt x="10038" y="10312"/>
                      </a:cubicBezTo>
                      <a:cubicBezTo>
                        <a:pt x="14007" y="10162"/>
                        <a:pt x="17957" y="9690"/>
                        <a:pt x="21849" y="8901"/>
                      </a:cubicBezTo>
                      <a:cubicBezTo>
                        <a:pt x="22715" y="8790"/>
                        <a:pt x="23542" y="8475"/>
                        <a:pt x="24261" y="7982"/>
                      </a:cubicBezTo>
                      <a:cubicBezTo>
                        <a:pt x="27965" y="5012"/>
                        <a:pt x="22878" y="74"/>
                        <a:pt x="19622" y="-8"/>
                      </a:cubicBezTo>
                      <a:cubicBezTo>
                        <a:pt x="14678" y="549"/>
                        <a:pt x="9792" y="1539"/>
                        <a:pt x="5021" y="2949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9" name="Google Shape;2209;p35"/>
                <p:cNvSpPr/>
                <p:nvPr/>
              </p:nvSpPr>
              <p:spPr>
                <a:xfrm>
                  <a:off x="9336635" y="2934724"/>
                  <a:ext cx="5062" cy="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2" h="5059" extrusionOk="0">
                      <a:moveTo>
                        <a:pt x="5200" y="2522"/>
                      </a:moveTo>
                      <a:cubicBezTo>
                        <a:pt x="5200" y="3919"/>
                        <a:pt x="4066" y="5052"/>
                        <a:pt x="2668" y="5051"/>
                      </a:cubicBezTo>
                      <a:cubicBezTo>
                        <a:pt x="1270" y="5051"/>
                        <a:pt x="137" y="3918"/>
                        <a:pt x="137" y="2521"/>
                      </a:cubicBezTo>
                      <a:cubicBezTo>
                        <a:pt x="137" y="1124"/>
                        <a:pt x="1270" y="-8"/>
                        <a:pt x="2668" y="-8"/>
                      </a:cubicBezTo>
                      <a:cubicBezTo>
                        <a:pt x="4066" y="-9"/>
                        <a:pt x="5199" y="1124"/>
                        <a:pt x="5200" y="2522"/>
                      </a:cubicBezTo>
                      <a:cubicBezTo>
                        <a:pt x="5200" y="2522"/>
                        <a:pt x="5200" y="2522"/>
                        <a:pt x="5200" y="2522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0" name="Google Shape;2210;p35"/>
                <p:cNvSpPr/>
                <p:nvPr/>
              </p:nvSpPr>
              <p:spPr>
                <a:xfrm>
                  <a:off x="9323915" y="2924610"/>
                  <a:ext cx="10118" cy="10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8" h="10115" extrusionOk="0">
                      <a:moveTo>
                        <a:pt x="10256" y="5049"/>
                      </a:moveTo>
                      <a:cubicBezTo>
                        <a:pt x="10256" y="7842"/>
                        <a:pt x="7991" y="10107"/>
                        <a:pt x="5197" y="10107"/>
                      </a:cubicBezTo>
                      <a:cubicBezTo>
                        <a:pt x="2403" y="10107"/>
                        <a:pt x="137" y="7843"/>
                        <a:pt x="137" y="5050"/>
                      </a:cubicBezTo>
                      <a:cubicBezTo>
                        <a:pt x="137" y="2256"/>
                        <a:pt x="2402" y="-8"/>
                        <a:pt x="5196" y="-8"/>
                      </a:cubicBezTo>
                      <a:cubicBezTo>
                        <a:pt x="7991" y="-9"/>
                        <a:pt x="10256" y="2256"/>
                        <a:pt x="10256" y="5049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1" name="Google Shape;2211;p35"/>
                <p:cNvSpPr/>
                <p:nvPr/>
              </p:nvSpPr>
              <p:spPr>
                <a:xfrm>
                  <a:off x="9300919" y="2955073"/>
                  <a:ext cx="10156" cy="10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6" h="10151" extrusionOk="0">
                      <a:moveTo>
                        <a:pt x="10293" y="5067"/>
                      </a:moveTo>
                      <a:cubicBezTo>
                        <a:pt x="10293" y="7870"/>
                        <a:pt x="8020" y="10143"/>
                        <a:pt x="5215" y="10143"/>
                      </a:cubicBezTo>
                      <a:cubicBezTo>
                        <a:pt x="2411" y="10143"/>
                        <a:pt x="137" y="7871"/>
                        <a:pt x="137" y="5068"/>
                      </a:cubicBezTo>
                      <a:cubicBezTo>
                        <a:pt x="137" y="2265"/>
                        <a:pt x="2410" y="-8"/>
                        <a:pt x="5215" y="-8"/>
                      </a:cubicBezTo>
                      <a:cubicBezTo>
                        <a:pt x="5215" y="-8"/>
                        <a:pt x="5215" y="-8"/>
                        <a:pt x="5216" y="-8"/>
                      </a:cubicBezTo>
                      <a:cubicBezTo>
                        <a:pt x="8020" y="-9"/>
                        <a:pt x="10293" y="2264"/>
                        <a:pt x="10293" y="5066"/>
                      </a:cubicBezTo>
                      <a:cubicBezTo>
                        <a:pt x="10293" y="5067"/>
                        <a:pt x="10293" y="5067"/>
                        <a:pt x="10293" y="5067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12" name="Google Shape;2212;p35"/>
              <p:cNvSpPr/>
              <p:nvPr/>
            </p:nvSpPr>
            <p:spPr>
              <a:xfrm>
                <a:off x="9132002" y="2792582"/>
                <a:ext cx="229256" cy="62060"/>
              </a:xfrm>
              <a:custGeom>
                <a:avLst/>
                <a:gdLst/>
                <a:ahLst/>
                <a:cxnLst/>
                <a:rect l="l" t="t" r="r" b="b"/>
                <a:pathLst>
                  <a:path w="229256" h="62060" extrusionOk="0">
                    <a:moveTo>
                      <a:pt x="137" y="-8"/>
                    </a:moveTo>
                    <a:cubicBezTo>
                      <a:pt x="23955" y="18103"/>
                      <a:pt x="49440" y="38804"/>
                      <a:pt x="72630" y="57888"/>
                    </a:cubicBezTo>
                    <a:lnTo>
                      <a:pt x="70947" y="57350"/>
                    </a:lnTo>
                    <a:cubicBezTo>
                      <a:pt x="84128" y="56195"/>
                      <a:pt x="97313" y="55101"/>
                      <a:pt x="110502" y="54067"/>
                    </a:cubicBezTo>
                    <a:cubicBezTo>
                      <a:pt x="149743" y="51065"/>
                      <a:pt x="190102" y="48307"/>
                      <a:pt x="229393" y="47066"/>
                    </a:cubicBezTo>
                    <a:cubicBezTo>
                      <a:pt x="190417" y="52059"/>
                      <a:pt x="150103" y="55722"/>
                      <a:pt x="110894" y="58969"/>
                    </a:cubicBezTo>
                    <a:cubicBezTo>
                      <a:pt x="97707" y="60049"/>
                      <a:pt x="84515" y="61055"/>
                      <a:pt x="71317" y="61987"/>
                    </a:cubicBezTo>
                    <a:lnTo>
                      <a:pt x="70334" y="62052"/>
                    </a:lnTo>
                    <a:lnTo>
                      <a:pt x="69635" y="61448"/>
                    </a:lnTo>
                    <a:cubicBezTo>
                      <a:pt x="46847" y="41853"/>
                      <a:pt x="22086" y="20379"/>
                      <a:pt x="137" y="-8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3" name="Google Shape;2213;p35"/>
            <p:cNvGrpSpPr/>
            <p:nvPr/>
          </p:nvGrpSpPr>
          <p:grpSpPr>
            <a:xfrm rot="-7044554">
              <a:off x="5142351" y="2357692"/>
              <a:ext cx="497434" cy="431438"/>
              <a:chOff x="8862894" y="3055446"/>
              <a:chExt cx="231140" cy="200478"/>
            </a:xfrm>
          </p:grpSpPr>
          <p:sp>
            <p:nvSpPr>
              <p:cNvPr id="2214" name="Google Shape;2214;p35"/>
              <p:cNvSpPr/>
              <p:nvPr/>
            </p:nvSpPr>
            <p:spPr>
              <a:xfrm>
                <a:off x="8862894" y="3116156"/>
                <a:ext cx="163225" cy="139768"/>
              </a:xfrm>
              <a:custGeom>
                <a:avLst/>
                <a:gdLst/>
                <a:ahLst/>
                <a:cxnLst/>
                <a:rect l="l" t="t" r="r" b="b"/>
                <a:pathLst>
                  <a:path w="163225" h="139768" extrusionOk="0">
                    <a:moveTo>
                      <a:pt x="137" y="-8"/>
                    </a:moveTo>
                    <a:lnTo>
                      <a:pt x="137" y="84993"/>
                    </a:lnTo>
                    <a:lnTo>
                      <a:pt x="11551" y="84993"/>
                    </a:lnTo>
                    <a:cubicBezTo>
                      <a:pt x="11551" y="84993"/>
                      <a:pt x="17830" y="73013"/>
                      <a:pt x="21253" y="77578"/>
                    </a:cubicBezTo>
                    <a:cubicBezTo>
                      <a:pt x="25560" y="83955"/>
                      <a:pt x="25560" y="92308"/>
                      <a:pt x="21253" y="98685"/>
                    </a:cubicBezTo>
                    <a:cubicBezTo>
                      <a:pt x="16117" y="105531"/>
                      <a:pt x="137" y="102108"/>
                      <a:pt x="137" y="102108"/>
                    </a:cubicBezTo>
                    <a:lnTo>
                      <a:pt x="137" y="135196"/>
                    </a:lnTo>
                    <a:lnTo>
                      <a:pt x="163362" y="139760"/>
                    </a:lnTo>
                    <a:lnTo>
                      <a:pt x="163362" y="2844"/>
                    </a:lnTo>
                    <a:close/>
                  </a:path>
                </a:pathLst>
              </a:custGeom>
              <a:solidFill>
                <a:srgbClr val="FFFBF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5" name="Google Shape;2215;p35"/>
              <p:cNvSpPr/>
              <p:nvPr/>
            </p:nvSpPr>
            <p:spPr>
              <a:xfrm>
                <a:off x="9026115" y="3061956"/>
                <a:ext cx="67918" cy="193966"/>
              </a:xfrm>
              <a:custGeom>
                <a:avLst/>
                <a:gdLst/>
                <a:ahLst/>
                <a:cxnLst/>
                <a:rect l="l" t="t" r="r" b="b"/>
                <a:pathLst>
                  <a:path w="67918" h="193966" extrusionOk="0">
                    <a:moveTo>
                      <a:pt x="0" y="57052"/>
                    </a:moveTo>
                    <a:lnTo>
                      <a:pt x="67918" y="0"/>
                    </a:lnTo>
                    <a:lnTo>
                      <a:pt x="67918" y="134621"/>
                    </a:lnTo>
                    <a:lnTo>
                      <a:pt x="0" y="193966"/>
                    </a:lnTo>
                    <a:lnTo>
                      <a:pt x="0" y="57052"/>
                    </a:ln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6" name="Google Shape;2216;p35"/>
              <p:cNvSpPr/>
              <p:nvPr/>
            </p:nvSpPr>
            <p:spPr>
              <a:xfrm>
                <a:off x="8862894" y="3055446"/>
                <a:ext cx="231140" cy="63561"/>
              </a:xfrm>
              <a:custGeom>
                <a:avLst/>
                <a:gdLst/>
                <a:ahLst/>
                <a:cxnLst/>
                <a:rect l="l" t="t" r="r" b="b"/>
                <a:pathLst>
                  <a:path w="231140" h="63561" extrusionOk="0">
                    <a:moveTo>
                      <a:pt x="69307" y="-8"/>
                    </a:moveTo>
                    <a:lnTo>
                      <a:pt x="33547" y="30288"/>
                    </a:lnTo>
                    <a:cubicBezTo>
                      <a:pt x="33547" y="30288"/>
                      <a:pt x="46642" y="35900"/>
                      <a:pt x="40088" y="42445"/>
                    </a:cubicBezTo>
                    <a:cubicBezTo>
                      <a:pt x="34045" y="48478"/>
                      <a:pt x="26569" y="37763"/>
                      <a:pt x="26569" y="37763"/>
                    </a:cubicBezTo>
                    <a:lnTo>
                      <a:pt x="137" y="60701"/>
                    </a:lnTo>
                    <a:lnTo>
                      <a:pt x="163362" y="63553"/>
                    </a:lnTo>
                    <a:lnTo>
                      <a:pt x="231278" y="6505"/>
                    </a:lnTo>
                    <a:lnTo>
                      <a:pt x="194180" y="6505"/>
                    </a:lnTo>
                    <a:cubicBezTo>
                      <a:pt x="194180" y="6505"/>
                      <a:pt x="195322" y="15062"/>
                      <a:pt x="190186" y="17915"/>
                    </a:cubicBezTo>
                    <a:cubicBezTo>
                      <a:pt x="185050" y="20768"/>
                      <a:pt x="155373" y="24760"/>
                      <a:pt x="158796" y="20196"/>
                    </a:cubicBezTo>
                    <a:cubicBezTo>
                      <a:pt x="162220" y="15632"/>
                      <a:pt x="177059" y="15062"/>
                      <a:pt x="179913" y="9928"/>
                    </a:cubicBezTo>
                    <a:cubicBezTo>
                      <a:pt x="181521" y="7584"/>
                      <a:pt x="182322" y="4781"/>
                      <a:pt x="182196" y="1942"/>
                    </a:cubicBezTo>
                    <a:close/>
                  </a:path>
                </a:pathLst>
              </a:custGeom>
              <a:solidFill>
                <a:srgbClr val="FCEBD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7" name="Google Shape;2217;p35"/>
            <p:cNvGrpSpPr/>
            <p:nvPr/>
          </p:nvGrpSpPr>
          <p:grpSpPr>
            <a:xfrm rot="2529530">
              <a:off x="6789861" y="1517872"/>
              <a:ext cx="987016" cy="1100213"/>
              <a:chOff x="6568997" y="3150642"/>
              <a:chExt cx="986999" cy="1100193"/>
            </a:xfrm>
          </p:grpSpPr>
          <p:sp>
            <p:nvSpPr>
              <p:cNvPr id="2218" name="Google Shape;2218;p35"/>
              <p:cNvSpPr/>
              <p:nvPr/>
            </p:nvSpPr>
            <p:spPr>
              <a:xfrm rot="-1567598">
                <a:off x="7035691" y="3529532"/>
                <a:ext cx="358622" cy="640302"/>
              </a:xfrm>
              <a:custGeom>
                <a:avLst/>
                <a:gdLst/>
                <a:ahLst/>
                <a:cxnLst/>
                <a:rect l="l" t="t" r="r" b="b"/>
                <a:pathLst>
                  <a:path w="129179" h="230643" extrusionOk="0">
                    <a:moveTo>
                      <a:pt x="19476" y="416"/>
                    </a:moveTo>
                    <a:cubicBezTo>
                      <a:pt x="13567" y="31073"/>
                      <a:pt x="19455" y="62769"/>
                      <a:pt x="14033" y="91540"/>
                    </a:cubicBezTo>
                    <a:cubicBezTo>
                      <a:pt x="7087" y="133998"/>
                      <a:pt x="-15913" y="176329"/>
                      <a:pt x="18735" y="213448"/>
                    </a:cubicBezTo>
                    <a:cubicBezTo>
                      <a:pt x="50587" y="245821"/>
                      <a:pt x="110670" y="231181"/>
                      <a:pt x="126130" y="186901"/>
                    </a:cubicBezTo>
                    <a:cubicBezTo>
                      <a:pt x="141590" y="142621"/>
                      <a:pt x="96184" y="92663"/>
                      <a:pt x="78563" y="51900"/>
                    </a:cubicBezTo>
                    <a:cubicBezTo>
                      <a:pt x="70942" y="35714"/>
                      <a:pt x="66588" y="18183"/>
                      <a:pt x="65750" y="310"/>
                    </a:cubicBezTo>
                  </a:path>
                </a:pathLst>
              </a:custGeom>
              <a:solidFill>
                <a:srgbClr val="A05A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9" name="Google Shape;2219;p35"/>
              <p:cNvSpPr/>
              <p:nvPr/>
            </p:nvSpPr>
            <p:spPr>
              <a:xfrm rot="-1567598">
                <a:off x="6992921" y="3560006"/>
                <a:ext cx="230205" cy="253969"/>
              </a:xfrm>
              <a:custGeom>
                <a:avLst/>
                <a:gdLst/>
                <a:ahLst/>
                <a:cxnLst/>
                <a:rect l="l" t="t" r="r" b="b"/>
                <a:pathLst>
                  <a:path w="82922" h="91482" extrusionOk="0">
                    <a:moveTo>
                      <a:pt x="83031" y="86973"/>
                    </a:moveTo>
                    <a:cubicBezTo>
                      <a:pt x="76084" y="75659"/>
                      <a:pt x="69805" y="63948"/>
                      <a:pt x="64227" y="51900"/>
                    </a:cubicBezTo>
                    <a:cubicBezTo>
                      <a:pt x="56605" y="35714"/>
                      <a:pt x="52251" y="18183"/>
                      <a:pt x="51414" y="310"/>
                    </a:cubicBezTo>
                    <a:lnTo>
                      <a:pt x="5139" y="417"/>
                    </a:lnTo>
                    <a:cubicBezTo>
                      <a:pt x="-573" y="30055"/>
                      <a:pt x="4648" y="60639"/>
                      <a:pt x="109" y="88637"/>
                    </a:cubicBezTo>
                    <a:cubicBezTo>
                      <a:pt x="27605" y="93345"/>
                      <a:pt x="55745" y="92781"/>
                      <a:pt x="83031" y="86973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0" name="Google Shape;2220;p35"/>
              <p:cNvSpPr/>
              <p:nvPr/>
            </p:nvSpPr>
            <p:spPr>
              <a:xfrm rot="-1567598">
                <a:off x="6630567" y="3289287"/>
                <a:ext cx="734105" cy="449974"/>
              </a:xfrm>
              <a:custGeom>
                <a:avLst/>
                <a:gdLst/>
                <a:ahLst/>
                <a:cxnLst/>
                <a:rect l="l" t="t" r="r" b="b"/>
                <a:pathLst>
                  <a:path w="264432" h="162085" extrusionOk="0">
                    <a:moveTo>
                      <a:pt x="163803" y="150678"/>
                    </a:moveTo>
                    <a:cubicBezTo>
                      <a:pt x="144404" y="155721"/>
                      <a:pt x="92898" y="160509"/>
                      <a:pt x="72588" y="161293"/>
                    </a:cubicBezTo>
                    <a:cubicBezTo>
                      <a:pt x="23454" y="164683"/>
                      <a:pt x="-10537" y="163941"/>
                      <a:pt x="3165" y="103114"/>
                    </a:cubicBezTo>
                    <a:cubicBezTo>
                      <a:pt x="21316" y="17287"/>
                      <a:pt x="132671" y="-32374"/>
                      <a:pt x="206350" y="24893"/>
                    </a:cubicBezTo>
                    <a:cubicBezTo>
                      <a:pt x="226534" y="40169"/>
                      <a:pt x="269080" y="93411"/>
                      <a:pt x="264146" y="120296"/>
                    </a:cubicBezTo>
                    <a:cubicBezTo>
                      <a:pt x="256289" y="158496"/>
                      <a:pt x="192690" y="140042"/>
                      <a:pt x="163803" y="150678"/>
                    </a:cubicBezTo>
                  </a:path>
                </a:pathLst>
              </a:custGeom>
              <a:solidFill>
                <a:srgbClr val="CE79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21" name="Google Shape;2221;p35"/>
              <p:cNvGrpSpPr/>
              <p:nvPr/>
            </p:nvGrpSpPr>
            <p:grpSpPr>
              <a:xfrm rot="-1568596">
                <a:off x="6811298" y="3368424"/>
                <a:ext cx="601334" cy="790361"/>
                <a:chOff x="8355881" y="2552866"/>
                <a:chExt cx="216593" cy="284678"/>
              </a:xfrm>
            </p:grpSpPr>
            <p:sp>
              <p:nvSpPr>
                <p:cNvPr id="2222" name="Google Shape;2222;p35"/>
                <p:cNvSpPr/>
                <p:nvPr/>
              </p:nvSpPr>
              <p:spPr>
                <a:xfrm>
                  <a:off x="8531701" y="2563298"/>
                  <a:ext cx="40773" cy="5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73" h="53905" extrusionOk="0">
                      <a:moveTo>
                        <a:pt x="40882" y="51855"/>
                      </a:moveTo>
                      <a:cubicBezTo>
                        <a:pt x="40374" y="28410"/>
                        <a:pt x="25177" y="7820"/>
                        <a:pt x="2930" y="434"/>
                      </a:cubicBezTo>
                      <a:cubicBezTo>
                        <a:pt x="55" y="-489"/>
                        <a:pt x="-1098" y="4040"/>
                        <a:pt x="1758" y="4971"/>
                      </a:cubicBezTo>
                      <a:cubicBezTo>
                        <a:pt x="21864" y="11938"/>
                        <a:pt x="35540" y="30653"/>
                        <a:pt x="36076" y="51932"/>
                      </a:cubicBezTo>
                      <a:cubicBezTo>
                        <a:pt x="36143" y="53259"/>
                        <a:pt x="37273" y="54280"/>
                        <a:pt x="38599" y="54213"/>
                      </a:cubicBezTo>
                      <a:cubicBezTo>
                        <a:pt x="39861" y="54149"/>
                        <a:pt x="40858" y="53119"/>
                        <a:pt x="40881" y="518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3" name="Google Shape;2223;p35"/>
                <p:cNvSpPr/>
                <p:nvPr/>
              </p:nvSpPr>
              <p:spPr>
                <a:xfrm>
                  <a:off x="8537889" y="2607636"/>
                  <a:ext cx="15001" cy="32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1" h="32071" extrusionOk="0">
                      <a:moveTo>
                        <a:pt x="15020" y="29026"/>
                      </a:moveTo>
                      <a:cubicBezTo>
                        <a:pt x="12668" y="19594"/>
                        <a:pt x="9373" y="10423"/>
                        <a:pt x="5184" y="1651"/>
                      </a:cubicBezTo>
                      <a:cubicBezTo>
                        <a:pt x="4409" y="358"/>
                        <a:pt x="2740" y="-73"/>
                        <a:pt x="1436" y="683"/>
                      </a:cubicBezTo>
                      <a:cubicBezTo>
                        <a:pt x="160" y="1470"/>
                        <a:pt x="-267" y="3124"/>
                        <a:pt x="468" y="4432"/>
                      </a:cubicBezTo>
                      <a:cubicBezTo>
                        <a:pt x="4467" y="12779"/>
                        <a:pt x="7616" y="21508"/>
                        <a:pt x="9869" y="30486"/>
                      </a:cubicBezTo>
                      <a:cubicBezTo>
                        <a:pt x="10712" y="33832"/>
                        <a:pt x="15850" y="32374"/>
                        <a:pt x="15020" y="290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4" name="Google Shape;2224;p35"/>
                <p:cNvSpPr/>
                <p:nvPr/>
              </p:nvSpPr>
              <p:spPr>
                <a:xfrm>
                  <a:off x="8512878" y="2612004"/>
                  <a:ext cx="10213" cy="30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3" h="30114" extrusionOk="0">
                      <a:moveTo>
                        <a:pt x="4677" y="1517"/>
                      </a:moveTo>
                      <a:cubicBezTo>
                        <a:pt x="3980" y="353"/>
                        <a:pt x="2477" y="-35"/>
                        <a:pt x="1303" y="645"/>
                      </a:cubicBezTo>
                      <a:cubicBezTo>
                        <a:pt x="155" y="1354"/>
                        <a:pt x="-230" y="2843"/>
                        <a:pt x="432" y="4020"/>
                      </a:cubicBezTo>
                      <a:cubicBezTo>
                        <a:pt x="3968" y="11657"/>
                        <a:pt x="5838" y="19959"/>
                        <a:pt x="5917" y="28375"/>
                      </a:cubicBezTo>
                      <a:cubicBezTo>
                        <a:pt x="5979" y="29568"/>
                        <a:pt x="6997" y="30484"/>
                        <a:pt x="8189" y="30422"/>
                      </a:cubicBezTo>
                      <a:cubicBezTo>
                        <a:pt x="9321" y="30362"/>
                        <a:pt x="10215" y="29439"/>
                        <a:pt x="10238" y="28305"/>
                      </a:cubicBezTo>
                      <a:cubicBezTo>
                        <a:pt x="10760" y="19043"/>
                        <a:pt x="8843" y="9806"/>
                        <a:pt x="4676" y="15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5" name="Google Shape;2225;p35"/>
                <p:cNvSpPr/>
                <p:nvPr/>
              </p:nvSpPr>
              <p:spPr>
                <a:xfrm>
                  <a:off x="8474650" y="2552866"/>
                  <a:ext cx="39237" cy="16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7" h="16604" extrusionOk="0">
                      <a:moveTo>
                        <a:pt x="38551" y="11989"/>
                      </a:moveTo>
                      <a:cubicBezTo>
                        <a:pt x="28985" y="2560"/>
                        <a:pt x="15374" y="-1524"/>
                        <a:pt x="2199" y="1082"/>
                      </a:cubicBezTo>
                      <a:cubicBezTo>
                        <a:pt x="-1487" y="1811"/>
                        <a:pt x="117" y="7431"/>
                        <a:pt x="3791" y="6704"/>
                      </a:cubicBezTo>
                      <a:cubicBezTo>
                        <a:pt x="14935" y="4620"/>
                        <a:pt x="26390" y="8145"/>
                        <a:pt x="34436" y="16135"/>
                      </a:cubicBezTo>
                      <a:cubicBezTo>
                        <a:pt x="35619" y="17233"/>
                        <a:pt x="37468" y="17164"/>
                        <a:pt x="38565" y="15980"/>
                      </a:cubicBezTo>
                      <a:cubicBezTo>
                        <a:pt x="39611" y="14854"/>
                        <a:pt x="39605" y="13109"/>
                        <a:pt x="38551" y="11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6" name="Google Shape;2226;p35"/>
                <p:cNvSpPr/>
                <p:nvPr/>
              </p:nvSpPr>
              <p:spPr>
                <a:xfrm>
                  <a:off x="8516547" y="2740840"/>
                  <a:ext cx="8904" cy="4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4" h="42932" extrusionOk="0">
                      <a:moveTo>
                        <a:pt x="6184" y="2562"/>
                      </a:moveTo>
                      <a:cubicBezTo>
                        <a:pt x="5704" y="923"/>
                        <a:pt x="3999" y="-30"/>
                        <a:pt x="2352" y="423"/>
                      </a:cubicBezTo>
                      <a:cubicBezTo>
                        <a:pt x="727" y="920"/>
                        <a:pt x="-217" y="2611"/>
                        <a:pt x="212" y="4256"/>
                      </a:cubicBezTo>
                      <a:cubicBezTo>
                        <a:pt x="2525" y="16143"/>
                        <a:pt x="3361" y="28271"/>
                        <a:pt x="2700" y="40364"/>
                      </a:cubicBezTo>
                      <a:cubicBezTo>
                        <a:pt x="2493" y="44275"/>
                        <a:pt x="8565" y="44163"/>
                        <a:pt x="8785" y="40266"/>
                      </a:cubicBezTo>
                      <a:cubicBezTo>
                        <a:pt x="9475" y="27639"/>
                        <a:pt x="8601" y="14975"/>
                        <a:pt x="6184" y="25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7" name="Google Shape;2227;p35"/>
                <p:cNvSpPr/>
                <p:nvPr/>
              </p:nvSpPr>
              <p:spPr>
                <a:xfrm>
                  <a:off x="8502673" y="2767119"/>
                  <a:ext cx="8721" cy="2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1" h="28641" extrusionOk="0">
                      <a:moveTo>
                        <a:pt x="8539" y="2886"/>
                      </a:moveTo>
                      <a:cubicBezTo>
                        <a:pt x="8479" y="1457"/>
                        <a:pt x="7311" y="325"/>
                        <a:pt x="5881" y="310"/>
                      </a:cubicBezTo>
                      <a:cubicBezTo>
                        <a:pt x="4441" y="345"/>
                        <a:pt x="3294" y="1529"/>
                        <a:pt x="3307" y="2971"/>
                      </a:cubicBezTo>
                      <a:cubicBezTo>
                        <a:pt x="4098" y="10660"/>
                        <a:pt x="3029" y="18426"/>
                        <a:pt x="192" y="25616"/>
                      </a:cubicBezTo>
                      <a:cubicBezTo>
                        <a:pt x="-171" y="27047"/>
                        <a:pt x="686" y="28502"/>
                        <a:pt x="2113" y="28879"/>
                      </a:cubicBezTo>
                      <a:cubicBezTo>
                        <a:pt x="3539" y="29212"/>
                        <a:pt x="4975" y="28366"/>
                        <a:pt x="5374" y="26956"/>
                      </a:cubicBezTo>
                      <a:cubicBezTo>
                        <a:pt x="8323" y="19297"/>
                        <a:pt x="9408" y="11047"/>
                        <a:pt x="8539" y="2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8" name="Google Shape;2228;p35"/>
                <p:cNvSpPr/>
                <p:nvPr/>
              </p:nvSpPr>
              <p:spPr>
                <a:xfrm>
                  <a:off x="8466397" y="2813243"/>
                  <a:ext cx="31390" cy="17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90" h="17209" extrusionOk="0">
                      <a:moveTo>
                        <a:pt x="30679" y="1129"/>
                      </a:moveTo>
                      <a:cubicBezTo>
                        <a:pt x="29552" y="32"/>
                        <a:pt x="27755" y="38"/>
                        <a:pt x="26635" y="1142"/>
                      </a:cubicBezTo>
                      <a:cubicBezTo>
                        <a:pt x="20526" y="7727"/>
                        <a:pt x="11983" y="11513"/>
                        <a:pt x="3004" y="11614"/>
                      </a:cubicBezTo>
                      <a:cubicBezTo>
                        <a:pt x="1374" y="11646"/>
                        <a:pt x="78" y="12993"/>
                        <a:pt x="109" y="14624"/>
                      </a:cubicBezTo>
                      <a:cubicBezTo>
                        <a:pt x="140" y="16247"/>
                        <a:pt x="1476" y="17541"/>
                        <a:pt x="3099" y="17520"/>
                      </a:cubicBezTo>
                      <a:cubicBezTo>
                        <a:pt x="13592" y="17327"/>
                        <a:pt x="23554" y="12870"/>
                        <a:pt x="30693" y="5175"/>
                      </a:cubicBezTo>
                      <a:cubicBezTo>
                        <a:pt x="31774" y="4041"/>
                        <a:pt x="31767" y="2255"/>
                        <a:pt x="30679" y="11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9" name="Google Shape;2229;p35"/>
                <p:cNvSpPr/>
                <p:nvPr/>
              </p:nvSpPr>
              <p:spPr>
                <a:xfrm>
                  <a:off x="8494596" y="2804332"/>
                  <a:ext cx="31011" cy="33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1" h="33212" extrusionOk="0">
                      <a:moveTo>
                        <a:pt x="28412" y="412"/>
                      </a:moveTo>
                      <a:cubicBezTo>
                        <a:pt x="26483" y="-49"/>
                        <a:pt x="24533" y="1100"/>
                        <a:pt x="24002" y="3012"/>
                      </a:cubicBezTo>
                      <a:cubicBezTo>
                        <a:pt x="20518" y="13465"/>
                        <a:pt x="12789" y="21963"/>
                        <a:pt x="2717" y="26421"/>
                      </a:cubicBezTo>
                      <a:cubicBezTo>
                        <a:pt x="835" y="27020"/>
                        <a:pt x="-257" y="28977"/>
                        <a:pt x="220" y="30893"/>
                      </a:cubicBezTo>
                      <a:cubicBezTo>
                        <a:pt x="776" y="32809"/>
                        <a:pt x="2769" y="33922"/>
                        <a:pt x="4691" y="33391"/>
                      </a:cubicBezTo>
                      <a:cubicBezTo>
                        <a:pt x="17173" y="28113"/>
                        <a:pt x="26768" y="17699"/>
                        <a:pt x="31012" y="4825"/>
                      </a:cubicBezTo>
                      <a:cubicBezTo>
                        <a:pt x="31493" y="2891"/>
                        <a:pt x="30336" y="928"/>
                        <a:pt x="28413" y="4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0" name="Google Shape;2230;p35"/>
                <p:cNvSpPr/>
                <p:nvPr/>
              </p:nvSpPr>
              <p:spPr>
                <a:xfrm>
                  <a:off x="8355881" y="2575592"/>
                  <a:ext cx="21836" cy="5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6" h="50866" extrusionOk="0">
                      <a:moveTo>
                        <a:pt x="17532" y="1019"/>
                      </a:moveTo>
                      <a:cubicBezTo>
                        <a:pt x="4378" y="13393"/>
                        <a:pt x="-1912" y="31410"/>
                        <a:pt x="684" y="49286"/>
                      </a:cubicBezTo>
                      <a:cubicBezTo>
                        <a:pt x="1122" y="52251"/>
                        <a:pt x="6339" y="51528"/>
                        <a:pt x="5937" y="48512"/>
                      </a:cubicBezTo>
                      <a:cubicBezTo>
                        <a:pt x="3696" y="32288"/>
                        <a:pt x="9355" y="15972"/>
                        <a:pt x="21159" y="4623"/>
                      </a:cubicBezTo>
                      <a:cubicBezTo>
                        <a:pt x="23556" y="2349"/>
                        <a:pt x="19931" y="-1216"/>
                        <a:pt x="17532" y="10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1" name="Google Shape;2231;p35"/>
                <p:cNvSpPr/>
                <p:nvPr/>
              </p:nvSpPr>
              <p:spPr>
                <a:xfrm>
                  <a:off x="8373413" y="2624898"/>
                  <a:ext cx="8294" cy="2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4" h="23292" extrusionOk="0">
                      <a:moveTo>
                        <a:pt x="8049" y="19628"/>
                      </a:moveTo>
                      <a:cubicBezTo>
                        <a:pt x="7623" y="19018"/>
                        <a:pt x="7242" y="18377"/>
                        <a:pt x="6910" y="17711"/>
                      </a:cubicBezTo>
                      <a:cubicBezTo>
                        <a:pt x="6740" y="17368"/>
                        <a:pt x="6568" y="17025"/>
                        <a:pt x="6414" y="16675"/>
                      </a:cubicBezTo>
                      <a:cubicBezTo>
                        <a:pt x="6400" y="16640"/>
                        <a:pt x="6389" y="16614"/>
                        <a:pt x="6367" y="16547"/>
                      </a:cubicBezTo>
                      <a:cubicBezTo>
                        <a:pt x="6301" y="16353"/>
                        <a:pt x="6225" y="16160"/>
                        <a:pt x="6158" y="15965"/>
                      </a:cubicBezTo>
                      <a:cubicBezTo>
                        <a:pt x="5923" y="15258"/>
                        <a:pt x="5738" y="14536"/>
                        <a:pt x="5607" y="13803"/>
                      </a:cubicBezTo>
                      <a:cubicBezTo>
                        <a:pt x="5573" y="13619"/>
                        <a:pt x="5534" y="13252"/>
                        <a:pt x="5577" y="13634"/>
                      </a:cubicBezTo>
                      <a:cubicBezTo>
                        <a:pt x="5559" y="13470"/>
                        <a:pt x="5539" y="13304"/>
                        <a:pt x="5523" y="13139"/>
                      </a:cubicBezTo>
                      <a:cubicBezTo>
                        <a:pt x="5485" y="12726"/>
                        <a:pt x="5463" y="12312"/>
                        <a:pt x="5456" y="11898"/>
                      </a:cubicBezTo>
                      <a:cubicBezTo>
                        <a:pt x="5452" y="11525"/>
                        <a:pt x="5459" y="11152"/>
                        <a:pt x="5481" y="10778"/>
                      </a:cubicBezTo>
                      <a:cubicBezTo>
                        <a:pt x="5487" y="10650"/>
                        <a:pt x="5550" y="10106"/>
                        <a:pt x="5554" y="10009"/>
                      </a:cubicBezTo>
                      <a:cubicBezTo>
                        <a:pt x="5659" y="9312"/>
                        <a:pt x="5809" y="8622"/>
                        <a:pt x="6001" y="7944"/>
                      </a:cubicBezTo>
                      <a:cubicBezTo>
                        <a:pt x="6111" y="7566"/>
                        <a:pt x="6240" y="7195"/>
                        <a:pt x="6379" y="6826"/>
                      </a:cubicBezTo>
                      <a:lnTo>
                        <a:pt x="6419" y="6736"/>
                      </a:lnTo>
                      <a:cubicBezTo>
                        <a:pt x="6505" y="6548"/>
                        <a:pt x="6591" y="6361"/>
                        <a:pt x="6683" y="6176"/>
                      </a:cubicBezTo>
                      <a:cubicBezTo>
                        <a:pt x="7037" y="5474"/>
                        <a:pt x="7447" y="4801"/>
                        <a:pt x="7909" y="4165"/>
                      </a:cubicBezTo>
                      <a:cubicBezTo>
                        <a:pt x="8609" y="2925"/>
                        <a:pt x="8185" y="1352"/>
                        <a:pt x="6956" y="632"/>
                      </a:cubicBezTo>
                      <a:cubicBezTo>
                        <a:pt x="5713" y="-43"/>
                        <a:pt x="4160" y="377"/>
                        <a:pt x="3425" y="1586"/>
                      </a:cubicBezTo>
                      <a:cubicBezTo>
                        <a:pt x="1219" y="4646"/>
                        <a:pt x="57" y="8336"/>
                        <a:pt x="110" y="12108"/>
                      </a:cubicBezTo>
                      <a:cubicBezTo>
                        <a:pt x="99" y="16020"/>
                        <a:pt x="1439" y="19814"/>
                        <a:pt x="3904" y="22851"/>
                      </a:cubicBezTo>
                      <a:cubicBezTo>
                        <a:pt x="4952" y="23872"/>
                        <a:pt x="6630" y="23851"/>
                        <a:pt x="7651" y="22802"/>
                      </a:cubicBezTo>
                      <a:cubicBezTo>
                        <a:pt x="8479" y="21953"/>
                        <a:pt x="8642" y="20656"/>
                        <a:pt x="8049" y="196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2" name="Google Shape;2232;p35"/>
                <p:cNvSpPr/>
                <p:nvPr/>
              </p:nvSpPr>
              <p:spPr>
                <a:xfrm>
                  <a:off x="8357433" y="2638185"/>
                  <a:ext cx="8572" cy="18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" h="18147" extrusionOk="0">
                      <a:moveTo>
                        <a:pt x="8681" y="15737"/>
                      </a:moveTo>
                      <a:cubicBezTo>
                        <a:pt x="8628" y="15048"/>
                        <a:pt x="8350" y="14396"/>
                        <a:pt x="7890" y="13880"/>
                      </a:cubicBezTo>
                      <a:cubicBezTo>
                        <a:pt x="7985" y="14001"/>
                        <a:pt x="8180" y="14269"/>
                        <a:pt x="7982" y="13990"/>
                      </a:cubicBezTo>
                      <a:cubicBezTo>
                        <a:pt x="7895" y="13868"/>
                        <a:pt x="7807" y="13747"/>
                        <a:pt x="7722" y="13622"/>
                      </a:cubicBezTo>
                      <a:cubicBezTo>
                        <a:pt x="7568" y="13400"/>
                        <a:pt x="7422" y="13173"/>
                        <a:pt x="7282" y="12941"/>
                      </a:cubicBezTo>
                      <a:cubicBezTo>
                        <a:pt x="7018" y="12504"/>
                        <a:pt x="6776" y="12054"/>
                        <a:pt x="6560" y="11592"/>
                      </a:cubicBezTo>
                      <a:cubicBezTo>
                        <a:pt x="6399" y="11248"/>
                        <a:pt x="6500" y="11380"/>
                        <a:pt x="6575" y="11647"/>
                      </a:cubicBezTo>
                      <a:cubicBezTo>
                        <a:pt x="6535" y="11533"/>
                        <a:pt x="6490" y="11422"/>
                        <a:pt x="6439" y="11313"/>
                      </a:cubicBezTo>
                      <a:cubicBezTo>
                        <a:pt x="6341" y="11061"/>
                        <a:pt x="6249" y="10807"/>
                        <a:pt x="6165" y="10549"/>
                      </a:cubicBezTo>
                      <a:cubicBezTo>
                        <a:pt x="5995" y="10035"/>
                        <a:pt x="5853" y="9512"/>
                        <a:pt x="5740" y="8983"/>
                      </a:cubicBezTo>
                      <a:cubicBezTo>
                        <a:pt x="5692" y="8764"/>
                        <a:pt x="5655" y="8542"/>
                        <a:pt x="5614" y="8322"/>
                      </a:cubicBezTo>
                      <a:cubicBezTo>
                        <a:pt x="5602" y="8209"/>
                        <a:pt x="5587" y="8097"/>
                        <a:pt x="5576" y="7982"/>
                      </a:cubicBezTo>
                      <a:cubicBezTo>
                        <a:pt x="5522" y="7444"/>
                        <a:pt x="5498" y="6903"/>
                        <a:pt x="5503" y="6362"/>
                      </a:cubicBezTo>
                      <a:cubicBezTo>
                        <a:pt x="5506" y="6092"/>
                        <a:pt x="5516" y="5821"/>
                        <a:pt x="5534" y="5551"/>
                      </a:cubicBezTo>
                      <a:cubicBezTo>
                        <a:pt x="5541" y="5431"/>
                        <a:pt x="5550" y="5312"/>
                        <a:pt x="5561" y="5193"/>
                      </a:cubicBezTo>
                      <a:lnTo>
                        <a:pt x="5563" y="5171"/>
                      </a:lnTo>
                      <a:lnTo>
                        <a:pt x="5596" y="4929"/>
                      </a:lnTo>
                      <a:cubicBezTo>
                        <a:pt x="5615" y="4810"/>
                        <a:pt x="5635" y="4692"/>
                        <a:pt x="5658" y="4573"/>
                      </a:cubicBezTo>
                      <a:cubicBezTo>
                        <a:pt x="5713" y="4279"/>
                        <a:pt x="5778" y="3986"/>
                        <a:pt x="5850" y="3694"/>
                      </a:cubicBezTo>
                      <a:cubicBezTo>
                        <a:pt x="6222" y="2245"/>
                        <a:pt x="5350" y="769"/>
                        <a:pt x="3902" y="396"/>
                      </a:cubicBezTo>
                      <a:cubicBezTo>
                        <a:pt x="2457" y="25"/>
                        <a:pt x="983" y="893"/>
                        <a:pt x="608" y="2339"/>
                      </a:cubicBezTo>
                      <a:cubicBezTo>
                        <a:pt x="-702" y="7720"/>
                        <a:pt x="599" y="13404"/>
                        <a:pt x="4118" y="17680"/>
                      </a:cubicBezTo>
                      <a:cubicBezTo>
                        <a:pt x="4630" y="18189"/>
                        <a:pt x="5326" y="18470"/>
                        <a:pt x="6047" y="18458"/>
                      </a:cubicBezTo>
                      <a:cubicBezTo>
                        <a:pt x="7525" y="18434"/>
                        <a:pt x="8704" y="17216"/>
                        <a:pt x="8681" y="157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3" name="Google Shape;2233;p35"/>
                <p:cNvSpPr/>
                <p:nvPr/>
              </p:nvSpPr>
              <p:spPr>
                <a:xfrm>
                  <a:off x="8403039" y="2631612"/>
                  <a:ext cx="12416" cy="21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6" h="21040" extrusionOk="0">
                      <a:moveTo>
                        <a:pt x="11713" y="16463"/>
                      </a:moveTo>
                      <a:cubicBezTo>
                        <a:pt x="11682" y="16426"/>
                        <a:pt x="11577" y="16289"/>
                        <a:pt x="11518" y="16214"/>
                      </a:cubicBezTo>
                      <a:cubicBezTo>
                        <a:pt x="11457" y="16132"/>
                        <a:pt x="11382" y="16034"/>
                        <a:pt x="11378" y="16029"/>
                      </a:cubicBezTo>
                      <a:cubicBezTo>
                        <a:pt x="11188" y="15772"/>
                        <a:pt x="11001" y="15511"/>
                        <a:pt x="10818" y="15248"/>
                      </a:cubicBezTo>
                      <a:cubicBezTo>
                        <a:pt x="10434" y="14691"/>
                        <a:pt x="10067" y="14122"/>
                        <a:pt x="9718" y="13543"/>
                      </a:cubicBezTo>
                      <a:cubicBezTo>
                        <a:pt x="9369" y="12963"/>
                        <a:pt x="9039" y="12372"/>
                        <a:pt x="8729" y="11771"/>
                      </a:cubicBezTo>
                      <a:cubicBezTo>
                        <a:pt x="8581" y="11485"/>
                        <a:pt x="8438" y="11199"/>
                        <a:pt x="8300" y="10910"/>
                      </a:cubicBezTo>
                      <a:cubicBezTo>
                        <a:pt x="8146" y="10644"/>
                        <a:pt x="8014" y="10366"/>
                        <a:pt x="7906" y="10079"/>
                      </a:cubicBezTo>
                      <a:cubicBezTo>
                        <a:pt x="7898" y="10052"/>
                        <a:pt x="7924" y="10099"/>
                        <a:pt x="7895" y="10029"/>
                      </a:cubicBezTo>
                      <a:cubicBezTo>
                        <a:pt x="7828" y="9862"/>
                        <a:pt x="7760" y="9699"/>
                        <a:pt x="7695" y="9533"/>
                      </a:cubicBezTo>
                      <a:cubicBezTo>
                        <a:pt x="7577" y="9236"/>
                        <a:pt x="7464" y="8935"/>
                        <a:pt x="7357" y="8632"/>
                      </a:cubicBezTo>
                      <a:cubicBezTo>
                        <a:pt x="7128" y="7996"/>
                        <a:pt x="6919" y="7353"/>
                        <a:pt x="6732" y="6703"/>
                      </a:cubicBezTo>
                      <a:cubicBezTo>
                        <a:pt x="6545" y="6051"/>
                        <a:pt x="6378" y="5395"/>
                        <a:pt x="6234" y="4735"/>
                      </a:cubicBezTo>
                      <a:cubicBezTo>
                        <a:pt x="6157" y="4388"/>
                        <a:pt x="6087" y="4038"/>
                        <a:pt x="6023" y="3687"/>
                      </a:cubicBezTo>
                      <a:cubicBezTo>
                        <a:pt x="5997" y="3547"/>
                        <a:pt x="5972" y="3407"/>
                        <a:pt x="5948" y="3267"/>
                      </a:cubicBezTo>
                      <a:cubicBezTo>
                        <a:pt x="5928" y="3142"/>
                        <a:pt x="5818" y="2403"/>
                        <a:pt x="5928" y="3172"/>
                      </a:cubicBezTo>
                      <a:cubicBezTo>
                        <a:pt x="5870" y="2420"/>
                        <a:pt x="5567" y="1708"/>
                        <a:pt x="5066" y="1145"/>
                      </a:cubicBezTo>
                      <a:cubicBezTo>
                        <a:pt x="4418" y="492"/>
                        <a:pt x="3493" y="196"/>
                        <a:pt x="2587" y="351"/>
                      </a:cubicBezTo>
                      <a:cubicBezTo>
                        <a:pt x="1835" y="448"/>
                        <a:pt x="1155" y="849"/>
                        <a:pt x="706" y="1460"/>
                      </a:cubicBezTo>
                      <a:cubicBezTo>
                        <a:pt x="166" y="2193"/>
                        <a:pt x="-21" y="3130"/>
                        <a:pt x="199" y="4014"/>
                      </a:cubicBezTo>
                      <a:cubicBezTo>
                        <a:pt x="1174" y="10087"/>
                        <a:pt x="3759" y="15788"/>
                        <a:pt x="7684" y="20523"/>
                      </a:cubicBezTo>
                      <a:cubicBezTo>
                        <a:pt x="8807" y="21632"/>
                        <a:pt x="10613" y="21626"/>
                        <a:pt x="11728" y="20510"/>
                      </a:cubicBezTo>
                      <a:cubicBezTo>
                        <a:pt x="12796" y="19370"/>
                        <a:pt x="12790" y="17595"/>
                        <a:pt x="11713" y="164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53C4-71F9-3E8A-24A3-473F4879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18774" y="729086"/>
            <a:ext cx="7369261" cy="841800"/>
          </a:xfrm>
        </p:spPr>
        <p:txBody>
          <a:bodyPr/>
          <a:lstStyle/>
          <a:p>
            <a:pPr algn="ctr"/>
            <a:r>
              <a:rPr lang="en-CA" dirty="0"/>
              <a:t>Community fridge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A39DCDD-AE87-37D8-6399-F9B74339C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308552" y="1463017"/>
            <a:ext cx="6685520" cy="3750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Run by </a:t>
            </a:r>
            <a:r>
              <a:rPr lang="en-CA" sz="1800" dirty="0" err="1"/>
              <a:t>MealCare</a:t>
            </a:r>
            <a:r>
              <a:rPr lang="en-CA" sz="1800" dirty="0"/>
              <a:t> Guelph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Diverts food waste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Located in the UC, near the microwaves, beside Subway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Open Monday to Friday 8am-5pm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No registration necessary, scan the QR code and follow instructions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Stay up to date by following them on Instagram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CA" sz="1800" dirty="0">
                <a:hlinkClick r:id="rId2"/>
              </a:rPr>
              <a:t>https://www.instagram.com/mealcare_guelph/</a:t>
            </a:r>
            <a:r>
              <a:rPr lang="en-CA" sz="1800" dirty="0"/>
              <a:t> 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CA" sz="1800" dirty="0"/>
              <a:t>Join their email list to be notified when the fridge is restocked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CA" sz="1800" dirty="0"/>
              <a:t>http://forms.gle/qbVDx7mvpgcqgibc6</a:t>
            </a:r>
          </a:p>
        </p:txBody>
      </p:sp>
    </p:spTree>
    <p:extLst>
      <p:ext uri="{BB962C8B-B14F-4D97-AF65-F5344CB8AC3E}">
        <p14:creationId xmlns:p14="http://schemas.microsoft.com/office/powerpoint/2010/main" val="1199889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4">
          <a:extLst>
            <a:ext uri="{FF2B5EF4-FFF2-40B4-BE49-F238E27FC236}">
              <a16:creationId xmlns:a16="http://schemas.microsoft.com/office/drawing/2014/main" id="{CA1E5A55-CDF6-F4B9-ED92-95D9F7EFC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39">
            <a:extLst>
              <a:ext uri="{FF2B5EF4-FFF2-40B4-BE49-F238E27FC236}">
                <a16:creationId xmlns:a16="http://schemas.microsoft.com/office/drawing/2014/main" id="{B6BADE0B-942A-793F-E4AA-4F55D52778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130339" y="1291254"/>
            <a:ext cx="44328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Food access guides</a:t>
            </a:r>
            <a:endParaRPr dirty="0"/>
          </a:p>
        </p:txBody>
      </p:sp>
      <p:sp>
        <p:nvSpPr>
          <p:cNvPr id="2616" name="Google Shape;2616;p39">
            <a:extLst>
              <a:ext uri="{FF2B5EF4-FFF2-40B4-BE49-F238E27FC236}">
                <a16:creationId xmlns:a16="http://schemas.microsoft.com/office/drawing/2014/main" id="{A81039B2-D0B6-1AFA-3E6D-46BC202ACEE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7308991" y="411569"/>
            <a:ext cx="1272300" cy="9120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617" name="Google Shape;2617;p39">
            <a:extLst>
              <a:ext uri="{FF2B5EF4-FFF2-40B4-BE49-F238E27FC236}">
                <a16:creationId xmlns:a16="http://schemas.microsoft.com/office/drawing/2014/main" id="{47B99759-2CF4-6745-4D75-6A2551924E8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2447004" y="3029881"/>
            <a:ext cx="5799471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CA" dirty="0">
                <a:hlinkClick r:id="rId3"/>
              </a:rPr>
              <a:t>https://www.gwpoverty.ca/access-guides/</a:t>
            </a:r>
            <a:endParaRPr lang="en-CA" dirty="0"/>
          </a:p>
          <a:p>
            <a:pPr marL="0" lvl="0" indent="0"/>
            <a:r>
              <a:rPr lang="en-CA" dirty="0"/>
              <a:t>Guelph and Wellington County </a:t>
            </a:r>
            <a:endParaRPr dirty="0"/>
          </a:p>
        </p:txBody>
      </p:sp>
      <p:grpSp>
        <p:nvGrpSpPr>
          <p:cNvPr id="2618" name="Google Shape;2618;p39">
            <a:extLst>
              <a:ext uri="{FF2B5EF4-FFF2-40B4-BE49-F238E27FC236}">
                <a16:creationId xmlns:a16="http://schemas.microsoft.com/office/drawing/2014/main" id="{60BF9936-80D7-9B19-8051-3F544CDCCC91}"/>
              </a:ext>
            </a:extLst>
          </p:cNvPr>
          <p:cNvGrpSpPr/>
          <p:nvPr/>
        </p:nvGrpSpPr>
        <p:grpSpPr>
          <a:xfrm>
            <a:off x="713213" y="721730"/>
            <a:ext cx="3060691" cy="3882282"/>
            <a:chOff x="713213" y="721730"/>
            <a:chExt cx="3060691" cy="3882282"/>
          </a:xfrm>
        </p:grpSpPr>
        <p:grpSp>
          <p:nvGrpSpPr>
            <p:cNvPr id="2619" name="Google Shape;2619;p39">
              <a:extLst>
                <a:ext uri="{FF2B5EF4-FFF2-40B4-BE49-F238E27FC236}">
                  <a16:creationId xmlns:a16="http://schemas.microsoft.com/office/drawing/2014/main" id="{404F5B02-5395-C73A-5A8A-114AA5386E4D}"/>
                </a:ext>
              </a:extLst>
            </p:cNvPr>
            <p:cNvGrpSpPr/>
            <p:nvPr/>
          </p:nvGrpSpPr>
          <p:grpSpPr>
            <a:xfrm>
              <a:off x="713213" y="2780144"/>
              <a:ext cx="2894880" cy="1823868"/>
              <a:chOff x="665925" y="2729287"/>
              <a:chExt cx="3066935" cy="1932268"/>
            </a:xfrm>
          </p:grpSpPr>
          <p:sp>
            <p:nvSpPr>
              <p:cNvPr id="2620" name="Google Shape;2620;p39">
                <a:extLst>
                  <a:ext uri="{FF2B5EF4-FFF2-40B4-BE49-F238E27FC236}">
                    <a16:creationId xmlns:a16="http://schemas.microsoft.com/office/drawing/2014/main" id="{7F80BC1E-D5D0-BBFD-1CAB-993607ED3FCF}"/>
                  </a:ext>
                </a:extLst>
              </p:cNvPr>
              <p:cNvSpPr/>
              <p:nvPr/>
            </p:nvSpPr>
            <p:spPr>
              <a:xfrm rot="236373" flipH="1">
                <a:off x="2790335" y="4148014"/>
                <a:ext cx="927054" cy="482265"/>
              </a:xfrm>
              <a:custGeom>
                <a:avLst/>
                <a:gdLst/>
                <a:ahLst/>
                <a:cxnLst/>
                <a:rect l="l" t="t" r="r" b="b"/>
                <a:pathLst>
                  <a:path w="265384" h="138056" extrusionOk="0">
                    <a:moveTo>
                      <a:pt x="268485" y="39668"/>
                    </a:moveTo>
                    <a:cubicBezTo>
                      <a:pt x="223047" y="51587"/>
                      <a:pt x="142188" y="84618"/>
                      <a:pt x="138405" y="95468"/>
                    </a:cubicBezTo>
                    <a:cubicBezTo>
                      <a:pt x="130950" y="116853"/>
                      <a:pt x="115587" y="147683"/>
                      <a:pt x="99911" y="137725"/>
                    </a:cubicBezTo>
                    <a:cubicBezTo>
                      <a:pt x="84234" y="127766"/>
                      <a:pt x="108028" y="92045"/>
                      <a:pt x="108028" y="92045"/>
                    </a:cubicBezTo>
                    <a:cubicBezTo>
                      <a:pt x="108028" y="92045"/>
                      <a:pt x="110166" y="88763"/>
                      <a:pt x="108777" y="86982"/>
                    </a:cubicBezTo>
                    <a:cubicBezTo>
                      <a:pt x="107202" y="84963"/>
                      <a:pt x="101900" y="84765"/>
                      <a:pt x="98513" y="91527"/>
                    </a:cubicBezTo>
                    <a:cubicBezTo>
                      <a:pt x="92136" y="104254"/>
                      <a:pt x="84745" y="146231"/>
                      <a:pt x="63471" y="132127"/>
                    </a:cubicBezTo>
                    <a:cubicBezTo>
                      <a:pt x="43726" y="119037"/>
                      <a:pt x="81500" y="102019"/>
                      <a:pt x="74779" y="91722"/>
                    </a:cubicBezTo>
                    <a:cubicBezTo>
                      <a:pt x="68059" y="81424"/>
                      <a:pt x="57839" y="94826"/>
                      <a:pt x="35231" y="110806"/>
                    </a:cubicBezTo>
                    <a:cubicBezTo>
                      <a:pt x="12623" y="126785"/>
                      <a:pt x="-14256" y="80751"/>
                      <a:pt x="17980" y="68276"/>
                    </a:cubicBezTo>
                    <a:cubicBezTo>
                      <a:pt x="50217" y="55799"/>
                      <a:pt x="76124" y="74878"/>
                      <a:pt x="68460" y="54854"/>
                    </a:cubicBezTo>
                    <a:cubicBezTo>
                      <a:pt x="63533" y="41987"/>
                      <a:pt x="40297" y="43583"/>
                      <a:pt x="44007" y="26764"/>
                    </a:cubicBezTo>
                    <a:cubicBezTo>
                      <a:pt x="47599" y="10474"/>
                      <a:pt x="75052" y="19961"/>
                      <a:pt x="81962" y="39923"/>
                    </a:cubicBezTo>
                    <a:cubicBezTo>
                      <a:pt x="88873" y="59884"/>
                      <a:pt x="107119" y="54094"/>
                      <a:pt x="95060" y="37492"/>
                    </a:cubicBezTo>
                    <a:cubicBezTo>
                      <a:pt x="83000" y="20891"/>
                      <a:pt x="70458" y="10111"/>
                      <a:pt x="80046" y="3240"/>
                    </a:cubicBezTo>
                    <a:cubicBezTo>
                      <a:pt x="89633" y="-3629"/>
                      <a:pt x="113783" y="11811"/>
                      <a:pt x="123792" y="34647"/>
                    </a:cubicBezTo>
                    <a:cubicBezTo>
                      <a:pt x="128796" y="46063"/>
                      <a:pt x="253296" y="35075"/>
                      <a:pt x="265488" y="32549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39">
                <a:extLst>
                  <a:ext uri="{FF2B5EF4-FFF2-40B4-BE49-F238E27FC236}">
                    <a16:creationId xmlns:a16="http://schemas.microsoft.com/office/drawing/2014/main" id="{B268869F-FD3E-7800-ED55-DFFEE72D9EF9}"/>
                  </a:ext>
                </a:extLst>
              </p:cNvPr>
              <p:cNvSpPr/>
              <p:nvPr/>
            </p:nvSpPr>
            <p:spPr>
              <a:xfrm rot="236373" flipH="1">
                <a:off x="2787952" y="4096435"/>
                <a:ext cx="607250" cy="543903"/>
              </a:xfrm>
              <a:custGeom>
                <a:avLst/>
                <a:gdLst/>
                <a:ahLst/>
                <a:cxnLst/>
                <a:rect l="l" t="t" r="r" b="b"/>
                <a:pathLst>
                  <a:path w="173835" h="155701" extrusionOk="0">
                    <a:moveTo>
                      <a:pt x="176936" y="46312"/>
                    </a:moveTo>
                    <a:cubicBezTo>
                      <a:pt x="148119" y="64845"/>
                      <a:pt x="99508" y="106023"/>
                      <a:pt x="99336" y="114402"/>
                    </a:cubicBezTo>
                    <a:cubicBezTo>
                      <a:pt x="98998" y="130917"/>
                      <a:pt x="95310" y="155768"/>
                      <a:pt x="82188" y="152404"/>
                    </a:cubicBezTo>
                    <a:cubicBezTo>
                      <a:pt x="69068" y="149041"/>
                      <a:pt x="77497" y="118893"/>
                      <a:pt x="77497" y="118893"/>
                    </a:cubicBezTo>
                    <a:cubicBezTo>
                      <a:pt x="77497" y="118893"/>
                      <a:pt x="78238" y="116134"/>
                      <a:pt x="76871" y="115211"/>
                    </a:cubicBezTo>
                    <a:cubicBezTo>
                      <a:pt x="75324" y="114168"/>
                      <a:pt x="71602" y="115229"/>
                      <a:pt x="70781" y="120683"/>
                    </a:cubicBezTo>
                    <a:cubicBezTo>
                      <a:pt x="69235" y="130950"/>
                      <a:pt x="73594" y="161730"/>
                      <a:pt x="55654" y="156757"/>
                    </a:cubicBezTo>
                    <a:cubicBezTo>
                      <a:pt x="39004" y="152141"/>
                      <a:pt x="61354" y="131804"/>
                      <a:pt x="54366" y="126181"/>
                    </a:cubicBezTo>
                    <a:cubicBezTo>
                      <a:pt x="47379" y="120560"/>
                      <a:pt x="43319" y="132162"/>
                      <a:pt x="31252" y="148352"/>
                    </a:cubicBezTo>
                    <a:cubicBezTo>
                      <a:pt x="19185" y="164543"/>
                      <a:pt x="-9857" y="138693"/>
                      <a:pt x="9679" y="122756"/>
                    </a:cubicBezTo>
                    <a:cubicBezTo>
                      <a:pt x="29216" y="106820"/>
                      <a:pt x="51493" y="114197"/>
                      <a:pt x="41653" y="102042"/>
                    </a:cubicBezTo>
                    <a:cubicBezTo>
                      <a:pt x="35329" y="94231"/>
                      <a:pt x="19576" y="100589"/>
                      <a:pt x="18349" y="88088"/>
                    </a:cubicBezTo>
                    <a:cubicBezTo>
                      <a:pt x="17159" y="75978"/>
                      <a:pt x="38340" y="76355"/>
                      <a:pt x="47643" y="88636"/>
                    </a:cubicBezTo>
                    <a:cubicBezTo>
                      <a:pt x="56946" y="100919"/>
                      <a:pt x="68291" y="92780"/>
                      <a:pt x="56177" y="83992"/>
                    </a:cubicBezTo>
                    <a:cubicBezTo>
                      <a:pt x="44063" y="75203"/>
                      <a:pt x="32929" y="70562"/>
                      <a:pt x="38025" y="63631"/>
                    </a:cubicBezTo>
                    <a:cubicBezTo>
                      <a:pt x="43122" y="56700"/>
                      <a:pt x="63359" y="61951"/>
                      <a:pt x="75459" y="75526"/>
                    </a:cubicBezTo>
                    <a:cubicBezTo>
                      <a:pt x="81509" y="82312"/>
                      <a:pt x="165365" y="46560"/>
                      <a:pt x="173249" y="42052"/>
                    </a:cubicBezTo>
                    <a:cubicBezTo>
                      <a:pt x="173249" y="42052"/>
                      <a:pt x="122797" y="51318"/>
                      <a:pt x="96635" y="61720"/>
                    </a:cubicBezTo>
                    <a:cubicBezTo>
                      <a:pt x="70473" y="72120"/>
                      <a:pt x="57365" y="59597"/>
                      <a:pt x="69712" y="49761"/>
                    </a:cubicBezTo>
                    <a:cubicBezTo>
                      <a:pt x="82059" y="39925"/>
                      <a:pt x="69695" y="37944"/>
                      <a:pt x="53332" y="37059"/>
                    </a:cubicBezTo>
                    <a:cubicBezTo>
                      <a:pt x="36970" y="36173"/>
                      <a:pt x="18944" y="17476"/>
                      <a:pt x="41287" y="4899"/>
                    </a:cubicBezTo>
                    <a:cubicBezTo>
                      <a:pt x="63629" y="-7678"/>
                      <a:pt x="45125" y="18891"/>
                      <a:pt x="89136" y="30462"/>
                    </a:cubicBezTo>
                    <a:cubicBezTo>
                      <a:pt x="133146" y="42032"/>
                      <a:pt x="167852" y="31438"/>
                      <a:pt x="167852" y="314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39">
                <a:extLst>
                  <a:ext uri="{FF2B5EF4-FFF2-40B4-BE49-F238E27FC236}">
                    <a16:creationId xmlns:a16="http://schemas.microsoft.com/office/drawing/2014/main" id="{338706C0-1A43-56D2-4F14-CF58C6998DC4}"/>
                  </a:ext>
                </a:extLst>
              </p:cNvPr>
              <p:cNvSpPr/>
              <p:nvPr/>
            </p:nvSpPr>
            <p:spPr>
              <a:xfrm rot="236373" flipH="1">
                <a:off x="716956" y="2804890"/>
                <a:ext cx="2254602" cy="1563060"/>
              </a:xfrm>
              <a:custGeom>
                <a:avLst/>
                <a:gdLst/>
                <a:ahLst/>
                <a:cxnLst/>
                <a:rect l="l" t="t" r="r" b="b"/>
                <a:pathLst>
                  <a:path w="645416" h="447451" extrusionOk="0">
                    <a:moveTo>
                      <a:pt x="10060" y="388625"/>
                    </a:moveTo>
                    <a:cubicBezTo>
                      <a:pt x="8197" y="384433"/>
                      <a:pt x="6699" y="380088"/>
                      <a:pt x="5582" y="375639"/>
                    </a:cubicBezTo>
                    <a:cubicBezTo>
                      <a:pt x="1071" y="358143"/>
                      <a:pt x="-991" y="327793"/>
                      <a:pt x="33384" y="315646"/>
                    </a:cubicBezTo>
                    <a:cubicBezTo>
                      <a:pt x="82996" y="298115"/>
                      <a:pt x="392448" y="203390"/>
                      <a:pt x="477481" y="169339"/>
                    </a:cubicBezTo>
                    <a:cubicBezTo>
                      <a:pt x="562516" y="135289"/>
                      <a:pt x="628813" y="57362"/>
                      <a:pt x="648518" y="1595"/>
                    </a:cubicBezTo>
                    <a:cubicBezTo>
                      <a:pt x="648518" y="1595"/>
                      <a:pt x="627870" y="95105"/>
                      <a:pt x="485436" y="178999"/>
                    </a:cubicBezTo>
                    <a:cubicBezTo>
                      <a:pt x="485436" y="178999"/>
                      <a:pt x="304421" y="308702"/>
                      <a:pt x="239620" y="350998"/>
                    </a:cubicBezTo>
                    <a:cubicBezTo>
                      <a:pt x="174820" y="393295"/>
                      <a:pt x="33260" y="525298"/>
                      <a:pt x="10060" y="3886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39">
                <a:extLst>
                  <a:ext uri="{FF2B5EF4-FFF2-40B4-BE49-F238E27FC236}">
                    <a16:creationId xmlns:a16="http://schemas.microsoft.com/office/drawing/2014/main" id="{8EEF4EDE-21B3-DCA3-BBA5-E366BFEDC312}"/>
                  </a:ext>
                </a:extLst>
              </p:cNvPr>
              <p:cNvSpPr/>
              <p:nvPr/>
            </p:nvSpPr>
            <p:spPr>
              <a:xfrm rot="236373" flipH="1">
                <a:off x="746293" y="2756425"/>
                <a:ext cx="815595" cy="746540"/>
              </a:xfrm>
              <a:custGeom>
                <a:avLst/>
                <a:gdLst/>
                <a:ahLst/>
                <a:cxnLst/>
                <a:rect l="l" t="t" r="r" b="b"/>
                <a:pathLst>
                  <a:path w="233477" h="213709" extrusionOk="0">
                    <a:moveTo>
                      <a:pt x="236579" y="1595"/>
                    </a:moveTo>
                    <a:cubicBezTo>
                      <a:pt x="236579" y="1595"/>
                      <a:pt x="215930" y="95104"/>
                      <a:pt x="73497" y="178998"/>
                    </a:cubicBezTo>
                    <a:cubicBezTo>
                      <a:pt x="73497" y="178998"/>
                      <a:pt x="52646" y="193938"/>
                      <a:pt x="22601" y="215305"/>
                    </a:cubicBezTo>
                    <a:lnTo>
                      <a:pt x="36091" y="202589"/>
                    </a:lnTo>
                    <a:lnTo>
                      <a:pt x="6957" y="212942"/>
                    </a:lnTo>
                    <a:lnTo>
                      <a:pt x="32764" y="189908"/>
                    </a:lnTo>
                    <a:lnTo>
                      <a:pt x="3101" y="195656"/>
                    </a:lnTo>
                    <a:lnTo>
                      <a:pt x="16908" y="187196"/>
                    </a:lnTo>
                    <a:cubicBezTo>
                      <a:pt x="36738" y="180279"/>
                      <a:pt x="53425" y="174191"/>
                      <a:pt x="65542" y="169339"/>
                    </a:cubicBezTo>
                    <a:cubicBezTo>
                      <a:pt x="150576" y="135288"/>
                      <a:pt x="216872" y="57361"/>
                      <a:pt x="236579" y="15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39">
                <a:extLst>
                  <a:ext uri="{FF2B5EF4-FFF2-40B4-BE49-F238E27FC236}">
                    <a16:creationId xmlns:a16="http://schemas.microsoft.com/office/drawing/2014/main" id="{FC883414-A39E-43BA-D0B4-A88CA9F38370}"/>
                  </a:ext>
                </a:extLst>
              </p:cNvPr>
              <p:cNvSpPr/>
              <p:nvPr/>
            </p:nvSpPr>
            <p:spPr>
              <a:xfrm rot="236373" flipH="1">
                <a:off x="2612204" y="4134490"/>
                <a:ext cx="74396" cy="192038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54974" extrusionOk="0">
                    <a:moveTo>
                      <a:pt x="24144" y="56570"/>
                    </a:moveTo>
                    <a:cubicBezTo>
                      <a:pt x="24144" y="56570"/>
                      <a:pt x="4787" y="48466"/>
                      <a:pt x="3101" y="1595"/>
                    </a:cubicBezTo>
                    <a:cubicBezTo>
                      <a:pt x="3101" y="1595"/>
                      <a:pt x="27116" y="16864"/>
                      <a:pt x="24144" y="565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39">
                <a:extLst>
                  <a:ext uri="{FF2B5EF4-FFF2-40B4-BE49-F238E27FC236}">
                    <a16:creationId xmlns:a16="http://schemas.microsoft.com/office/drawing/2014/main" id="{A2C14B15-2A63-2996-DBE5-7A8F92B39FF7}"/>
                  </a:ext>
                </a:extLst>
              </p:cNvPr>
              <p:cNvSpPr/>
              <p:nvPr/>
            </p:nvSpPr>
            <p:spPr>
              <a:xfrm rot="236373" flipH="1">
                <a:off x="2481251" y="3974885"/>
                <a:ext cx="52856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39061" extrusionOk="0">
                    <a:moveTo>
                      <a:pt x="18051" y="40656"/>
                    </a:moveTo>
                    <a:cubicBezTo>
                      <a:pt x="18051" y="40656"/>
                      <a:pt x="4299" y="34899"/>
                      <a:pt x="3101" y="1595"/>
                    </a:cubicBezTo>
                    <a:cubicBezTo>
                      <a:pt x="3101" y="1595"/>
                      <a:pt x="20163" y="12445"/>
                      <a:pt x="18051" y="406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39">
                <a:extLst>
                  <a:ext uri="{FF2B5EF4-FFF2-40B4-BE49-F238E27FC236}">
                    <a16:creationId xmlns:a16="http://schemas.microsoft.com/office/drawing/2014/main" id="{5345AF85-F06A-CB20-2724-6F5DE8C05D7A}"/>
                  </a:ext>
                </a:extLst>
              </p:cNvPr>
              <p:cNvSpPr/>
              <p:nvPr/>
            </p:nvSpPr>
            <p:spPr>
              <a:xfrm rot="236373" flipH="1">
                <a:off x="2832966" y="4058184"/>
                <a:ext cx="52856" cy="136447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39060" extrusionOk="0">
                    <a:moveTo>
                      <a:pt x="18051" y="40656"/>
                    </a:moveTo>
                    <a:cubicBezTo>
                      <a:pt x="18051" y="40656"/>
                      <a:pt x="4299" y="34899"/>
                      <a:pt x="3101" y="1595"/>
                    </a:cubicBezTo>
                    <a:cubicBezTo>
                      <a:pt x="3101" y="1595"/>
                      <a:pt x="20164" y="12445"/>
                      <a:pt x="18051" y="406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39">
                <a:extLst>
                  <a:ext uri="{FF2B5EF4-FFF2-40B4-BE49-F238E27FC236}">
                    <a16:creationId xmlns:a16="http://schemas.microsoft.com/office/drawing/2014/main" id="{B128E859-B652-03C0-2FCA-9FBFAA78B30E}"/>
                  </a:ext>
                </a:extLst>
              </p:cNvPr>
              <p:cNvSpPr/>
              <p:nvPr/>
            </p:nvSpPr>
            <p:spPr>
              <a:xfrm rot="236373" flipH="1">
                <a:off x="1870201" y="3687894"/>
                <a:ext cx="35240" cy="90964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26040" extrusionOk="0">
                    <a:moveTo>
                      <a:pt x="13069" y="27635"/>
                    </a:moveTo>
                    <a:cubicBezTo>
                      <a:pt x="13069" y="27635"/>
                      <a:pt x="3899" y="23798"/>
                      <a:pt x="3101" y="1595"/>
                    </a:cubicBezTo>
                    <a:cubicBezTo>
                      <a:pt x="3101" y="1595"/>
                      <a:pt x="14477" y="8828"/>
                      <a:pt x="13069" y="27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39">
                <a:extLst>
                  <a:ext uri="{FF2B5EF4-FFF2-40B4-BE49-F238E27FC236}">
                    <a16:creationId xmlns:a16="http://schemas.microsoft.com/office/drawing/2014/main" id="{E8816097-78EE-812C-406A-3562D4244E18}"/>
                  </a:ext>
                </a:extLst>
              </p:cNvPr>
              <p:cNvSpPr/>
              <p:nvPr/>
            </p:nvSpPr>
            <p:spPr>
              <a:xfrm rot="236373" flipH="1">
                <a:off x="2220419" y="3957779"/>
                <a:ext cx="52860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2" h="39061" extrusionOk="0">
                    <a:moveTo>
                      <a:pt x="18052" y="40657"/>
                    </a:moveTo>
                    <a:cubicBezTo>
                      <a:pt x="18052" y="40657"/>
                      <a:pt x="4298" y="34900"/>
                      <a:pt x="3101" y="1595"/>
                    </a:cubicBezTo>
                    <a:cubicBezTo>
                      <a:pt x="3101" y="1595"/>
                      <a:pt x="20164" y="12445"/>
                      <a:pt x="18052" y="40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39">
                <a:extLst>
                  <a:ext uri="{FF2B5EF4-FFF2-40B4-BE49-F238E27FC236}">
                    <a16:creationId xmlns:a16="http://schemas.microsoft.com/office/drawing/2014/main" id="{962B9EFF-EE06-5D9B-0049-A683D4E2E827}"/>
                  </a:ext>
                </a:extLst>
              </p:cNvPr>
              <p:cNvSpPr/>
              <p:nvPr/>
            </p:nvSpPr>
            <p:spPr>
              <a:xfrm rot="236373" flipH="1">
                <a:off x="2093584" y="3743617"/>
                <a:ext cx="52860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2" h="39061" extrusionOk="0">
                    <a:moveTo>
                      <a:pt x="18053" y="40657"/>
                    </a:moveTo>
                    <a:cubicBezTo>
                      <a:pt x="18053" y="40657"/>
                      <a:pt x="4299" y="34899"/>
                      <a:pt x="3101" y="1595"/>
                    </a:cubicBezTo>
                    <a:cubicBezTo>
                      <a:pt x="3101" y="1595"/>
                      <a:pt x="20164" y="12445"/>
                      <a:pt x="18053" y="40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39">
                <a:extLst>
                  <a:ext uri="{FF2B5EF4-FFF2-40B4-BE49-F238E27FC236}">
                    <a16:creationId xmlns:a16="http://schemas.microsoft.com/office/drawing/2014/main" id="{CAEBBFF3-2B99-4811-EC75-C77C8B403897}"/>
                  </a:ext>
                </a:extLst>
              </p:cNvPr>
              <p:cNvSpPr/>
              <p:nvPr/>
            </p:nvSpPr>
            <p:spPr>
              <a:xfrm rot="236373" flipH="1">
                <a:off x="1137467" y="3352555"/>
                <a:ext cx="1743906" cy="1027418"/>
              </a:xfrm>
              <a:custGeom>
                <a:avLst/>
                <a:gdLst/>
                <a:ahLst/>
                <a:cxnLst/>
                <a:rect l="l" t="t" r="r" b="b"/>
                <a:pathLst>
                  <a:path w="499221" h="294115" extrusionOk="0">
                    <a:moveTo>
                      <a:pt x="502323" y="1595"/>
                    </a:moveTo>
                    <a:cubicBezTo>
                      <a:pt x="490997" y="9654"/>
                      <a:pt x="478560" y="17681"/>
                      <a:pt x="465014" y="25675"/>
                    </a:cubicBezTo>
                    <a:cubicBezTo>
                      <a:pt x="465014" y="25675"/>
                      <a:pt x="284000" y="155414"/>
                      <a:pt x="219177" y="197691"/>
                    </a:cubicBezTo>
                    <a:cubicBezTo>
                      <a:pt x="162332" y="234819"/>
                      <a:pt x="46240" y="341113"/>
                      <a:pt x="3101" y="273934"/>
                    </a:cubicBezTo>
                    <a:cubicBezTo>
                      <a:pt x="21768" y="279306"/>
                      <a:pt x="54706" y="279740"/>
                      <a:pt x="103506" y="254419"/>
                    </a:cubicBezTo>
                    <a:cubicBezTo>
                      <a:pt x="189870" y="209644"/>
                      <a:pt x="294428" y="129688"/>
                      <a:pt x="368888" y="78511"/>
                    </a:cubicBezTo>
                    <a:cubicBezTo>
                      <a:pt x="434005" y="33709"/>
                      <a:pt x="489473" y="7437"/>
                      <a:pt x="502323" y="1595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31" name="Google Shape;2631;p39">
                <a:extLst>
                  <a:ext uri="{FF2B5EF4-FFF2-40B4-BE49-F238E27FC236}">
                    <a16:creationId xmlns:a16="http://schemas.microsoft.com/office/drawing/2014/main" id="{CE7CF297-2DF6-FF3C-627B-E91BA68D9CAB}"/>
                  </a:ext>
                </a:extLst>
              </p:cNvPr>
              <p:cNvGrpSpPr/>
              <p:nvPr/>
            </p:nvGrpSpPr>
            <p:grpSpPr>
              <a:xfrm rot="236305" flipH="1">
                <a:off x="1601487" y="3604200"/>
                <a:ext cx="2088546" cy="979767"/>
                <a:chOff x="5207135" y="3378420"/>
                <a:chExt cx="597709" cy="280394"/>
              </a:xfrm>
            </p:grpSpPr>
            <p:sp>
              <p:nvSpPr>
                <p:cNvPr id="2632" name="Google Shape;2632;p39">
                  <a:extLst>
                    <a:ext uri="{FF2B5EF4-FFF2-40B4-BE49-F238E27FC236}">
                      <a16:creationId xmlns:a16="http://schemas.microsoft.com/office/drawing/2014/main" id="{8C240C9D-06C4-FFBB-3E72-94F2A5DBF991}"/>
                    </a:ext>
                  </a:extLst>
                </p:cNvPr>
                <p:cNvSpPr/>
                <p:nvPr/>
              </p:nvSpPr>
              <p:spPr>
                <a:xfrm>
                  <a:off x="5365139" y="3548279"/>
                  <a:ext cx="29205" cy="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5" h="9130" extrusionOk="0">
                      <a:moveTo>
                        <a:pt x="29686" y="5401"/>
                      </a:moveTo>
                      <a:cubicBezTo>
                        <a:pt x="21733" y="8277"/>
                        <a:pt x="12869" y="6992"/>
                        <a:pt x="6060" y="1976"/>
                      </a:cubicBezTo>
                      <a:cubicBezTo>
                        <a:pt x="4190" y="574"/>
                        <a:pt x="1938" y="3392"/>
                        <a:pt x="3796" y="4821"/>
                      </a:cubicBezTo>
                      <a:cubicBezTo>
                        <a:pt x="11597" y="10783"/>
                        <a:pt x="21902" y="12349"/>
                        <a:pt x="31123" y="8975"/>
                      </a:cubicBezTo>
                      <a:cubicBezTo>
                        <a:pt x="33451" y="8103"/>
                        <a:pt x="32012" y="4551"/>
                        <a:pt x="29686" y="54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3" name="Google Shape;2633;p39">
                  <a:extLst>
                    <a:ext uri="{FF2B5EF4-FFF2-40B4-BE49-F238E27FC236}">
                      <a16:creationId xmlns:a16="http://schemas.microsoft.com/office/drawing/2014/main" id="{D21A7FF6-66A2-C151-5E84-07AFF0C371CE}"/>
                    </a:ext>
                  </a:extLst>
                </p:cNvPr>
                <p:cNvSpPr/>
                <p:nvPr/>
              </p:nvSpPr>
              <p:spPr>
                <a:xfrm>
                  <a:off x="5333828" y="3534784"/>
                  <a:ext cx="11983" cy="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3" h="7047" extrusionOk="0">
                      <a:moveTo>
                        <a:pt x="14060" y="5402"/>
                      </a:moveTo>
                      <a:lnTo>
                        <a:pt x="5451" y="1731"/>
                      </a:lnTo>
                      <a:cubicBezTo>
                        <a:pt x="4594" y="1365"/>
                        <a:pt x="3602" y="1764"/>
                        <a:pt x="3237" y="2621"/>
                      </a:cubicBezTo>
                      <a:cubicBezTo>
                        <a:pt x="2871" y="3479"/>
                        <a:pt x="3270" y="4470"/>
                        <a:pt x="4127" y="4836"/>
                      </a:cubicBezTo>
                      <a:lnTo>
                        <a:pt x="12736" y="8507"/>
                      </a:lnTo>
                      <a:cubicBezTo>
                        <a:pt x="13593" y="8872"/>
                        <a:pt x="14584" y="8472"/>
                        <a:pt x="14949" y="7614"/>
                      </a:cubicBezTo>
                      <a:cubicBezTo>
                        <a:pt x="15313" y="6757"/>
                        <a:pt x="14915" y="5768"/>
                        <a:pt x="14060" y="54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4" name="Google Shape;2634;p39">
                  <a:extLst>
                    <a:ext uri="{FF2B5EF4-FFF2-40B4-BE49-F238E27FC236}">
                      <a16:creationId xmlns:a16="http://schemas.microsoft.com/office/drawing/2014/main" id="{C8A8F81C-FAC2-DA05-DA1A-28C417FCF02B}"/>
                    </a:ext>
                  </a:extLst>
                </p:cNvPr>
                <p:cNvSpPr/>
                <p:nvPr/>
              </p:nvSpPr>
              <p:spPr>
                <a:xfrm>
                  <a:off x="5385669" y="3582661"/>
                  <a:ext cx="22764" cy="18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" h="18866" extrusionOk="0">
                      <a:moveTo>
                        <a:pt x="22621" y="2037"/>
                      </a:moveTo>
                      <a:cubicBezTo>
                        <a:pt x="16385" y="6904"/>
                        <a:pt x="10149" y="11771"/>
                        <a:pt x="3912" y="16639"/>
                      </a:cubicBezTo>
                      <a:cubicBezTo>
                        <a:pt x="1780" y="18303"/>
                        <a:pt x="4289" y="21682"/>
                        <a:pt x="6415" y="20009"/>
                      </a:cubicBezTo>
                      <a:cubicBezTo>
                        <a:pt x="12635" y="15119"/>
                        <a:pt x="18854" y="10228"/>
                        <a:pt x="25073" y="5338"/>
                      </a:cubicBezTo>
                      <a:cubicBezTo>
                        <a:pt x="27154" y="3702"/>
                        <a:pt x="24711" y="405"/>
                        <a:pt x="22621" y="20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5" name="Google Shape;2635;p39">
                  <a:extLst>
                    <a:ext uri="{FF2B5EF4-FFF2-40B4-BE49-F238E27FC236}">
                      <a16:creationId xmlns:a16="http://schemas.microsoft.com/office/drawing/2014/main" id="{B0CBC596-C988-40EF-6D10-09F6AF66D915}"/>
                    </a:ext>
                  </a:extLst>
                </p:cNvPr>
                <p:cNvSpPr/>
                <p:nvPr/>
              </p:nvSpPr>
              <p:spPr>
                <a:xfrm>
                  <a:off x="5372778" y="3618061"/>
                  <a:ext cx="9170" cy="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0" h="13768" extrusionOk="0">
                      <a:moveTo>
                        <a:pt x="11142" y="1730"/>
                      </a:moveTo>
                      <a:cubicBezTo>
                        <a:pt x="10197" y="1355"/>
                        <a:pt x="9123" y="1787"/>
                        <a:pt x="8700" y="2712"/>
                      </a:cubicBezTo>
                      <a:cubicBezTo>
                        <a:pt x="6882" y="6080"/>
                        <a:pt x="5065" y="9448"/>
                        <a:pt x="3247" y="12817"/>
                      </a:cubicBezTo>
                      <a:cubicBezTo>
                        <a:pt x="2852" y="13751"/>
                        <a:pt x="3286" y="14829"/>
                        <a:pt x="4217" y="15230"/>
                      </a:cubicBezTo>
                      <a:cubicBezTo>
                        <a:pt x="5152" y="15601"/>
                        <a:pt x="6213" y="15174"/>
                        <a:pt x="6631" y="14260"/>
                      </a:cubicBezTo>
                      <a:cubicBezTo>
                        <a:pt x="8462" y="10897"/>
                        <a:pt x="10293" y="7534"/>
                        <a:pt x="12124" y="4172"/>
                      </a:cubicBezTo>
                      <a:cubicBezTo>
                        <a:pt x="12524" y="3226"/>
                        <a:pt x="12085" y="2135"/>
                        <a:pt x="11142" y="17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6" name="Google Shape;2636;p39">
                  <a:extLst>
                    <a:ext uri="{FF2B5EF4-FFF2-40B4-BE49-F238E27FC236}">
                      <a16:creationId xmlns:a16="http://schemas.microsoft.com/office/drawing/2014/main" id="{5DB4B431-85EE-52DA-B57A-6F90DF65F1D5}"/>
                    </a:ext>
                  </a:extLst>
                </p:cNvPr>
                <p:cNvSpPr/>
                <p:nvPr/>
              </p:nvSpPr>
              <p:spPr>
                <a:xfrm>
                  <a:off x="5303426" y="3648776"/>
                  <a:ext cx="7257" cy="10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7" h="10038" extrusionOk="0">
                      <a:moveTo>
                        <a:pt x="10226" y="2808"/>
                      </a:moveTo>
                      <a:cubicBezTo>
                        <a:pt x="9812" y="1822"/>
                        <a:pt x="8690" y="1343"/>
                        <a:pt x="7692" y="1727"/>
                      </a:cubicBezTo>
                      <a:cubicBezTo>
                        <a:pt x="4411" y="3110"/>
                        <a:pt x="2553" y="6607"/>
                        <a:pt x="3245" y="10100"/>
                      </a:cubicBezTo>
                      <a:cubicBezTo>
                        <a:pt x="3317" y="10549"/>
                        <a:pt x="3546" y="10957"/>
                        <a:pt x="3892" y="11252"/>
                      </a:cubicBezTo>
                      <a:cubicBezTo>
                        <a:pt x="4650" y="11855"/>
                        <a:pt x="5754" y="11729"/>
                        <a:pt x="6356" y="10970"/>
                      </a:cubicBezTo>
                      <a:cubicBezTo>
                        <a:pt x="6650" y="10601"/>
                        <a:pt x="6782" y="10128"/>
                        <a:pt x="6723" y="9660"/>
                      </a:cubicBezTo>
                      <a:cubicBezTo>
                        <a:pt x="6710" y="9532"/>
                        <a:pt x="6705" y="9404"/>
                        <a:pt x="6697" y="9277"/>
                      </a:cubicBezTo>
                      <a:cubicBezTo>
                        <a:pt x="6701" y="9220"/>
                        <a:pt x="6703" y="9163"/>
                        <a:pt x="6708" y="9108"/>
                      </a:cubicBezTo>
                      <a:cubicBezTo>
                        <a:pt x="6736" y="8832"/>
                        <a:pt x="6780" y="8558"/>
                        <a:pt x="6840" y="8288"/>
                      </a:cubicBezTo>
                      <a:cubicBezTo>
                        <a:pt x="6849" y="8261"/>
                        <a:pt x="6857" y="8233"/>
                        <a:pt x="6866" y="8208"/>
                      </a:cubicBezTo>
                      <a:cubicBezTo>
                        <a:pt x="6916" y="8063"/>
                        <a:pt x="6974" y="7922"/>
                        <a:pt x="7028" y="7780"/>
                      </a:cubicBezTo>
                      <a:cubicBezTo>
                        <a:pt x="7134" y="7491"/>
                        <a:pt x="7258" y="7210"/>
                        <a:pt x="7399" y="6937"/>
                      </a:cubicBezTo>
                      <a:lnTo>
                        <a:pt x="7406" y="6921"/>
                      </a:lnTo>
                      <a:cubicBezTo>
                        <a:pt x="7484" y="6801"/>
                        <a:pt x="7566" y="6682"/>
                        <a:pt x="7652" y="6567"/>
                      </a:cubicBezTo>
                      <a:cubicBezTo>
                        <a:pt x="7744" y="6445"/>
                        <a:pt x="7842" y="6324"/>
                        <a:pt x="7943" y="6210"/>
                      </a:cubicBezTo>
                      <a:cubicBezTo>
                        <a:pt x="7988" y="6159"/>
                        <a:pt x="8033" y="6109"/>
                        <a:pt x="8080" y="6058"/>
                      </a:cubicBezTo>
                      <a:cubicBezTo>
                        <a:pt x="8106" y="6031"/>
                        <a:pt x="8102" y="6034"/>
                        <a:pt x="8117" y="6018"/>
                      </a:cubicBezTo>
                      <a:cubicBezTo>
                        <a:pt x="8282" y="5868"/>
                        <a:pt x="8579" y="5657"/>
                        <a:pt x="8642" y="5613"/>
                      </a:cubicBezTo>
                      <a:cubicBezTo>
                        <a:pt x="8699" y="5574"/>
                        <a:pt x="8757" y="5538"/>
                        <a:pt x="8815" y="5500"/>
                      </a:cubicBezTo>
                      <a:cubicBezTo>
                        <a:pt x="8924" y="5444"/>
                        <a:pt x="9037" y="5387"/>
                        <a:pt x="9145" y="5341"/>
                      </a:cubicBezTo>
                      <a:cubicBezTo>
                        <a:pt x="10131" y="4928"/>
                        <a:pt x="10610" y="3805"/>
                        <a:pt x="10226" y="2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7" name="Google Shape;2637;p39">
                  <a:extLst>
                    <a:ext uri="{FF2B5EF4-FFF2-40B4-BE49-F238E27FC236}">
                      <a16:creationId xmlns:a16="http://schemas.microsoft.com/office/drawing/2014/main" id="{D1CAF6BA-8E37-C1C3-1EA9-1E94306C44C3}"/>
                    </a:ext>
                  </a:extLst>
                </p:cNvPr>
                <p:cNvSpPr/>
                <p:nvPr/>
              </p:nvSpPr>
              <p:spPr>
                <a:xfrm>
                  <a:off x="5292074" y="3641120"/>
                  <a:ext cx="12100" cy="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0" h="9875" extrusionOk="0">
                      <a:moveTo>
                        <a:pt x="14887" y="2245"/>
                      </a:moveTo>
                      <a:cubicBezTo>
                        <a:pt x="14335" y="1534"/>
                        <a:pt x="13320" y="1384"/>
                        <a:pt x="12586" y="1906"/>
                      </a:cubicBezTo>
                      <a:cubicBezTo>
                        <a:pt x="9615" y="3958"/>
                        <a:pt x="6730" y="6136"/>
                        <a:pt x="3818" y="8271"/>
                      </a:cubicBezTo>
                      <a:cubicBezTo>
                        <a:pt x="3031" y="8856"/>
                        <a:pt x="2867" y="9967"/>
                        <a:pt x="3451" y="10754"/>
                      </a:cubicBezTo>
                      <a:cubicBezTo>
                        <a:pt x="4035" y="11541"/>
                        <a:pt x="5147" y="11705"/>
                        <a:pt x="5934" y="11120"/>
                      </a:cubicBezTo>
                      <a:cubicBezTo>
                        <a:pt x="8815" y="8944"/>
                        <a:pt x="11728" y="6804"/>
                        <a:pt x="14547" y="4547"/>
                      </a:cubicBezTo>
                      <a:cubicBezTo>
                        <a:pt x="15263" y="3997"/>
                        <a:pt x="15414" y="2978"/>
                        <a:pt x="14887" y="22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8" name="Google Shape;2638;p39">
                  <a:extLst>
                    <a:ext uri="{FF2B5EF4-FFF2-40B4-BE49-F238E27FC236}">
                      <a16:creationId xmlns:a16="http://schemas.microsoft.com/office/drawing/2014/main" id="{5AB08626-D7A5-E9E9-6037-D0FBA2397BBE}"/>
                    </a:ext>
                  </a:extLst>
                </p:cNvPr>
                <p:cNvSpPr/>
                <p:nvPr/>
              </p:nvSpPr>
              <p:spPr>
                <a:xfrm>
                  <a:off x="5339329" y="3635249"/>
                  <a:ext cx="6538" cy="23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" h="23138" extrusionOk="0">
                      <a:moveTo>
                        <a:pt x="6822" y="23047"/>
                      </a:moveTo>
                      <a:cubicBezTo>
                        <a:pt x="5685" y="16518"/>
                        <a:pt x="6611" y="9796"/>
                        <a:pt x="9471" y="3818"/>
                      </a:cubicBezTo>
                      <a:cubicBezTo>
                        <a:pt x="10375" y="1892"/>
                        <a:pt x="7384" y="643"/>
                        <a:pt x="6445" y="2528"/>
                      </a:cubicBezTo>
                      <a:cubicBezTo>
                        <a:pt x="3283" y="9015"/>
                        <a:pt x="2329" y="16359"/>
                        <a:pt x="3730" y="23438"/>
                      </a:cubicBezTo>
                      <a:cubicBezTo>
                        <a:pt x="4110" y="25391"/>
                        <a:pt x="7178" y="25035"/>
                        <a:pt x="6822" y="230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9" name="Google Shape;2639;p39">
                  <a:extLst>
                    <a:ext uri="{FF2B5EF4-FFF2-40B4-BE49-F238E27FC236}">
                      <a16:creationId xmlns:a16="http://schemas.microsoft.com/office/drawing/2014/main" id="{BE74D6AF-68A5-D833-45C7-F869E640B2C1}"/>
                    </a:ext>
                  </a:extLst>
                </p:cNvPr>
                <p:cNvSpPr/>
                <p:nvPr/>
              </p:nvSpPr>
              <p:spPr>
                <a:xfrm>
                  <a:off x="5342500" y="3612099"/>
                  <a:ext cx="9812" cy="7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2" h="7961" extrusionOk="0">
                      <a:moveTo>
                        <a:pt x="12545" y="2349"/>
                      </a:moveTo>
                      <a:cubicBezTo>
                        <a:pt x="11906" y="1524"/>
                        <a:pt x="10730" y="1350"/>
                        <a:pt x="9880" y="1955"/>
                      </a:cubicBezTo>
                      <a:cubicBezTo>
                        <a:pt x="7871" y="3363"/>
                        <a:pt x="5863" y="4770"/>
                        <a:pt x="3855" y="6176"/>
                      </a:cubicBezTo>
                      <a:cubicBezTo>
                        <a:pt x="3029" y="6801"/>
                        <a:pt x="2855" y="7973"/>
                        <a:pt x="3465" y="8811"/>
                      </a:cubicBezTo>
                      <a:cubicBezTo>
                        <a:pt x="4097" y="9626"/>
                        <a:pt x="5259" y="9798"/>
                        <a:pt x="6099" y="9200"/>
                      </a:cubicBezTo>
                      <a:lnTo>
                        <a:pt x="12151" y="5015"/>
                      </a:lnTo>
                      <a:cubicBezTo>
                        <a:pt x="12987" y="4382"/>
                        <a:pt x="13162" y="3196"/>
                        <a:pt x="12545" y="23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0" name="Google Shape;2640;p39">
                  <a:extLst>
                    <a:ext uri="{FF2B5EF4-FFF2-40B4-BE49-F238E27FC236}">
                      <a16:creationId xmlns:a16="http://schemas.microsoft.com/office/drawing/2014/main" id="{03A77BED-3C3C-0DB3-DE43-0934F3EDC8ED}"/>
                    </a:ext>
                  </a:extLst>
                </p:cNvPr>
                <p:cNvSpPr/>
                <p:nvPr/>
              </p:nvSpPr>
              <p:spPr>
                <a:xfrm>
                  <a:off x="5306173" y="3594664"/>
                  <a:ext cx="17926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6" h="5875" extrusionOk="0">
                      <a:moveTo>
                        <a:pt x="19942" y="3870"/>
                      </a:moveTo>
                      <a:cubicBezTo>
                        <a:pt x="15102" y="1768"/>
                        <a:pt x="9759" y="1103"/>
                        <a:pt x="4551" y="1957"/>
                      </a:cubicBezTo>
                      <a:cubicBezTo>
                        <a:pt x="2362" y="2321"/>
                        <a:pt x="2769" y="5721"/>
                        <a:pt x="4985" y="5393"/>
                      </a:cubicBezTo>
                      <a:cubicBezTo>
                        <a:pt x="9573" y="4707"/>
                        <a:pt x="14262" y="5367"/>
                        <a:pt x="18482" y="7293"/>
                      </a:cubicBezTo>
                      <a:cubicBezTo>
                        <a:pt x="20660" y="8287"/>
                        <a:pt x="22143" y="4826"/>
                        <a:pt x="19942" y="38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1" name="Google Shape;2641;p39">
                  <a:extLst>
                    <a:ext uri="{FF2B5EF4-FFF2-40B4-BE49-F238E27FC236}">
                      <a16:creationId xmlns:a16="http://schemas.microsoft.com/office/drawing/2014/main" id="{959C7407-EFE1-DBD9-932E-A102DE8646D3}"/>
                    </a:ext>
                  </a:extLst>
                </p:cNvPr>
                <p:cNvSpPr/>
                <p:nvPr/>
              </p:nvSpPr>
              <p:spPr>
                <a:xfrm>
                  <a:off x="5339010" y="3579317"/>
                  <a:ext cx="1062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8" h="10848" extrusionOk="0">
                      <a:moveTo>
                        <a:pt x="13074" y="9241"/>
                      </a:moveTo>
                      <a:lnTo>
                        <a:pt x="5994" y="1985"/>
                      </a:lnTo>
                      <a:cubicBezTo>
                        <a:pt x="5218" y="1369"/>
                        <a:pt x="4089" y="1497"/>
                        <a:pt x="3470" y="2271"/>
                      </a:cubicBezTo>
                      <a:cubicBezTo>
                        <a:pt x="2883" y="3056"/>
                        <a:pt x="3009" y="4162"/>
                        <a:pt x="3757" y="4795"/>
                      </a:cubicBezTo>
                      <a:cubicBezTo>
                        <a:pt x="6117" y="7216"/>
                        <a:pt x="8476" y="9635"/>
                        <a:pt x="10836" y="12054"/>
                      </a:cubicBezTo>
                      <a:cubicBezTo>
                        <a:pt x="11613" y="12670"/>
                        <a:pt x="12742" y="12541"/>
                        <a:pt x="13361" y="11766"/>
                      </a:cubicBezTo>
                      <a:cubicBezTo>
                        <a:pt x="13948" y="10981"/>
                        <a:pt x="13822" y="9875"/>
                        <a:pt x="13074" y="92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2" name="Google Shape;2642;p39">
                  <a:extLst>
                    <a:ext uri="{FF2B5EF4-FFF2-40B4-BE49-F238E27FC236}">
                      <a16:creationId xmlns:a16="http://schemas.microsoft.com/office/drawing/2014/main" id="{D4DB4403-372F-FE3B-927E-3A4265EF4219}"/>
                    </a:ext>
                  </a:extLst>
                </p:cNvPr>
                <p:cNvSpPr/>
                <p:nvPr/>
              </p:nvSpPr>
              <p:spPr>
                <a:xfrm>
                  <a:off x="5281677" y="3537060"/>
                  <a:ext cx="15891" cy="1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1" h="13907" extrusionOk="0">
                      <a:moveTo>
                        <a:pt x="18683" y="12750"/>
                      </a:moveTo>
                      <a:cubicBezTo>
                        <a:pt x="15400" y="7915"/>
                        <a:pt x="10821" y="4104"/>
                        <a:pt x="5470" y="1753"/>
                      </a:cubicBezTo>
                      <a:cubicBezTo>
                        <a:pt x="3431" y="854"/>
                        <a:pt x="2068" y="4044"/>
                        <a:pt x="4112" y="4938"/>
                      </a:cubicBezTo>
                      <a:cubicBezTo>
                        <a:pt x="8906" y="7038"/>
                        <a:pt x="13006" y="10454"/>
                        <a:pt x="15937" y="14789"/>
                      </a:cubicBezTo>
                      <a:cubicBezTo>
                        <a:pt x="17178" y="16615"/>
                        <a:pt x="19911" y="14569"/>
                        <a:pt x="18683" y="127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3" name="Google Shape;2643;p39">
                  <a:extLst>
                    <a:ext uri="{FF2B5EF4-FFF2-40B4-BE49-F238E27FC236}">
                      <a16:creationId xmlns:a16="http://schemas.microsoft.com/office/drawing/2014/main" id="{1FAD7C04-D36A-3335-576F-7D848A953660}"/>
                    </a:ext>
                  </a:extLst>
                </p:cNvPr>
                <p:cNvSpPr/>
                <p:nvPr/>
              </p:nvSpPr>
              <p:spPr>
                <a:xfrm>
                  <a:off x="5291236" y="3554557"/>
                  <a:ext cx="7664" cy="9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4" h="9507" extrusionOk="0">
                      <a:moveTo>
                        <a:pt x="10438" y="8345"/>
                      </a:moveTo>
                      <a:cubicBezTo>
                        <a:pt x="9041" y="6329"/>
                        <a:pt x="7644" y="4313"/>
                        <a:pt x="6248" y="2297"/>
                      </a:cubicBezTo>
                      <a:cubicBezTo>
                        <a:pt x="5666" y="1528"/>
                        <a:pt x="4575" y="1366"/>
                        <a:pt x="3795" y="1934"/>
                      </a:cubicBezTo>
                      <a:cubicBezTo>
                        <a:pt x="3036" y="2522"/>
                        <a:pt x="2876" y="3605"/>
                        <a:pt x="3433" y="4388"/>
                      </a:cubicBezTo>
                      <a:cubicBezTo>
                        <a:pt x="4841" y="6395"/>
                        <a:pt x="6249" y="8402"/>
                        <a:pt x="7658" y="10409"/>
                      </a:cubicBezTo>
                      <a:cubicBezTo>
                        <a:pt x="8232" y="11168"/>
                        <a:pt x="9309" y="11328"/>
                        <a:pt x="10080" y="10769"/>
                      </a:cubicBezTo>
                      <a:cubicBezTo>
                        <a:pt x="10829" y="10188"/>
                        <a:pt x="10987" y="9118"/>
                        <a:pt x="10438" y="83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4" name="Google Shape;2644;p39">
                  <a:extLst>
                    <a:ext uri="{FF2B5EF4-FFF2-40B4-BE49-F238E27FC236}">
                      <a16:creationId xmlns:a16="http://schemas.microsoft.com/office/drawing/2014/main" id="{B5A627A2-E17E-820B-01B2-DDEA119533A5}"/>
                    </a:ext>
                  </a:extLst>
                </p:cNvPr>
                <p:cNvSpPr/>
                <p:nvPr/>
              </p:nvSpPr>
              <p:spPr>
                <a:xfrm>
                  <a:off x="5252238" y="3552584"/>
                  <a:ext cx="13113" cy="1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4280" extrusionOk="0">
                      <a:moveTo>
                        <a:pt x="15883" y="13164"/>
                      </a:moveTo>
                      <a:cubicBezTo>
                        <a:pt x="12622" y="9526"/>
                        <a:pt x="9361" y="5889"/>
                        <a:pt x="6100" y="2250"/>
                      </a:cubicBezTo>
                      <a:cubicBezTo>
                        <a:pt x="5538" y="1534"/>
                        <a:pt x="4514" y="1383"/>
                        <a:pt x="3768" y="1906"/>
                      </a:cubicBezTo>
                      <a:cubicBezTo>
                        <a:pt x="3037" y="2459"/>
                        <a:pt x="2884" y="3497"/>
                        <a:pt x="3424" y="4238"/>
                      </a:cubicBezTo>
                      <a:cubicBezTo>
                        <a:pt x="6662" y="7892"/>
                        <a:pt x="9900" y="11547"/>
                        <a:pt x="13138" y="15203"/>
                      </a:cubicBezTo>
                      <a:cubicBezTo>
                        <a:pt x="13714" y="15937"/>
                        <a:pt x="14765" y="16093"/>
                        <a:pt x="15529" y="15557"/>
                      </a:cubicBezTo>
                      <a:cubicBezTo>
                        <a:pt x="16280" y="14989"/>
                        <a:pt x="16438" y="13924"/>
                        <a:pt x="15883" y="13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5" name="Google Shape;2645;p39">
                  <a:extLst>
                    <a:ext uri="{FF2B5EF4-FFF2-40B4-BE49-F238E27FC236}">
                      <a16:creationId xmlns:a16="http://schemas.microsoft.com/office/drawing/2014/main" id="{E2F4F486-552F-7D33-D660-8CEC3045FAA9}"/>
                    </a:ext>
                  </a:extLst>
                </p:cNvPr>
                <p:cNvSpPr/>
                <p:nvPr/>
              </p:nvSpPr>
              <p:spPr>
                <a:xfrm>
                  <a:off x="5207135" y="3594584"/>
                  <a:ext cx="13516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6" h="9650" extrusionOk="0">
                      <a:moveTo>
                        <a:pt x="16505" y="2589"/>
                      </a:moveTo>
                      <a:cubicBezTo>
                        <a:pt x="16160" y="1783"/>
                        <a:pt x="15242" y="1391"/>
                        <a:pt x="14422" y="1701"/>
                      </a:cubicBezTo>
                      <a:cubicBezTo>
                        <a:pt x="10256" y="3204"/>
                        <a:pt x="6492" y="5645"/>
                        <a:pt x="3421" y="8836"/>
                      </a:cubicBezTo>
                      <a:cubicBezTo>
                        <a:pt x="2914" y="9483"/>
                        <a:pt x="3021" y="10418"/>
                        <a:pt x="3660" y="10934"/>
                      </a:cubicBezTo>
                      <a:cubicBezTo>
                        <a:pt x="4311" y="11428"/>
                        <a:pt x="5235" y="11323"/>
                        <a:pt x="5759" y="10696"/>
                      </a:cubicBezTo>
                      <a:cubicBezTo>
                        <a:pt x="6023" y="10433"/>
                        <a:pt x="6332" y="10142"/>
                        <a:pt x="6704" y="9815"/>
                      </a:cubicBezTo>
                      <a:cubicBezTo>
                        <a:pt x="7082" y="9481"/>
                        <a:pt x="7469" y="9158"/>
                        <a:pt x="7866" y="8846"/>
                      </a:cubicBezTo>
                      <a:cubicBezTo>
                        <a:pt x="8660" y="8223"/>
                        <a:pt x="9487" y="7644"/>
                        <a:pt x="10345" y="7113"/>
                      </a:cubicBezTo>
                      <a:cubicBezTo>
                        <a:pt x="10536" y="6994"/>
                        <a:pt x="10729" y="6879"/>
                        <a:pt x="10922" y="6766"/>
                      </a:cubicBezTo>
                      <a:cubicBezTo>
                        <a:pt x="11217" y="6594"/>
                        <a:pt x="11124" y="6645"/>
                        <a:pt x="11381" y="6508"/>
                      </a:cubicBezTo>
                      <a:cubicBezTo>
                        <a:pt x="11824" y="6267"/>
                        <a:pt x="12274" y="6041"/>
                        <a:pt x="12730" y="5827"/>
                      </a:cubicBezTo>
                      <a:cubicBezTo>
                        <a:pt x="13670" y="5388"/>
                        <a:pt x="14634" y="5002"/>
                        <a:pt x="15617" y="4672"/>
                      </a:cubicBezTo>
                      <a:cubicBezTo>
                        <a:pt x="16433" y="4338"/>
                        <a:pt x="16829" y="3410"/>
                        <a:pt x="16505" y="25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6" name="Google Shape;2646;p39">
                  <a:extLst>
                    <a:ext uri="{FF2B5EF4-FFF2-40B4-BE49-F238E27FC236}">
                      <a16:creationId xmlns:a16="http://schemas.microsoft.com/office/drawing/2014/main" id="{22063C14-D130-FE3A-8B37-45B3F8649D56}"/>
                    </a:ext>
                  </a:extLst>
                </p:cNvPr>
                <p:cNvSpPr/>
                <p:nvPr/>
              </p:nvSpPr>
              <p:spPr>
                <a:xfrm>
                  <a:off x="5210511" y="3602765"/>
                  <a:ext cx="11719" cy="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9" h="9040" extrusionOk="0">
                      <a:moveTo>
                        <a:pt x="14497" y="2254"/>
                      </a:moveTo>
                      <a:cubicBezTo>
                        <a:pt x="13937" y="1533"/>
                        <a:pt x="12910" y="1381"/>
                        <a:pt x="12166" y="1909"/>
                      </a:cubicBezTo>
                      <a:cubicBezTo>
                        <a:pt x="9367" y="3821"/>
                        <a:pt x="6568" y="5733"/>
                        <a:pt x="3769" y="7645"/>
                      </a:cubicBezTo>
                      <a:cubicBezTo>
                        <a:pt x="3037" y="8198"/>
                        <a:pt x="2883" y="9236"/>
                        <a:pt x="3424" y="9977"/>
                      </a:cubicBezTo>
                      <a:cubicBezTo>
                        <a:pt x="3983" y="10698"/>
                        <a:pt x="5012" y="10850"/>
                        <a:pt x="5756" y="10321"/>
                      </a:cubicBezTo>
                      <a:cubicBezTo>
                        <a:pt x="8555" y="8409"/>
                        <a:pt x="11354" y="6498"/>
                        <a:pt x="14152" y="4586"/>
                      </a:cubicBezTo>
                      <a:cubicBezTo>
                        <a:pt x="14884" y="4033"/>
                        <a:pt x="15038" y="2995"/>
                        <a:pt x="14497" y="22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7" name="Google Shape;2647;p39">
                  <a:extLst>
                    <a:ext uri="{FF2B5EF4-FFF2-40B4-BE49-F238E27FC236}">
                      <a16:creationId xmlns:a16="http://schemas.microsoft.com/office/drawing/2014/main" id="{6A71F91E-E332-0059-AC13-EF518EB30DAB}"/>
                    </a:ext>
                  </a:extLst>
                </p:cNvPr>
                <p:cNvSpPr/>
                <p:nvPr/>
              </p:nvSpPr>
              <p:spPr>
                <a:xfrm>
                  <a:off x="5262642" y="3624705"/>
                  <a:ext cx="12398" cy="15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8" h="15891" extrusionOk="0">
                      <a:moveTo>
                        <a:pt x="14225" y="1746"/>
                      </a:moveTo>
                      <a:cubicBezTo>
                        <a:pt x="13158" y="1326"/>
                        <a:pt x="11949" y="1812"/>
                        <a:pt x="11470" y="2853"/>
                      </a:cubicBezTo>
                      <a:cubicBezTo>
                        <a:pt x="9191" y="6872"/>
                        <a:pt x="6537" y="10666"/>
                        <a:pt x="3544" y="14185"/>
                      </a:cubicBezTo>
                      <a:cubicBezTo>
                        <a:pt x="2844" y="15064"/>
                        <a:pt x="2989" y="16345"/>
                        <a:pt x="3869" y="17044"/>
                      </a:cubicBezTo>
                      <a:cubicBezTo>
                        <a:pt x="4748" y="17744"/>
                        <a:pt x="6028" y="17598"/>
                        <a:pt x="6728" y="16719"/>
                      </a:cubicBezTo>
                      <a:cubicBezTo>
                        <a:pt x="10002" y="12948"/>
                        <a:pt x="12885" y="8854"/>
                        <a:pt x="15332" y="4500"/>
                      </a:cubicBezTo>
                      <a:cubicBezTo>
                        <a:pt x="15784" y="3434"/>
                        <a:pt x="15289" y="2202"/>
                        <a:pt x="14225" y="17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8" name="Google Shape;2648;p39">
                  <a:extLst>
                    <a:ext uri="{FF2B5EF4-FFF2-40B4-BE49-F238E27FC236}">
                      <a16:creationId xmlns:a16="http://schemas.microsoft.com/office/drawing/2014/main" id="{28B6786C-2641-A137-A2AA-C6B2C5B00971}"/>
                    </a:ext>
                  </a:extLst>
                </p:cNvPr>
                <p:cNvSpPr/>
                <p:nvPr/>
              </p:nvSpPr>
              <p:spPr>
                <a:xfrm>
                  <a:off x="5298810" y="3572165"/>
                  <a:ext cx="9581" cy="3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1" h="3911" extrusionOk="0">
                      <a:moveTo>
                        <a:pt x="12669" y="3296"/>
                      </a:moveTo>
                      <a:cubicBezTo>
                        <a:pt x="12604" y="2798"/>
                        <a:pt x="12349" y="2344"/>
                        <a:pt x="11958" y="2029"/>
                      </a:cubicBezTo>
                      <a:cubicBezTo>
                        <a:pt x="11809" y="1942"/>
                        <a:pt x="11661" y="1854"/>
                        <a:pt x="11513" y="1766"/>
                      </a:cubicBezTo>
                      <a:cubicBezTo>
                        <a:pt x="11199" y="1631"/>
                        <a:pt x="10855" y="1583"/>
                        <a:pt x="10516" y="1626"/>
                      </a:cubicBezTo>
                      <a:cubicBezTo>
                        <a:pt x="9508" y="1629"/>
                        <a:pt x="8500" y="1631"/>
                        <a:pt x="7492" y="1632"/>
                      </a:cubicBezTo>
                      <a:cubicBezTo>
                        <a:pt x="6376" y="1531"/>
                        <a:pt x="5251" y="1636"/>
                        <a:pt x="4173" y="1941"/>
                      </a:cubicBezTo>
                      <a:cubicBezTo>
                        <a:pt x="3285" y="2311"/>
                        <a:pt x="2866" y="3330"/>
                        <a:pt x="3235" y="4218"/>
                      </a:cubicBezTo>
                      <a:cubicBezTo>
                        <a:pt x="3407" y="4630"/>
                        <a:pt x="3731" y="4960"/>
                        <a:pt x="4139" y="5141"/>
                      </a:cubicBezTo>
                      <a:cubicBezTo>
                        <a:pt x="5370" y="5475"/>
                        <a:pt x="6652" y="5581"/>
                        <a:pt x="7922" y="5454"/>
                      </a:cubicBezTo>
                      <a:lnTo>
                        <a:pt x="11000" y="5448"/>
                      </a:lnTo>
                      <a:cubicBezTo>
                        <a:pt x="11499" y="5386"/>
                        <a:pt x="11953" y="5130"/>
                        <a:pt x="12265" y="4737"/>
                      </a:cubicBezTo>
                      <a:cubicBezTo>
                        <a:pt x="12584" y="4328"/>
                        <a:pt x="12729" y="3810"/>
                        <a:pt x="12669" y="32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9" name="Google Shape;2649;p39">
                  <a:extLst>
                    <a:ext uri="{FF2B5EF4-FFF2-40B4-BE49-F238E27FC236}">
                      <a16:creationId xmlns:a16="http://schemas.microsoft.com/office/drawing/2014/main" id="{444C4770-EAA2-0C95-1B73-FE103FC24507}"/>
                    </a:ext>
                  </a:extLst>
                </p:cNvPr>
                <p:cNvSpPr/>
                <p:nvPr/>
              </p:nvSpPr>
              <p:spPr>
                <a:xfrm>
                  <a:off x="5597022" y="3436932"/>
                  <a:ext cx="19873" cy="1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3" h="10167" extrusionOk="0">
                      <a:moveTo>
                        <a:pt x="20592" y="1702"/>
                      </a:moveTo>
                      <a:cubicBezTo>
                        <a:pt x="15129" y="3883"/>
                        <a:pt x="9666" y="6064"/>
                        <a:pt x="4203" y="8246"/>
                      </a:cubicBezTo>
                      <a:cubicBezTo>
                        <a:pt x="2028" y="9115"/>
                        <a:pt x="3387" y="12498"/>
                        <a:pt x="5560" y="11618"/>
                      </a:cubicBezTo>
                      <a:cubicBezTo>
                        <a:pt x="11012" y="9411"/>
                        <a:pt x="16464" y="7204"/>
                        <a:pt x="21916" y="4995"/>
                      </a:cubicBezTo>
                      <a:cubicBezTo>
                        <a:pt x="22813" y="4599"/>
                        <a:pt x="23219" y="3551"/>
                        <a:pt x="22823" y="2653"/>
                      </a:cubicBezTo>
                      <a:cubicBezTo>
                        <a:pt x="22445" y="1799"/>
                        <a:pt x="21470" y="1383"/>
                        <a:pt x="20592" y="17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0" name="Google Shape;2650;p39">
                  <a:extLst>
                    <a:ext uri="{FF2B5EF4-FFF2-40B4-BE49-F238E27FC236}">
                      <a16:creationId xmlns:a16="http://schemas.microsoft.com/office/drawing/2014/main" id="{241BF6FB-485E-52F5-3017-9B6A93F36F12}"/>
                    </a:ext>
                  </a:extLst>
                </p:cNvPr>
                <p:cNvSpPr/>
                <p:nvPr/>
              </p:nvSpPr>
              <p:spPr>
                <a:xfrm>
                  <a:off x="5642693" y="3418756"/>
                  <a:ext cx="16660" cy="1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0" h="10145" extrusionOk="0">
                      <a:moveTo>
                        <a:pt x="19709" y="2815"/>
                      </a:moveTo>
                      <a:cubicBezTo>
                        <a:pt x="19514" y="2024"/>
                        <a:pt x="18756" y="1504"/>
                        <a:pt x="17947" y="1608"/>
                      </a:cubicBezTo>
                      <a:cubicBezTo>
                        <a:pt x="15469" y="2209"/>
                        <a:pt x="13053" y="3038"/>
                        <a:pt x="10727" y="4084"/>
                      </a:cubicBezTo>
                      <a:cubicBezTo>
                        <a:pt x="8385" y="5173"/>
                        <a:pt x="6126" y="6433"/>
                        <a:pt x="3969" y="7854"/>
                      </a:cubicBezTo>
                      <a:cubicBezTo>
                        <a:pt x="3017" y="8571"/>
                        <a:pt x="2818" y="9920"/>
                        <a:pt x="3522" y="10882"/>
                      </a:cubicBezTo>
                      <a:cubicBezTo>
                        <a:pt x="4246" y="11822"/>
                        <a:pt x="5585" y="12019"/>
                        <a:pt x="6550" y="11329"/>
                      </a:cubicBezTo>
                      <a:cubicBezTo>
                        <a:pt x="7494" y="10639"/>
                        <a:pt x="8460" y="9979"/>
                        <a:pt x="9451" y="9358"/>
                      </a:cubicBezTo>
                      <a:cubicBezTo>
                        <a:pt x="9959" y="9038"/>
                        <a:pt x="10473" y="8729"/>
                        <a:pt x="10993" y="8429"/>
                      </a:cubicBezTo>
                      <a:cubicBezTo>
                        <a:pt x="11030" y="8408"/>
                        <a:pt x="11456" y="8165"/>
                        <a:pt x="11262" y="8275"/>
                      </a:cubicBezTo>
                      <a:cubicBezTo>
                        <a:pt x="11097" y="8368"/>
                        <a:pt x="11423" y="8186"/>
                        <a:pt x="11453" y="8169"/>
                      </a:cubicBezTo>
                      <a:cubicBezTo>
                        <a:pt x="11731" y="8017"/>
                        <a:pt x="12010" y="7868"/>
                        <a:pt x="12291" y="7721"/>
                      </a:cubicBezTo>
                      <a:cubicBezTo>
                        <a:pt x="14391" y="6606"/>
                        <a:pt x="16549" y="5606"/>
                        <a:pt x="18756" y="4725"/>
                      </a:cubicBezTo>
                      <a:cubicBezTo>
                        <a:pt x="19507" y="4416"/>
                        <a:pt x="19914" y="3600"/>
                        <a:pt x="19709" y="28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1" name="Google Shape;2651;p39">
                  <a:extLst>
                    <a:ext uri="{FF2B5EF4-FFF2-40B4-BE49-F238E27FC236}">
                      <a16:creationId xmlns:a16="http://schemas.microsoft.com/office/drawing/2014/main" id="{BF54CA48-650C-3EA9-3B4B-637B2F078D74}"/>
                    </a:ext>
                  </a:extLst>
                </p:cNvPr>
                <p:cNvSpPr/>
                <p:nvPr/>
              </p:nvSpPr>
              <p:spPr>
                <a:xfrm>
                  <a:off x="5532577" y="3457034"/>
                  <a:ext cx="13232" cy="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2" h="9533" extrusionOk="0">
                      <a:moveTo>
                        <a:pt x="15926" y="2413"/>
                      </a:moveTo>
                      <a:cubicBezTo>
                        <a:pt x="15226" y="1519"/>
                        <a:pt x="13949" y="1330"/>
                        <a:pt x="13020" y="1983"/>
                      </a:cubicBezTo>
                      <a:cubicBezTo>
                        <a:pt x="9989" y="3803"/>
                        <a:pt x="6959" y="5624"/>
                        <a:pt x="3928" y="7444"/>
                      </a:cubicBezTo>
                      <a:cubicBezTo>
                        <a:pt x="3021" y="8124"/>
                        <a:pt x="2831" y="9408"/>
                        <a:pt x="3503" y="10321"/>
                      </a:cubicBezTo>
                      <a:cubicBezTo>
                        <a:pt x="4197" y="11204"/>
                        <a:pt x="5461" y="11390"/>
                        <a:pt x="6380" y="10745"/>
                      </a:cubicBezTo>
                      <a:cubicBezTo>
                        <a:pt x="9419" y="8936"/>
                        <a:pt x="12458" y="7127"/>
                        <a:pt x="15497" y="5319"/>
                      </a:cubicBezTo>
                      <a:cubicBezTo>
                        <a:pt x="16415" y="4633"/>
                        <a:pt x="16607" y="3335"/>
                        <a:pt x="15926" y="24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2" name="Google Shape;2652;p39">
                  <a:extLst>
                    <a:ext uri="{FF2B5EF4-FFF2-40B4-BE49-F238E27FC236}">
                      <a16:creationId xmlns:a16="http://schemas.microsoft.com/office/drawing/2014/main" id="{C439D054-60A3-67FC-8860-56CF55E88F77}"/>
                    </a:ext>
                  </a:extLst>
                </p:cNvPr>
                <p:cNvSpPr/>
                <p:nvPr/>
              </p:nvSpPr>
              <p:spPr>
                <a:xfrm>
                  <a:off x="5561849" y="3540998"/>
                  <a:ext cx="16609" cy="10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9" h="10497" extrusionOk="0">
                      <a:moveTo>
                        <a:pt x="19381" y="2273"/>
                      </a:moveTo>
                      <a:cubicBezTo>
                        <a:pt x="18808" y="1531"/>
                        <a:pt x="17751" y="1375"/>
                        <a:pt x="16989" y="1920"/>
                      </a:cubicBezTo>
                      <a:cubicBezTo>
                        <a:pt x="12927" y="4584"/>
                        <a:pt x="8638" y="6885"/>
                        <a:pt x="4173" y="8797"/>
                      </a:cubicBezTo>
                      <a:cubicBezTo>
                        <a:pt x="3297" y="9149"/>
                        <a:pt x="2873" y="10145"/>
                        <a:pt x="3225" y="11021"/>
                      </a:cubicBezTo>
                      <a:cubicBezTo>
                        <a:pt x="3577" y="11896"/>
                        <a:pt x="4573" y="12321"/>
                        <a:pt x="5449" y="11968"/>
                      </a:cubicBezTo>
                      <a:cubicBezTo>
                        <a:pt x="10180" y="9936"/>
                        <a:pt x="14724" y="7493"/>
                        <a:pt x="19027" y="4666"/>
                      </a:cubicBezTo>
                      <a:cubicBezTo>
                        <a:pt x="19776" y="4097"/>
                        <a:pt x="19933" y="3034"/>
                        <a:pt x="19381" y="22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3" name="Google Shape;2653;p39">
                  <a:extLst>
                    <a:ext uri="{FF2B5EF4-FFF2-40B4-BE49-F238E27FC236}">
                      <a16:creationId xmlns:a16="http://schemas.microsoft.com/office/drawing/2014/main" id="{B68477DB-C1FA-53A0-2AB2-5D98DC7C29FF}"/>
                    </a:ext>
                  </a:extLst>
                </p:cNvPr>
                <p:cNvSpPr/>
                <p:nvPr/>
              </p:nvSpPr>
              <p:spPr>
                <a:xfrm>
                  <a:off x="5589849" y="3520241"/>
                  <a:ext cx="10310" cy="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0" h="8895" extrusionOk="0">
                      <a:moveTo>
                        <a:pt x="13040" y="2368"/>
                      </a:moveTo>
                      <a:cubicBezTo>
                        <a:pt x="12388" y="1522"/>
                        <a:pt x="11183" y="1344"/>
                        <a:pt x="10314" y="1966"/>
                      </a:cubicBezTo>
                      <a:cubicBezTo>
                        <a:pt x="8184" y="3585"/>
                        <a:pt x="6053" y="5204"/>
                        <a:pt x="3923" y="6823"/>
                      </a:cubicBezTo>
                      <a:cubicBezTo>
                        <a:pt x="3020" y="7493"/>
                        <a:pt x="2832" y="8767"/>
                        <a:pt x="3502" y="9669"/>
                      </a:cubicBezTo>
                      <a:cubicBezTo>
                        <a:pt x="4172" y="10571"/>
                        <a:pt x="5447" y="10760"/>
                        <a:pt x="6349" y="10090"/>
                      </a:cubicBezTo>
                      <a:cubicBezTo>
                        <a:pt x="8444" y="8425"/>
                        <a:pt x="10540" y="6759"/>
                        <a:pt x="12637" y="5093"/>
                      </a:cubicBezTo>
                      <a:cubicBezTo>
                        <a:pt x="13485" y="4443"/>
                        <a:pt x="13664" y="3236"/>
                        <a:pt x="13040" y="23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39">
                  <a:extLst>
                    <a:ext uri="{FF2B5EF4-FFF2-40B4-BE49-F238E27FC236}">
                      <a16:creationId xmlns:a16="http://schemas.microsoft.com/office/drawing/2014/main" id="{9943FFF2-FE0B-08DD-DBFC-714EA73084C0}"/>
                    </a:ext>
                  </a:extLst>
                </p:cNvPr>
                <p:cNvSpPr/>
                <p:nvPr/>
              </p:nvSpPr>
              <p:spPr>
                <a:xfrm>
                  <a:off x="5556723" y="3557700"/>
                  <a:ext cx="17716" cy="13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" h="13735" extrusionOk="0">
                      <a:moveTo>
                        <a:pt x="19091" y="1674"/>
                      </a:moveTo>
                      <a:cubicBezTo>
                        <a:pt x="16251" y="2968"/>
                        <a:pt x="13537" y="4520"/>
                        <a:pt x="10982" y="6311"/>
                      </a:cubicBezTo>
                      <a:cubicBezTo>
                        <a:pt x="8472" y="8106"/>
                        <a:pt x="6073" y="10052"/>
                        <a:pt x="3797" y="12136"/>
                      </a:cubicBezTo>
                      <a:cubicBezTo>
                        <a:pt x="3037" y="12736"/>
                        <a:pt x="2876" y="13825"/>
                        <a:pt x="3431" y="14619"/>
                      </a:cubicBezTo>
                      <a:cubicBezTo>
                        <a:pt x="4019" y="15399"/>
                        <a:pt x="5125" y="15562"/>
                        <a:pt x="5914" y="14986"/>
                      </a:cubicBezTo>
                      <a:cubicBezTo>
                        <a:pt x="8128" y="12901"/>
                        <a:pt x="10464" y="10949"/>
                        <a:pt x="12909" y="9141"/>
                      </a:cubicBezTo>
                      <a:cubicBezTo>
                        <a:pt x="15343" y="7345"/>
                        <a:pt x="17803" y="5550"/>
                        <a:pt x="20329" y="3884"/>
                      </a:cubicBezTo>
                      <a:cubicBezTo>
                        <a:pt x="20885" y="3446"/>
                        <a:pt x="20981" y="2640"/>
                        <a:pt x="20542" y="2084"/>
                      </a:cubicBezTo>
                      <a:cubicBezTo>
                        <a:pt x="20198" y="1647"/>
                        <a:pt x="19612" y="1482"/>
                        <a:pt x="19091" y="16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5" name="Google Shape;2655;p39">
                  <a:extLst>
                    <a:ext uri="{FF2B5EF4-FFF2-40B4-BE49-F238E27FC236}">
                      <a16:creationId xmlns:a16="http://schemas.microsoft.com/office/drawing/2014/main" id="{61F49F9F-C112-B3D0-61A7-046294AE4629}"/>
                    </a:ext>
                  </a:extLst>
                </p:cNvPr>
                <p:cNvSpPr/>
                <p:nvPr/>
              </p:nvSpPr>
              <p:spPr>
                <a:xfrm>
                  <a:off x="5633592" y="3496499"/>
                  <a:ext cx="12445" cy="9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5" h="9886" extrusionOk="0">
                      <a:moveTo>
                        <a:pt x="15153" y="2400"/>
                      </a:moveTo>
                      <a:cubicBezTo>
                        <a:pt x="14470" y="1519"/>
                        <a:pt x="13214" y="1334"/>
                        <a:pt x="12306" y="1980"/>
                      </a:cubicBezTo>
                      <a:lnTo>
                        <a:pt x="3933" y="7752"/>
                      </a:lnTo>
                      <a:cubicBezTo>
                        <a:pt x="3021" y="8441"/>
                        <a:pt x="2830" y="9735"/>
                        <a:pt x="3504" y="10658"/>
                      </a:cubicBezTo>
                      <a:cubicBezTo>
                        <a:pt x="4200" y="11559"/>
                        <a:pt x="5484" y="11748"/>
                        <a:pt x="6411" y="11088"/>
                      </a:cubicBezTo>
                      <a:cubicBezTo>
                        <a:pt x="9184" y="9140"/>
                        <a:pt x="11958" y="7193"/>
                        <a:pt x="14732" y="5246"/>
                      </a:cubicBezTo>
                      <a:cubicBezTo>
                        <a:pt x="15624" y="4571"/>
                        <a:pt x="15811" y="3305"/>
                        <a:pt x="15153" y="24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6" name="Google Shape;2656;p39">
                  <a:extLst>
                    <a:ext uri="{FF2B5EF4-FFF2-40B4-BE49-F238E27FC236}">
                      <a16:creationId xmlns:a16="http://schemas.microsoft.com/office/drawing/2014/main" id="{6D9DED88-701F-3134-8AC8-834D446083AD}"/>
                    </a:ext>
                  </a:extLst>
                </p:cNvPr>
                <p:cNvSpPr/>
                <p:nvPr/>
              </p:nvSpPr>
              <p:spPr>
                <a:xfrm>
                  <a:off x="5631030" y="3510575"/>
                  <a:ext cx="12906" cy="1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6" h="10057" extrusionOk="0">
                      <a:moveTo>
                        <a:pt x="15698" y="2230"/>
                      </a:moveTo>
                      <a:cubicBezTo>
                        <a:pt x="15162" y="1535"/>
                        <a:pt x="14172" y="1389"/>
                        <a:pt x="13458" y="1899"/>
                      </a:cubicBezTo>
                      <a:lnTo>
                        <a:pt x="3742" y="8777"/>
                      </a:lnTo>
                      <a:cubicBezTo>
                        <a:pt x="3040" y="9309"/>
                        <a:pt x="2892" y="10306"/>
                        <a:pt x="3410" y="11018"/>
                      </a:cubicBezTo>
                      <a:cubicBezTo>
                        <a:pt x="3947" y="11712"/>
                        <a:pt x="4937" y="11858"/>
                        <a:pt x="5651" y="11349"/>
                      </a:cubicBezTo>
                      <a:cubicBezTo>
                        <a:pt x="8890" y="9056"/>
                        <a:pt x="12129" y="6763"/>
                        <a:pt x="15367" y="4470"/>
                      </a:cubicBezTo>
                      <a:cubicBezTo>
                        <a:pt x="16069" y="3938"/>
                        <a:pt x="16216" y="2942"/>
                        <a:pt x="15698" y="2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7" name="Google Shape;2657;p39">
                  <a:extLst>
                    <a:ext uri="{FF2B5EF4-FFF2-40B4-BE49-F238E27FC236}">
                      <a16:creationId xmlns:a16="http://schemas.microsoft.com/office/drawing/2014/main" id="{C1F107AE-0A8B-B60F-DC44-EA317CE38895}"/>
                    </a:ext>
                  </a:extLst>
                </p:cNvPr>
                <p:cNvSpPr/>
                <p:nvPr/>
              </p:nvSpPr>
              <p:spPr>
                <a:xfrm>
                  <a:off x="5471925" y="3584190"/>
                  <a:ext cx="15256" cy="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6" h="7068" extrusionOk="0">
                      <a:moveTo>
                        <a:pt x="18230" y="2707"/>
                      </a:moveTo>
                      <a:cubicBezTo>
                        <a:pt x="17839" y="1807"/>
                        <a:pt x="16813" y="1369"/>
                        <a:pt x="15893" y="1711"/>
                      </a:cubicBezTo>
                      <a:cubicBezTo>
                        <a:pt x="12004" y="2878"/>
                        <a:pt x="8115" y="4046"/>
                        <a:pt x="4225" y="5214"/>
                      </a:cubicBezTo>
                      <a:cubicBezTo>
                        <a:pt x="3308" y="5587"/>
                        <a:pt x="2863" y="6631"/>
                        <a:pt x="3229" y="7551"/>
                      </a:cubicBezTo>
                      <a:cubicBezTo>
                        <a:pt x="3619" y="8451"/>
                        <a:pt x="4646" y="8889"/>
                        <a:pt x="5565" y="8547"/>
                      </a:cubicBezTo>
                      <a:cubicBezTo>
                        <a:pt x="9454" y="7380"/>
                        <a:pt x="13344" y="6212"/>
                        <a:pt x="17234" y="5044"/>
                      </a:cubicBezTo>
                      <a:cubicBezTo>
                        <a:pt x="18151" y="4671"/>
                        <a:pt x="18596" y="3628"/>
                        <a:pt x="18230" y="27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8" name="Google Shape;2658;p39">
                  <a:extLst>
                    <a:ext uri="{FF2B5EF4-FFF2-40B4-BE49-F238E27FC236}">
                      <a16:creationId xmlns:a16="http://schemas.microsoft.com/office/drawing/2014/main" id="{C9014353-2C12-64B3-9A10-DDD028EBAF53}"/>
                    </a:ext>
                  </a:extLst>
                </p:cNvPr>
                <p:cNvSpPr/>
                <p:nvPr/>
              </p:nvSpPr>
              <p:spPr>
                <a:xfrm>
                  <a:off x="5489109" y="3597329"/>
                  <a:ext cx="17015" cy="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5" h="7318" extrusionOk="0">
                      <a:moveTo>
                        <a:pt x="19764" y="2300"/>
                      </a:moveTo>
                      <a:cubicBezTo>
                        <a:pt x="19157" y="1530"/>
                        <a:pt x="18055" y="1367"/>
                        <a:pt x="17251" y="1928"/>
                      </a:cubicBezTo>
                      <a:cubicBezTo>
                        <a:pt x="17462" y="1810"/>
                        <a:pt x="17187" y="1960"/>
                        <a:pt x="17107" y="2002"/>
                      </a:cubicBezTo>
                      <a:cubicBezTo>
                        <a:pt x="16977" y="2073"/>
                        <a:pt x="16846" y="2141"/>
                        <a:pt x="16714" y="2210"/>
                      </a:cubicBezTo>
                      <a:cubicBezTo>
                        <a:pt x="16478" y="2331"/>
                        <a:pt x="16239" y="2449"/>
                        <a:pt x="15999" y="2565"/>
                      </a:cubicBezTo>
                      <a:cubicBezTo>
                        <a:pt x="15492" y="2807"/>
                        <a:pt x="14979" y="3035"/>
                        <a:pt x="14458" y="3249"/>
                      </a:cubicBezTo>
                      <a:cubicBezTo>
                        <a:pt x="13389" y="3685"/>
                        <a:pt x="12295" y="4057"/>
                        <a:pt x="11181" y="4363"/>
                      </a:cubicBezTo>
                      <a:cubicBezTo>
                        <a:pt x="11152" y="4370"/>
                        <a:pt x="10828" y="4455"/>
                        <a:pt x="10977" y="4417"/>
                      </a:cubicBezTo>
                      <a:cubicBezTo>
                        <a:pt x="11156" y="4372"/>
                        <a:pt x="10723" y="4477"/>
                        <a:pt x="10686" y="4486"/>
                      </a:cubicBezTo>
                      <a:cubicBezTo>
                        <a:pt x="10398" y="4555"/>
                        <a:pt x="10109" y="4620"/>
                        <a:pt x="9819" y="4679"/>
                      </a:cubicBezTo>
                      <a:cubicBezTo>
                        <a:pt x="9268" y="4792"/>
                        <a:pt x="8714" y="4889"/>
                        <a:pt x="8158" y="4969"/>
                      </a:cubicBezTo>
                      <a:cubicBezTo>
                        <a:pt x="7015" y="5132"/>
                        <a:pt x="5864" y="5228"/>
                        <a:pt x="4709" y="5255"/>
                      </a:cubicBezTo>
                      <a:cubicBezTo>
                        <a:pt x="3703" y="5386"/>
                        <a:pt x="2991" y="6304"/>
                        <a:pt x="3115" y="7311"/>
                      </a:cubicBezTo>
                      <a:cubicBezTo>
                        <a:pt x="3268" y="8304"/>
                        <a:pt x="4172" y="9004"/>
                        <a:pt x="5171" y="8904"/>
                      </a:cubicBezTo>
                      <a:cubicBezTo>
                        <a:pt x="10175" y="8720"/>
                        <a:pt x="15057" y="7315"/>
                        <a:pt x="19393" y="4812"/>
                      </a:cubicBezTo>
                      <a:cubicBezTo>
                        <a:pt x="20187" y="4220"/>
                        <a:pt x="20353" y="3097"/>
                        <a:pt x="19764" y="2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9" name="Google Shape;2659;p39">
                  <a:extLst>
                    <a:ext uri="{FF2B5EF4-FFF2-40B4-BE49-F238E27FC236}">
                      <a16:creationId xmlns:a16="http://schemas.microsoft.com/office/drawing/2014/main" id="{9821F633-A71F-55D1-074A-7288600B0031}"/>
                    </a:ext>
                  </a:extLst>
                </p:cNvPr>
                <p:cNvSpPr/>
                <p:nvPr/>
              </p:nvSpPr>
              <p:spPr>
                <a:xfrm>
                  <a:off x="5522830" y="3567785"/>
                  <a:ext cx="13809" cy="9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9" h="9128" extrusionOk="0">
                      <a:moveTo>
                        <a:pt x="16774" y="2796"/>
                      </a:moveTo>
                      <a:cubicBezTo>
                        <a:pt x="16368" y="1819"/>
                        <a:pt x="15255" y="1344"/>
                        <a:pt x="14269" y="1728"/>
                      </a:cubicBezTo>
                      <a:cubicBezTo>
                        <a:pt x="10976" y="3392"/>
                        <a:pt x="7684" y="5058"/>
                        <a:pt x="4391" y="6724"/>
                      </a:cubicBezTo>
                      <a:cubicBezTo>
                        <a:pt x="3345" y="7171"/>
                        <a:pt x="2837" y="8363"/>
                        <a:pt x="3238" y="9428"/>
                      </a:cubicBezTo>
                      <a:cubicBezTo>
                        <a:pt x="3676" y="10483"/>
                        <a:pt x="4876" y="10995"/>
                        <a:pt x="5941" y="10580"/>
                      </a:cubicBezTo>
                      <a:lnTo>
                        <a:pt x="15706" y="5301"/>
                      </a:lnTo>
                      <a:cubicBezTo>
                        <a:pt x="16171" y="5097"/>
                        <a:pt x="16545" y="4730"/>
                        <a:pt x="16759" y="4270"/>
                      </a:cubicBezTo>
                      <a:cubicBezTo>
                        <a:pt x="16956" y="3800"/>
                        <a:pt x="16961" y="3271"/>
                        <a:pt x="16774" y="27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0" name="Google Shape;2660;p39">
                  <a:extLst>
                    <a:ext uri="{FF2B5EF4-FFF2-40B4-BE49-F238E27FC236}">
                      <a16:creationId xmlns:a16="http://schemas.microsoft.com/office/drawing/2014/main" id="{93FA3ABC-E1A5-62B8-729E-DD80F91F17F7}"/>
                    </a:ext>
                  </a:extLst>
                </p:cNvPr>
                <p:cNvSpPr/>
                <p:nvPr/>
              </p:nvSpPr>
              <p:spPr>
                <a:xfrm>
                  <a:off x="5703764" y="3456296"/>
                  <a:ext cx="22810" cy="18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0" h="18695" extrusionOk="0">
                      <a:moveTo>
                        <a:pt x="22868" y="2005"/>
                      </a:moveTo>
                      <a:cubicBezTo>
                        <a:pt x="16528" y="6931"/>
                        <a:pt x="10188" y="11858"/>
                        <a:pt x="3848" y="16786"/>
                      </a:cubicBezTo>
                      <a:cubicBezTo>
                        <a:pt x="1888" y="18309"/>
                        <a:pt x="4185" y="21402"/>
                        <a:pt x="6144" y="19880"/>
                      </a:cubicBezTo>
                      <a:cubicBezTo>
                        <a:pt x="12485" y="14952"/>
                        <a:pt x="18825" y="10025"/>
                        <a:pt x="25165" y="5098"/>
                      </a:cubicBezTo>
                      <a:cubicBezTo>
                        <a:pt x="27124" y="3576"/>
                        <a:pt x="24828" y="483"/>
                        <a:pt x="22868" y="20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1" name="Google Shape;2661;p39">
                  <a:extLst>
                    <a:ext uri="{FF2B5EF4-FFF2-40B4-BE49-F238E27FC236}">
                      <a16:creationId xmlns:a16="http://schemas.microsoft.com/office/drawing/2014/main" id="{4CB7E3E6-49FB-04D9-2D7F-7DC24CB4A0D8}"/>
                    </a:ext>
                  </a:extLst>
                </p:cNvPr>
                <p:cNvSpPr/>
                <p:nvPr/>
              </p:nvSpPr>
              <p:spPr>
                <a:xfrm>
                  <a:off x="5754723" y="3425982"/>
                  <a:ext cx="16980" cy="1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0" h="11382" extrusionOk="0">
                      <a:moveTo>
                        <a:pt x="19865" y="2453"/>
                      </a:moveTo>
                      <a:cubicBezTo>
                        <a:pt x="19463" y="1719"/>
                        <a:pt x="18577" y="1402"/>
                        <a:pt x="17801" y="1715"/>
                      </a:cubicBezTo>
                      <a:cubicBezTo>
                        <a:pt x="13090" y="4255"/>
                        <a:pt x="8474" y="6946"/>
                        <a:pt x="3848" y="9639"/>
                      </a:cubicBezTo>
                      <a:cubicBezTo>
                        <a:pt x="3029" y="10255"/>
                        <a:pt x="2857" y="11415"/>
                        <a:pt x="3463" y="12242"/>
                      </a:cubicBezTo>
                      <a:cubicBezTo>
                        <a:pt x="4088" y="13046"/>
                        <a:pt x="5236" y="13216"/>
                        <a:pt x="6067" y="12627"/>
                      </a:cubicBezTo>
                      <a:cubicBezTo>
                        <a:pt x="10548" y="9995"/>
                        <a:pt x="15024" y="7375"/>
                        <a:pt x="19416" y="4599"/>
                      </a:cubicBezTo>
                      <a:cubicBezTo>
                        <a:pt x="20086" y="4099"/>
                        <a:pt x="20278" y="3179"/>
                        <a:pt x="19865" y="24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2" name="Google Shape;2662;p39">
                  <a:extLst>
                    <a:ext uri="{FF2B5EF4-FFF2-40B4-BE49-F238E27FC236}">
                      <a16:creationId xmlns:a16="http://schemas.microsoft.com/office/drawing/2014/main" id="{47288084-32BF-41D1-82F6-4573482A0539}"/>
                    </a:ext>
                  </a:extLst>
                </p:cNvPr>
                <p:cNvSpPr/>
                <p:nvPr/>
              </p:nvSpPr>
              <p:spPr>
                <a:xfrm>
                  <a:off x="5789118" y="3378420"/>
                  <a:ext cx="15726" cy="9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6" h="9411" extrusionOk="0">
                      <a:moveTo>
                        <a:pt x="18687" y="2889"/>
                      </a:moveTo>
                      <a:cubicBezTo>
                        <a:pt x="18246" y="1837"/>
                        <a:pt x="17049" y="1327"/>
                        <a:pt x="15985" y="1736"/>
                      </a:cubicBezTo>
                      <a:cubicBezTo>
                        <a:pt x="12128" y="3478"/>
                        <a:pt x="8271" y="5219"/>
                        <a:pt x="4414" y="6960"/>
                      </a:cubicBezTo>
                      <a:cubicBezTo>
                        <a:pt x="3339" y="7395"/>
                        <a:pt x="2820" y="8618"/>
                        <a:pt x="3254" y="9693"/>
                      </a:cubicBezTo>
                      <a:cubicBezTo>
                        <a:pt x="3688" y="10765"/>
                        <a:pt x="4907" y="11285"/>
                        <a:pt x="5980" y="10856"/>
                      </a:cubicBezTo>
                      <a:lnTo>
                        <a:pt x="17534" y="5592"/>
                      </a:lnTo>
                      <a:cubicBezTo>
                        <a:pt x="18585" y="5149"/>
                        <a:pt x="19095" y="3953"/>
                        <a:pt x="18687" y="28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3" name="Google Shape;2663;p39">
                  <a:extLst>
                    <a:ext uri="{FF2B5EF4-FFF2-40B4-BE49-F238E27FC236}">
                      <a16:creationId xmlns:a16="http://schemas.microsoft.com/office/drawing/2014/main" id="{90BD4547-CA8B-A687-2B77-BEC0BA899853}"/>
                    </a:ext>
                  </a:extLst>
                </p:cNvPr>
                <p:cNvSpPr/>
                <p:nvPr/>
              </p:nvSpPr>
              <p:spPr>
                <a:xfrm>
                  <a:off x="5562033" y="3470043"/>
                  <a:ext cx="13120" cy="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8631" extrusionOk="0">
                      <a:moveTo>
                        <a:pt x="16058" y="3038"/>
                      </a:moveTo>
                      <a:cubicBezTo>
                        <a:pt x="15567" y="1864"/>
                        <a:pt x="14232" y="1295"/>
                        <a:pt x="13046" y="1754"/>
                      </a:cubicBezTo>
                      <a:cubicBezTo>
                        <a:pt x="10215" y="3090"/>
                        <a:pt x="7384" y="4427"/>
                        <a:pt x="4553" y="5763"/>
                      </a:cubicBezTo>
                      <a:cubicBezTo>
                        <a:pt x="3991" y="6003"/>
                        <a:pt x="3539" y="6445"/>
                        <a:pt x="3287" y="7002"/>
                      </a:cubicBezTo>
                      <a:cubicBezTo>
                        <a:pt x="2785" y="8179"/>
                        <a:pt x="3332" y="9539"/>
                        <a:pt x="4508" y="10041"/>
                      </a:cubicBezTo>
                      <a:cubicBezTo>
                        <a:pt x="5073" y="10282"/>
                        <a:pt x="5711" y="10289"/>
                        <a:pt x="6281" y="10060"/>
                      </a:cubicBezTo>
                      <a:cubicBezTo>
                        <a:pt x="9112" y="8723"/>
                        <a:pt x="11942" y="7387"/>
                        <a:pt x="14773" y="6050"/>
                      </a:cubicBezTo>
                      <a:cubicBezTo>
                        <a:pt x="15335" y="5809"/>
                        <a:pt x="15787" y="5367"/>
                        <a:pt x="16039" y="4810"/>
                      </a:cubicBezTo>
                      <a:cubicBezTo>
                        <a:pt x="16276" y="4244"/>
                        <a:pt x="16282" y="3608"/>
                        <a:pt x="16058" y="30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64" name="Google Shape;2664;p39">
              <a:extLst>
                <a:ext uri="{FF2B5EF4-FFF2-40B4-BE49-F238E27FC236}">
                  <a16:creationId xmlns:a16="http://schemas.microsoft.com/office/drawing/2014/main" id="{E916E875-7EC1-73DA-6470-6E93C47E5821}"/>
                </a:ext>
              </a:extLst>
            </p:cNvPr>
            <p:cNvGrpSpPr/>
            <p:nvPr/>
          </p:nvGrpSpPr>
          <p:grpSpPr>
            <a:xfrm>
              <a:off x="1919179" y="2042650"/>
              <a:ext cx="1854726" cy="1564269"/>
              <a:chOff x="1943567" y="1947960"/>
              <a:chExt cx="1964960" cy="1657240"/>
            </a:xfrm>
          </p:grpSpPr>
          <p:sp>
            <p:nvSpPr>
              <p:cNvPr id="2665" name="Google Shape;2665;p39">
                <a:extLst>
                  <a:ext uri="{FF2B5EF4-FFF2-40B4-BE49-F238E27FC236}">
                    <a16:creationId xmlns:a16="http://schemas.microsoft.com/office/drawing/2014/main" id="{F1F57EAF-8C28-8394-A96C-0C800342D6FE}"/>
                  </a:ext>
                </a:extLst>
              </p:cNvPr>
              <p:cNvSpPr/>
              <p:nvPr/>
            </p:nvSpPr>
            <p:spPr>
              <a:xfrm rot="-642030" flipH="1">
                <a:off x="2529393" y="2682350"/>
                <a:ext cx="102753" cy="75067"/>
              </a:xfrm>
              <a:custGeom>
                <a:avLst/>
                <a:gdLst/>
                <a:ahLst/>
                <a:cxnLst/>
                <a:rect l="l" t="t" r="r" b="b"/>
                <a:pathLst>
                  <a:path w="26225" h="19159" extrusionOk="0">
                    <a:moveTo>
                      <a:pt x="28978" y="16869"/>
                    </a:moveTo>
                    <a:cubicBezTo>
                      <a:pt x="23961" y="8714"/>
                      <a:pt x="15631" y="3159"/>
                      <a:pt x="6174" y="1664"/>
                    </a:cubicBezTo>
                    <a:cubicBezTo>
                      <a:pt x="4879" y="1357"/>
                      <a:pt x="3569" y="2108"/>
                      <a:pt x="3181" y="3380"/>
                    </a:cubicBezTo>
                    <a:cubicBezTo>
                      <a:pt x="2843" y="4678"/>
                      <a:pt x="3606" y="6009"/>
                      <a:pt x="4897" y="6372"/>
                    </a:cubicBezTo>
                    <a:cubicBezTo>
                      <a:pt x="12898" y="8025"/>
                      <a:pt x="19938" y="12736"/>
                      <a:pt x="24519" y="19501"/>
                    </a:cubicBezTo>
                    <a:cubicBezTo>
                      <a:pt x="25266" y="20706"/>
                      <a:pt x="26828" y="21109"/>
                      <a:pt x="28064" y="20416"/>
                    </a:cubicBezTo>
                    <a:cubicBezTo>
                      <a:pt x="29281" y="19678"/>
                      <a:pt x="29686" y="18103"/>
                      <a:pt x="28978" y="16869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39">
                <a:extLst>
                  <a:ext uri="{FF2B5EF4-FFF2-40B4-BE49-F238E27FC236}">
                    <a16:creationId xmlns:a16="http://schemas.microsoft.com/office/drawing/2014/main" id="{E11B0AC3-B495-3249-41A8-3BE605265FA0}"/>
                  </a:ext>
                </a:extLst>
              </p:cNvPr>
              <p:cNvSpPr/>
              <p:nvPr/>
            </p:nvSpPr>
            <p:spPr>
              <a:xfrm rot="-642030" flipH="1">
                <a:off x="2508638" y="2795497"/>
                <a:ext cx="43178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7183" extrusionOk="0">
                    <a:moveTo>
                      <a:pt x="7632" y="2773"/>
                    </a:moveTo>
                    <a:cubicBezTo>
                      <a:pt x="6926" y="1641"/>
                      <a:pt x="5456" y="1262"/>
                      <a:pt x="4291" y="1913"/>
                    </a:cubicBezTo>
                    <a:cubicBezTo>
                      <a:pt x="3143" y="2607"/>
                      <a:pt x="2761" y="4091"/>
                      <a:pt x="3430" y="5254"/>
                    </a:cubicBezTo>
                    <a:cubicBezTo>
                      <a:pt x="4749" y="7086"/>
                      <a:pt x="5911" y="9025"/>
                      <a:pt x="6905" y="11052"/>
                    </a:cubicBezTo>
                    <a:cubicBezTo>
                      <a:pt x="7143" y="11540"/>
                      <a:pt x="7372" y="12033"/>
                      <a:pt x="7591" y="12531"/>
                    </a:cubicBezTo>
                    <a:cubicBezTo>
                      <a:pt x="7630" y="12622"/>
                      <a:pt x="7669" y="12711"/>
                      <a:pt x="7707" y="12801"/>
                    </a:cubicBezTo>
                    <a:cubicBezTo>
                      <a:pt x="7723" y="12840"/>
                      <a:pt x="7730" y="12856"/>
                      <a:pt x="7767" y="12946"/>
                    </a:cubicBezTo>
                    <a:cubicBezTo>
                      <a:pt x="7861" y="13178"/>
                      <a:pt x="7958" y="13410"/>
                      <a:pt x="8053" y="13641"/>
                    </a:cubicBezTo>
                    <a:cubicBezTo>
                      <a:pt x="8498" y="14725"/>
                      <a:pt x="8890" y="15829"/>
                      <a:pt x="9239" y="16948"/>
                    </a:cubicBezTo>
                    <a:cubicBezTo>
                      <a:pt x="9616" y="18260"/>
                      <a:pt x="10968" y="19036"/>
                      <a:pt x="12291" y="18700"/>
                    </a:cubicBezTo>
                    <a:cubicBezTo>
                      <a:pt x="13603" y="18322"/>
                      <a:pt x="14378" y="16971"/>
                      <a:pt x="14044" y="15648"/>
                    </a:cubicBezTo>
                    <a:cubicBezTo>
                      <a:pt x="12709" y="11001"/>
                      <a:pt x="10535" y="6638"/>
                      <a:pt x="7632" y="2773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39">
                <a:extLst>
                  <a:ext uri="{FF2B5EF4-FFF2-40B4-BE49-F238E27FC236}">
                    <a16:creationId xmlns:a16="http://schemas.microsoft.com/office/drawing/2014/main" id="{4E6AC6F9-0C4D-5AEE-2055-C7BB6877ABBC}"/>
                  </a:ext>
                </a:extLst>
              </p:cNvPr>
              <p:cNvSpPr/>
              <p:nvPr/>
            </p:nvSpPr>
            <p:spPr>
              <a:xfrm rot="-642030" flipH="1">
                <a:off x="2479954" y="2705230"/>
                <a:ext cx="48330" cy="57091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14571" extrusionOk="0">
                    <a:moveTo>
                      <a:pt x="14863" y="12777"/>
                    </a:moveTo>
                    <a:cubicBezTo>
                      <a:pt x="12015" y="9229"/>
                      <a:pt x="9167" y="5682"/>
                      <a:pt x="6320" y="2134"/>
                    </a:cubicBezTo>
                    <a:cubicBezTo>
                      <a:pt x="5645" y="1469"/>
                      <a:pt x="4579" y="1413"/>
                      <a:pt x="3838" y="2003"/>
                    </a:cubicBezTo>
                    <a:cubicBezTo>
                      <a:pt x="3083" y="2578"/>
                      <a:pt x="2878" y="3628"/>
                      <a:pt x="3363" y="4444"/>
                    </a:cubicBezTo>
                    <a:cubicBezTo>
                      <a:pt x="6159" y="8031"/>
                      <a:pt x="8955" y="11619"/>
                      <a:pt x="11751" y="15208"/>
                    </a:cubicBezTo>
                    <a:cubicBezTo>
                      <a:pt x="12329" y="16152"/>
                      <a:pt x="13563" y="16449"/>
                      <a:pt x="14508" y="15871"/>
                    </a:cubicBezTo>
                    <a:cubicBezTo>
                      <a:pt x="14568" y="15835"/>
                      <a:pt x="14625" y="15795"/>
                      <a:pt x="14681" y="15752"/>
                    </a:cubicBezTo>
                    <a:cubicBezTo>
                      <a:pt x="15548" y="15060"/>
                      <a:pt x="15689" y="13796"/>
                      <a:pt x="14997" y="12929"/>
                    </a:cubicBezTo>
                    <a:cubicBezTo>
                      <a:pt x="14955" y="12876"/>
                      <a:pt x="14910" y="12825"/>
                      <a:pt x="14863" y="12777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39">
                <a:extLst>
                  <a:ext uri="{FF2B5EF4-FFF2-40B4-BE49-F238E27FC236}">
                    <a16:creationId xmlns:a16="http://schemas.microsoft.com/office/drawing/2014/main" id="{278AF689-1FD5-6EA5-7C45-0CCA35EEC1D7}"/>
                  </a:ext>
                </a:extLst>
              </p:cNvPr>
              <p:cNvSpPr/>
              <p:nvPr/>
            </p:nvSpPr>
            <p:spPr>
              <a:xfrm rot="-642030" flipH="1">
                <a:off x="2620448" y="2783411"/>
                <a:ext cx="95908" cy="50752"/>
              </a:xfrm>
              <a:custGeom>
                <a:avLst/>
                <a:gdLst/>
                <a:ahLst/>
                <a:cxnLst/>
                <a:rect l="l" t="t" r="r" b="b"/>
                <a:pathLst>
                  <a:path w="24478" h="12953" extrusionOk="0">
                    <a:moveTo>
                      <a:pt x="26838" y="11648"/>
                    </a:moveTo>
                    <a:cubicBezTo>
                      <a:pt x="25242" y="10602"/>
                      <a:pt x="23638" y="9520"/>
                      <a:pt x="21964" y="8602"/>
                    </a:cubicBezTo>
                    <a:cubicBezTo>
                      <a:pt x="20243" y="7657"/>
                      <a:pt x="18420" y="6862"/>
                      <a:pt x="16630" y="6059"/>
                    </a:cubicBezTo>
                    <a:cubicBezTo>
                      <a:pt x="13029" y="4442"/>
                      <a:pt x="9364" y="2976"/>
                      <a:pt x="5636" y="1661"/>
                    </a:cubicBezTo>
                    <a:cubicBezTo>
                      <a:pt x="4563" y="1382"/>
                      <a:pt x="3463" y="2012"/>
                      <a:pt x="3163" y="3080"/>
                    </a:cubicBezTo>
                    <a:cubicBezTo>
                      <a:pt x="2894" y="4151"/>
                      <a:pt x="3521" y="5244"/>
                      <a:pt x="4581" y="5553"/>
                    </a:cubicBezTo>
                    <a:cubicBezTo>
                      <a:pt x="8089" y="6777"/>
                      <a:pt x="11542" y="8146"/>
                      <a:pt x="14939" y="9660"/>
                    </a:cubicBezTo>
                    <a:cubicBezTo>
                      <a:pt x="16638" y="10421"/>
                      <a:pt x="18294" y="11274"/>
                      <a:pt x="19988" y="12045"/>
                    </a:cubicBezTo>
                    <a:cubicBezTo>
                      <a:pt x="21740" y="12842"/>
                      <a:pt x="23528" y="13559"/>
                      <a:pt x="25277" y="14366"/>
                    </a:cubicBezTo>
                    <a:cubicBezTo>
                      <a:pt x="26043" y="14772"/>
                      <a:pt x="26992" y="14479"/>
                      <a:pt x="27397" y="13714"/>
                    </a:cubicBezTo>
                    <a:cubicBezTo>
                      <a:pt x="27782" y="12985"/>
                      <a:pt x="27538" y="12083"/>
                      <a:pt x="26838" y="11648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9" name="Google Shape;2669;p39">
                <a:extLst>
                  <a:ext uri="{FF2B5EF4-FFF2-40B4-BE49-F238E27FC236}">
                    <a16:creationId xmlns:a16="http://schemas.microsoft.com/office/drawing/2014/main" id="{AF2F9F7D-BC14-A6B0-E0A9-42D786A34F23}"/>
                  </a:ext>
                </a:extLst>
              </p:cNvPr>
              <p:cNvSpPr/>
              <p:nvPr/>
            </p:nvSpPr>
            <p:spPr>
              <a:xfrm rot="-642030" flipH="1">
                <a:off x="2607163" y="2913284"/>
                <a:ext cx="57275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14618" h="14580" extrusionOk="0">
                    <a:moveTo>
                      <a:pt x="5727" y="1665"/>
                    </a:moveTo>
                    <a:cubicBezTo>
                      <a:pt x="4614" y="1372"/>
                      <a:pt x="3472" y="2027"/>
                      <a:pt x="3162" y="3135"/>
                    </a:cubicBezTo>
                    <a:cubicBezTo>
                      <a:pt x="2892" y="4246"/>
                      <a:pt x="3538" y="5373"/>
                      <a:pt x="4633" y="5701"/>
                    </a:cubicBezTo>
                    <a:cubicBezTo>
                      <a:pt x="4783" y="5755"/>
                      <a:pt x="4932" y="5815"/>
                      <a:pt x="5081" y="5871"/>
                    </a:cubicBezTo>
                    <a:cubicBezTo>
                      <a:pt x="5387" y="5988"/>
                      <a:pt x="4822" y="5743"/>
                      <a:pt x="5113" y="5887"/>
                    </a:cubicBezTo>
                    <a:cubicBezTo>
                      <a:pt x="5370" y="6015"/>
                      <a:pt x="5634" y="6126"/>
                      <a:pt x="5890" y="6257"/>
                    </a:cubicBezTo>
                    <a:cubicBezTo>
                      <a:pt x="6430" y="6531"/>
                      <a:pt x="6954" y="6836"/>
                      <a:pt x="7460" y="7169"/>
                    </a:cubicBezTo>
                    <a:cubicBezTo>
                      <a:pt x="7680" y="7314"/>
                      <a:pt x="7893" y="7464"/>
                      <a:pt x="8106" y="7620"/>
                    </a:cubicBezTo>
                    <a:cubicBezTo>
                      <a:pt x="8147" y="7650"/>
                      <a:pt x="8200" y="7689"/>
                      <a:pt x="8253" y="7731"/>
                    </a:cubicBezTo>
                    <a:cubicBezTo>
                      <a:pt x="8352" y="7811"/>
                      <a:pt x="8451" y="7892"/>
                      <a:pt x="8549" y="7973"/>
                    </a:cubicBezTo>
                    <a:cubicBezTo>
                      <a:pt x="9013" y="8363"/>
                      <a:pt x="9457" y="8777"/>
                      <a:pt x="9878" y="9214"/>
                    </a:cubicBezTo>
                    <a:cubicBezTo>
                      <a:pt x="10077" y="9421"/>
                      <a:pt x="10271" y="9634"/>
                      <a:pt x="10459" y="9851"/>
                    </a:cubicBezTo>
                    <a:cubicBezTo>
                      <a:pt x="10543" y="9947"/>
                      <a:pt x="10626" y="10044"/>
                      <a:pt x="10708" y="10143"/>
                    </a:cubicBezTo>
                    <a:cubicBezTo>
                      <a:pt x="10753" y="10198"/>
                      <a:pt x="10778" y="10230"/>
                      <a:pt x="10808" y="10267"/>
                    </a:cubicBezTo>
                    <a:cubicBezTo>
                      <a:pt x="11135" y="10704"/>
                      <a:pt x="11451" y="11152"/>
                      <a:pt x="11746" y="11612"/>
                    </a:cubicBezTo>
                    <a:cubicBezTo>
                      <a:pt x="12074" y="12121"/>
                      <a:pt x="12373" y="12649"/>
                      <a:pt x="12642" y="13192"/>
                    </a:cubicBezTo>
                    <a:cubicBezTo>
                      <a:pt x="12754" y="13419"/>
                      <a:pt x="12859" y="13650"/>
                      <a:pt x="12960" y="13882"/>
                    </a:cubicBezTo>
                    <a:lnTo>
                      <a:pt x="12980" y="13934"/>
                    </a:lnTo>
                    <a:cubicBezTo>
                      <a:pt x="13046" y="14114"/>
                      <a:pt x="13113" y="14292"/>
                      <a:pt x="13177" y="14475"/>
                    </a:cubicBezTo>
                    <a:cubicBezTo>
                      <a:pt x="13532" y="15692"/>
                      <a:pt x="14785" y="16412"/>
                      <a:pt x="16015" y="16104"/>
                    </a:cubicBezTo>
                    <a:cubicBezTo>
                      <a:pt x="17239" y="15757"/>
                      <a:pt x="17962" y="14497"/>
                      <a:pt x="17645" y="13266"/>
                    </a:cubicBezTo>
                    <a:cubicBezTo>
                      <a:pt x="15709" y="7745"/>
                      <a:pt x="11298" y="3451"/>
                      <a:pt x="5727" y="1665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0" name="Google Shape;2670;p39">
                <a:extLst>
                  <a:ext uri="{FF2B5EF4-FFF2-40B4-BE49-F238E27FC236}">
                    <a16:creationId xmlns:a16="http://schemas.microsoft.com/office/drawing/2014/main" id="{340F3515-4F11-B5EF-CE3C-D99F228A21BE}"/>
                  </a:ext>
                </a:extLst>
              </p:cNvPr>
              <p:cNvSpPr/>
              <p:nvPr/>
            </p:nvSpPr>
            <p:spPr>
              <a:xfrm rot="-642030" flipH="1">
                <a:off x="2762032" y="3198940"/>
                <a:ext cx="57424" cy="41168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0507" extrusionOk="0">
                    <a:moveTo>
                      <a:pt x="17020" y="2299"/>
                    </a:moveTo>
                    <a:cubicBezTo>
                      <a:pt x="16021" y="1349"/>
                      <a:pt x="14449" y="1362"/>
                      <a:pt x="13465" y="2328"/>
                    </a:cubicBezTo>
                    <a:cubicBezTo>
                      <a:pt x="13138" y="2664"/>
                      <a:pt x="12802" y="2992"/>
                      <a:pt x="12453" y="3306"/>
                    </a:cubicBezTo>
                    <a:cubicBezTo>
                      <a:pt x="12290" y="3451"/>
                      <a:pt x="12125" y="3594"/>
                      <a:pt x="11957" y="3736"/>
                    </a:cubicBezTo>
                    <a:cubicBezTo>
                      <a:pt x="11862" y="3817"/>
                      <a:pt x="11765" y="3896"/>
                      <a:pt x="11668" y="3974"/>
                    </a:cubicBezTo>
                    <a:cubicBezTo>
                      <a:pt x="11449" y="4149"/>
                      <a:pt x="11473" y="4132"/>
                      <a:pt x="11738" y="3921"/>
                    </a:cubicBezTo>
                    <a:cubicBezTo>
                      <a:pt x="11754" y="4051"/>
                      <a:pt x="10777" y="4608"/>
                      <a:pt x="10667" y="4682"/>
                    </a:cubicBezTo>
                    <a:cubicBezTo>
                      <a:pt x="10302" y="4922"/>
                      <a:pt x="9929" y="5151"/>
                      <a:pt x="9549" y="5369"/>
                    </a:cubicBezTo>
                    <a:cubicBezTo>
                      <a:pt x="9169" y="5587"/>
                      <a:pt x="8781" y="5791"/>
                      <a:pt x="8388" y="5983"/>
                    </a:cubicBezTo>
                    <a:cubicBezTo>
                      <a:pt x="8162" y="6092"/>
                      <a:pt x="7934" y="6194"/>
                      <a:pt x="7706" y="6298"/>
                    </a:cubicBezTo>
                    <a:lnTo>
                      <a:pt x="7678" y="6314"/>
                    </a:lnTo>
                    <a:cubicBezTo>
                      <a:pt x="7655" y="6321"/>
                      <a:pt x="7668" y="6315"/>
                      <a:pt x="7635" y="6327"/>
                    </a:cubicBezTo>
                    <a:cubicBezTo>
                      <a:pt x="6759" y="6663"/>
                      <a:pt x="5864" y="6945"/>
                      <a:pt x="4954" y="7173"/>
                    </a:cubicBezTo>
                    <a:cubicBezTo>
                      <a:pt x="3622" y="7546"/>
                      <a:pt x="2834" y="8918"/>
                      <a:pt x="3184" y="10256"/>
                    </a:cubicBezTo>
                    <a:cubicBezTo>
                      <a:pt x="3568" y="11579"/>
                      <a:pt x="4930" y="12360"/>
                      <a:pt x="6266" y="12026"/>
                    </a:cubicBezTo>
                    <a:cubicBezTo>
                      <a:pt x="10367" y="11019"/>
                      <a:pt x="14102" y="8881"/>
                      <a:pt x="17048" y="5856"/>
                    </a:cubicBezTo>
                    <a:cubicBezTo>
                      <a:pt x="18004" y="4859"/>
                      <a:pt x="17992" y="3281"/>
                      <a:pt x="17020" y="2299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1" name="Google Shape;2671;p39">
                <a:extLst>
                  <a:ext uri="{FF2B5EF4-FFF2-40B4-BE49-F238E27FC236}">
                    <a16:creationId xmlns:a16="http://schemas.microsoft.com/office/drawing/2014/main" id="{EE6DFFFD-B1FE-7A14-66B8-84DC9E7E6D17}"/>
                  </a:ext>
                </a:extLst>
              </p:cNvPr>
              <p:cNvSpPr/>
              <p:nvPr/>
            </p:nvSpPr>
            <p:spPr>
              <a:xfrm rot="-642030" flipH="1">
                <a:off x="2733626" y="2045064"/>
                <a:ext cx="1115578" cy="743462"/>
              </a:xfrm>
              <a:custGeom>
                <a:avLst/>
                <a:gdLst/>
                <a:ahLst/>
                <a:cxnLst/>
                <a:rect l="l" t="t" r="r" b="b"/>
                <a:pathLst>
                  <a:path w="284722" h="189749" extrusionOk="0">
                    <a:moveTo>
                      <a:pt x="261952" y="148466"/>
                    </a:moveTo>
                    <a:cubicBezTo>
                      <a:pt x="261952" y="148466"/>
                      <a:pt x="122544" y="56049"/>
                      <a:pt x="84676" y="1595"/>
                    </a:cubicBezTo>
                    <a:lnTo>
                      <a:pt x="66317" y="23755"/>
                    </a:lnTo>
                    <a:cubicBezTo>
                      <a:pt x="94242" y="48670"/>
                      <a:pt x="123619" y="71908"/>
                      <a:pt x="154294" y="93346"/>
                    </a:cubicBezTo>
                    <a:cubicBezTo>
                      <a:pt x="154294" y="93346"/>
                      <a:pt x="73385" y="51043"/>
                      <a:pt x="20425" y="5518"/>
                    </a:cubicBezTo>
                    <a:lnTo>
                      <a:pt x="3101" y="29085"/>
                    </a:lnTo>
                    <a:cubicBezTo>
                      <a:pt x="3101" y="29085"/>
                      <a:pt x="103647" y="98097"/>
                      <a:pt x="130397" y="110916"/>
                    </a:cubicBezTo>
                    <a:lnTo>
                      <a:pt x="123656" y="122368"/>
                    </a:lnTo>
                    <a:cubicBezTo>
                      <a:pt x="123656" y="122368"/>
                      <a:pt x="139242" y="134731"/>
                      <a:pt x="165992" y="147551"/>
                    </a:cubicBezTo>
                    <a:cubicBezTo>
                      <a:pt x="165992" y="147551"/>
                      <a:pt x="119934" y="146762"/>
                      <a:pt x="45020" y="97887"/>
                    </a:cubicBezTo>
                    <a:lnTo>
                      <a:pt x="32946" y="119757"/>
                    </a:lnTo>
                    <a:cubicBezTo>
                      <a:pt x="32946" y="119757"/>
                      <a:pt x="139115" y="184636"/>
                      <a:pt x="236771" y="190802"/>
                    </a:cubicBezTo>
                    <a:cubicBezTo>
                      <a:pt x="334427" y="196969"/>
                      <a:pt x="261952" y="148466"/>
                      <a:pt x="261952" y="14846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39">
                <a:extLst>
                  <a:ext uri="{FF2B5EF4-FFF2-40B4-BE49-F238E27FC236}">
                    <a16:creationId xmlns:a16="http://schemas.microsoft.com/office/drawing/2014/main" id="{C2A50B9F-7D5C-FC8A-FF5B-A9499C245A87}"/>
                  </a:ext>
                </a:extLst>
              </p:cNvPr>
              <p:cNvSpPr/>
              <p:nvPr/>
            </p:nvSpPr>
            <p:spPr>
              <a:xfrm rot="-642030" flipH="1">
                <a:off x="2826885" y="2476689"/>
                <a:ext cx="457160" cy="316644"/>
              </a:xfrm>
              <a:custGeom>
                <a:avLst/>
                <a:gdLst/>
                <a:ahLst/>
                <a:cxnLst/>
                <a:rect l="l" t="t" r="r" b="b"/>
                <a:pathLst>
                  <a:path w="116678" h="80815" extrusionOk="0">
                    <a:moveTo>
                      <a:pt x="114933" y="82388"/>
                    </a:moveTo>
                    <a:cubicBezTo>
                      <a:pt x="118199" y="82754"/>
                      <a:pt x="120462" y="78616"/>
                      <a:pt x="119592" y="75448"/>
                    </a:cubicBezTo>
                    <a:cubicBezTo>
                      <a:pt x="118721" y="72279"/>
                      <a:pt x="115953" y="70059"/>
                      <a:pt x="113342" y="68065"/>
                    </a:cubicBezTo>
                    <a:cubicBezTo>
                      <a:pt x="97939" y="56298"/>
                      <a:pt x="82537" y="44531"/>
                      <a:pt x="67134" y="32765"/>
                    </a:cubicBezTo>
                    <a:cubicBezTo>
                      <a:pt x="52348" y="21469"/>
                      <a:pt x="24252" y="-1302"/>
                      <a:pt x="20734" y="1901"/>
                    </a:cubicBezTo>
                    <a:cubicBezTo>
                      <a:pt x="15223" y="9967"/>
                      <a:pt x="37329" y="25502"/>
                      <a:pt x="48518" y="34508"/>
                    </a:cubicBezTo>
                    <a:cubicBezTo>
                      <a:pt x="53656" y="38643"/>
                      <a:pt x="57947" y="41368"/>
                      <a:pt x="57675" y="47957"/>
                    </a:cubicBezTo>
                    <a:cubicBezTo>
                      <a:pt x="54057" y="52395"/>
                      <a:pt x="9601" y="8933"/>
                      <a:pt x="3423" y="18658"/>
                    </a:cubicBezTo>
                    <a:cubicBezTo>
                      <a:pt x="655" y="27381"/>
                      <a:pt x="16375" y="38511"/>
                      <a:pt x="25129" y="44122"/>
                    </a:cubicBezTo>
                    <a:cubicBezTo>
                      <a:pt x="33883" y="49734"/>
                      <a:pt x="47000" y="58743"/>
                      <a:pt x="44764" y="62936"/>
                    </a:cubicBezTo>
                    <a:cubicBezTo>
                      <a:pt x="43440" y="68765"/>
                      <a:pt x="10058" y="57845"/>
                      <a:pt x="7995" y="64342"/>
                    </a:cubicBezTo>
                    <a:cubicBezTo>
                      <a:pt x="3974" y="77185"/>
                      <a:pt x="114933" y="82388"/>
                      <a:pt x="114933" y="82388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73" name="Google Shape;2673;p39">
                <a:extLst>
                  <a:ext uri="{FF2B5EF4-FFF2-40B4-BE49-F238E27FC236}">
                    <a16:creationId xmlns:a16="http://schemas.microsoft.com/office/drawing/2014/main" id="{6A33AA4A-C681-8FC5-61A1-C9B6CF8C2353}"/>
                  </a:ext>
                </a:extLst>
              </p:cNvPr>
              <p:cNvGrpSpPr/>
              <p:nvPr/>
            </p:nvGrpSpPr>
            <p:grpSpPr>
              <a:xfrm rot="-641324" flipH="1">
                <a:off x="2018567" y="2606497"/>
                <a:ext cx="1061769" cy="908116"/>
                <a:chOff x="2842803" y="2124224"/>
                <a:chExt cx="270992" cy="231764"/>
              </a:xfrm>
            </p:grpSpPr>
            <p:sp>
              <p:nvSpPr>
                <p:cNvPr id="2674" name="Google Shape;2674;p39">
                  <a:extLst>
                    <a:ext uri="{FF2B5EF4-FFF2-40B4-BE49-F238E27FC236}">
                      <a16:creationId xmlns:a16="http://schemas.microsoft.com/office/drawing/2014/main" id="{0F6867D8-2789-15EF-DAE7-7AE7DEEA1CF4}"/>
                    </a:ext>
                  </a:extLst>
                </p:cNvPr>
                <p:cNvSpPr/>
                <p:nvPr/>
              </p:nvSpPr>
              <p:spPr>
                <a:xfrm>
                  <a:off x="2842803" y="2124224"/>
                  <a:ext cx="210300" cy="231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00" h="231764" extrusionOk="0">
                      <a:moveTo>
                        <a:pt x="174185" y="12983"/>
                      </a:moveTo>
                      <a:cubicBezTo>
                        <a:pt x="223388" y="39083"/>
                        <a:pt x="222778" y="99430"/>
                        <a:pt x="191798" y="157840"/>
                      </a:cubicBezTo>
                      <a:cubicBezTo>
                        <a:pt x="160817" y="216250"/>
                        <a:pt x="111197" y="250600"/>
                        <a:pt x="61993" y="224501"/>
                      </a:cubicBezTo>
                      <a:cubicBezTo>
                        <a:pt x="12789" y="198402"/>
                        <a:pt x="-14802" y="123095"/>
                        <a:pt x="16177" y="64684"/>
                      </a:cubicBezTo>
                      <a:cubicBezTo>
                        <a:pt x="47158" y="6275"/>
                        <a:pt x="124980" y="-13116"/>
                        <a:pt x="174185" y="1298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5" name="Google Shape;2675;p39">
                  <a:extLst>
                    <a:ext uri="{FF2B5EF4-FFF2-40B4-BE49-F238E27FC236}">
                      <a16:creationId xmlns:a16="http://schemas.microsoft.com/office/drawing/2014/main" id="{9341F244-CBE5-40D8-C9F1-A0BAD60ED1D3}"/>
                    </a:ext>
                  </a:extLst>
                </p:cNvPr>
                <p:cNvSpPr/>
                <p:nvPr/>
              </p:nvSpPr>
              <p:spPr>
                <a:xfrm>
                  <a:off x="2968119" y="2198919"/>
                  <a:ext cx="145663" cy="144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63" h="144957" extrusionOk="0">
                      <a:moveTo>
                        <a:pt x="113154" y="88490"/>
                      </a:moveTo>
                      <a:cubicBezTo>
                        <a:pt x="99570" y="92072"/>
                        <a:pt x="79074" y="87282"/>
                        <a:pt x="70054" y="75967"/>
                      </a:cubicBezTo>
                      <a:cubicBezTo>
                        <a:pt x="82558" y="50241"/>
                        <a:pt x="89039" y="24455"/>
                        <a:pt x="87847" y="1625"/>
                      </a:cubicBezTo>
                      <a:cubicBezTo>
                        <a:pt x="66951" y="566"/>
                        <a:pt x="36460" y="27329"/>
                        <a:pt x="21568" y="55407"/>
                      </a:cubicBezTo>
                      <a:cubicBezTo>
                        <a:pt x="6675" y="83484"/>
                        <a:pt x="-5469" y="122551"/>
                        <a:pt x="10976" y="146552"/>
                      </a:cubicBezTo>
                      <a:cubicBezTo>
                        <a:pt x="29815" y="135176"/>
                        <a:pt x="46966" y="116419"/>
                        <a:pt x="60966" y="92926"/>
                      </a:cubicBezTo>
                      <a:cubicBezTo>
                        <a:pt x="67611" y="97170"/>
                        <a:pt x="88416" y="109027"/>
                        <a:pt x="105239" y="102976"/>
                      </a:cubicBezTo>
                      <a:cubicBezTo>
                        <a:pt x="125538" y="95674"/>
                        <a:pt x="147330" y="107232"/>
                        <a:pt x="138490" y="123898"/>
                      </a:cubicBezTo>
                      <a:cubicBezTo>
                        <a:pt x="138490" y="123898"/>
                        <a:pt x="145259" y="123647"/>
                        <a:pt x="148433" y="110831"/>
                      </a:cubicBezTo>
                      <a:cubicBezTo>
                        <a:pt x="151605" y="98012"/>
                        <a:pt x="131416" y="83677"/>
                        <a:pt x="113154" y="8849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6" name="Google Shape;2676;p39">
                  <a:extLst>
                    <a:ext uri="{FF2B5EF4-FFF2-40B4-BE49-F238E27FC236}">
                      <a16:creationId xmlns:a16="http://schemas.microsoft.com/office/drawing/2014/main" id="{A796F827-C89D-E591-D24C-0590D1F9C9EA}"/>
                    </a:ext>
                  </a:extLst>
                </p:cNvPr>
                <p:cNvSpPr/>
                <p:nvPr/>
              </p:nvSpPr>
              <p:spPr>
                <a:xfrm>
                  <a:off x="2891206" y="2124413"/>
                  <a:ext cx="222589" cy="231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89" h="231565" extrusionOk="0">
                      <a:moveTo>
                        <a:pt x="225366" y="185328"/>
                      </a:moveTo>
                      <a:cubicBezTo>
                        <a:pt x="222166" y="198139"/>
                        <a:pt x="215372" y="198394"/>
                        <a:pt x="215372" y="198394"/>
                      </a:cubicBezTo>
                      <a:cubicBezTo>
                        <a:pt x="224261" y="181732"/>
                        <a:pt x="202466" y="170206"/>
                        <a:pt x="182130" y="177490"/>
                      </a:cubicBezTo>
                      <a:cubicBezTo>
                        <a:pt x="165355" y="183546"/>
                        <a:pt x="144528" y="171692"/>
                        <a:pt x="137893" y="167415"/>
                      </a:cubicBezTo>
                      <a:cubicBezTo>
                        <a:pt x="137848" y="167493"/>
                        <a:pt x="137787" y="167509"/>
                        <a:pt x="137803" y="167571"/>
                      </a:cubicBezTo>
                      <a:cubicBezTo>
                        <a:pt x="136844" y="169150"/>
                        <a:pt x="135808" y="170684"/>
                        <a:pt x="134849" y="172265"/>
                      </a:cubicBezTo>
                      <a:cubicBezTo>
                        <a:pt x="133935" y="173766"/>
                        <a:pt x="132960" y="175283"/>
                        <a:pt x="131968" y="176740"/>
                      </a:cubicBezTo>
                      <a:cubicBezTo>
                        <a:pt x="130796" y="178508"/>
                        <a:pt x="129592" y="180155"/>
                        <a:pt x="128404" y="181862"/>
                      </a:cubicBezTo>
                      <a:cubicBezTo>
                        <a:pt x="127592" y="183006"/>
                        <a:pt x="126779" y="184149"/>
                        <a:pt x="125905" y="185309"/>
                      </a:cubicBezTo>
                      <a:cubicBezTo>
                        <a:pt x="124594" y="187050"/>
                        <a:pt x="123221" y="188807"/>
                        <a:pt x="121833" y="190504"/>
                      </a:cubicBezTo>
                      <a:cubicBezTo>
                        <a:pt x="121138" y="191352"/>
                        <a:pt x="120443" y="192199"/>
                        <a:pt x="119732" y="192986"/>
                      </a:cubicBezTo>
                      <a:cubicBezTo>
                        <a:pt x="118192" y="194855"/>
                        <a:pt x="116635" y="196662"/>
                        <a:pt x="115061" y="198407"/>
                      </a:cubicBezTo>
                      <a:cubicBezTo>
                        <a:pt x="114652" y="198848"/>
                        <a:pt x="114227" y="199227"/>
                        <a:pt x="113818" y="199668"/>
                      </a:cubicBezTo>
                      <a:cubicBezTo>
                        <a:pt x="85015" y="230296"/>
                        <a:pt x="49179" y="243225"/>
                        <a:pt x="13581" y="224345"/>
                      </a:cubicBezTo>
                      <a:cubicBezTo>
                        <a:pt x="9937" y="222416"/>
                        <a:pt x="6435" y="220232"/>
                        <a:pt x="3101" y="217809"/>
                      </a:cubicBezTo>
                      <a:cubicBezTo>
                        <a:pt x="9211" y="217578"/>
                        <a:pt x="15280" y="216710"/>
                        <a:pt x="21209" y="215219"/>
                      </a:cubicBezTo>
                      <a:cubicBezTo>
                        <a:pt x="42172" y="210009"/>
                        <a:pt x="60993" y="197855"/>
                        <a:pt x="76562" y="182952"/>
                      </a:cubicBezTo>
                      <a:cubicBezTo>
                        <a:pt x="101446" y="159060"/>
                        <a:pt x="118984" y="126794"/>
                        <a:pt x="121507" y="92452"/>
                      </a:cubicBezTo>
                      <a:cubicBezTo>
                        <a:pt x="124051" y="58436"/>
                        <a:pt x="110569" y="22748"/>
                        <a:pt x="83859" y="1595"/>
                      </a:cubicBezTo>
                      <a:cubicBezTo>
                        <a:pt x="98478" y="2262"/>
                        <a:pt x="112777" y="6095"/>
                        <a:pt x="125770" y="12828"/>
                      </a:cubicBezTo>
                      <a:cubicBezTo>
                        <a:pt x="145176" y="23087"/>
                        <a:pt x="156805" y="38750"/>
                        <a:pt x="161879" y="57507"/>
                      </a:cubicBezTo>
                      <a:cubicBezTo>
                        <a:pt x="163474" y="63601"/>
                        <a:pt x="164433" y="69844"/>
                        <a:pt x="164742" y="76136"/>
                      </a:cubicBezTo>
                      <a:cubicBezTo>
                        <a:pt x="165656" y="93179"/>
                        <a:pt x="162261" y="111852"/>
                        <a:pt x="155332" y="130885"/>
                      </a:cubicBezTo>
                      <a:cubicBezTo>
                        <a:pt x="155236" y="131075"/>
                        <a:pt x="155157" y="131273"/>
                        <a:pt x="155097" y="131477"/>
                      </a:cubicBezTo>
                      <a:cubicBezTo>
                        <a:pt x="153979" y="134419"/>
                        <a:pt x="152816" y="137440"/>
                        <a:pt x="151514" y="140432"/>
                      </a:cubicBezTo>
                      <a:cubicBezTo>
                        <a:pt x="151409" y="140716"/>
                        <a:pt x="151285" y="140992"/>
                        <a:pt x="151143" y="141259"/>
                      </a:cubicBezTo>
                      <a:cubicBezTo>
                        <a:pt x="149858" y="144312"/>
                        <a:pt x="148494" y="147321"/>
                        <a:pt x="147052" y="150285"/>
                      </a:cubicBezTo>
                      <a:cubicBezTo>
                        <a:pt x="147007" y="150364"/>
                        <a:pt x="147024" y="150425"/>
                        <a:pt x="146979" y="150503"/>
                      </a:cubicBezTo>
                      <a:cubicBezTo>
                        <a:pt x="155974" y="161796"/>
                        <a:pt x="176481" y="166610"/>
                        <a:pt x="190088" y="162995"/>
                      </a:cubicBezTo>
                      <a:cubicBezTo>
                        <a:pt x="208324" y="158193"/>
                        <a:pt x="228504" y="172533"/>
                        <a:pt x="225366" y="185328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77" name="Google Shape;2677;p39">
                <a:extLst>
                  <a:ext uri="{FF2B5EF4-FFF2-40B4-BE49-F238E27FC236}">
                    <a16:creationId xmlns:a16="http://schemas.microsoft.com/office/drawing/2014/main" id="{A817E240-0A03-72BF-91B6-6008142CE9DA}"/>
                  </a:ext>
                </a:extLst>
              </p:cNvPr>
              <p:cNvSpPr/>
              <p:nvPr/>
            </p:nvSpPr>
            <p:spPr>
              <a:xfrm rot="-642030" flipH="1">
                <a:off x="3492492" y="2506310"/>
                <a:ext cx="103360" cy="53291"/>
              </a:xfrm>
              <a:custGeom>
                <a:avLst/>
                <a:gdLst/>
                <a:ahLst/>
                <a:cxnLst/>
                <a:rect l="l" t="t" r="r" b="b"/>
                <a:pathLst>
                  <a:path w="26380" h="13601" extrusionOk="0">
                    <a:moveTo>
                      <a:pt x="27599" y="11414"/>
                    </a:moveTo>
                    <a:cubicBezTo>
                      <a:pt x="19560" y="10840"/>
                      <a:pt x="11956" y="7544"/>
                      <a:pt x="6042" y="2068"/>
                    </a:cubicBezTo>
                    <a:cubicBezTo>
                      <a:pt x="4427" y="568"/>
                      <a:pt x="2025" y="2982"/>
                      <a:pt x="3632" y="4515"/>
                    </a:cubicBezTo>
                    <a:cubicBezTo>
                      <a:pt x="10161" y="10706"/>
                      <a:pt x="18612" y="14476"/>
                      <a:pt x="27581" y="15197"/>
                    </a:cubicBezTo>
                    <a:cubicBezTo>
                      <a:pt x="28622" y="15193"/>
                      <a:pt x="29467" y="14355"/>
                      <a:pt x="29482" y="13315"/>
                    </a:cubicBezTo>
                    <a:cubicBezTo>
                      <a:pt x="29468" y="12278"/>
                      <a:pt x="28636" y="11438"/>
                      <a:pt x="27599" y="114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39">
                <a:extLst>
                  <a:ext uri="{FF2B5EF4-FFF2-40B4-BE49-F238E27FC236}">
                    <a16:creationId xmlns:a16="http://schemas.microsoft.com/office/drawing/2014/main" id="{478B35B4-8C93-1967-3207-0FE9913AE5C4}"/>
                  </a:ext>
                </a:extLst>
              </p:cNvPr>
              <p:cNvSpPr/>
              <p:nvPr/>
            </p:nvSpPr>
            <p:spPr>
              <a:xfrm rot="-642030" flipH="1">
                <a:off x="3366205" y="2608830"/>
                <a:ext cx="69727" cy="26440"/>
              </a:xfrm>
              <a:custGeom>
                <a:avLst/>
                <a:gdLst/>
                <a:ahLst/>
                <a:cxnLst/>
                <a:rect l="l" t="t" r="r" b="b"/>
                <a:pathLst>
                  <a:path w="17796" h="6748" extrusionOk="0">
                    <a:moveTo>
                      <a:pt x="18867" y="4261"/>
                    </a:moveTo>
                    <a:cubicBezTo>
                      <a:pt x="14482" y="4346"/>
                      <a:pt x="10127" y="3522"/>
                      <a:pt x="6076" y="1841"/>
                    </a:cubicBezTo>
                    <a:cubicBezTo>
                      <a:pt x="5118" y="1324"/>
                      <a:pt x="3924" y="1647"/>
                      <a:pt x="3358" y="2576"/>
                    </a:cubicBezTo>
                    <a:cubicBezTo>
                      <a:pt x="2823" y="3531"/>
                      <a:pt x="3150" y="4739"/>
                      <a:pt x="4093" y="5294"/>
                    </a:cubicBezTo>
                    <a:cubicBezTo>
                      <a:pt x="8744" y="7332"/>
                      <a:pt x="13770" y="8370"/>
                      <a:pt x="18848" y="8343"/>
                    </a:cubicBezTo>
                    <a:cubicBezTo>
                      <a:pt x="19968" y="8332"/>
                      <a:pt x="20877" y="7432"/>
                      <a:pt x="20898" y="6311"/>
                    </a:cubicBezTo>
                    <a:cubicBezTo>
                      <a:pt x="20885" y="5191"/>
                      <a:pt x="19986" y="4284"/>
                      <a:pt x="18867" y="42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39">
                <a:extLst>
                  <a:ext uri="{FF2B5EF4-FFF2-40B4-BE49-F238E27FC236}">
                    <a16:creationId xmlns:a16="http://schemas.microsoft.com/office/drawing/2014/main" id="{A6CE1793-1F43-F82E-3279-3880740497FA}"/>
                  </a:ext>
                </a:extLst>
              </p:cNvPr>
              <p:cNvSpPr/>
              <p:nvPr/>
            </p:nvSpPr>
            <p:spPr>
              <a:xfrm rot="-642030" flipH="1">
                <a:off x="3471053" y="2242484"/>
                <a:ext cx="91324" cy="50885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2987" extrusionOk="0">
                    <a:moveTo>
                      <a:pt x="25346" y="10596"/>
                    </a:moveTo>
                    <a:cubicBezTo>
                      <a:pt x="19182" y="6856"/>
                      <a:pt x="12598" y="3858"/>
                      <a:pt x="5731" y="1663"/>
                    </a:cubicBezTo>
                    <a:cubicBezTo>
                      <a:pt x="4618" y="1375"/>
                      <a:pt x="3479" y="2029"/>
                      <a:pt x="3166" y="3135"/>
                    </a:cubicBezTo>
                    <a:cubicBezTo>
                      <a:pt x="2885" y="4246"/>
                      <a:pt x="3536" y="5381"/>
                      <a:pt x="4637" y="5700"/>
                    </a:cubicBezTo>
                    <a:cubicBezTo>
                      <a:pt x="11148" y="7826"/>
                      <a:pt x="17384" y="10715"/>
                      <a:pt x="23215" y="14308"/>
                    </a:cubicBezTo>
                    <a:cubicBezTo>
                      <a:pt x="24242" y="14880"/>
                      <a:pt x="25538" y="14530"/>
                      <a:pt x="26136" y="13518"/>
                    </a:cubicBezTo>
                    <a:cubicBezTo>
                      <a:pt x="26706" y="12490"/>
                      <a:pt x="26356" y="11197"/>
                      <a:pt x="25346" y="105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0" name="Google Shape;2680;p39">
                <a:extLst>
                  <a:ext uri="{FF2B5EF4-FFF2-40B4-BE49-F238E27FC236}">
                    <a16:creationId xmlns:a16="http://schemas.microsoft.com/office/drawing/2014/main" id="{240C8DE9-146E-0FF8-A0E2-2D1170746ABC}"/>
                  </a:ext>
                </a:extLst>
              </p:cNvPr>
              <p:cNvSpPr/>
              <p:nvPr/>
            </p:nvSpPr>
            <p:spPr>
              <a:xfrm rot="-642030" flipH="1">
                <a:off x="3288465" y="2388888"/>
                <a:ext cx="78206" cy="50920"/>
              </a:xfrm>
              <a:custGeom>
                <a:avLst/>
                <a:gdLst/>
                <a:ahLst/>
                <a:cxnLst/>
                <a:rect l="l" t="t" r="r" b="b"/>
                <a:pathLst>
                  <a:path w="19960" h="12996" extrusionOk="0">
                    <a:moveTo>
                      <a:pt x="22285" y="11552"/>
                    </a:moveTo>
                    <a:cubicBezTo>
                      <a:pt x="16969" y="8089"/>
                      <a:pt x="11405" y="5028"/>
                      <a:pt x="5911" y="1861"/>
                    </a:cubicBezTo>
                    <a:cubicBezTo>
                      <a:pt x="3799" y="644"/>
                      <a:pt x="1911" y="3929"/>
                      <a:pt x="4027" y="5140"/>
                    </a:cubicBezTo>
                    <a:cubicBezTo>
                      <a:pt x="9532" y="8290"/>
                      <a:pt x="14980" y="11553"/>
                      <a:pt x="20649" y="14401"/>
                    </a:cubicBezTo>
                    <a:cubicBezTo>
                      <a:pt x="21451" y="14825"/>
                      <a:pt x="22445" y="14519"/>
                      <a:pt x="22870" y="13717"/>
                    </a:cubicBezTo>
                    <a:cubicBezTo>
                      <a:pt x="23274" y="12954"/>
                      <a:pt x="23018" y="12008"/>
                      <a:pt x="22285" y="115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1" name="Google Shape;2681;p39">
                <a:extLst>
                  <a:ext uri="{FF2B5EF4-FFF2-40B4-BE49-F238E27FC236}">
                    <a16:creationId xmlns:a16="http://schemas.microsoft.com/office/drawing/2014/main" id="{AD3E90A4-3D11-09B3-A1E8-E8EE783AFFC7}"/>
                  </a:ext>
                </a:extLst>
              </p:cNvPr>
              <p:cNvSpPr/>
              <p:nvPr/>
            </p:nvSpPr>
            <p:spPr>
              <a:xfrm rot="-642030" flipH="1">
                <a:off x="3319964" y="2177234"/>
                <a:ext cx="84918" cy="79785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20363" extrusionOk="0">
                    <a:moveTo>
                      <a:pt x="23800" y="18232"/>
                    </a:moveTo>
                    <a:cubicBezTo>
                      <a:pt x="17027" y="14330"/>
                      <a:pt x="11205" y="8972"/>
                      <a:pt x="6754" y="2545"/>
                    </a:cubicBezTo>
                    <a:cubicBezTo>
                      <a:pt x="6186" y="1632"/>
                      <a:pt x="5000" y="1327"/>
                      <a:pt x="4062" y="1851"/>
                    </a:cubicBezTo>
                    <a:cubicBezTo>
                      <a:pt x="3135" y="2410"/>
                      <a:pt x="2826" y="3608"/>
                      <a:pt x="3368" y="4544"/>
                    </a:cubicBezTo>
                    <a:cubicBezTo>
                      <a:pt x="8097" y="11619"/>
                      <a:pt x="14415" y="17489"/>
                      <a:pt x="21818" y="21685"/>
                    </a:cubicBezTo>
                    <a:cubicBezTo>
                      <a:pt x="24052" y="22945"/>
                      <a:pt x="26022" y="19518"/>
                      <a:pt x="23800" y="182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39">
                <a:extLst>
                  <a:ext uri="{FF2B5EF4-FFF2-40B4-BE49-F238E27FC236}">
                    <a16:creationId xmlns:a16="http://schemas.microsoft.com/office/drawing/2014/main" id="{3A402EA5-5FC9-237D-7013-04AB72CBAB7F}"/>
                  </a:ext>
                </a:extLst>
              </p:cNvPr>
              <p:cNvSpPr/>
              <p:nvPr/>
            </p:nvSpPr>
            <p:spPr>
              <a:xfrm rot="-642030" flipH="1">
                <a:off x="3096740" y="2470809"/>
                <a:ext cx="94509" cy="72897"/>
              </a:xfrm>
              <a:custGeom>
                <a:avLst/>
                <a:gdLst/>
                <a:ahLst/>
                <a:cxnLst/>
                <a:rect l="l" t="t" r="r" b="b"/>
                <a:pathLst>
                  <a:path w="24121" h="18605" extrusionOk="0">
                    <a:moveTo>
                      <a:pt x="26080" y="15886"/>
                    </a:moveTo>
                    <a:cubicBezTo>
                      <a:pt x="19574" y="11102"/>
                      <a:pt x="12943" y="6503"/>
                      <a:pt x="6326" y="1877"/>
                    </a:cubicBezTo>
                    <a:cubicBezTo>
                      <a:pt x="5288" y="1291"/>
                      <a:pt x="3971" y="1647"/>
                      <a:pt x="3370" y="2677"/>
                    </a:cubicBezTo>
                    <a:cubicBezTo>
                      <a:pt x="2805" y="3717"/>
                      <a:pt x="3157" y="5018"/>
                      <a:pt x="4170" y="5631"/>
                    </a:cubicBezTo>
                    <a:cubicBezTo>
                      <a:pt x="10675" y="10433"/>
                      <a:pt x="17158" y="15254"/>
                      <a:pt x="23775" y="19899"/>
                    </a:cubicBezTo>
                    <a:cubicBezTo>
                      <a:pt x="24885" y="20526"/>
                      <a:pt x="26292" y="20145"/>
                      <a:pt x="26934" y="19045"/>
                    </a:cubicBezTo>
                    <a:cubicBezTo>
                      <a:pt x="27539" y="17932"/>
                      <a:pt x="27163" y="16541"/>
                      <a:pt x="26080" y="15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39">
                <a:extLst>
                  <a:ext uri="{FF2B5EF4-FFF2-40B4-BE49-F238E27FC236}">
                    <a16:creationId xmlns:a16="http://schemas.microsoft.com/office/drawing/2014/main" id="{FE3D463F-6E42-63B0-7BCB-1CE7C5D0D456}"/>
                  </a:ext>
                </a:extLst>
              </p:cNvPr>
              <p:cNvSpPr/>
              <p:nvPr/>
            </p:nvSpPr>
            <p:spPr>
              <a:xfrm rot="-642030" flipH="1">
                <a:off x="3159344" y="2521012"/>
                <a:ext cx="127328" cy="83158"/>
              </a:xfrm>
              <a:custGeom>
                <a:avLst/>
                <a:gdLst/>
                <a:ahLst/>
                <a:cxnLst/>
                <a:rect l="l" t="t" r="r" b="b"/>
                <a:pathLst>
                  <a:path w="32497" h="21224" extrusionOk="0">
                    <a:moveTo>
                      <a:pt x="34699" y="19266"/>
                    </a:moveTo>
                    <a:cubicBezTo>
                      <a:pt x="25222" y="13286"/>
                      <a:pt x="15550" y="7622"/>
                      <a:pt x="5927" y="1879"/>
                    </a:cubicBezTo>
                    <a:cubicBezTo>
                      <a:pt x="3804" y="612"/>
                      <a:pt x="1914" y="3919"/>
                      <a:pt x="4019" y="5202"/>
                    </a:cubicBezTo>
                    <a:cubicBezTo>
                      <a:pt x="13586" y="11036"/>
                      <a:pt x="23105" y="16952"/>
                      <a:pt x="32815" y="22547"/>
                    </a:cubicBezTo>
                    <a:cubicBezTo>
                      <a:pt x="34935" y="23769"/>
                      <a:pt x="36752" y="20562"/>
                      <a:pt x="34699" y="192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4" name="Google Shape;2684;p39">
                <a:extLst>
                  <a:ext uri="{FF2B5EF4-FFF2-40B4-BE49-F238E27FC236}">
                    <a16:creationId xmlns:a16="http://schemas.microsoft.com/office/drawing/2014/main" id="{67B96EAD-5FEB-10ED-E21F-B68AFDD0883B}"/>
                  </a:ext>
                </a:extLst>
              </p:cNvPr>
              <p:cNvSpPr/>
              <p:nvPr/>
            </p:nvSpPr>
            <p:spPr>
              <a:xfrm rot="-642030" flipH="1">
                <a:off x="2329802" y="2833211"/>
                <a:ext cx="62428" cy="166681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42541" extrusionOk="0">
                    <a:moveTo>
                      <a:pt x="7292" y="2761"/>
                    </a:moveTo>
                    <a:cubicBezTo>
                      <a:pt x="5993" y="111"/>
                      <a:pt x="2087" y="2449"/>
                      <a:pt x="3349" y="5090"/>
                    </a:cubicBezTo>
                    <a:cubicBezTo>
                      <a:pt x="8835" y="16903"/>
                      <a:pt x="12503" y="29479"/>
                      <a:pt x="14227" y="42390"/>
                    </a:cubicBezTo>
                    <a:cubicBezTo>
                      <a:pt x="14616" y="45084"/>
                      <a:pt x="19328" y="44495"/>
                      <a:pt x="19020" y="41764"/>
                    </a:cubicBezTo>
                    <a:cubicBezTo>
                      <a:pt x="17388" y="28184"/>
                      <a:pt x="13420" y="14989"/>
                      <a:pt x="7292" y="2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5" name="Google Shape;2685;p39">
                <a:extLst>
                  <a:ext uri="{FF2B5EF4-FFF2-40B4-BE49-F238E27FC236}">
                    <a16:creationId xmlns:a16="http://schemas.microsoft.com/office/drawing/2014/main" id="{049E8E01-C267-9BA6-1E36-E1E4110F75F0}"/>
                  </a:ext>
                </a:extLst>
              </p:cNvPr>
              <p:cNvSpPr/>
              <p:nvPr/>
            </p:nvSpPr>
            <p:spPr>
              <a:xfrm rot="-642030" flipH="1">
                <a:off x="2401543" y="2978508"/>
                <a:ext cx="40423" cy="7601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19400" extrusionOk="0">
                    <a:moveTo>
                      <a:pt x="7206" y="3126"/>
                    </a:moveTo>
                    <a:cubicBezTo>
                      <a:pt x="6875" y="2035"/>
                      <a:pt x="5752" y="1390"/>
                      <a:pt x="4643" y="1654"/>
                    </a:cubicBezTo>
                    <a:cubicBezTo>
                      <a:pt x="3534" y="1962"/>
                      <a:pt x="2878" y="3105"/>
                      <a:pt x="3171" y="4218"/>
                    </a:cubicBezTo>
                    <a:cubicBezTo>
                      <a:pt x="5121" y="9264"/>
                      <a:pt x="7070" y="14309"/>
                      <a:pt x="9020" y="19354"/>
                    </a:cubicBezTo>
                    <a:cubicBezTo>
                      <a:pt x="9372" y="20525"/>
                      <a:pt x="10578" y="21217"/>
                      <a:pt x="11767" y="20931"/>
                    </a:cubicBezTo>
                    <a:cubicBezTo>
                      <a:pt x="12956" y="20602"/>
                      <a:pt x="13659" y="19377"/>
                      <a:pt x="13344" y="18184"/>
                    </a:cubicBezTo>
                    <a:cubicBezTo>
                      <a:pt x="11298" y="13164"/>
                      <a:pt x="9252" y="8145"/>
                      <a:pt x="7206" y="31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39">
                <a:extLst>
                  <a:ext uri="{FF2B5EF4-FFF2-40B4-BE49-F238E27FC236}">
                    <a16:creationId xmlns:a16="http://schemas.microsoft.com/office/drawing/2014/main" id="{77110D9F-BE25-15DC-B88D-EF46723A57B4}"/>
                  </a:ext>
                </a:extLst>
              </p:cNvPr>
              <p:cNvSpPr/>
              <p:nvPr/>
            </p:nvSpPr>
            <p:spPr>
              <a:xfrm rot="-642030" flipH="1">
                <a:off x="2697558" y="3306676"/>
                <a:ext cx="68356" cy="31388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011" extrusionOk="0">
                    <a:moveTo>
                      <a:pt x="20244" y="2663"/>
                    </a:moveTo>
                    <a:cubicBezTo>
                      <a:pt x="19602" y="1637"/>
                      <a:pt x="18268" y="1294"/>
                      <a:pt x="17211" y="1882"/>
                    </a:cubicBezTo>
                    <a:cubicBezTo>
                      <a:pt x="13480" y="3621"/>
                      <a:pt x="9476" y="4702"/>
                      <a:pt x="5377" y="5076"/>
                    </a:cubicBezTo>
                    <a:cubicBezTo>
                      <a:pt x="4137" y="5096"/>
                      <a:pt x="3133" y="6090"/>
                      <a:pt x="3101" y="7330"/>
                    </a:cubicBezTo>
                    <a:cubicBezTo>
                      <a:pt x="3110" y="8575"/>
                      <a:pt x="4111" y="9585"/>
                      <a:pt x="5355" y="9606"/>
                    </a:cubicBezTo>
                    <a:cubicBezTo>
                      <a:pt x="10258" y="9182"/>
                      <a:pt x="15040" y="7857"/>
                      <a:pt x="19462" y="5698"/>
                    </a:cubicBezTo>
                    <a:cubicBezTo>
                      <a:pt x="20511" y="5071"/>
                      <a:pt x="20859" y="3718"/>
                      <a:pt x="20244" y="26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7" name="Google Shape;2687;p39">
              <a:extLst>
                <a:ext uri="{FF2B5EF4-FFF2-40B4-BE49-F238E27FC236}">
                  <a16:creationId xmlns:a16="http://schemas.microsoft.com/office/drawing/2014/main" id="{83C7F01D-D6E9-278C-404B-A79311D2CBD0}"/>
                </a:ext>
              </a:extLst>
            </p:cNvPr>
            <p:cNvGrpSpPr/>
            <p:nvPr/>
          </p:nvGrpSpPr>
          <p:grpSpPr>
            <a:xfrm>
              <a:off x="1823924" y="721730"/>
              <a:ext cx="1706674" cy="1075651"/>
              <a:chOff x="1842651" y="548532"/>
              <a:chExt cx="1808109" cy="1139582"/>
            </a:xfrm>
          </p:grpSpPr>
          <p:sp>
            <p:nvSpPr>
              <p:cNvPr id="2688" name="Google Shape;2688;p39">
                <a:extLst>
                  <a:ext uri="{FF2B5EF4-FFF2-40B4-BE49-F238E27FC236}">
                    <a16:creationId xmlns:a16="http://schemas.microsoft.com/office/drawing/2014/main" id="{CE20AB2B-9721-8F0E-E43D-33488669F26E}"/>
                  </a:ext>
                </a:extLst>
              </p:cNvPr>
              <p:cNvSpPr/>
              <p:nvPr/>
            </p:nvSpPr>
            <p:spPr>
              <a:xfrm>
                <a:off x="1854395" y="548532"/>
                <a:ext cx="158442" cy="312251"/>
              </a:xfrm>
              <a:custGeom>
                <a:avLst/>
                <a:gdLst/>
                <a:ahLst/>
                <a:cxnLst/>
                <a:rect l="l" t="t" r="r" b="b"/>
                <a:pathLst>
                  <a:path w="27424" h="54046" extrusionOk="0">
                    <a:moveTo>
                      <a:pt x="29457" y="48082"/>
                    </a:moveTo>
                    <a:cubicBezTo>
                      <a:pt x="29457" y="48082"/>
                      <a:pt x="17441" y="39438"/>
                      <a:pt x="19537" y="28472"/>
                    </a:cubicBezTo>
                    <a:cubicBezTo>
                      <a:pt x="21634" y="17507"/>
                      <a:pt x="26209" y="15404"/>
                      <a:pt x="26209" y="15404"/>
                    </a:cubicBezTo>
                    <a:cubicBezTo>
                      <a:pt x="26209" y="15404"/>
                      <a:pt x="28466" y="7251"/>
                      <a:pt x="19204" y="2948"/>
                    </a:cubicBezTo>
                    <a:cubicBezTo>
                      <a:pt x="9942" y="-1355"/>
                      <a:pt x="5612" y="5981"/>
                      <a:pt x="5612" y="5981"/>
                    </a:cubicBezTo>
                    <a:cubicBezTo>
                      <a:pt x="5612" y="5981"/>
                      <a:pt x="-1915" y="26525"/>
                      <a:pt x="9095" y="41863"/>
                    </a:cubicBezTo>
                    <a:cubicBezTo>
                      <a:pt x="20106" y="57200"/>
                      <a:pt x="30525" y="55593"/>
                      <a:pt x="30525" y="55593"/>
                    </a:cubicBezTo>
                    <a:lnTo>
                      <a:pt x="29457" y="48082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39">
                <a:extLst>
                  <a:ext uri="{FF2B5EF4-FFF2-40B4-BE49-F238E27FC236}">
                    <a16:creationId xmlns:a16="http://schemas.microsoft.com/office/drawing/2014/main" id="{BB3BE76E-534C-48F6-4C9C-CEE210C4ECDF}"/>
                  </a:ext>
                </a:extLst>
              </p:cNvPr>
              <p:cNvSpPr/>
              <p:nvPr/>
            </p:nvSpPr>
            <p:spPr>
              <a:xfrm>
                <a:off x="1842651" y="703044"/>
                <a:ext cx="1808109" cy="985070"/>
              </a:xfrm>
              <a:custGeom>
                <a:avLst/>
                <a:gdLst/>
                <a:ahLst/>
                <a:cxnLst/>
                <a:rect l="l" t="t" r="r" b="b"/>
                <a:pathLst>
                  <a:path w="312957" h="170501" extrusionOk="0">
                    <a:moveTo>
                      <a:pt x="32884" y="14055"/>
                    </a:moveTo>
                    <a:cubicBezTo>
                      <a:pt x="32884" y="14055"/>
                      <a:pt x="15758" y="17572"/>
                      <a:pt x="13263" y="31855"/>
                    </a:cubicBezTo>
                    <a:cubicBezTo>
                      <a:pt x="13263" y="31855"/>
                      <a:pt x="-771" y="36574"/>
                      <a:pt x="4145" y="52717"/>
                    </a:cubicBezTo>
                    <a:cubicBezTo>
                      <a:pt x="4145" y="52717"/>
                      <a:pt x="19480" y="98327"/>
                      <a:pt x="80402" y="135201"/>
                    </a:cubicBezTo>
                    <a:cubicBezTo>
                      <a:pt x="141324" y="172076"/>
                      <a:pt x="225744" y="191639"/>
                      <a:pt x="285543" y="143685"/>
                    </a:cubicBezTo>
                    <a:cubicBezTo>
                      <a:pt x="337327" y="102158"/>
                      <a:pt x="309760" y="93098"/>
                      <a:pt x="299558" y="102355"/>
                    </a:cubicBezTo>
                    <a:cubicBezTo>
                      <a:pt x="289355" y="111611"/>
                      <a:pt x="247468" y="146316"/>
                      <a:pt x="167621" y="109587"/>
                    </a:cubicBezTo>
                    <a:cubicBezTo>
                      <a:pt x="103783" y="80223"/>
                      <a:pt x="95371" y="40353"/>
                      <a:pt x="65077" y="12320"/>
                    </a:cubicBezTo>
                    <a:cubicBezTo>
                      <a:pt x="37945" y="-12785"/>
                      <a:pt x="32884" y="14055"/>
                      <a:pt x="32884" y="1405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39">
                <a:extLst>
                  <a:ext uri="{FF2B5EF4-FFF2-40B4-BE49-F238E27FC236}">
                    <a16:creationId xmlns:a16="http://schemas.microsoft.com/office/drawing/2014/main" id="{82F128C4-79C0-39C4-D4B1-F08DD74BBA63}"/>
                  </a:ext>
                </a:extLst>
              </p:cNvPr>
              <p:cNvSpPr/>
              <p:nvPr/>
            </p:nvSpPr>
            <p:spPr>
              <a:xfrm>
                <a:off x="2014695" y="703039"/>
                <a:ext cx="1635870" cy="807354"/>
              </a:xfrm>
              <a:custGeom>
                <a:avLst/>
                <a:gdLst/>
                <a:ahLst/>
                <a:cxnLst/>
                <a:rect l="l" t="t" r="r" b="b"/>
                <a:pathLst>
                  <a:path w="283145" h="139741" extrusionOk="0">
                    <a:moveTo>
                      <a:pt x="23787" y="14461"/>
                    </a:moveTo>
                    <a:cubicBezTo>
                      <a:pt x="38271" y="28220"/>
                      <a:pt x="62502" y="100670"/>
                      <a:pt x="146953" y="131938"/>
                    </a:cubicBezTo>
                    <a:cubicBezTo>
                      <a:pt x="231404" y="163205"/>
                      <a:pt x="262955" y="106824"/>
                      <a:pt x="275934" y="102204"/>
                    </a:cubicBezTo>
                    <a:cubicBezTo>
                      <a:pt x="284490" y="99159"/>
                      <a:pt x="286715" y="103832"/>
                      <a:pt x="285833" y="109146"/>
                    </a:cubicBezTo>
                    <a:cubicBezTo>
                      <a:pt x="288693" y="97901"/>
                      <a:pt x="276008" y="96699"/>
                      <a:pt x="269775" y="102355"/>
                    </a:cubicBezTo>
                    <a:cubicBezTo>
                      <a:pt x="259571" y="111611"/>
                      <a:pt x="217685" y="146316"/>
                      <a:pt x="137838" y="109588"/>
                    </a:cubicBezTo>
                    <a:cubicBezTo>
                      <a:pt x="74000" y="80223"/>
                      <a:pt x="65588" y="40353"/>
                      <a:pt x="35294" y="12321"/>
                    </a:cubicBezTo>
                    <a:cubicBezTo>
                      <a:pt x="16598" y="-4979"/>
                      <a:pt x="8383" y="2386"/>
                      <a:pt x="5081" y="8639"/>
                    </a:cubicBezTo>
                    <a:lnTo>
                      <a:pt x="3101" y="14055"/>
                    </a:lnTo>
                    <a:cubicBezTo>
                      <a:pt x="3101" y="14055"/>
                      <a:pt x="9302" y="703"/>
                      <a:pt x="23787" y="14461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91" name="Google Shape;2691;p39">
                <a:extLst>
                  <a:ext uri="{FF2B5EF4-FFF2-40B4-BE49-F238E27FC236}">
                    <a16:creationId xmlns:a16="http://schemas.microsoft.com/office/drawing/2014/main" id="{E04624CE-5195-901F-AC1C-6F5038DA51CA}"/>
                  </a:ext>
                </a:extLst>
              </p:cNvPr>
              <p:cNvGrpSpPr/>
              <p:nvPr/>
            </p:nvGrpSpPr>
            <p:grpSpPr>
              <a:xfrm>
                <a:off x="1891763" y="598413"/>
                <a:ext cx="1396262" cy="990866"/>
                <a:chOff x="2378797" y="3032100"/>
                <a:chExt cx="241710" cy="171531"/>
              </a:xfrm>
            </p:grpSpPr>
            <p:sp>
              <p:nvSpPr>
                <p:cNvPr id="2692" name="Google Shape;2692;p39">
                  <a:extLst>
                    <a:ext uri="{FF2B5EF4-FFF2-40B4-BE49-F238E27FC236}">
                      <a16:creationId xmlns:a16="http://schemas.microsoft.com/office/drawing/2014/main" id="{0178F3FD-AE45-5393-AA9D-7920B293C756}"/>
                    </a:ext>
                  </a:extLst>
                </p:cNvPr>
                <p:cNvSpPr/>
                <p:nvPr/>
              </p:nvSpPr>
              <p:spPr>
                <a:xfrm>
                  <a:off x="2565119" y="3197571"/>
                  <a:ext cx="28272" cy="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2" h="6060" extrusionOk="0">
                      <a:moveTo>
                        <a:pt x="29373" y="3344"/>
                      </a:moveTo>
                      <a:cubicBezTo>
                        <a:pt x="21373" y="4090"/>
                        <a:pt x="13305" y="3520"/>
                        <a:pt x="5490" y="1657"/>
                      </a:cubicBezTo>
                      <a:cubicBezTo>
                        <a:pt x="2990" y="1061"/>
                        <a:pt x="2082" y="4950"/>
                        <a:pt x="4585" y="5546"/>
                      </a:cubicBezTo>
                      <a:cubicBezTo>
                        <a:pt x="12749" y="7496"/>
                        <a:pt x="21176" y="8100"/>
                        <a:pt x="29534" y="7335"/>
                      </a:cubicBezTo>
                      <a:cubicBezTo>
                        <a:pt x="32081" y="7100"/>
                        <a:pt x="31942" y="3107"/>
                        <a:pt x="29373" y="33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3" name="Google Shape;2693;p39">
                  <a:extLst>
                    <a:ext uri="{FF2B5EF4-FFF2-40B4-BE49-F238E27FC236}">
                      <a16:creationId xmlns:a16="http://schemas.microsoft.com/office/drawing/2014/main" id="{41AF6CEC-1DB1-3F45-AD93-2EA54B73B462}"/>
                    </a:ext>
                  </a:extLst>
                </p:cNvPr>
                <p:cNvSpPr/>
                <p:nvPr/>
              </p:nvSpPr>
              <p:spPr>
                <a:xfrm>
                  <a:off x="2600253" y="3193945"/>
                  <a:ext cx="20254" cy="8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4" h="8883" extrusionOk="0">
                      <a:moveTo>
                        <a:pt x="23271" y="2993"/>
                      </a:moveTo>
                      <a:cubicBezTo>
                        <a:pt x="22928" y="1953"/>
                        <a:pt x="21824" y="1371"/>
                        <a:pt x="20772" y="1676"/>
                      </a:cubicBezTo>
                      <a:cubicBezTo>
                        <a:pt x="15349" y="3312"/>
                        <a:pt x="9925" y="4947"/>
                        <a:pt x="4502" y="6582"/>
                      </a:cubicBezTo>
                      <a:cubicBezTo>
                        <a:pt x="3457" y="6918"/>
                        <a:pt x="2872" y="8028"/>
                        <a:pt x="3185" y="9081"/>
                      </a:cubicBezTo>
                      <a:cubicBezTo>
                        <a:pt x="3529" y="10120"/>
                        <a:pt x="4632" y="10702"/>
                        <a:pt x="5684" y="10398"/>
                      </a:cubicBezTo>
                      <a:cubicBezTo>
                        <a:pt x="11107" y="8762"/>
                        <a:pt x="16531" y="7126"/>
                        <a:pt x="21954" y="5491"/>
                      </a:cubicBezTo>
                      <a:cubicBezTo>
                        <a:pt x="22999" y="5155"/>
                        <a:pt x="23584" y="4045"/>
                        <a:pt x="23271" y="29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4" name="Google Shape;2694;p39">
                  <a:extLst>
                    <a:ext uri="{FF2B5EF4-FFF2-40B4-BE49-F238E27FC236}">
                      <a16:creationId xmlns:a16="http://schemas.microsoft.com/office/drawing/2014/main" id="{4E0D2AC6-0E43-C842-8496-725D7A4062EF}"/>
                    </a:ext>
                  </a:extLst>
                </p:cNvPr>
                <p:cNvSpPr/>
                <p:nvPr/>
              </p:nvSpPr>
              <p:spPr>
                <a:xfrm>
                  <a:off x="2526177" y="3192118"/>
                  <a:ext cx="19022" cy="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2" h="5311" extrusionOk="0">
                      <a:moveTo>
                        <a:pt x="22122" y="4767"/>
                      </a:moveTo>
                      <a:cubicBezTo>
                        <a:pt x="22064" y="3671"/>
                        <a:pt x="21143" y="2821"/>
                        <a:pt x="20047" y="2851"/>
                      </a:cubicBezTo>
                      <a:cubicBezTo>
                        <a:pt x="15181" y="3093"/>
                        <a:pt x="10304" y="2686"/>
                        <a:pt x="5546" y="1641"/>
                      </a:cubicBezTo>
                      <a:cubicBezTo>
                        <a:pt x="4475" y="1411"/>
                        <a:pt x="3415" y="2070"/>
                        <a:pt x="3149" y="3133"/>
                      </a:cubicBezTo>
                      <a:cubicBezTo>
                        <a:pt x="2912" y="4205"/>
                        <a:pt x="3575" y="5269"/>
                        <a:pt x="4641" y="5530"/>
                      </a:cubicBezTo>
                      <a:cubicBezTo>
                        <a:pt x="9751" y="6642"/>
                        <a:pt x="14984" y="7084"/>
                        <a:pt x="20208" y="6843"/>
                      </a:cubicBezTo>
                      <a:cubicBezTo>
                        <a:pt x="21301" y="6780"/>
                        <a:pt x="22148" y="5862"/>
                        <a:pt x="22122" y="47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5" name="Google Shape;2695;p39">
                  <a:extLst>
                    <a:ext uri="{FF2B5EF4-FFF2-40B4-BE49-F238E27FC236}">
                      <a16:creationId xmlns:a16="http://schemas.microsoft.com/office/drawing/2014/main" id="{BA32CD2D-3679-6BA8-235F-8986CB0C5291}"/>
                    </a:ext>
                  </a:extLst>
                </p:cNvPr>
                <p:cNvSpPr/>
                <p:nvPr/>
              </p:nvSpPr>
              <p:spPr>
                <a:xfrm>
                  <a:off x="2412396" y="3075124"/>
                  <a:ext cx="15229" cy="15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5636" extrusionOk="0">
                      <a:moveTo>
                        <a:pt x="18232" y="14694"/>
                      </a:moveTo>
                      <a:cubicBezTo>
                        <a:pt x="16310" y="8578"/>
                        <a:pt x="11601" y="3736"/>
                        <a:pt x="5542" y="1645"/>
                      </a:cubicBezTo>
                      <a:cubicBezTo>
                        <a:pt x="4469" y="1402"/>
                        <a:pt x="3400" y="2068"/>
                        <a:pt x="3144" y="3138"/>
                      </a:cubicBezTo>
                      <a:cubicBezTo>
                        <a:pt x="2921" y="4207"/>
                        <a:pt x="3579" y="5263"/>
                        <a:pt x="4637" y="5534"/>
                      </a:cubicBezTo>
                      <a:cubicBezTo>
                        <a:pt x="9324" y="7279"/>
                        <a:pt x="12937" y="11098"/>
                        <a:pt x="14418" y="15875"/>
                      </a:cubicBezTo>
                      <a:cubicBezTo>
                        <a:pt x="15170" y="18331"/>
                        <a:pt x="18988" y="17157"/>
                        <a:pt x="18232" y="146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6" name="Google Shape;2696;p39">
                  <a:extLst>
                    <a:ext uri="{FF2B5EF4-FFF2-40B4-BE49-F238E27FC236}">
                      <a16:creationId xmlns:a16="http://schemas.microsoft.com/office/drawing/2014/main" id="{AED61542-95FD-7F7E-5C42-E06F8A1D8913}"/>
                    </a:ext>
                  </a:extLst>
                </p:cNvPr>
                <p:cNvSpPr/>
                <p:nvPr/>
              </p:nvSpPr>
              <p:spPr>
                <a:xfrm>
                  <a:off x="2427200" y="3101217"/>
                  <a:ext cx="9428" cy="1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0864" extrusionOk="0">
                      <a:moveTo>
                        <a:pt x="12235" y="9410"/>
                      </a:moveTo>
                      <a:cubicBezTo>
                        <a:pt x="10419" y="7117"/>
                        <a:pt x="8602" y="4826"/>
                        <a:pt x="6785" y="2534"/>
                      </a:cubicBezTo>
                      <a:cubicBezTo>
                        <a:pt x="6492" y="2097"/>
                        <a:pt x="6051" y="1781"/>
                        <a:pt x="5543" y="1644"/>
                      </a:cubicBezTo>
                      <a:cubicBezTo>
                        <a:pt x="5027" y="1529"/>
                        <a:pt x="4486" y="1618"/>
                        <a:pt x="4035" y="1895"/>
                      </a:cubicBezTo>
                      <a:cubicBezTo>
                        <a:pt x="3109" y="2484"/>
                        <a:pt x="2824" y="3706"/>
                        <a:pt x="3395" y="4644"/>
                      </a:cubicBezTo>
                      <a:cubicBezTo>
                        <a:pt x="5211" y="6937"/>
                        <a:pt x="7028" y="9229"/>
                        <a:pt x="8845" y="11520"/>
                      </a:cubicBezTo>
                      <a:cubicBezTo>
                        <a:pt x="9138" y="11957"/>
                        <a:pt x="9580" y="12273"/>
                        <a:pt x="10088" y="12410"/>
                      </a:cubicBezTo>
                      <a:cubicBezTo>
                        <a:pt x="10604" y="12526"/>
                        <a:pt x="11144" y="12436"/>
                        <a:pt x="11595" y="12160"/>
                      </a:cubicBezTo>
                      <a:cubicBezTo>
                        <a:pt x="12521" y="11570"/>
                        <a:pt x="12806" y="10348"/>
                        <a:pt x="12235" y="94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7" name="Google Shape;2697;p39">
                  <a:extLst>
                    <a:ext uri="{FF2B5EF4-FFF2-40B4-BE49-F238E27FC236}">
                      <a16:creationId xmlns:a16="http://schemas.microsoft.com/office/drawing/2014/main" id="{5A73AEA4-DEC7-4650-A5F0-1626B2A2C54A}"/>
                    </a:ext>
                  </a:extLst>
                </p:cNvPr>
                <p:cNvSpPr/>
                <p:nvPr/>
              </p:nvSpPr>
              <p:spPr>
                <a:xfrm>
                  <a:off x="2378797" y="3032288"/>
                  <a:ext cx="4520" cy="1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16394" extrusionOk="0">
                      <a:moveTo>
                        <a:pt x="6758" y="16042"/>
                      </a:moveTo>
                      <a:cubicBezTo>
                        <a:pt x="5116" y="11941"/>
                        <a:pt x="5373" y="7323"/>
                        <a:pt x="7461" y="3429"/>
                      </a:cubicBezTo>
                      <a:cubicBezTo>
                        <a:pt x="8198" y="2081"/>
                        <a:pt x="6202" y="827"/>
                        <a:pt x="5415" y="2170"/>
                      </a:cubicBezTo>
                      <a:cubicBezTo>
                        <a:pt x="2729" y="6775"/>
                        <a:pt x="2360" y="12373"/>
                        <a:pt x="4418" y="17291"/>
                      </a:cubicBezTo>
                      <a:cubicBezTo>
                        <a:pt x="4767" y="17932"/>
                        <a:pt x="5566" y="18175"/>
                        <a:pt x="6213" y="17837"/>
                      </a:cubicBezTo>
                      <a:cubicBezTo>
                        <a:pt x="6846" y="17481"/>
                        <a:pt x="7086" y="16690"/>
                        <a:pt x="6758" y="160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8" name="Google Shape;2698;p39">
                  <a:extLst>
                    <a:ext uri="{FF2B5EF4-FFF2-40B4-BE49-F238E27FC236}">
                      <a16:creationId xmlns:a16="http://schemas.microsoft.com/office/drawing/2014/main" id="{121828F1-92DA-02D5-765F-1CD5F4829EF0}"/>
                    </a:ext>
                  </a:extLst>
                </p:cNvPr>
                <p:cNvSpPr/>
                <p:nvPr/>
              </p:nvSpPr>
              <p:spPr>
                <a:xfrm>
                  <a:off x="2381701" y="3052477"/>
                  <a:ext cx="4845" cy="9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5" h="9374" extrusionOk="0">
                      <a:moveTo>
                        <a:pt x="7910" y="9149"/>
                      </a:moveTo>
                      <a:cubicBezTo>
                        <a:pt x="7239" y="6993"/>
                        <a:pt x="6568" y="4837"/>
                        <a:pt x="5898" y="2681"/>
                      </a:cubicBezTo>
                      <a:cubicBezTo>
                        <a:pt x="5703" y="1928"/>
                        <a:pt x="4949" y="1463"/>
                        <a:pt x="4189" y="1628"/>
                      </a:cubicBezTo>
                      <a:cubicBezTo>
                        <a:pt x="3433" y="1820"/>
                        <a:pt x="2966" y="2578"/>
                        <a:pt x="3136" y="3339"/>
                      </a:cubicBezTo>
                      <a:cubicBezTo>
                        <a:pt x="3766" y="5504"/>
                        <a:pt x="4397" y="7669"/>
                        <a:pt x="5027" y="9835"/>
                      </a:cubicBezTo>
                      <a:cubicBezTo>
                        <a:pt x="5228" y="10623"/>
                        <a:pt x="6018" y="11109"/>
                        <a:pt x="6811" y="10934"/>
                      </a:cubicBezTo>
                      <a:cubicBezTo>
                        <a:pt x="7601" y="10735"/>
                        <a:pt x="8089" y="9943"/>
                        <a:pt x="7910" y="91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9" name="Google Shape;2699;p39">
                  <a:extLst>
                    <a:ext uri="{FF2B5EF4-FFF2-40B4-BE49-F238E27FC236}">
                      <a16:creationId xmlns:a16="http://schemas.microsoft.com/office/drawing/2014/main" id="{A1F0018D-95C6-C3B7-DF39-12A0716C8842}"/>
                    </a:ext>
                  </a:extLst>
                </p:cNvPr>
                <p:cNvSpPr/>
                <p:nvPr/>
              </p:nvSpPr>
              <p:spPr>
                <a:xfrm>
                  <a:off x="2384492" y="3032100"/>
                  <a:ext cx="3329" cy="9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" h="9036" extrusionOk="0">
                      <a:moveTo>
                        <a:pt x="5878" y="9276"/>
                      </a:moveTo>
                      <a:cubicBezTo>
                        <a:pt x="6062" y="7189"/>
                        <a:pt x="6246" y="5102"/>
                        <a:pt x="6430" y="3015"/>
                      </a:cubicBezTo>
                      <a:cubicBezTo>
                        <a:pt x="6443" y="2250"/>
                        <a:pt x="5839" y="1617"/>
                        <a:pt x="5074" y="1595"/>
                      </a:cubicBezTo>
                      <a:cubicBezTo>
                        <a:pt x="4314" y="1595"/>
                        <a:pt x="3689" y="2193"/>
                        <a:pt x="3654" y="2951"/>
                      </a:cubicBezTo>
                      <a:cubicBezTo>
                        <a:pt x="3470" y="5039"/>
                        <a:pt x="3285" y="7126"/>
                        <a:pt x="3101" y="9213"/>
                      </a:cubicBezTo>
                      <a:cubicBezTo>
                        <a:pt x="3089" y="9978"/>
                        <a:pt x="3694" y="10610"/>
                        <a:pt x="4458" y="10632"/>
                      </a:cubicBezTo>
                      <a:cubicBezTo>
                        <a:pt x="5218" y="10631"/>
                        <a:pt x="5843" y="10034"/>
                        <a:pt x="5878" y="92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0" name="Google Shape;2700;p39">
                  <a:extLst>
                    <a:ext uri="{FF2B5EF4-FFF2-40B4-BE49-F238E27FC236}">
                      <a16:creationId xmlns:a16="http://schemas.microsoft.com/office/drawing/2014/main" id="{60B7C692-A712-E108-B0A2-515509F3928A}"/>
                    </a:ext>
                  </a:extLst>
                </p:cNvPr>
                <p:cNvSpPr/>
                <p:nvPr/>
              </p:nvSpPr>
              <p:spPr>
                <a:xfrm>
                  <a:off x="2415039" y="3113983"/>
                  <a:ext cx="12439" cy="14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9" h="14496" extrusionOk="0">
                      <a:moveTo>
                        <a:pt x="15246" y="14199"/>
                      </a:moveTo>
                      <a:cubicBezTo>
                        <a:pt x="13457" y="12411"/>
                        <a:pt x="11747" y="10486"/>
                        <a:pt x="10137" y="8534"/>
                      </a:cubicBezTo>
                      <a:cubicBezTo>
                        <a:pt x="8543" y="6595"/>
                        <a:pt x="7122" y="4521"/>
                        <a:pt x="5890" y="2334"/>
                      </a:cubicBezTo>
                      <a:cubicBezTo>
                        <a:pt x="4960" y="689"/>
                        <a:pt x="2363" y="2075"/>
                        <a:pt x="3303" y="3714"/>
                      </a:cubicBezTo>
                      <a:cubicBezTo>
                        <a:pt x="4655" y="6072"/>
                        <a:pt x="6206" y="8310"/>
                        <a:pt x="7939" y="10403"/>
                      </a:cubicBezTo>
                      <a:cubicBezTo>
                        <a:pt x="9677" y="12471"/>
                        <a:pt x="11664" y="14317"/>
                        <a:pt x="13855" y="15898"/>
                      </a:cubicBezTo>
                      <a:cubicBezTo>
                        <a:pt x="14864" y="16640"/>
                        <a:pt x="16121" y="15074"/>
                        <a:pt x="15246" y="141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1" name="Google Shape;2701;p39">
                  <a:extLst>
                    <a:ext uri="{FF2B5EF4-FFF2-40B4-BE49-F238E27FC236}">
                      <a16:creationId xmlns:a16="http://schemas.microsoft.com/office/drawing/2014/main" id="{2112524F-8910-ED74-A502-9A810C87E156}"/>
                    </a:ext>
                  </a:extLst>
                </p:cNvPr>
                <p:cNvSpPr/>
                <p:nvPr/>
              </p:nvSpPr>
              <p:spPr>
                <a:xfrm>
                  <a:off x="2423971" y="3145091"/>
                  <a:ext cx="15467" cy="11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1444" extrusionOk="0">
                      <a:moveTo>
                        <a:pt x="17796" y="9981"/>
                      </a:moveTo>
                      <a:cubicBezTo>
                        <a:pt x="13957" y="6965"/>
                        <a:pt x="9897" y="4239"/>
                        <a:pt x="5652" y="1827"/>
                      </a:cubicBezTo>
                      <a:cubicBezTo>
                        <a:pt x="3787" y="769"/>
                        <a:pt x="2028" y="3611"/>
                        <a:pt x="3902" y="4670"/>
                      </a:cubicBezTo>
                      <a:cubicBezTo>
                        <a:pt x="8152" y="7073"/>
                        <a:pt x="12217" y="9790"/>
                        <a:pt x="16063" y="12798"/>
                      </a:cubicBezTo>
                      <a:cubicBezTo>
                        <a:pt x="16841" y="13271"/>
                        <a:pt x="17855" y="13029"/>
                        <a:pt x="18337" y="12256"/>
                      </a:cubicBezTo>
                      <a:cubicBezTo>
                        <a:pt x="18794" y="11475"/>
                        <a:pt x="18555" y="10473"/>
                        <a:pt x="17796" y="99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02" name="Google Shape;2702;p39">
              <a:extLst>
                <a:ext uri="{FF2B5EF4-FFF2-40B4-BE49-F238E27FC236}">
                  <a16:creationId xmlns:a16="http://schemas.microsoft.com/office/drawing/2014/main" id="{34E42085-558B-EEBA-DBBC-6C63F66ECC15}"/>
                </a:ext>
              </a:extLst>
            </p:cNvPr>
            <p:cNvGrpSpPr/>
            <p:nvPr/>
          </p:nvGrpSpPr>
          <p:grpSpPr>
            <a:xfrm>
              <a:off x="829790" y="1669578"/>
              <a:ext cx="1559390" cy="1379970"/>
              <a:chOff x="789431" y="1552715"/>
              <a:chExt cx="1652071" cy="1461988"/>
            </a:xfrm>
          </p:grpSpPr>
          <p:sp>
            <p:nvSpPr>
              <p:cNvPr id="2703" name="Google Shape;2703;p39">
                <a:extLst>
                  <a:ext uri="{FF2B5EF4-FFF2-40B4-BE49-F238E27FC236}">
                    <a16:creationId xmlns:a16="http://schemas.microsoft.com/office/drawing/2014/main" id="{5BF88D5B-BC25-051C-6681-1180B43C8942}"/>
                  </a:ext>
                </a:extLst>
              </p:cNvPr>
              <p:cNvSpPr/>
              <p:nvPr/>
            </p:nvSpPr>
            <p:spPr>
              <a:xfrm rot="-1994882" flipH="1">
                <a:off x="888207" y="1886409"/>
                <a:ext cx="1454518" cy="794599"/>
              </a:xfrm>
              <a:custGeom>
                <a:avLst/>
                <a:gdLst/>
                <a:ahLst/>
                <a:cxnLst/>
                <a:rect l="l" t="t" r="r" b="b"/>
                <a:pathLst>
                  <a:path w="244021" h="133308" extrusionOk="0">
                    <a:moveTo>
                      <a:pt x="4030" y="11355"/>
                    </a:moveTo>
                    <a:cubicBezTo>
                      <a:pt x="4030" y="11355"/>
                      <a:pt x="-4084" y="56564"/>
                      <a:pt x="27645" y="90907"/>
                    </a:cubicBezTo>
                    <a:cubicBezTo>
                      <a:pt x="37562" y="101641"/>
                      <a:pt x="102695" y="150938"/>
                      <a:pt x="164632" y="129609"/>
                    </a:cubicBezTo>
                    <a:cubicBezTo>
                      <a:pt x="226569" y="108279"/>
                      <a:pt x="247122" y="1595"/>
                      <a:pt x="247122" y="1595"/>
                    </a:cubicBezTo>
                    <a:cubicBezTo>
                      <a:pt x="247122" y="1595"/>
                      <a:pt x="5474" y="12129"/>
                      <a:pt x="4030" y="113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04" name="Google Shape;2704;p39">
                <a:extLst>
                  <a:ext uri="{FF2B5EF4-FFF2-40B4-BE49-F238E27FC236}">
                    <a16:creationId xmlns:a16="http://schemas.microsoft.com/office/drawing/2014/main" id="{86DCE20D-7F80-E239-A032-0AAB98B4805C}"/>
                  </a:ext>
                </a:extLst>
              </p:cNvPr>
              <p:cNvGrpSpPr/>
              <p:nvPr/>
            </p:nvGrpSpPr>
            <p:grpSpPr>
              <a:xfrm rot="-1994882" flipH="1">
                <a:off x="961649" y="1898079"/>
                <a:ext cx="1255874" cy="687022"/>
                <a:chOff x="3168882" y="3104852"/>
                <a:chExt cx="210695" cy="115260"/>
              </a:xfrm>
            </p:grpSpPr>
            <p:sp>
              <p:nvSpPr>
                <p:cNvPr id="2705" name="Google Shape;2705;p39">
                  <a:extLst>
                    <a:ext uri="{FF2B5EF4-FFF2-40B4-BE49-F238E27FC236}">
                      <a16:creationId xmlns:a16="http://schemas.microsoft.com/office/drawing/2014/main" id="{BE474A19-40A5-216B-0E19-EE7FCC518136}"/>
                    </a:ext>
                  </a:extLst>
                </p:cNvPr>
                <p:cNvSpPr/>
                <p:nvPr/>
              </p:nvSpPr>
              <p:spPr>
                <a:xfrm>
                  <a:off x="3168882" y="3104852"/>
                  <a:ext cx="210695" cy="11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95" h="115260" extrusionOk="0">
                      <a:moveTo>
                        <a:pt x="213796" y="1595"/>
                      </a:moveTo>
                      <a:cubicBezTo>
                        <a:pt x="212068" y="1669"/>
                        <a:pt x="210252" y="1748"/>
                        <a:pt x="208305" y="1832"/>
                      </a:cubicBezTo>
                      <a:cubicBezTo>
                        <a:pt x="196502" y="30853"/>
                        <a:pt x="180965" y="58212"/>
                        <a:pt x="162085" y="83214"/>
                      </a:cubicBezTo>
                      <a:cubicBezTo>
                        <a:pt x="129881" y="125838"/>
                        <a:pt x="109780" y="113898"/>
                        <a:pt x="73281" y="92222"/>
                      </a:cubicBezTo>
                      <a:cubicBezTo>
                        <a:pt x="68116" y="89159"/>
                        <a:pt x="62669" y="85924"/>
                        <a:pt x="56860" y="82656"/>
                      </a:cubicBezTo>
                      <a:cubicBezTo>
                        <a:pt x="25934" y="65269"/>
                        <a:pt x="13281" y="30394"/>
                        <a:pt x="8352" y="10088"/>
                      </a:cubicBezTo>
                      <a:cubicBezTo>
                        <a:pt x="6494" y="10154"/>
                        <a:pt x="4743" y="10215"/>
                        <a:pt x="3101" y="10271"/>
                      </a:cubicBezTo>
                      <a:cubicBezTo>
                        <a:pt x="7941" y="31237"/>
                        <a:pt x="20948" y="68233"/>
                        <a:pt x="54399" y="87042"/>
                      </a:cubicBezTo>
                      <a:cubicBezTo>
                        <a:pt x="60167" y="90282"/>
                        <a:pt x="65583" y="93501"/>
                        <a:pt x="70715" y="96546"/>
                      </a:cubicBezTo>
                      <a:cubicBezTo>
                        <a:pt x="107129" y="118171"/>
                        <a:pt x="131182" y="132456"/>
                        <a:pt x="166099" y="86244"/>
                      </a:cubicBezTo>
                      <a:cubicBezTo>
                        <a:pt x="177525" y="71091"/>
                        <a:pt x="187760" y="55075"/>
                        <a:pt x="196714" y="38341"/>
                      </a:cubicBezTo>
                      <a:cubicBezTo>
                        <a:pt x="203120" y="26436"/>
                        <a:pt x="208823" y="14166"/>
                        <a:pt x="213796" y="159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6" name="Google Shape;2706;p39">
                  <a:extLst>
                    <a:ext uri="{FF2B5EF4-FFF2-40B4-BE49-F238E27FC236}">
                      <a16:creationId xmlns:a16="http://schemas.microsoft.com/office/drawing/2014/main" id="{BFD79786-F975-8872-AF85-279C2F3ED63C}"/>
                    </a:ext>
                  </a:extLst>
                </p:cNvPr>
                <p:cNvSpPr/>
                <p:nvPr/>
              </p:nvSpPr>
              <p:spPr>
                <a:xfrm>
                  <a:off x="3200665" y="3105811"/>
                  <a:ext cx="156669" cy="8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69" h="80918" extrusionOk="0">
                      <a:moveTo>
                        <a:pt x="50805" y="75772"/>
                      </a:moveTo>
                      <a:cubicBezTo>
                        <a:pt x="97270" y="94461"/>
                        <a:pt x="120343" y="70419"/>
                        <a:pt x="133653" y="50711"/>
                      </a:cubicBezTo>
                      <a:cubicBezTo>
                        <a:pt x="138713" y="43222"/>
                        <a:pt x="144035" y="34420"/>
                        <a:pt x="148733" y="25652"/>
                      </a:cubicBezTo>
                      <a:cubicBezTo>
                        <a:pt x="152974" y="17903"/>
                        <a:pt x="156662" y="9864"/>
                        <a:pt x="159770" y="1595"/>
                      </a:cubicBezTo>
                      <a:cubicBezTo>
                        <a:pt x="157999" y="1671"/>
                        <a:pt x="156184" y="1749"/>
                        <a:pt x="154326" y="1829"/>
                      </a:cubicBezTo>
                      <a:cubicBezTo>
                        <a:pt x="148959" y="15841"/>
                        <a:pt x="138604" y="34393"/>
                        <a:pt x="129488" y="47901"/>
                      </a:cubicBezTo>
                      <a:cubicBezTo>
                        <a:pt x="116110" y="67706"/>
                        <a:pt x="95289" y="88241"/>
                        <a:pt x="52681" y="71106"/>
                      </a:cubicBezTo>
                      <a:cubicBezTo>
                        <a:pt x="29654" y="61848"/>
                        <a:pt x="14727" y="40614"/>
                        <a:pt x="8168" y="7927"/>
                      </a:cubicBezTo>
                      <a:cubicBezTo>
                        <a:pt x="6450" y="7994"/>
                        <a:pt x="4761" y="8061"/>
                        <a:pt x="3101" y="8127"/>
                      </a:cubicBezTo>
                      <a:cubicBezTo>
                        <a:pt x="9919" y="43013"/>
                        <a:pt x="25913" y="65759"/>
                        <a:pt x="50805" y="7577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7" name="Google Shape;2707;p39">
                  <a:extLst>
                    <a:ext uri="{FF2B5EF4-FFF2-40B4-BE49-F238E27FC236}">
                      <a16:creationId xmlns:a16="http://schemas.microsoft.com/office/drawing/2014/main" id="{CBD12092-4652-9570-4268-9DBFF09070BB}"/>
                    </a:ext>
                  </a:extLst>
                </p:cNvPr>
                <p:cNvSpPr/>
                <p:nvPr/>
              </p:nvSpPr>
              <p:spPr>
                <a:xfrm>
                  <a:off x="3246515" y="3107937"/>
                  <a:ext cx="61017" cy="2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17" h="26834" extrusionOk="0">
                      <a:moveTo>
                        <a:pt x="24683" y="27151"/>
                      </a:moveTo>
                      <a:cubicBezTo>
                        <a:pt x="40642" y="31072"/>
                        <a:pt x="52281" y="25994"/>
                        <a:pt x="59964" y="11650"/>
                      </a:cubicBezTo>
                      <a:cubicBezTo>
                        <a:pt x="61623" y="8418"/>
                        <a:pt x="63012" y="5055"/>
                        <a:pt x="64118" y="1595"/>
                      </a:cubicBezTo>
                      <a:cubicBezTo>
                        <a:pt x="62327" y="1671"/>
                        <a:pt x="60526" y="1748"/>
                        <a:pt x="58716" y="1824"/>
                      </a:cubicBezTo>
                      <a:cubicBezTo>
                        <a:pt x="52219" y="19563"/>
                        <a:pt x="41732" y="26157"/>
                        <a:pt x="25884" y="22269"/>
                      </a:cubicBezTo>
                      <a:cubicBezTo>
                        <a:pt x="17375" y="20179"/>
                        <a:pt x="11919" y="12223"/>
                        <a:pt x="8457" y="3929"/>
                      </a:cubicBezTo>
                      <a:cubicBezTo>
                        <a:pt x="6664" y="4003"/>
                        <a:pt x="4879" y="4076"/>
                        <a:pt x="3101" y="4150"/>
                      </a:cubicBezTo>
                      <a:cubicBezTo>
                        <a:pt x="6983" y="14157"/>
                        <a:pt x="13578" y="24423"/>
                        <a:pt x="24683" y="2715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8" name="Google Shape;2708;p39">
                  <a:extLst>
                    <a:ext uri="{FF2B5EF4-FFF2-40B4-BE49-F238E27FC236}">
                      <a16:creationId xmlns:a16="http://schemas.microsoft.com/office/drawing/2014/main" id="{CD877D6F-4F92-729E-4DD5-48A77F9F178E}"/>
                    </a:ext>
                  </a:extLst>
                </p:cNvPr>
                <p:cNvSpPr/>
                <p:nvPr/>
              </p:nvSpPr>
              <p:spPr>
                <a:xfrm>
                  <a:off x="3225568" y="3106920"/>
                  <a:ext cx="105874" cy="5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74" h="54933" extrusionOk="0">
                      <a:moveTo>
                        <a:pt x="36660" y="54312"/>
                      </a:moveTo>
                      <a:cubicBezTo>
                        <a:pt x="73692" y="62348"/>
                        <a:pt x="81896" y="47731"/>
                        <a:pt x="95486" y="23517"/>
                      </a:cubicBezTo>
                      <a:cubicBezTo>
                        <a:pt x="99112" y="17060"/>
                        <a:pt x="102572" y="11682"/>
                        <a:pt x="105350" y="7361"/>
                      </a:cubicBezTo>
                      <a:cubicBezTo>
                        <a:pt x="106681" y="5297"/>
                        <a:pt x="107873" y="3408"/>
                        <a:pt x="108975" y="1595"/>
                      </a:cubicBezTo>
                      <a:cubicBezTo>
                        <a:pt x="106973" y="1680"/>
                        <a:pt x="104952" y="1767"/>
                        <a:pt x="102900" y="1854"/>
                      </a:cubicBezTo>
                      <a:cubicBezTo>
                        <a:pt x="102327" y="2757"/>
                        <a:pt x="101778" y="3628"/>
                        <a:pt x="101125" y="4641"/>
                      </a:cubicBezTo>
                      <a:cubicBezTo>
                        <a:pt x="98307" y="9018"/>
                        <a:pt x="94799" y="14464"/>
                        <a:pt x="91100" y="21056"/>
                      </a:cubicBezTo>
                      <a:cubicBezTo>
                        <a:pt x="77799" y="44751"/>
                        <a:pt x="71126" y="56645"/>
                        <a:pt x="37721" y="49399"/>
                      </a:cubicBezTo>
                      <a:cubicBezTo>
                        <a:pt x="16621" y="44823"/>
                        <a:pt x="10164" y="21633"/>
                        <a:pt x="8232" y="5814"/>
                      </a:cubicBezTo>
                      <a:cubicBezTo>
                        <a:pt x="6508" y="5885"/>
                        <a:pt x="4797" y="5954"/>
                        <a:pt x="3101" y="6023"/>
                      </a:cubicBezTo>
                      <a:cubicBezTo>
                        <a:pt x="5055" y="23172"/>
                        <a:pt x="12112" y="48991"/>
                        <a:pt x="36660" y="543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09" name="Google Shape;2709;p39">
                <a:extLst>
                  <a:ext uri="{FF2B5EF4-FFF2-40B4-BE49-F238E27FC236}">
                    <a16:creationId xmlns:a16="http://schemas.microsoft.com/office/drawing/2014/main" id="{04684B13-4381-7865-6397-9DD89C3303BB}"/>
                  </a:ext>
                </a:extLst>
              </p:cNvPr>
              <p:cNvSpPr/>
              <p:nvPr/>
            </p:nvSpPr>
            <p:spPr>
              <a:xfrm rot="-1994610" flipH="1">
                <a:off x="927973" y="2019486"/>
                <a:ext cx="968767" cy="794639"/>
              </a:xfrm>
              <a:custGeom>
                <a:avLst/>
                <a:gdLst/>
                <a:ahLst/>
                <a:cxnLst/>
                <a:rect l="l" t="t" r="r" b="b"/>
                <a:pathLst>
                  <a:path w="162533" h="133319" extrusionOk="0">
                    <a:moveTo>
                      <a:pt x="165634" y="1595"/>
                    </a:moveTo>
                    <a:cubicBezTo>
                      <a:pt x="165634" y="1595"/>
                      <a:pt x="145071" y="108308"/>
                      <a:pt x="83129" y="129603"/>
                    </a:cubicBezTo>
                    <a:cubicBezTo>
                      <a:pt x="55640" y="139096"/>
                      <a:pt x="27514" y="134640"/>
                      <a:pt x="3906" y="125839"/>
                    </a:cubicBezTo>
                    <a:cubicBezTo>
                      <a:pt x="14265" y="117667"/>
                      <a:pt x="31554" y="115938"/>
                      <a:pt x="43757" y="108580"/>
                    </a:cubicBezTo>
                    <a:cubicBezTo>
                      <a:pt x="64345" y="96180"/>
                      <a:pt x="67274" y="62639"/>
                      <a:pt x="49169" y="46848"/>
                    </a:cubicBezTo>
                    <a:cubicBezTo>
                      <a:pt x="34540" y="34130"/>
                      <a:pt x="9649" y="31197"/>
                      <a:pt x="3976" y="12695"/>
                    </a:cubicBezTo>
                    <a:cubicBezTo>
                      <a:pt x="3519" y="11337"/>
                      <a:pt x="3225" y="9928"/>
                      <a:pt x="3101" y="8500"/>
                    </a:cubicBezTo>
                    <a:cubicBezTo>
                      <a:pt x="73853" y="5616"/>
                      <a:pt x="165634" y="1595"/>
                      <a:pt x="165634" y="1595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10" name="Google Shape;2710;p39">
                <a:extLst>
                  <a:ext uri="{FF2B5EF4-FFF2-40B4-BE49-F238E27FC236}">
                    <a16:creationId xmlns:a16="http://schemas.microsoft.com/office/drawing/2014/main" id="{28DF0B1D-70DB-99AB-7523-D6FE91AFD1F6}"/>
                  </a:ext>
                </a:extLst>
              </p:cNvPr>
              <p:cNvGrpSpPr/>
              <p:nvPr/>
            </p:nvGrpSpPr>
            <p:grpSpPr>
              <a:xfrm rot="-1994882" flipH="1">
                <a:off x="1175946" y="1969429"/>
                <a:ext cx="1062684" cy="530531"/>
                <a:chOff x="3167939" y="3127838"/>
                <a:chExt cx="178284" cy="89006"/>
              </a:xfrm>
            </p:grpSpPr>
            <p:sp>
              <p:nvSpPr>
                <p:cNvPr id="2711" name="Google Shape;2711;p39">
                  <a:extLst>
                    <a:ext uri="{FF2B5EF4-FFF2-40B4-BE49-F238E27FC236}">
                      <a16:creationId xmlns:a16="http://schemas.microsoft.com/office/drawing/2014/main" id="{6BB58A74-C0E0-A478-03B0-ABD4360C5DF8}"/>
                    </a:ext>
                  </a:extLst>
                </p:cNvPr>
                <p:cNvSpPr/>
                <p:nvPr/>
              </p:nvSpPr>
              <p:spPr>
                <a:xfrm>
                  <a:off x="3169035" y="3149123"/>
                  <a:ext cx="14015" cy="2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5" h="22017" extrusionOk="0">
                      <a:moveTo>
                        <a:pt x="16832" y="21632"/>
                      </a:moveTo>
                      <a:cubicBezTo>
                        <a:pt x="12048" y="15800"/>
                        <a:pt x="8163" y="9283"/>
                        <a:pt x="5309" y="2300"/>
                      </a:cubicBezTo>
                      <a:cubicBezTo>
                        <a:pt x="5064" y="1715"/>
                        <a:pt x="4391" y="1440"/>
                        <a:pt x="3806" y="1684"/>
                      </a:cubicBezTo>
                      <a:cubicBezTo>
                        <a:pt x="3251" y="1917"/>
                        <a:pt x="2969" y="2539"/>
                        <a:pt x="3161" y="3110"/>
                      </a:cubicBezTo>
                      <a:cubicBezTo>
                        <a:pt x="6004" y="10321"/>
                        <a:pt x="9909" y="17066"/>
                        <a:pt x="14747" y="23122"/>
                      </a:cubicBezTo>
                      <a:cubicBezTo>
                        <a:pt x="15775" y="24405"/>
                        <a:pt x="17878" y="22909"/>
                        <a:pt x="16832" y="216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2" name="Google Shape;2712;p39">
                  <a:extLst>
                    <a:ext uri="{FF2B5EF4-FFF2-40B4-BE49-F238E27FC236}">
                      <a16:creationId xmlns:a16="http://schemas.microsoft.com/office/drawing/2014/main" id="{2E435DC4-FFBF-BB2E-ACDD-ADDBD75FF777}"/>
                    </a:ext>
                  </a:extLst>
                </p:cNvPr>
                <p:cNvSpPr/>
                <p:nvPr/>
              </p:nvSpPr>
              <p:spPr>
                <a:xfrm>
                  <a:off x="3188524" y="3182301"/>
                  <a:ext cx="13082" cy="13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2" h="13818" extrusionOk="0">
                      <a:moveTo>
                        <a:pt x="15991" y="13896"/>
                      </a:moveTo>
                      <a:cubicBezTo>
                        <a:pt x="15184" y="12878"/>
                        <a:pt x="14389" y="11849"/>
                        <a:pt x="13568" y="10842"/>
                      </a:cubicBezTo>
                      <a:cubicBezTo>
                        <a:pt x="12744" y="9832"/>
                        <a:pt x="11812" y="8899"/>
                        <a:pt x="10930" y="7941"/>
                      </a:cubicBezTo>
                      <a:cubicBezTo>
                        <a:pt x="9159" y="6015"/>
                        <a:pt x="7388" y="4090"/>
                        <a:pt x="5617" y="2166"/>
                      </a:cubicBezTo>
                      <a:cubicBezTo>
                        <a:pt x="5156" y="1541"/>
                        <a:pt x="4276" y="1409"/>
                        <a:pt x="3652" y="1870"/>
                      </a:cubicBezTo>
                      <a:cubicBezTo>
                        <a:pt x="3613" y="1899"/>
                        <a:pt x="3575" y="1930"/>
                        <a:pt x="3540" y="1962"/>
                      </a:cubicBezTo>
                      <a:cubicBezTo>
                        <a:pt x="2976" y="2498"/>
                        <a:pt x="2952" y="3389"/>
                        <a:pt x="3488" y="3953"/>
                      </a:cubicBezTo>
                      <a:cubicBezTo>
                        <a:pt x="3520" y="3987"/>
                        <a:pt x="3553" y="4019"/>
                        <a:pt x="3589" y="4049"/>
                      </a:cubicBezTo>
                      <a:cubicBezTo>
                        <a:pt x="5391" y="5945"/>
                        <a:pt x="7194" y="7840"/>
                        <a:pt x="8996" y="9736"/>
                      </a:cubicBezTo>
                      <a:cubicBezTo>
                        <a:pt x="9894" y="10680"/>
                        <a:pt x="10762" y="11673"/>
                        <a:pt x="11715" y="12563"/>
                      </a:cubicBezTo>
                      <a:cubicBezTo>
                        <a:pt x="12665" y="13449"/>
                        <a:pt x="13640" y="14312"/>
                        <a:pt x="14602" y="15186"/>
                      </a:cubicBezTo>
                      <a:cubicBezTo>
                        <a:pt x="15398" y="15910"/>
                        <a:pt x="16670" y="14752"/>
                        <a:pt x="15991" y="138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3" name="Google Shape;2713;p39">
                  <a:extLst>
                    <a:ext uri="{FF2B5EF4-FFF2-40B4-BE49-F238E27FC236}">
                      <a16:creationId xmlns:a16="http://schemas.microsoft.com/office/drawing/2014/main" id="{7EA64E16-798C-E793-4A3C-FABB0AA11A57}"/>
                    </a:ext>
                  </a:extLst>
                </p:cNvPr>
                <p:cNvSpPr/>
                <p:nvPr/>
              </p:nvSpPr>
              <p:spPr>
                <a:xfrm>
                  <a:off x="3167939" y="3175255"/>
                  <a:ext cx="16110" cy="1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0" h="15244" extrusionOk="0">
                      <a:moveTo>
                        <a:pt x="18972" y="14799"/>
                      </a:moveTo>
                      <a:cubicBezTo>
                        <a:pt x="14699" y="10171"/>
                        <a:pt x="10098" y="5857"/>
                        <a:pt x="5205" y="1889"/>
                      </a:cubicBezTo>
                      <a:cubicBezTo>
                        <a:pt x="3923" y="851"/>
                        <a:pt x="2284" y="2815"/>
                        <a:pt x="3566" y="3858"/>
                      </a:cubicBezTo>
                      <a:cubicBezTo>
                        <a:pt x="8289" y="7685"/>
                        <a:pt x="12730" y="11846"/>
                        <a:pt x="16856" y="16310"/>
                      </a:cubicBezTo>
                      <a:cubicBezTo>
                        <a:pt x="17286" y="16875"/>
                        <a:pt x="18080" y="17007"/>
                        <a:pt x="18670" y="16614"/>
                      </a:cubicBezTo>
                      <a:cubicBezTo>
                        <a:pt x="19250" y="16193"/>
                        <a:pt x="19385" y="15385"/>
                        <a:pt x="18972" y="147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4" name="Google Shape;2714;p39">
                  <a:extLst>
                    <a:ext uri="{FF2B5EF4-FFF2-40B4-BE49-F238E27FC236}">
                      <a16:creationId xmlns:a16="http://schemas.microsoft.com/office/drawing/2014/main" id="{F270AC20-27C4-3A04-DDCA-3F6672FBA639}"/>
                    </a:ext>
                  </a:extLst>
                </p:cNvPr>
                <p:cNvSpPr/>
                <p:nvPr/>
              </p:nvSpPr>
              <p:spPr>
                <a:xfrm>
                  <a:off x="3193150" y="3134825"/>
                  <a:ext cx="12403" cy="17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3" h="17169" extrusionOk="0">
                      <a:moveTo>
                        <a:pt x="15252" y="16519"/>
                      </a:moveTo>
                      <a:cubicBezTo>
                        <a:pt x="12041" y="11742"/>
                        <a:pt x="8832" y="6965"/>
                        <a:pt x="5622" y="2188"/>
                      </a:cubicBezTo>
                      <a:cubicBezTo>
                        <a:pt x="4619" y="695"/>
                        <a:pt x="2350" y="2315"/>
                        <a:pt x="3350" y="3810"/>
                      </a:cubicBezTo>
                      <a:cubicBezTo>
                        <a:pt x="6550" y="8594"/>
                        <a:pt x="9749" y="13379"/>
                        <a:pt x="12948" y="18163"/>
                      </a:cubicBezTo>
                      <a:cubicBezTo>
                        <a:pt x="13961" y="19677"/>
                        <a:pt x="16269" y="18033"/>
                        <a:pt x="15252" y="165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5" name="Google Shape;2715;p39">
                  <a:extLst>
                    <a:ext uri="{FF2B5EF4-FFF2-40B4-BE49-F238E27FC236}">
                      <a16:creationId xmlns:a16="http://schemas.microsoft.com/office/drawing/2014/main" id="{D34C7B72-8BCE-57FC-2ED1-33C65D8C474E}"/>
                    </a:ext>
                  </a:extLst>
                </p:cNvPr>
                <p:cNvSpPr/>
                <p:nvPr/>
              </p:nvSpPr>
              <p:spPr>
                <a:xfrm>
                  <a:off x="3225076" y="3177217"/>
                  <a:ext cx="20104" cy="12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4" h="12244" extrusionOk="0">
                      <a:moveTo>
                        <a:pt x="22248" y="10693"/>
                      </a:moveTo>
                      <a:cubicBezTo>
                        <a:pt x="16527" y="8361"/>
                        <a:pt x="11065" y="5440"/>
                        <a:pt x="5949" y="1978"/>
                      </a:cubicBezTo>
                      <a:cubicBezTo>
                        <a:pt x="5202" y="1391"/>
                        <a:pt x="4126" y="1489"/>
                        <a:pt x="3498" y="2202"/>
                      </a:cubicBezTo>
                      <a:cubicBezTo>
                        <a:pt x="2891" y="2943"/>
                        <a:pt x="2991" y="4034"/>
                        <a:pt x="3722" y="4653"/>
                      </a:cubicBezTo>
                      <a:cubicBezTo>
                        <a:pt x="9098" y="8256"/>
                        <a:pt x="14834" y="11291"/>
                        <a:pt x="20837" y="13707"/>
                      </a:cubicBezTo>
                      <a:cubicBezTo>
                        <a:pt x="22819" y="14500"/>
                        <a:pt x="24235" y="11507"/>
                        <a:pt x="22248" y="106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39">
                  <a:extLst>
                    <a:ext uri="{FF2B5EF4-FFF2-40B4-BE49-F238E27FC236}">
                      <a16:creationId xmlns:a16="http://schemas.microsoft.com/office/drawing/2014/main" id="{AF81CA35-9F0A-F6EC-8373-2E2D73C39D1F}"/>
                    </a:ext>
                  </a:extLst>
                </p:cNvPr>
                <p:cNvSpPr/>
                <p:nvPr/>
              </p:nvSpPr>
              <p:spPr>
                <a:xfrm>
                  <a:off x="3252126" y="3194628"/>
                  <a:ext cx="12180" cy="5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0" h="5064" extrusionOk="0">
                      <a:moveTo>
                        <a:pt x="13743" y="2945"/>
                      </a:moveTo>
                      <a:cubicBezTo>
                        <a:pt x="10937" y="2504"/>
                        <a:pt x="8131" y="2063"/>
                        <a:pt x="5325" y="1621"/>
                      </a:cubicBezTo>
                      <a:cubicBezTo>
                        <a:pt x="4299" y="1452"/>
                        <a:pt x="3325" y="2129"/>
                        <a:pt x="3126" y="3149"/>
                      </a:cubicBezTo>
                      <a:cubicBezTo>
                        <a:pt x="2959" y="4175"/>
                        <a:pt x="3636" y="5148"/>
                        <a:pt x="4655" y="5348"/>
                      </a:cubicBezTo>
                      <a:cubicBezTo>
                        <a:pt x="7464" y="5776"/>
                        <a:pt x="10272" y="6205"/>
                        <a:pt x="13080" y="6634"/>
                      </a:cubicBezTo>
                      <a:cubicBezTo>
                        <a:pt x="14095" y="6801"/>
                        <a:pt x="15060" y="6131"/>
                        <a:pt x="15256" y="5121"/>
                      </a:cubicBezTo>
                      <a:cubicBezTo>
                        <a:pt x="15422" y="4106"/>
                        <a:pt x="14752" y="3143"/>
                        <a:pt x="13743" y="29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7" name="Google Shape;2717;p39">
                  <a:extLst>
                    <a:ext uri="{FF2B5EF4-FFF2-40B4-BE49-F238E27FC236}">
                      <a16:creationId xmlns:a16="http://schemas.microsoft.com/office/drawing/2014/main" id="{902F7F3D-C41E-8553-A98C-8AB5FA678615}"/>
                    </a:ext>
                  </a:extLst>
                </p:cNvPr>
                <p:cNvSpPr/>
                <p:nvPr/>
              </p:nvSpPr>
              <p:spPr>
                <a:xfrm>
                  <a:off x="3212977" y="3212764"/>
                  <a:ext cx="14831" cy="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1" h="4080" extrusionOk="0">
                      <a:moveTo>
                        <a:pt x="15909" y="1982"/>
                      </a:moveTo>
                      <a:cubicBezTo>
                        <a:pt x="12207" y="1853"/>
                        <a:pt x="8506" y="1724"/>
                        <a:pt x="4804" y="1595"/>
                      </a:cubicBezTo>
                      <a:cubicBezTo>
                        <a:pt x="3774" y="1691"/>
                        <a:pt x="3016" y="2602"/>
                        <a:pt x="3109" y="3632"/>
                      </a:cubicBezTo>
                      <a:cubicBezTo>
                        <a:pt x="3232" y="4647"/>
                        <a:pt x="4125" y="5390"/>
                        <a:pt x="5145" y="5327"/>
                      </a:cubicBezTo>
                      <a:cubicBezTo>
                        <a:pt x="8846" y="5443"/>
                        <a:pt x="12547" y="5559"/>
                        <a:pt x="16247" y="5675"/>
                      </a:cubicBezTo>
                      <a:cubicBezTo>
                        <a:pt x="17266" y="5581"/>
                        <a:pt x="18017" y="4679"/>
                        <a:pt x="17925" y="3660"/>
                      </a:cubicBezTo>
                      <a:cubicBezTo>
                        <a:pt x="17803" y="2655"/>
                        <a:pt x="16919" y="1920"/>
                        <a:pt x="15909" y="19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8" name="Google Shape;2718;p39">
                  <a:extLst>
                    <a:ext uri="{FF2B5EF4-FFF2-40B4-BE49-F238E27FC236}">
                      <a16:creationId xmlns:a16="http://schemas.microsoft.com/office/drawing/2014/main" id="{62C67E6D-BA05-E5B2-97B5-2DA1E3928768}"/>
                    </a:ext>
                  </a:extLst>
                </p:cNvPr>
                <p:cNvSpPr/>
                <p:nvPr/>
              </p:nvSpPr>
              <p:spPr>
                <a:xfrm>
                  <a:off x="3229874" y="3144455"/>
                  <a:ext cx="12098" cy="1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0599" extrusionOk="0">
                      <a:moveTo>
                        <a:pt x="14635" y="9403"/>
                      </a:moveTo>
                      <a:cubicBezTo>
                        <a:pt x="11396" y="7218"/>
                        <a:pt x="8378" y="4722"/>
                        <a:pt x="5623" y="1951"/>
                      </a:cubicBezTo>
                      <a:cubicBezTo>
                        <a:pt x="4965" y="1407"/>
                        <a:pt x="3991" y="1496"/>
                        <a:pt x="3442" y="2151"/>
                      </a:cubicBezTo>
                      <a:cubicBezTo>
                        <a:pt x="2919" y="2816"/>
                        <a:pt x="3007" y="3773"/>
                        <a:pt x="3642" y="4332"/>
                      </a:cubicBezTo>
                      <a:cubicBezTo>
                        <a:pt x="6378" y="7121"/>
                        <a:pt x="9380" y="9636"/>
                        <a:pt x="12604" y="11842"/>
                      </a:cubicBezTo>
                      <a:cubicBezTo>
                        <a:pt x="13284" y="12382"/>
                        <a:pt x="14268" y="12292"/>
                        <a:pt x="14839" y="11638"/>
                      </a:cubicBezTo>
                      <a:cubicBezTo>
                        <a:pt x="15390" y="10961"/>
                        <a:pt x="15299" y="9969"/>
                        <a:pt x="14635" y="94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9" name="Google Shape;2719;p39">
                  <a:extLst>
                    <a:ext uri="{FF2B5EF4-FFF2-40B4-BE49-F238E27FC236}">
                      <a16:creationId xmlns:a16="http://schemas.microsoft.com/office/drawing/2014/main" id="{437A4C9D-16B2-710B-70F6-6AF2F89C3A3A}"/>
                    </a:ext>
                  </a:extLst>
                </p:cNvPr>
                <p:cNvSpPr/>
                <p:nvPr/>
              </p:nvSpPr>
              <p:spPr>
                <a:xfrm>
                  <a:off x="3250879" y="3142507"/>
                  <a:ext cx="17737" cy="11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7" h="11209" extrusionOk="0">
                      <a:moveTo>
                        <a:pt x="20080" y="10253"/>
                      </a:moveTo>
                      <a:cubicBezTo>
                        <a:pt x="14677" y="8005"/>
                        <a:pt x="9538" y="5169"/>
                        <a:pt x="4755" y="1797"/>
                      </a:cubicBezTo>
                      <a:cubicBezTo>
                        <a:pt x="3726" y="1049"/>
                        <a:pt x="2451" y="2560"/>
                        <a:pt x="3483" y="3326"/>
                      </a:cubicBezTo>
                      <a:cubicBezTo>
                        <a:pt x="8284" y="6994"/>
                        <a:pt x="13468" y="10130"/>
                        <a:pt x="18946" y="12678"/>
                      </a:cubicBezTo>
                      <a:cubicBezTo>
                        <a:pt x="20521" y="13383"/>
                        <a:pt x="21661" y="10940"/>
                        <a:pt x="20080" y="102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0" name="Google Shape;2720;p39">
                  <a:extLst>
                    <a:ext uri="{FF2B5EF4-FFF2-40B4-BE49-F238E27FC236}">
                      <a16:creationId xmlns:a16="http://schemas.microsoft.com/office/drawing/2014/main" id="{8D79763E-685B-2462-EF8F-967A750F7AAB}"/>
                    </a:ext>
                  </a:extLst>
                </p:cNvPr>
                <p:cNvSpPr/>
                <p:nvPr/>
              </p:nvSpPr>
              <p:spPr>
                <a:xfrm>
                  <a:off x="3306034" y="3180193"/>
                  <a:ext cx="18736" cy="14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6" h="14436" extrusionOk="0">
                      <a:moveTo>
                        <a:pt x="19359" y="1949"/>
                      </a:moveTo>
                      <a:cubicBezTo>
                        <a:pt x="14392" y="5964"/>
                        <a:pt x="9199" y="9692"/>
                        <a:pt x="3807" y="13115"/>
                      </a:cubicBezTo>
                      <a:cubicBezTo>
                        <a:pt x="2041" y="14236"/>
                        <a:pt x="3933" y="16884"/>
                        <a:pt x="5696" y="15759"/>
                      </a:cubicBezTo>
                      <a:cubicBezTo>
                        <a:pt x="11082" y="12326"/>
                        <a:pt x="16267" y="8588"/>
                        <a:pt x="21226" y="4564"/>
                      </a:cubicBezTo>
                      <a:cubicBezTo>
                        <a:pt x="22822" y="3269"/>
                        <a:pt x="20973" y="645"/>
                        <a:pt x="19359" y="19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1" name="Google Shape;2721;p39">
                  <a:extLst>
                    <a:ext uri="{FF2B5EF4-FFF2-40B4-BE49-F238E27FC236}">
                      <a16:creationId xmlns:a16="http://schemas.microsoft.com/office/drawing/2014/main" id="{78067D8C-536A-7A7A-795E-E0AB95A206E0}"/>
                    </a:ext>
                  </a:extLst>
                </p:cNvPr>
                <p:cNvSpPr/>
                <p:nvPr/>
              </p:nvSpPr>
              <p:spPr>
                <a:xfrm>
                  <a:off x="3329757" y="3184340"/>
                  <a:ext cx="16466" cy="15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6" h="15990" extrusionOk="0">
                      <a:moveTo>
                        <a:pt x="18709" y="1888"/>
                      </a:moveTo>
                      <a:cubicBezTo>
                        <a:pt x="17936" y="1387"/>
                        <a:pt x="16911" y="1543"/>
                        <a:pt x="16322" y="2250"/>
                      </a:cubicBezTo>
                      <a:cubicBezTo>
                        <a:pt x="13158" y="7110"/>
                        <a:pt x="8907" y="11166"/>
                        <a:pt x="3904" y="14098"/>
                      </a:cubicBezTo>
                      <a:cubicBezTo>
                        <a:pt x="3044" y="14723"/>
                        <a:pt x="2844" y="15922"/>
                        <a:pt x="3454" y="16792"/>
                      </a:cubicBezTo>
                      <a:cubicBezTo>
                        <a:pt x="4087" y="17640"/>
                        <a:pt x="5275" y="17838"/>
                        <a:pt x="6148" y="17242"/>
                      </a:cubicBezTo>
                      <a:cubicBezTo>
                        <a:pt x="11546" y="14021"/>
                        <a:pt x="16089" y="9549"/>
                        <a:pt x="19395" y="4203"/>
                      </a:cubicBezTo>
                      <a:cubicBezTo>
                        <a:pt x="19786" y="3369"/>
                        <a:pt x="19491" y="2374"/>
                        <a:pt x="18709" y="18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2" name="Google Shape;2722;p39">
                  <a:extLst>
                    <a:ext uri="{FF2B5EF4-FFF2-40B4-BE49-F238E27FC236}">
                      <a16:creationId xmlns:a16="http://schemas.microsoft.com/office/drawing/2014/main" id="{CD556A66-8C90-B9EA-7061-CC69A159D830}"/>
                    </a:ext>
                  </a:extLst>
                </p:cNvPr>
                <p:cNvSpPr/>
                <p:nvPr/>
              </p:nvSpPr>
              <p:spPr>
                <a:xfrm>
                  <a:off x="3319963" y="3139879"/>
                  <a:ext cx="7549" cy="10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9" h="10662" extrusionOk="0">
                      <a:moveTo>
                        <a:pt x="9684" y="1740"/>
                      </a:moveTo>
                      <a:cubicBezTo>
                        <a:pt x="8841" y="1372"/>
                        <a:pt x="7857" y="1728"/>
                        <a:pt x="7446" y="2551"/>
                      </a:cubicBezTo>
                      <a:cubicBezTo>
                        <a:pt x="6051" y="4983"/>
                        <a:pt x="4655" y="7416"/>
                        <a:pt x="3259" y="9848"/>
                      </a:cubicBezTo>
                      <a:cubicBezTo>
                        <a:pt x="2866" y="10699"/>
                        <a:pt x="3231" y="11708"/>
                        <a:pt x="4079" y="12110"/>
                      </a:cubicBezTo>
                      <a:cubicBezTo>
                        <a:pt x="4931" y="12484"/>
                        <a:pt x="5927" y="12123"/>
                        <a:pt x="6341" y="11290"/>
                      </a:cubicBezTo>
                      <a:cubicBezTo>
                        <a:pt x="7726" y="8852"/>
                        <a:pt x="9110" y="6415"/>
                        <a:pt x="10494" y="3978"/>
                      </a:cubicBezTo>
                      <a:cubicBezTo>
                        <a:pt x="10883" y="3136"/>
                        <a:pt x="10521" y="2138"/>
                        <a:pt x="9684" y="17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3" name="Google Shape;2723;p39">
                  <a:extLst>
                    <a:ext uri="{FF2B5EF4-FFF2-40B4-BE49-F238E27FC236}">
                      <a16:creationId xmlns:a16="http://schemas.microsoft.com/office/drawing/2014/main" id="{6C9DAFE7-91D3-FABF-0DFC-5958EF38A404}"/>
                    </a:ext>
                  </a:extLst>
                </p:cNvPr>
                <p:cNvSpPr/>
                <p:nvPr/>
              </p:nvSpPr>
              <p:spPr>
                <a:xfrm>
                  <a:off x="3302337" y="3127838"/>
                  <a:ext cx="7189" cy="9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9" h="9559" extrusionOk="0">
                      <a:moveTo>
                        <a:pt x="9449" y="1726"/>
                      </a:moveTo>
                      <a:cubicBezTo>
                        <a:pt x="8712" y="1396"/>
                        <a:pt x="7846" y="1710"/>
                        <a:pt x="7492" y="2435"/>
                      </a:cubicBezTo>
                      <a:cubicBezTo>
                        <a:pt x="7225" y="3027"/>
                        <a:pt x="6938" y="3609"/>
                        <a:pt x="6631" y="4180"/>
                      </a:cubicBezTo>
                      <a:cubicBezTo>
                        <a:pt x="6476" y="4465"/>
                        <a:pt x="6317" y="4746"/>
                        <a:pt x="6152" y="5025"/>
                      </a:cubicBezTo>
                      <a:cubicBezTo>
                        <a:pt x="6070" y="5166"/>
                        <a:pt x="5986" y="5304"/>
                        <a:pt x="5901" y="5441"/>
                      </a:cubicBezTo>
                      <a:cubicBezTo>
                        <a:pt x="5864" y="5502"/>
                        <a:pt x="5825" y="5562"/>
                        <a:pt x="5788" y="5623"/>
                      </a:cubicBezTo>
                      <a:cubicBezTo>
                        <a:pt x="5785" y="5627"/>
                        <a:pt x="5790" y="5620"/>
                        <a:pt x="5787" y="5625"/>
                      </a:cubicBezTo>
                      <a:cubicBezTo>
                        <a:pt x="5080" y="6711"/>
                        <a:pt x="4295" y="7746"/>
                        <a:pt x="3441" y="8721"/>
                      </a:cubicBezTo>
                      <a:cubicBezTo>
                        <a:pt x="2921" y="9356"/>
                        <a:pt x="3007" y="10290"/>
                        <a:pt x="3633" y="10820"/>
                      </a:cubicBezTo>
                      <a:cubicBezTo>
                        <a:pt x="4270" y="11331"/>
                        <a:pt x="5198" y="11247"/>
                        <a:pt x="5733" y="10628"/>
                      </a:cubicBezTo>
                      <a:cubicBezTo>
                        <a:pt x="7544" y="8546"/>
                        <a:pt x="9035" y="6205"/>
                        <a:pt x="10158" y="3684"/>
                      </a:cubicBezTo>
                      <a:cubicBezTo>
                        <a:pt x="10490" y="2947"/>
                        <a:pt x="10176" y="2079"/>
                        <a:pt x="9449" y="17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24" name="Google Shape;2724;p39">
            <a:extLst>
              <a:ext uri="{FF2B5EF4-FFF2-40B4-BE49-F238E27FC236}">
                <a16:creationId xmlns:a16="http://schemas.microsoft.com/office/drawing/2014/main" id="{2F6E33AD-1043-0C08-B28D-DDB80DFE6B3E}"/>
              </a:ext>
            </a:extLst>
          </p:cNvPr>
          <p:cNvGrpSpPr/>
          <p:nvPr/>
        </p:nvGrpSpPr>
        <p:grpSpPr>
          <a:xfrm>
            <a:off x="-1797242" y="1688114"/>
            <a:ext cx="9882916" cy="5128186"/>
            <a:chOff x="-1797242" y="1688114"/>
            <a:chExt cx="9882916" cy="5128186"/>
          </a:xfrm>
        </p:grpSpPr>
        <p:sp>
          <p:nvSpPr>
            <p:cNvPr id="2725" name="Google Shape;2725;p39">
              <a:extLst>
                <a:ext uri="{FF2B5EF4-FFF2-40B4-BE49-F238E27FC236}">
                  <a16:creationId xmlns:a16="http://schemas.microsoft.com/office/drawing/2014/main" id="{E3F86696-6FFE-008F-45F2-825B188BE127}"/>
                </a:ext>
              </a:extLst>
            </p:cNvPr>
            <p:cNvSpPr/>
            <p:nvPr/>
          </p:nvSpPr>
          <p:spPr>
            <a:xfrm rot="-3157307">
              <a:off x="4808203" y="3977620"/>
              <a:ext cx="2746591" cy="2403193"/>
            </a:xfrm>
            <a:custGeom>
              <a:avLst/>
              <a:gdLst/>
              <a:ahLst/>
              <a:cxnLst/>
              <a:rect l="l" t="t" r="r" b="b"/>
              <a:pathLst>
                <a:path w="1392387" h="1299525" extrusionOk="0">
                  <a:moveTo>
                    <a:pt x="1301411" y="724824"/>
                  </a:moveTo>
                  <a:cubicBezTo>
                    <a:pt x="1378667" y="847224"/>
                    <a:pt x="1438251" y="1003960"/>
                    <a:pt x="1355653" y="1123495"/>
                  </a:cubicBezTo>
                  <a:cubicBezTo>
                    <a:pt x="1320647" y="1174154"/>
                    <a:pt x="1264303" y="1210050"/>
                    <a:pt x="1205140" y="1236882"/>
                  </a:cubicBezTo>
                  <a:cubicBezTo>
                    <a:pt x="969741" y="1343639"/>
                    <a:pt x="666634" y="1315262"/>
                    <a:pt x="460630" y="1167182"/>
                  </a:cubicBezTo>
                  <a:cubicBezTo>
                    <a:pt x="360540" y="1095235"/>
                    <a:pt x="284710" y="1000035"/>
                    <a:pt x="212257" y="904922"/>
                  </a:cubicBezTo>
                  <a:cubicBezTo>
                    <a:pt x="37585" y="675614"/>
                    <a:pt x="-113891" y="332680"/>
                    <a:pt x="131268" y="90691"/>
                  </a:cubicBezTo>
                  <a:cubicBezTo>
                    <a:pt x="367916" y="-142898"/>
                    <a:pt x="730858" y="139140"/>
                    <a:pt x="919192" y="294229"/>
                  </a:cubicBezTo>
                  <a:cubicBezTo>
                    <a:pt x="1070358" y="418712"/>
                    <a:pt x="1200158" y="564405"/>
                    <a:pt x="1301411" y="7248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39">
              <a:extLst>
                <a:ext uri="{FF2B5EF4-FFF2-40B4-BE49-F238E27FC236}">
                  <a16:creationId xmlns:a16="http://schemas.microsoft.com/office/drawing/2014/main" id="{2868E7EF-4704-A890-D4F3-E3A0CD044F71}"/>
                </a:ext>
              </a:extLst>
            </p:cNvPr>
            <p:cNvSpPr/>
            <p:nvPr/>
          </p:nvSpPr>
          <p:spPr>
            <a:xfrm rot="1930824">
              <a:off x="-1350746" y="2332626"/>
              <a:ext cx="3167501" cy="2590372"/>
            </a:xfrm>
            <a:custGeom>
              <a:avLst/>
              <a:gdLst/>
              <a:ahLst/>
              <a:cxnLst/>
              <a:rect l="l" t="t" r="r" b="b"/>
              <a:pathLst>
                <a:path w="1352280" h="1105890" extrusionOk="0">
                  <a:moveTo>
                    <a:pt x="42681" y="67666"/>
                  </a:moveTo>
                  <a:cubicBezTo>
                    <a:pt x="156372" y="42382"/>
                    <a:pt x="270936" y="111573"/>
                    <a:pt x="335431" y="201809"/>
                  </a:cubicBezTo>
                  <a:cubicBezTo>
                    <a:pt x="412476" y="309604"/>
                    <a:pt x="421582" y="478934"/>
                    <a:pt x="561359" y="532902"/>
                  </a:cubicBezTo>
                  <a:cubicBezTo>
                    <a:pt x="614866" y="553561"/>
                    <a:pt x="671085" y="544195"/>
                    <a:pt x="725638" y="533211"/>
                  </a:cubicBezTo>
                  <a:cubicBezTo>
                    <a:pt x="767681" y="524746"/>
                    <a:pt x="822671" y="507686"/>
                    <a:pt x="862668" y="531357"/>
                  </a:cubicBezTo>
                  <a:cubicBezTo>
                    <a:pt x="910212" y="559495"/>
                    <a:pt x="914475" y="630951"/>
                    <a:pt x="941906" y="674589"/>
                  </a:cubicBezTo>
                  <a:cubicBezTo>
                    <a:pt x="958273" y="700627"/>
                    <a:pt x="981790" y="720046"/>
                    <a:pt x="1011128" y="729613"/>
                  </a:cubicBezTo>
                  <a:cubicBezTo>
                    <a:pt x="1041141" y="739401"/>
                    <a:pt x="1073541" y="736519"/>
                    <a:pt x="1104560" y="735907"/>
                  </a:cubicBezTo>
                  <a:cubicBezTo>
                    <a:pt x="1173205" y="734551"/>
                    <a:pt x="1226494" y="771697"/>
                    <a:pt x="1259821" y="830674"/>
                  </a:cubicBezTo>
                  <a:cubicBezTo>
                    <a:pt x="1301537" y="904494"/>
                    <a:pt x="1297364" y="995913"/>
                    <a:pt x="1290927" y="1077535"/>
                  </a:cubicBezTo>
                  <a:cubicBezTo>
                    <a:pt x="1289608" y="1094259"/>
                    <a:pt x="1307279" y="1107773"/>
                    <a:pt x="1322643" y="1107481"/>
                  </a:cubicBezTo>
                  <a:cubicBezTo>
                    <a:pt x="1340796" y="1107135"/>
                    <a:pt x="1351283" y="1092291"/>
                    <a:pt x="1352587" y="1075764"/>
                  </a:cubicBezTo>
                  <a:cubicBezTo>
                    <a:pt x="1363581" y="936348"/>
                    <a:pt x="1347761" y="758617"/>
                    <a:pt x="1201505" y="692587"/>
                  </a:cubicBezTo>
                  <a:cubicBezTo>
                    <a:pt x="1171953" y="679246"/>
                    <a:pt x="1141169" y="673916"/>
                    <a:pt x="1108856" y="674154"/>
                  </a:cubicBezTo>
                  <a:cubicBezTo>
                    <a:pt x="1080021" y="674367"/>
                    <a:pt x="1045897" y="680691"/>
                    <a:pt x="1019297" y="666593"/>
                  </a:cubicBezTo>
                  <a:cubicBezTo>
                    <a:pt x="994708" y="653562"/>
                    <a:pt x="984102" y="624463"/>
                    <a:pt x="974777" y="599942"/>
                  </a:cubicBezTo>
                  <a:cubicBezTo>
                    <a:pt x="963991" y="571579"/>
                    <a:pt x="953986" y="541458"/>
                    <a:pt x="935757" y="516819"/>
                  </a:cubicBezTo>
                  <a:cubicBezTo>
                    <a:pt x="855843" y="408810"/>
                    <a:pt x="728243" y="488937"/>
                    <a:pt x="622311" y="483771"/>
                  </a:cubicBezTo>
                  <a:cubicBezTo>
                    <a:pt x="559154" y="480691"/>
                    <a:pt x="515327" y="429806"/>
                    <a:pt x="487535" y="377686"/>
                  </a:cubicBezTo>
                  <a:cubicBezTo>
                    <a:pt x="451512" y="310128"/>
                    <a:pt x="433673" y="234353"/>
                    <a:pt x="389161" y="171091"/>
                  </a:cubicBezTo>
                  <a:cubicBezTo>
                    <a:pt x="307829" y="55499"/>
                    <a:pt x="167664" y="-23110"/>
                    <a:pt x="24590" y="8708"/>
                  </a:cubicBezTo>
                  <a:cubicBezTo>
                    <a:pt x="-14156" y="17325"/>
                    <a:pt x="4134" y="76239"/>
                    <a:pt x="42681" y="676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867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5B4B1-C58F-04CC-023F-0D728179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052946" y="689509"/>
            <a:ext cx="6198552" cy="841800"/>
          </a:xfrm>
        </p:spPr>
        <p:txBody>
          <a:bodyPr/>
          <a:lstStyle/>
          <a:p>
            <a:r>
              <a:rPr lang="en-CA" dirty="0"/>
              <a:t>Food access guides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77463B-4358-14AD-1519-E72ABA467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776658" y="1777805"/>
            <a:ext cx="7751619" cy="3750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2000" dirty="0"/>
              <a:t>Free and low-cost food options available in Guelph and Wellington County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dirty="0"/>
              <a:t>Neighbourhood groups support those living in their areas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dirty="0"/>
              <a:t>The SEED, Guelph Food Bank, Hope House, Chalmers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dirty="0"/>
              <a:t>Guide is updated regularly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dirty="0"/>
              <a:t>Details and contact information for each provider in Guide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2000" dirty="0"/>
              <a:t>Interactive map to find food provider closest to you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CA" sz="2000" dirty="0">
                <a:hlinkClick r:id="rId2"/>
              </a:rPr>
              <a:t>https://www.gwpoverty.ca/foodaccessmap/</a:t>
            </a:r>
            <a:endParaRPr lang="en-CA" sz="2000" dirty="0"/>
          </a:p>
          <a:p>
            <a:pPr algn="l">
              <a:buFont typeface="Arial" panose="020B0604020202020204" pitchFamily="34" charset="0"/>
              <a:buChar char="•"/>
            </a:pPr>
            <a:endParaRPr lang="en-CA" sz="2000" dirty="0"/>
          </a:p>
          <a:p>
            <a:pPr algn="l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4407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F878A3-2188-9269-A9AA-8CC29407E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24" y="367091"/>
            <a:ext cx="7356467" cy="461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34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4">
          <a:extLst>
            <a:ext uri="{FF2B5EF4-FFF2-40B4-BE49-F238E27FC236}">
              <a16:creationId xmlns:a16="http://schemas.microsoft.com/office/drawing/2014/main" id="{DFCABE15-3E9D-A8F7-1962-5372271B6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39">
            <a:extLst>
              <a:ext uri="{FF2B5EF4-FFF2-40B4-BE49-F238E27FC236}">
                <a16:creationId xmlns:a16="http://schemas.microsoft.com/office/drawing/2014/main" id="{D05F1E71-5BAD-12A5-1CC6-39DB4C4BA7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783619" y="1597701"/>
            <a:ext cx="44328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Grocery apps</a:t>
            </a:r>
            <a:endParaRPr dirty="0"/>
          </a:p>
        </p:txBody>
      </p:sp>
      <p:sp>
        <p:nvSpPr>
          <p:cNvPr id="2616" name="Google Shape;2616;p39">
            <a:extLst>
              <a:ext uri="{FF2B5EF4-FFF2-40B4-BE49-F238E27FC236}">
                <a16:creationId xmlns:a16="http://schemas.microsoft.com/office/drawing/2014/main" id="{CCAAC77D-A982-021F-ABEE-7415B5AB0ED7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7308991" y="411569"/>
            <a:ext cx="1272300" cy="9120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2617" name="Google Shape;2617;p39">
            <a:extLst>
              <a:ext uri="{FF2B5EF4-FFF2-40B4-BE49-F238E27FC236}">
                <a16:creationId xmlns:a16="http://schemas.microsoft.com/office/drawing/2014/main" id="{2036B84E-60B2-274D-B8B5-DBE8AD8DB7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3060507" y="2646683"/>
            <a:ext cx="5799471" cy="10440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800" dirty="0"/>
              <a:t>Download </a:t>
            </a:r>
            <a:r>
              <a:rPr lang="en-CA" sz="1800" b="1" dirty="0"/>
              <a:t>Flash Food </a:t>
            </a:r>
            <a:r>
              <a:rPr lang="en-CA" sz="1800" dirty="0"/>
              <a:t>and </a:t>
            </a:r>
            <a:r>
              <a:rPr lang="en-CA" sz="1800" b="1" dirty="0"/>
              <a:t>Too Good to Go </a:t>
            </a:r>
            <a:r>
              <a:rPr lang="en-CA" sz="1800" dirty="0"/>
              <a:t>on your devices for low-cost foods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800" dirty="0"/>
              <a:t>Various businesses post foods they are looking to sell at a fraction of the regular cost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800" dirty="0"/>
              <a:t>You need to pick up the foods at a certain time </a:t>
            </a:r>
            <a:endParaRPr sz="1800" dirty="0"/>
          </a:p>
        </p:txBody>
      </p:sp>
      <p:grpSp>
        <p:nvGrpSpPr>
          <p:cNvPr id="2618" name="Google Shape;2618;p39">
            <a:extLst>
              <a:ext uri="{FF2B5EF4-FFF2-40B4-BE49-F238E27FC236}">
                <a16:creationId xmlns:a16="http://schemas.microsoft.com/office/drawing/2014/main" id="{2E5F9191-1C72-55D4-A9DE-CAC11D867038}"/>
              </a:ext>
            </a:extLst>
          </p:cNvPr>
          <p:cNvGrpSpPr/>
          <p:nvPr/>
        </p:nvGrpSpPr>
        <p:grpSpPr>
          <a:xfrm>
            <a:off x="713213" y="721730"/>
            <a:ext cx="3060691" cy="3882282"/>
            <a:chOff x="713213" y="721730"/>
            <a:chExt cx="3060691" cy="3882282"/>
          </a:xfrm>
        </p:grpSpPr>
        <p:grpSp>
          <p:nvGrpSpPr>
            <p:cNvPr id="2619" name="Google Shape;2619;p39">
              <a:extLst>
                <a:ext uri="{FF2B5EF4-FFF2-40B4-BE49-F238E27FC236}">
                  <a16:creationId xmlns:a16="http://schemas.microsoft.com/office/drawing/2014/main" id="{A6128F25-BD69-75C9-39C0-31A1A79F1B5C}"/>
                </a:ext>
              </a:extLst>
            </p:cNvPr>
            <p:cNvGrpSpPr/>
            <p:nvPr/>
          </p:nvGrpSpPr>
          <p:grpSpPr>
            <a:xfrm>
              <a:off x="713213" y="2780144"/>
              <a:ext cx="2894880" cy="1823868"/>
              <a:chOff x="665925" y="2729287"/>
              <a:chExt cx="3066935" cy="1932268"/>
            </a:xfrm>
          </p:grpSpPr>
          <p:sp>
            <p:nvSpPr>
              <p:cNvPr id="2620" name="Google Shape;2620;p39">
                <a:extLst>
                  <a:ext uri="{FF2B5EF4-FFF2-40B4-BE49-F238E27FC236}">
                    <a16:creationId xmlns:a16="http://schemas.microsoft.com/office/drawing/2014/main" id="{7566C73B-DCF5-9C73-FAC8-A1FAB4ABDF1B}"/>
                  </a:ext>
                </a:extLst>
              </p:cNvPr>
              <p:cNvSpPr/>
              <p:nvPr/>
            </p:nvSpPr>
            <p:spPr>
              <a:xfrm rot="236373" flipH="1">
                <a:off x="2790335" y="4148014"/>
                <a:ext cx="927054" cy="482265"/>
              </a:xfrm>
              <a:custGeom>
                <a:avLst/>
                <a:gdLst/>
                <a:ahLst/>
                <a:cxnLst/>
                <a:rect l="l" t="t" r="r" b="b"/>
                <a:pathLst>
                  <a:path w="265384" h="138056" extrusionOk="0">
                    <a:moveTo>
                      <a:pt x="268485" y="39668"/>
                    </a:moveTo>
                    <a:cubicBezTo>
                      <a:pt x="223047" y="51587"/>
                      <a:pt x="142188" y="84618"/>
                      <a:pt x="138405" y="95468"/>
                    </a:cubicBezTo>
                    <a:cubicBezTo>
                      <a:pt x="130950" y="116853"/>
                      <a:pt x="115587" y="147683"/>
                      <a:pt x="99911" y="137725"/>
                    </a:cubicBezTo>
                    <a:cubicBezTo>
                      <a:pt x="84234" y="127766"/>
                      <a:pt x="108028" y="92045"/>
                      <a:pt x="108028" y="92045"/>
                    </a:cubicBezTo>
                    <a:cubicBezTo>
                      <a:pt x="108028" y="92045"/>
                      <a:pt x="110166" y="88763"/>
                      <a:pt x="108777" y="86982"/>
                    </a:cubicBezTo>
                    <a:cubicBezTo>
                      <a:pt x="107202" y="84963"/>
                      <a:pt x="101900" y="84765"/>
                      <a:pt x="98513" y="91527"/>
                    </a:cubicBezTo>
                    <a:cubicBezTo>
                      <a:pt x="92136" y="104254"/>
                      <a:pt x="84745" y="146231"/>
                      <a:pt x="63471" y="132127"/>
                    </a:cubicBezTo>
                    <a:cubicBezTo>
                      <a:pt x="43726" y="119037"/>
                      <a:pt x="81500" y="102019"/>
                      <a:pt x="74779" y="91722"/>
                    </a:cubicBezTo>
                    <a:cubicBezTo>
                      <a:pt x="68059" y="81424"/>
                      <a:pt x="57839" y="94826"/>
                      <a:pt x="35231" y="110806"/>
                    </a:cubicBezTo>
                    <a:cubicBezTo>
                      <a:pt x="12623" y="126785"/>
                      <a:pt x="-14256" y="80751"/>
                      <a:pt x="17980" y="68276"/>
                    </a:cubicBezTo>
                    <a:cubicBezTo>
                      <a:pt x="50217" y="55799"/>
                      <a:pt x="76124" y="74878"/>
                      <a:pt x="68460" y="54854"/>
                    </a:cubicBezTo>
                    <a:cubicBezTo>
                      <a:pt x="63533" y="41987"/>
                      <a:pt x="40297" y="43583"/>
                      <a:pt x="44007" y="26764"/>
                    </a:cubicBezTo>
                    <a:cubicBezTo>
                      <a:pt x="47599" y="10474"/>
                      <a:pt x="75052" y="19961"/>
                      <a:pt x="81962" y="39923"/>
                    </a:cubicBezTo>
                    <a:cubicBezTo>
                      <a:pt x="88873" y="59884"/>
                      <a:pt x="107119" y="54094"/>
                      <a:pt x="95060" y="37492"/>
                    </a:cubicBezTo>
                    <a:cubicBezTo>
                      <a:pt x="83000" y="20891"/>
                      <a:pt x="70458" y="10111"/>
                      <a:pt x="80046" y="3240"/>
                    </a:cubicBezTo>
                    <a:cubicBezTo>
                      <a:pt x="89633" y="-3629"/>
                      <a:pt x="113783" y="11811"/>
                      <a:pt x="123792" y="34647"/>
                    </a:cubicBezTo>
                    <a:cubicBezTo>
                      <a:pt x="128796" y="46063"/>
                      <a:pt x="253296" y="35075"/>
                      <a:pt x="265488" y="32549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39">
                <a:extLst>
                  <a:ext uri="{FF2B5EF4-FFF2-40B4-BE49-F238E27FC236}">
                    <a16:creationId xmlns:a16="http://schemas.microsoft.com/office/drawing/2014/main" id="{06847055-C5B6-5A02-CB99-C9D055DAF5AE}"/>
                  </a:ext>
                </a:extLst>
              </p:cNvPr>
              <p:cNvSpPr/>
              <p:nvPr/>
            </p:nvSpPr>
            <p:spPr>
              <a:xfrm rot="236373" flipH="1">
                <a:off x="2787952" y="4096435"/>
                <a:ext cx="607250" cy="543903"/>
              </a:xfrm>
              <a:custGeom>
                <a:avLst/>
                <a:gdLst/>
                <a:ahLst/>
                <a:cxnLst/>
                <a:rect l="l" t="t" r="r" b="b"/>
                <a:pathLst>
                  <a:path w="173835" h="155701" extrusionOk="0">
                    <a:moveTo>
                      <a:pt x="176936" y="46312"/>
                    </a:moveTo>
                    <a:cubicBezTo>
                      <a:pt x="148119" y="64845"/>
                      <a:pt x="99508" y="106023"/>
                      <a:pt x="99336" y="114402"/>
                    </a:cubicBezTo>
                    <a:cubicBezTo>
                      <a:pt x="98998" y="130917"/>
                      <a:pt x="95310" y="155768"/>
                      <a:pt x="82188" y="152404"/>
                    </a:cubicBezTo>
                    <a:cubicBezTo>
                      <a:pt x="69068" y="149041"/>
                      <a:pt x="77497" y="118893"/>
                      <a:pt x="77497" y="118893"/>
                    </a:cubicBezTo>
                    <a:cubicBezTo>
                      <a:pt x="77497" y="118893"/>
                      <a:pt x="78238" y="116134"/>
                      <a:pt x="76871" y="115211"/>
                    </a:cubicBezTo>
                    <a:cubicBezTo>
                      <a:pt x="75324" y="114168"/>
                      <a:pt x="71602" y="115229"/>
                      <a:pt x="70781" y="120683"/>
                    </a:cubicBezTo>
                    <a:cubicBezTo>
                      <a:pt x="69235" y="130950"/>
                      <a:pt x="73594" y="161730"/>
                      <a:pt x="55654" y="156757"/>
                    </a:cubicBezTo>
                    <a:cubicBezTo>
                      <a:pt x="39004" y="152141"/>
                      <a:pt x="61354" y="131804"/>
                      <a:pt x="54366" y="126181"/>
                    </a:cubicBezTo>
                    <a:cubicBezTo>
                      <a:pt x="47379" y="120560"/>
                      <a:pt x="43319" y="132162"/>
                      <a:pt x="31252" y="148352"/>
                    </a:cubicBezTo>
                    <a:cubicBezTo>
                      <a:pt x="19185" y="164543"/>
                      <a:pt x="-9857" y="138693"/>
                      <a:pt x="9679" y="122756"/>
                    </a:cubicBezTo>
                    <a:cubicBezTo>
                      <a:pt x="29216" y="106820"/>
                      <a:pt x="51493" y="114197"/>
                      <a:pt x="41653" y="102042"/>
                    </a:cubicBezTo>
                    <a:cubicBezTo>
                      <a:pt x="35329" y="94231"/>
                      <a:pt x="19576" y="100589"/>
                      <a:pt x="18349" y="88088"/>
                    </a:cubicBezTo>
                    <a:cubicBezTo>
                      <a:pt x="17159" y="75978"/>
                      <a:pt x="38340" y="76355"/>
                      <a:pt x="47643" y="88636"/>
                    </a:cubicBezTo>
                    <a:cubicBezTo>
                      <a:pt x="56946" y="100919"/>
                      <a:pt x="68291" y="92780"/>
                      <a:pt x="56177" y="83992"/>
                    </a:cubicBezTo>
                    <a:cubicBezTo>
                      <a:pt x="44063" y="75203"/>
                      <a:pt x="32929" y="70562"/>
                      <a:pt x="38025" y="63631"/>
                    </a:cubicBezTo>
                    <a:cubicBezTo>
                      <a:pt x="43122" y="56700"/>
                      <a:pt x="63359" y="61951"/>
                      <a:pt x="75459" y="75526"/>
                    </a:cubicBezTo>
                    <a:cubicBezTo>
                      <a:pt x="81509" y="82312"/>
                      <a:pt x="165365" y="46560"/>
                      <a:pt x="173249" y="42052"/>
                    </a:cubicBezTo>
                    <a:cubicBezTo>
                      <a:pt x="173249" y="42052"/>
                      <a:pt x="122797" y="51318"/>
                      <a:pt x="96635" y="61720"/>
                    </a:cubicBezTo>
                    <a:cubicBezTo>
                      <a:pt x="70473" y="72120"/>
                      <a:pt x="57365" y="59597"/>
                      <a:pt x="69712" y="49761"/>
                    </a:cubicBezTo>
                    <a:cubicBezTo>
                      <a:pt x="82059" y="39925"/>
                      <a:pt x="69695" y="37944"/>
                      <a:pt x="53332" y="37059"/>
                    </a:cubicBezTo>
                    <a:cubicBezTo>
                      <a:pt x="36970" y="36173"/>
                      <a:pt x="18944" y="17476"/>
                      <a:pt x="41287" y="4899"/>
                    </a:cubicBezTo>
                    <a:cubicBezTo>
                      <a:pt x="63629" y="-7678"/>
                      <a:pt x="45125" y="18891"/>
                      <a:pt x="89136" y="30462"/>
                    </a:cubicBezTo>
                    <a:cubicBezTo>
                      <a:pt x="133146" y="42032"/>
                      <a:pt x="167852" y="31438"/>
                      <a:pt x="167852" y="314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39">
                <a:extLst>
                  <a:ext uri="{FF2B5EF4-FFF2-40B4-BE49-F238E27FC236}">
                    <a16:creationId xmlns:a16="http://schemas.microsoft.com/office/drawing/2014/main" id="{FA224EE3-D142-50C3-8636-971B8B36DD7D}"/>
                  </a:ext>
                </a:extLst>
              </p:cNvPr>
              <p:cNvSpPr/>
              <p:nvPr/>
            </p:nvSpPr>
            <p:spPr>
              <a:xfrm rot="236373" flipH="1">
                <a:off x="716956" y="2804890"/>
                <a:ext cx="2254602" cy="1563060"/>
              </a:xfrm>
              <a:custGeom>
                <a:avLst/>
                <a:gdLst/>
                <a:ahLst/>
                <a:cxnLst/>
                <a:rect l="l" t="t" r="r" b="b"/>
                <a:pathLst>
                  <a:path w="645416" h="447451" extrusionOk="0">
                    <a:moveTo>
                      <a:pt x="10060" y="388625"/>
                    </a:moveTo>
                    <a:cubicBezTo>
                      <a:pt x="8197" y="384433"/>
                      <a:pt x="6699" y="380088"/>
                      <a:pt x="5582" y="375639"/>
                    </a:cubicBezTo>
                    <a:cubicBezTo>
                      <a:pt x="1071" y="358143"/>
                      <a:pt x="-991" y="327793"/>
                      <a:pt x="33384" y="315646"/>
                    </a:cubicBezTo>
                    <a:cubicBezTo>
                      <a:pt x="82996" y="298115"/>
                      <a:pt x="392448" y="203390"/>
                      <a:pt x="477481" y="169339"/>
                    </a:cubicBezTo>
                    <a:cubicBezTo>
                      <a:pt x="562516" y="135289"/>
                      <a:pt x="628813" y="57362"/>
                      <a:pt x="648518" y="1595"/>
                    </a:cubicBezTo>
                    <a:cubicBezTo>
                      <a:pt x="648518" y="1595"/>
                      <a:pt x="627870" y="95105"/>
                      <a:pt x="485436" y="178999"/>
                    </a:cubicBezTo>
                    <a:cubicBezTo>
                      <a:pt x="485436" y="178999"/>
                      <a:pt x="304421" y="308702"/>
                      <a:pt x="239620" y="350998"/>
                    </a:cubicBezTo>
                    <a:cubicBezTo>
                      <a:pt x="174820" y="393295"/>
                      <a:pt x="33260" y="525298"/>
                      <a:pt x="10060" y="3886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39">
                <a:extLst>
                  <a:ext uri="{FF2B5EF4-FFF2-40B4-BE49-F238E27FC236}">
                    <a16:creationId xmlns:a16="http://schemas.microsoft.com/office/drawing/2014/main" id="{EB1F7EFB-CDE1-D715-4C90-448B5A24AAED}"/>
                  </a:ext>
                </a:extLst>
              </p:cNvPr>
              <p:cNvSpPr/>
              <p:nvPr/>
            </p:nvSpPr>
            <p:spPr>
              <a:xfrm rot="236373" flipH="1">
                <a:off x="746293" y="2756425"/>
                <a:ext cx="815595" cy="746540"/>
              </a:xfrm>
              <a:custGeom>
                <a:avLst/>
                <a:gdLst/>
                <a:ahLst/>
                <a:cxnLst/>
                <a:rect l="l" t="t" r="r" b="b"/>
                <a:pathLst>
                  <a:path w="233477" h="213709" extrusionOk="0">
                    <a:moveTo>
                      <a:pt x="236579" y="1595"/>
                    </a:moveTo>
                    <a:cubicBezTo>
                      <a:pt x="236579" y="1595"/>
                      <a:pt x="215930" y="95104"/>
                      <a:pt x="73497" y="178998"/>
                    </a:cubicBezTo>
                    <a:cubicBezTo>
                      <a:pt x="73497" y="178998"/>
                      <a:pt x="52646" y="193938"/>
                      <a:pt x="22601" y="215305"/>
                    </a:cubicBezTo>
                    <a:lnTo>
                      <a:pt x="36091" y="202589"/>
                    </a:lnTo>
                    <a:lnTo>
                      <a:pt x="6957" y="212942"/>
                    </a:lnTo>
                    <a:lnTo>
                      <a:pt x="32764" y="189908"/>
                    </a:lnTo>
                    <a:lnTo>
                      <a:pt x="3101" y="195656"/>
                    </a:lnTo>
                    <a:lnTo>
                      <a:pt x="16908" y="187196"/>
                    </a:lnTo>
                    <a:cubicBezTo>
                      <a:pt x="36738" y="180279"/>
                      <a:pt x="53425" y="174191"/>
                      <a:pt x="65542" y="169339"/>
                    </a:cubicBezTo>
                    <a:cubicBezTo>
                      <a:pt x="150576" y="135288"/>
                      <a:pt x="216872" y="57361"/>
                      <a:pt x="236579" y="15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39">
                <a:extLst>
                  <a:ext uri="{FF2B5EF4-FFF2-40B4-BE49-F238E27FC236}">
                    <a16:creationId xmlns:a16="http://schemas.microsoft.com/office/drawing/2014/main" id="{A61537F7-5D2B-C752-DA1F-2A4C04552F9C}"/>
                  </a:ext>
                </a:extLst>
              </p:cNvPr>
              <p:cNvSpPr/>
              <p:nvPr/>
            </p:nvSpPr>
            <p:spPr>
              <a:xfrm rot="236373" flipH="1">
                <a:off x="2612204" y="4134490"/>
                <a:ext cx="74396" cy="192038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54974" extrusionOk="0">
                    <a:moveTo>
                      <a:pt x="24144" y="56570"/>
                    </a:moveTo>
                    <a:cubicBezTo>
                      <a:pt x="24144" y="56570"/>
                      <a:pt x="4787" y="48466"/>
                      <a:pt x="3101" y="1595"/>
                    </a:cubicBezTo>
                    <a:cubicBezTo>
                      <a:pt x="3101" y="1595"/>
                      <a:pt x="27116" y="16864"/>
                      <a:pt x="24144" y="565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39">
                <a:extLst>
                  <a:ext uri="{FF2B5EF4-FFF2-40B4-BE49-F238E27FC236}">
                    <a16:creationId xmlns:a16="http://schemas.microsoft.com/office/drawing/2014/main" id="{E9F46FA7-7666-E510-5C78-72AFECB4BCFE}"/>
                  </a:ext>
                </a:extLst>
              </p:cNvPr>
              <p:cNvSpPr/>
              <p:nvPr/>
            </p:nvSpPr>
            <p:spPr>
              <a:xfrm rot="236373" flipH="1">
                <a:off x="2481251" y="3974885"/>
                <a:ext cx="52856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39061" extrusionOk="0">
                    <a:moveTo>
                      <a:pt x="18051" y="40656"/>
                    </a:moveTo>
                    <a:cubicBezTo>
                      <a:pt x="18051" y="40656"/>
                      <a:pt x="4299" y="34899"/>
                      <a:pt x="3101" y="1595"/>
                    </a:cubicBezTo>
                    <a:cubicBezTo>
                      <a:pt x="3101" y="1595"/>
                      <a:pt x="20163" y="12445"/>
                      <a:pt x="18051" y="406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39">
                <a:extLst>
                  <a:ext uri="{FF2B5EF4-FFF2-40B4-BE49-F238E27FC236}">
                    <a16:creationId xmlns:a16="http://schemas.microsoft.com/office/drawing/2014/main" id="{B4557878-BCE8-AA87-C85C-95BB8F5DF13C}"/>
                  </a:ext>
                </a:extLst>
              </p:cNvPr>
              <p:cNvSpPr/>
              <p:nvPr/>
            </p:nvSpPr>
            <p:spPr>
              <a:xfrm rot="236373" flipH="1">
                <a:off x="2832966" y="4058184"/>
                <a:ext cx="52856" cy="136447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39060" extrusionOk="0">
                    <a:moveTo>
                      <a:pt x="18051" y="40656"/>
                    </a:moveTo>
                    <a:cubicBezTo>
                      <a:pt x="18051" y="40656"/>
                      <a:pt x="4299" y="34899"/>
                      <a:pt x="3101" y="1595"/>
                    </a:cubicBezTo>
                    <a:cubicBezTo>
                      <a:pt x="3101" y="1595"/>
                      <a:pt x="20164" y="12445"/>
                      <a:pt x="18051" y="406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39">
                <a:extLst>
                  <a:ext uri="{FF2B5EF4-FFF2-40B4-BE49-F238E27FC236}">
                    <a16:creationId xmlns:a16="http://schemas.microsoft.com/office/drawing/2014/main" id="{D6779F5C-D976-76D2-D62E-82CAAC54AB44}"/>
                  </a:ext>
                </a:extLst>
              </p:cNvPr>
              <p:cNvSpPr/>
              <p:nvPr/>
            </p:nvSpPr>
            <p:spPr>
              <a:xfrm rot="236373" flipH="1">
                <a:off x="1870201" y="3687894"/>
                <a:ext cx="35240" cy="90964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26040" extrusionOk="0">
                    <a:moveTo>
                      <a:pt x="13069" y="27635"/>
                    </a:moveTo>
                    <a:cubicBezTo>
                      <a:pt x="13069" y="27635"/>
                      <a:pt x="3899" y="23798"/>
                      <a:pt x="3101" y="1595"/>
                    </a:cubicBezTo>
                    <a:cubicBezTo>
                      <a:pt x="3101" y="1595"/>
                      <a:pt x="14477" y="8828"/>
                      <a:pt x="13069" y="27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39">
                <a:extLst>
                  <a:ext uri="{FF2B5EF4-FFF2-40B4-BE49-F238E27FC236}">
                    <a16:creationId xmlns:a16="http://schemas.microsoft.com/office/drawing/2014/main" id="{69510849-92EE-A1B1-AC2A-4BFF55B94674}"/>
                  </a:ext>
                </a:extLst>
              </p:cNvPr>
              <p:cNvSpPr/>
              <p:nvPr/>
            </p:nvSpPr>
            <p:spPr>
              <a:xfrm rot="236373" flipH="1">
                <a:off x="2220419" y="3957779"/>
                <a:ext cx="52860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2" h="39061" extrusionOk="0">
                    <a:moveTo>
                      <a:pt x="18052" y="40657"/>
                    </a:moveTo>
                    <a:cubicBezTo>
                      <a:pt x="18052" y="40657"/>
                      <a:pt x="4298" y="34900"/>
                      <a:pt x="3101" y="1595"/>
                    </a:cubicBezTo>
                    <a:cubicBezTo>
                      <a:pt x="3101" y="1595"/>
                      <a:pt x="20164" y="12445"/>
                      <a:pt x="18052" y="40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39">
                <a:extLst>
                  <a:ext uri="{FF2B5EF4-FFF2-40B4-BE49-F238E27FC236}">
                    <a16:creationId xmlns:a16="http://schemas.microsoft.com/office/drawing/2014/main" id="{89608A99-932F-CB8F-C35E-F34F04163A56}"/>
                  </a:ext>
                </a:extLst>
              </p:cNvPr>
              <p:cNvSpPr/>
              <p:nvPr/>
            </p:nvSpPr>
            <p:spPr>
              <a:xfrm rot="236373" flipH="1">
                <a:off x="2093584" y="3743617"/>
                <a:ext cx="52860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2" h="39061" extrusionOk="0">
                    <a:moveTo>
                      <a:pt x="18053" y="40657"/>
                    </a:moveTo>
                    <a:cubicBezTo>
                      <a:pt x="18053" y="40657"/>
                      <a:pt x="4299" y="34899"/>
                      <a:pt x="3101" y="1595"/>
                    </a:cubicBezTo>
                    <a:cubicBezTo>
                      <a:pt x="3101" y="1595"/>
                      <a:pt x="20164" y="12445"/>
                      <a:pt x="18053" y="40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39">
                <a:extLst>
                  <a:ext uri="{FF2B5EF4-FFF2-40B4-BE49-F238E27FC236}">
                    <a16:creationId xmlns:a16="http://schemas.microsoft.com/office/drawing/2014/main" id="{3DA47164-5A7E-65E0-6206-31EC11010153}"/>
                  </a:ext>
                </a:extLst>
              </p:cNvPr>
              <p:cNvSpPr/>
              <p:nvPr/>
            </p:nvSpPr>
            <p:spPr>
              <a:xfrm rot="236373" flipH="1">
                <a:off x="1137467" y="3352555"/>
                <a:ext cx="1743906" cy="1027418"/>
              </a:xfrm>
              <a:custGeom>
                <a:avLst/>
                <a:gdLst/>
                <a:ahLst/>
                <a:cxnLst/>
                <a:rect l="l" t="t" r="r" b="b"/>
                <a:pathLst>
                  <a:path w="499221" h="294115" extrusionOk="0">
                    <a:moveTo>
                      <a:pt x="502323" y="1595"/>
                    </a:moveTo>
                    <a:cubicBezTo>
                      <a:pt x="490997" y="9654"/>
                      <a:pt x="478560" y="17681"/>
                      <a:pt x="465014" y="25675"/>
                    </a:cubicBezTo>
                    <a:cubicBezTo>
                      <a:pt x="465014" y="25675"/>
                      <a:pt x="284000" y="155414"/>
                      <a:pt x="219177" y="197691"/>
                    </a:cubicBezTo>
                    <a:cubicBezTo>
                      <a:pt x="162332" y="234819"/>
                      <a:pt x="46240" y="341113"/>
                      <a:pt x="3101" y="273934"/>
                    </a:cubicBezTo>
                    <a:cubicBezTo>
                      <a:pt x="21768" y="279306"/>
                      <a:pt x="54706" y="279740"/>
                      <a:pt x="103506" y="254419"/>
                    </a:cubicBezTo>
                    <a:cubicBezTo>
                      <a:pt x="189870" y="209644"/>
                      <a:pt x="294428" y="129688"/>
                      <a:pt x="368888" y="78511"/>
                    </a:cubicBezTo>
                    <a:cubicBezTo>
                      <a:pt x="434005" y="33709"/>
                      <a:pt x="489473" y="7437"/>
                      <a:pt x="502323" y="1595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31" name="Google Shape;2631;p39">
                <a:extLst>
                  <a:ext uri="{FF2B5EF4-FFF2-40B4-BE49-F238E27FC236}">
                    <a16:creationId xmlns:a16="http://schemas.microsoft.com/office/drawing/2014/main" id="{D48195E8-8FD4-F5D1-FAF5-A2B5EC86A15E}"/>
                  </a:ext>
                </a:extLst>
              </p:cNvPr>
              <p:cNvGrpSpPr/>
              <p:nvPr/>
            </p:nvGrpSpPr>
            <p:grpSpPr>
              <a:xfrm rot="236305" flipH="1">
                <a:off x="1601487" y="3604200"/>
                <a:ext cx="2088546" cy="979767"/>
                <a:chOff x="5207135" y="3378420"/>
                <a:chExt cx="597709" cy="280394"/>
              </a:xfrm>
            </p:grpSpPr>
            <p:sp>
              <p:nvSpPr>
                <p:cNvPr id="2632" name="Google Shape;2632;p39">
                  <a:extLst>
                    <a:ext uri="{FF2B5EF4-FFF2-40B4-BE49-F238E27FC236}">
                      <a16:creationId xmlns:a16="http://schemas.microsoft.com/office/drawing/2014/main" id="{7AC0372E-E4A3-5F82-F6C4-0807F5DE73B4}"/>
                    </a:ext>
                  </a:extLst>
                </p:cNvPr>
                <p:cNvSpPr/>
                <p:nvPr/>
              </p:nvSpPr>
              <p:spPr>
                <a:xfrm>
                  <a:off x="5365139" y="3548279"/>
                  <a:ext cx="29205" cy="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5" h="9130" extrusionOk="0">
                      <a:moveTo>
                        <a:pt x="29686" y="5401"/>
                      </a:moveTo>
                      <a:cubicBezTo>
                        <a:pt x="21733" y="8277"/>
                        <a:pt x="12869" y="6992"/>
                        <a:pt x="6060" y="1976"/>
                      </a:cubicBezTo>
                      <a:cubicBezTo>
                        <a:pt x="4190" y="574"/>
                        <a:pt x="1938" y="3392"/>
                        <a:pt x="3796" y="4821"/>
                      </a:cubicBezTo>
                      <a:cubicBezTo>
                        <a:pt x="11597" y="10783"/>
                        <a:pt x="21902" y="12349"/>
                        <a:pt x="31123" y="8975"/>
                      </a:cubicBezTo>
                      <a:cubicBezTo>
                        <a:pt x="33451" y="8103"/>
                        <a:pt x="32012" y="4551"/>
                        <a:pt x="29686" y="54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3" name="Google Shape;2633;p39">
                  <a:extLst>
                    <a:ext uri="{FF2B5EF4-FFF2-40B4-BE49-F238E27FC236}">
                      <a16:creationId xmlns:a16="http://schemas.microsoft.com/office/drawing/2014/main" id="{E75D598F-7DF7-3AC0-D1CE-22679A125DB2}"/>
                    </a:ext>
                  </a:extLst>
                </p:cNvPr>
                <p:cNvSpPr/>
                <p:nvPr/>
              </p:nvSpPr>
              <p:spPr>
                <a:xfrm>
                  <a:off x="5333828" y="3534784"/>
                  <a:ext cx="11983" cy="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3" h="7047" extrusionOk="0">
                      <a:moveTo>
                        <a:pt x="14060" y="5402"/>
                      </a:moveTo>
                      <a:lnTo>
                        <a:pt x="5451" y="1731"/>
                      </a:lnTo>
                      <a:cubicBezTo>
                        <a:pt x="4594" y="1365"/>
                        <a:pt x="3602" y="1764"/>
                        <a:pt x="3237" y="2621"/>
                      </a:cubicBezTo>
                      <a:cubicBezTo>
                        <a:pt x="2871" y="3479"/>
                        <a:pt x="3270" y="4470"/>
                        <a:pt x="4127" y="4836"/>
                      </a:cubicBezTo>
                      <a:lnTo>
                        <a:pt x="12736" y="8507"/>
                      </a:lnTo>
                      <a:cubicBezTo>
                        <a:pt x="13593" y="8872"/>
                        <a:pt x="14584" y="8472"/>
                        <a:pt x="14949" y="7614"/>
                      </a:cubicBezTo>
                      <a:cubicBezTo>
                        <a:pt x="15313" y="6757"/>
                        <a:pt x="14915" y="5768"/>
                        <a:pt x="14060" y="54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4" name="Google Shape;2634;p39">
                  <a:extLst>
                    <a:ext uri="{FF2B5EF4-FFF2-40B4-BE49-F238E27FC236}">
                      <a16:creationId xmlns:a16="http://schemas.microsoft.com/office/drawing/2014/main" id="{9ABA9BB2-BCD8-6835-470A-4202139B73B6}"/>
                    </a:ext>
                  </a:extLst>
                </p:cNvPr>
                <p:cNvSpPr/>
                <p:nvPr/>
              </p:nvSpPr>
              <p:spPr>
                <a:xfrm>
                  <a:off x="5385669" y="3582661"/>
                  <a:ext cx="22764" cy="18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" h="18866" extrusionOk="0">
                      <a:moveTo>
                        <a:pt x="22621" y="2037"/>
                      </a:moveTo>
                      <a:cubicBezTo>
                        <a:pt x="16385" y="6904"/>
                        <a:pt x="10149" y="11771"/>
                        <a:pt x="3912" y="16639"/>
                      </a:cubicBezTo>
                      <a:cubicBezTo>
                        <a:pt x="1780" y="18303"/>
                        <a:pt x="4289" y="21682"/>
                        <a:pt x="6415" y="20009"/>
                      </a:cubicBezTo>
                      <a:cubicBezTo>
                        <a:pt x="12635" y="15119"/>
                        <a:pt x="18854" y="10228"/>
                        <a:pt x="25073" y="5338"/>
                      </a:cubicBezTo>
                      <a:cubicBezTo>
                        <a:pt x="27154" y="3702"/>
                        <a:pt x="24711" y="405"/>
                        <a:pt x="22621" y="20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5" name="Google Shape;2635;p39">
                  <a:extLst>
                    <a:ext uri="{FF2B5EF4-FFF2-40B4-BE49-F238E27FC236}">
                      <a16:creationId xmlns:a16="http://schemas.microsoft.com/office/drawing/2014/main" id="{5BB8567A-23F7-9574-78A1-34A1966B8F09}"/>
                    </a:ext>
                  </a:extLst>
                </p:cNvPr>
                <p:cNvSpPr/>
                <p:nvPr/>
              </p:nvSpPr>
              <p:spPr>
                <a:xfrm>
                  <a:off x="5372778" y="3618061"/>
                  <a:ext cx="9170" cy="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0" h="13768" extrusionOk="0">
                      <a:moveTo>
                        <a:pt x="11142" y="1730"/>
                      </a:moveTo>
                      <a:cubicBezTo>
                        <a:pt x="10197" y="1355"/>
                        <a:pt x="9123" y="1787"/>
                        <a:pt x="8700" y="2712"/>
                      </a:cubicBezTo>
                      <a:cubicBezTo>
                        <a:pt x="6882" y="6080"/>
                        <a:pt x="5065" y="9448"/>
                        <a:pt x="3247" y="12817"/>
                      </a:cubicBezTo>
                      <a:cubicBezTo>
                        <a:pt x="2852" y="13751"/>
                        <a:pt x="3286" y="14829"/>
                        <a:pt x="4217" y="15230"/>
                      </a:cubicBezTo>
                      <a:cubicBezTo>
                        <a:pt x="5152" y="15601"/>
                        <a:pt x="6213" y="15174"/>
                        <a:pt x="6631" y="14260"/>
                      </a:cubicBezTo>
                      <a:cubicBezTo>
                        <a:pt x="8462" y="10897"/>
                        <a:pt x="10293" y="7534"/>
                        <a:pt x="12124" y="4172"/>
                      </a:cubicBezTo>
                      <a:cubicBezTo>
                        <a:pt x="12524" y="3226"/>
                        <a:pt x="12085" y="2135"/>
                        <a:pt x="11142" y="17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6" name="Google Shape;2636;p39">
                  <a:extLst>
                    <a:ext uri="{FF2B5EF4-FFF2-40B4-BE49-F238E27FC236}">
                      <a16:creationId xmlns:a16="http://schemas.microsoft.com/office/drawing/2014/main" id="{4F0EEB7D-4C77-5841-3A70-2833D3821197}"/>
                    </a:ext>
                  </a:extLst>
                </p:cNvPr>
                <p:cNvSpPr/>
                <p:nvPr/>
              </p:nvSpPr>
              <p:spPr>
                <a:xfrm>
                  <a:off x="5303426" y="3648776"/>
                  <a:ext cx="7257" cy="10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7" h="10038" extrusionOk="0">
                      <a:moveTo>
                        <a:pt x="10226" y="2808"/>
                      </a:moveTo>
                      <a:cubicBezTo>
                        <a:pt x="9812" y="1822"/>
                        <a:pt x="8690" y="1343"/>
                        <a:pt x="7692" y="1727"/>
                      </a:cubicBezTo>
                      <a:cubicBezTo>
                        <a:pt x="4411" y="3110"/>
                        <a:pt x="2553" y="6607"/>
                        <a:pt x="3245" y="10100"/>
                      </a:cubicBezTo>
                      <a:cubicBezTo>
                        <a:pt x="3317" y="10549"/>
                        <a:pt x="3546" y="10957"/>
                        <a:pt x="3892" y="11252"/>
                      </a:cubicBezTo>
                      <a:cubicBezTo>
                        <a:pt x="4650" y="11855"/>
                        <a:pt x="5754" y="11729"/>
                        <a:pt x="6356" y="10970"/>
                      </a:cubicBezTo>
                      <a:cubicBezTo>
                        <a:pt x="6650" y="10601"/>
                        <a:pt x="6782" y="10128"/>
                        <a:pt x="6723" y="9660"/>
                      </a:cubicBezTo>
                      <a:cubicBezTo>
                        <a:pt x="6710" y="9532"/>
                        <a:pt x="6705" y="9404"/>
                        <a:pt x="6697" y="9277"/>
                      </a:cubicBezTo>
                      <a:cubicBezTo>
                        <a:pt x="6701" y="9220"/>
                        <a:pt x="6703" y="9163"/>
                        <a:pt x="6708" y="9108"/>
                      </a:cubicBezTo>
                      <a:cubicBezTo>
                        <a:pt x="6736" y="8832"/>
                        <a:pt x="6780" y="8558"/>
                        <a:pt x="6840" y="8288"/>
                      </a:cubicBezTo>
                      <a:cubicBezTo>
                        <a:pt x="6849" y="8261"/>
                        <a:pt x="6857" y="8233"/>
                        <a:pt x="6866" y="8208"/>
                      </a:cubicBezTo>
                      <a:cubicBezTo>
                        <a:pt x="6916" y="8063"/>
                        <a:pt x="6974" y="7922"/>
                        <a:pt x="7028" y="7780"/>
                      </a:cubicBezTo>
                      <a:cubicBezTo>
                        <a:pt x="7134" y="7491"/>
                        <a:pt x="7258" y="7210"/>
                        <a:pt x="7399" y="6937"/>
                      </a:cubicBezTo>
                      <a:lnTo>
                        <a:pt x="7406" y="6921"/>
                      </a:lnTo>
                      <a:cubicBezTo>
                        <a:pt x="7484" y="6801"/>
                        <a:pt x="7566" y="6682"/>
                        <a:pt x="7652" y="6567"/>
                      </a:cubicBezTo>
                      <a:cubicBezTo>
                        <a:pt x="7744" y="6445"/>
                        <a:pt x="7842" y="6324"/>
                        <a:pt x="7943" y="6210"/>
                      </a:cubicBezTo>
                      <a:cubicBezTo>
                        <a:pt x="7988" y="6159"/>
                        <a:pt x="8033" y="6109"/>
                        <a:pt x="8080" y="6058"/>
                      </a:cubicBezTo>
                      <a:cubicBezTo>
                        <a:pt x="8106" y="6031"/>
                        <a:pt x="8102" y="6034"/>
                        <a:pt x="8117" y="6018"/>
                      </a:cubicBezTo>
                      <a:cubicBezTo>
                        <a:pt x="8282" y="5868"/>
                        <a:pt x="8579" y="5657"/>
                        <a:pt x="8642" y="5613"/>
                      </a:cubicBezTo>
                      <a:cubicBezTo>
                        <a:pt x="8699" y="5574"/>
                        <a:pt x="8757" y="5538"/>
                        <a:pt x="8815" y="5500"/>
                      </a:cubicBezTo>
                      <a:cubicBezTo>
                        <a:pt x="8924" y="5444"/>
                        <a:pt x="9037" y="5387"/>
                        <a:pt x="9145" y="5341"/>
                      </a:cubicBezTo>
                      <a:cubicBezTo>
                        <a:pt x="10131" y="4928"/>
                        <a:pt x="10610" y="3805"/>
                        <a:pt x="10226" y="2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7" name="Google Shape;2637;p39">
                  <a:extLst>
                    <a:ext uri="{FF2B5EF4-FFF2-40B4-BE49-F238E27FC236}">
                      <a16:creationId xmlns:a16="http://schemas.microsoft.com/office/drawing/2014/main" id="{F86BF9F5-F712-2ECE-0D71-2C48A6E79B53}"/>
                    </a:ext>
                  </a:extLst>
                </p:cNvPr>
                <p:cNvSpPr/>
                <p:nvPr/>
              </p:nvSpPr>
              <p:spPr>
                <a:xfrm>
                  <a:off x="5292074" y="3641120"/>
                  <a:ext cx="12100" cy="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0" h="9875" extrusionOk="0">
                      <a:moveTo>
                        <a:pt x="14887" y="2245"/>
                      </a:moveTo>
                      <a:cubicBezTo>
                        <a:pt x="14335" y="1534"/>
                        <a:pt x="13320" y="1384"/>
                        <a:pt x="12586" y="1906"/>
                      </a:cubicBezTo>
                      <a:cubicBezTo>
                        <a:pt x="9615" y="3958"/>
                        <a:pt x="6730" y="6136"/>
                        <a:pt x="3818" y="8271"/>
                      </a:cubicBezTo>
                      <a:cubicBezTo>
                        <a:pt x="3031" y="8856"/>
                        <a:pt x="2867" y="9967"/>
                        <a:pt x="3451" y="10754"/>
                      </a:cubicBezTo>
                      <a:cubicBezTo>
                        <a:pt x="4035" y="11541"/>
                        <a:pt x="5147" y="11705"/>
                        <a:pt x="5934" y="11120"/>
                      </a:cubicBezTo>
                      <a:cubicBezTo>
                        <a:pt x="8815" y="8944"/>
                        <a:pt x="11728" y="6804"/>
                        <a:pt x="14547" y="4547"/>
                      </a:cubicBezTo>
                      <a:cubicBezTo>
                        <a:pt x="15263" y="3997"/>
                        <a:pt x="15414" y="2978"/>
                        <a:pt x="14887" y="22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8" name="Google Shape;2638;p39">
                  <a:extLst>
                    <a:ext uri="{FF2B5EF4-FFF2-40B4-BE49-F238E27FC236}">
                      <a16:creationId xmlns:a16="http://schemas.microsoft.com/office/drawing/2014/main" id="{D09CA170-2375-8515-B116-CC3C105F4042}"/>
                    </a:ext>
                  </a:extLst>
                </p:cNvPr>
                <p:cNvSpPr/>
                <p:nvPr/>
              </p:nvSpPr>
              <p:spPr>
                <a:xfrm>
                  <a:off x="5339329" y="3635249"/>
                  <a:ext cx="6538" cy="23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" h="23138" extrusionOk="0">
                      <a:moveTo>
                        <a:pt x="6822" y="23047"/>
                      </a:moveTo>
                      <a:cubicBezTo>
                        <a:pt x="5685" y="16518"/>
                        <a:pt x="6611" y="9796"/>
                        <a:pt x="9471" y="3818"/>
                      </a:cubicBezTo>
                      <a:cubicBezTo>
                        <a:pt x="10375" y="1892"/>
                        <a:pt x="7384" y="643"/>
                        <a:pt x="6445" y="2528"/>
                      </a:cubicBezTo>
                      <a:cubicBezTo>
                        <a:pt x="3283" y="9015"/>
                        <a:pt x="2329" y="16359"/>
                        <a:pt x="3730" y="23438"/>
                      </a:cubicBezTo>
                      <a:cubicBezTo>
                        <a:pt x="4110" y="25391"/>
                        <a:pt x="7178" y="25035"/>
                        <a:pt x="6822" y="230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9" name="Google Shape;2639;p39">
                  <a:extLst>
                    <a:ext uri="{FF2B5EF4-FFF2-40B4-BE49-F238E27FC236}">
                      <a16:creationId xmlns:a16="http://schemas.microsoft.com/office/drawing/2014/main" id="{0757E94C-83FF-D7C3-DBE2-6AC82407DAEC}"/>
                    </a:ext>
                  </a:extLst>
                </p:cNvPr>
                <p:cNvSpPr/>
                <p:nvPr/>
              </p:nvSpPr>
              <p:spPr>
                <a:xfrm>
                  <a:off x="5342500" y="3612099"/>
                  <a:ext cx="9812" cy="7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2" h="7961" extrusionOk="0">
                      <a:moveTo>
                        <a:pt x="12545" y="2349"/>
                      </a:moveTo>
                      <a:cubicBezTo>
                        <a:pt x="11906" y="1524"/>
                        <a:pt x="10730" y="1350"/>
                        <a:pt x="9880" y="1955"/>
                      </a:cubicBezTo>
                      <a:cubicBezTo>
                        <a:pt x="7871" y="3363"/>
                        <a:pt x="5863" y="4770"/>
                        <a:pt x="3855" y="6176"/>
                      </a:cubicBezTo>
                      <a:cubicBezTo>
                        <a:pt x="3029" y="6801"/>
                        <a:pt x="2855" y="7973"/>
                        <a:pt x="3465" y="8811"/>
                      </a:cubicBezTo>
                      <a:cubicBezTo>
                        <a:pt x="4097" y="9626"/>
                        <a:pt x="5259" y="9798"/>
                        <a:pt x="6099" y="9200"/>
                      </a:cubicBezTo>
                      <a:lnTo>
                        <a:pt x="12151" y="5015"/>
                      </a:lnTo>
                      <a:cubicBezTo>
                        <a:pt x="12987" y="4382"/>
                        <a:pt x="13162" y="3196"/>
                        <a:pt x="12545" y="23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0" name="Google Shape;2640;p39">
                  <a:extLst>
                    <a:ext uri="{FF2B5EF4-FFF2-40B4-BE49-F238E27FC236}">
                      <a16:creationId xmlns:a16="http://schemas.microsoft.com/office/drawing/2014/main" id="{8487A6D1-B257-34FE-8254-0E88A9101A06}"/>
                    </a:ext>
                  </a:extLst>
                </p:cNvPr>
                <p:cNvSpPr/>
                <p:nvPr/>
              </p:nvSpPr>
              <p:spPr>
                <a:xfrm>
                  <a:off x="5306173" y="3594664"/>
                  <a:ext cx="17926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6" h="5875" extrusionOk="0">
                      <a:moveTo>
                        <a:pt x="19942" y="3870"/>
                      </a:moveTo>
                      <a:cubicBezTo>
                        <a:pt x="15102" y="1768"/>
                        <a:pt x="9759" y="1103"/>
                        <a:pt x="4551" y="1957"/>
                      </a:cubicBezTo>
                      <a:cubicBezTo>
                        <a:pt x="2362" y="2321"/>
                        <a:pt x="2769" y="5721"/>
                        <a:pt x="4985" y="5393"/>
                      </a:cubicBezTo>
                      <a:cubicBezTo>
                        <a:pt x="9573" y="4707"/>
                        <a:pt x="14262" y="5367"/>
                        <a:pt x="18482" y="7293"/>
                      </a:cubicBezTo>
                      <a:cubicBezTo>
                        <a:pt x="20660" y="8287"/>
                        <a:pt x="22143" y="4826"/>
                        <a:pt x="19942" y="38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1" name="Google Shape;2641;p39">
                  <a:extLst>
                    <a:ext uri="{FF2B5EF4-FFF2-40B4-BE49-F238E27FC236}">
                      <a16:creationId xmlns:a16="http://schemas.microsoft.com/office/drawing/2014/main" id="{C0EAF5C2-F9A8-CF2C-159F-F90908A8130B}"/>
                    </a:ext>
                  </a:extLst>
                </p:cNvPr>
                <p:cNvSpPr/>
                <p:nvPr/>
              </p:nvSpPr>
              <p:spPr>
                <a:xfrm>
                  <a:off x="5339010" y="3579317"/>
                  <a:ext cx="1062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8" h="10848" extrusionOk="0">
                      <a:moveTo>
                        <a:pt x="13074" y="9241"/>
                      </a:moveTo>
                      <a:lnTo>
                        <a:pt x="5994" y="1985"/>
                      </a:lnTo>
                      <a:cubicBezTo>
                        <a:pt x="5218" y="1369"/>
                        <a:pt x="4089" y="1497"/>
                        <a:pt x="3470" y="2271"/>
                      </a:cubicBezTo>
                      <a:cubicBezTo>
                        <a:pt x="2883" y="3056"/>
                        <a:pt x="3009" y="4162"/>
                        <a:pt x="3757" y="4795"/>
                      </a:cubicBezTo>
                      <a:cubicBezTo>
                        <a:pt x="6117" y="7216"/>
                        <a:pt x="8476" y="9635"/>
                        <a:pt x="10836" y="12054"/>
                      </a:cubicBezTo>
                      <a:cubicBezTo>
                        <a:pt x="11613" y="12670"/>
                        <a:pt x="12742" y="12541"/>
                        <a:pt x="13361" y="11766"/>
                      </a:cubicBezTo>
                      <a:cubicBezTo>
                        <a:pt x="13948" y="10981"/>
                        <a:pt x="13822" y="9875"/>
                        <a:pt x="13074" y="92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2" name="Google Shape;2642;p39">
                  <a:extLst>
                    <a:ext uri="{FF2B5EF4-FFF2-40B4-BE49-F238E27FC236}">
                      <a16:creationId xmlns:a16="http://schemas.microsoft.com/office/drawing/2014/main" id="{B5CA85B4-51E9-509F-EC70-98D18F95F666}"/>
                    </a:ext>
                  </a:extLst>
                </p:cNvPr>
                <p:cNvSpPr/>
                <p:nvPr/>
              </p:nvSpPr>
              <p:spPr>
                <a:xfrm>
                  <a:off x="5281677" y="3537060"/>
                  <a:ext cx="15891" cy="1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1" h="13907" extrusionOk="0">
                      <a:moveTo>
                        <a:pt x="18683" y="12750"/>
                      </a:moveTo>
                      <a:cubicBezTo>
                        <a:pt x="15400" y="7915"/>
                        <a:pt x="10821" y="4104"/>
                        <a:pt x="5470" y="1753"/>
                      </a:cubicBezTo>
                      <a:cubicBezTo>
                        <a:pt x="3431" y="854"/>
                        <a:pt x="2068" y="4044"/>
                        <a:pt x="4112" y="4938"/>
                      </a:cubicBezTo>
                      <a:cubicBezTo>
                        <a:pt x="8906" y="7038"/>
                        <a:pt x="13006" y="10454"/>
                        <a:pt x="15937" y="14789"/>
                      </a:cubicBezTo>
                      <a:cubicBezTo>
                        <a:pt x="17178" y="16615"/>
                        <a:pt x="19911" y="14569"/>
                        <a:pt x="18683" y="127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3" name="Google Shape;2643;p39">
                  <a:extLst>
                    <a:ext uri="{FF2B5EF4-FFF2-40B4-BE49-F238E27FC236}">
                      <a16:creationId xmlns:a16="http://schemas.microsoft.com/office/drawing/2014/main" id="{AC3792BB-B299-06F7-5FE9-A2D9BFD790CC}"/>
                    </a:ext>
                  </a:extLst>
                </p:cNvPr>
                <p:cNvSpPr/>
                <p:nvPr/>
              </p:nvSpPr>
              <p:spPr>
                <a:xfrm>
                  <a:off x="5291236" y="3554557"/>
                  <a:ext cx="7664" cy="9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4" h="9507" extrusionOk="0">
                      <a:moveTo>
                        <a:pt x="10438" y="8345"/>
                      </a:moveTo>
                      <a:cubicBezTo>
                        <a:pt x="9041" y="6329"/>
                        <a:pt x="7644" y="4313"/>
                        <a:pt x="6248" y="2297"/>
                      </a:cubicBezTo>
                      <a:cubicBezTo>
                        <a:pt x="5666" y="1528"/>
                        <a:pt x="4575" y="1366"/>
                        <a:pt x="3795" y="1934"/>
                      </a:cubicBezTo>
                      <a:cubicBezTo>
                        <a:pt x="3036" y="2522"/>
                        <a:pt x="2876" y="3605"/>
                        <a:pt x="3433" y="4388"/>
                      </a:cubicBezTo>
                      <a:cubicBezTo>
                        <a:pt x="4841" y="6395"/>
                        <a:pt x="6249" y="8402"/>
                        <a:pt x="7658" y="10409"/>
                      </a:cubicBezTo>
                      <a:cubicBezTo>
                        <a:pt x="8232" y="11168"/>
                        <a:pt x="9309" y="11328"/>
                        <a:pt x="10080" y="10769"/>
                      </a:cubicBezTo>
                      <a:cubicBezTo>
                        <a:pt x="10829" y="10188"/>
                        <a:pt x="10987" y="9118"/>
                        <a:pt x="10438" y="83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4" name="Google Shape;2644;p39">
                  <a:extLst>
                    <a:ext uri="{FF2B5EF4-FFF2-40B4-BE49-F238E27FC236}">
                      <a16:creationId xmlns:a16="http://schemas.microsoft.com/office/drawing/2014/main" id="{2C7ACBED-4A57-D65D-9498-B2C4046970A2}"/>
                    </a:ext>
                  </a:extLst>
                </p:cNvPr>
                <p:cNvSpPr/>
                <p:nvPr/>
              </p:nvSpPr>
              <p:spPr>
                <a:xfrm>
                  <a:off x="5252238" y="3552584"/>
                  <a:ext cx="13113" cy="1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4280" extrusionOk="0">
                      <a:moveTo>
                        <a:pt x="15883" y="13164"/>
                      </a:moveTo>
                      <a:cubicBezTo>
                        <a:pt x="12622" y="9526"/>
                        <a:pt x="9361" y="5889"/>
                        <a:pt x="6100" y="2250"/>
                      </a:cubicBezTo>
                      <a:cubicBezTo>
                        <a:pt x="5538" y="1534"/>
                        <a:pt x="4514" y="1383"/>
                        <a:pt x="3768" y="1906"/>
                      </a:cubicBezTo>
                      <a:cubicBezTo>
                        <a:pt x="3037" y="2459"/>
                        <a:pt x="2884" y="3497"/>
                        <a:pt x="3424" y="4238"/>
                      </a:cubicBezTo>
                      <a:cubicBezTo>
                        <a:pt x="6662" y="7892"/>
                        <a:pt x="9900" y="11547"/>
                        <a:pt x="13138" y="15203"/>
                      </a:cubicBezTo>
                      <a:cubicBezTo>
                        <a:pt x="13714" y="15937"/>
                        <a:pt x="14765" y="16093"/>
                        <a:pt x="15529" y="15557"/>
                      </a:cubicBezTo>
                      <a:cubicBezTo>
                        <a:pt x="16280" y="14989"/>
                        <a:pt x="16438" y="13924"/>
                        <a:pt x="15883" y="13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5" name="Google Shape;2645;p39">
                  <a:extLst>
                    <a:ext uri="{FF2B5EF4-FFF2-40B4-BE49-F238E27FC236}">
                      <a16:creationId xmlns:a16="http://schemas.microsoft.com/office/drawing/2014/main" id="{72DEB54A-1FCB-F690-C998-D9B96F44F7E1}"/>
                    </a:ext>
                  </a:extLst>
                </p:cNvPr>
                <p:cNvSpPr/>
                <p:nvPr/>
              </p:nvSpPr>
              <p:spPr>
                <a:xfrm>
                  <a:off x="5207135" y="3594584"/>
                  <a:ext cx="13516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6" h="9650" extrusionOk="0">
                      <a:moveTo>
                        <a:pt x="16505" y="2589"/>
                      </a:moveTo>
                      <a:cubicBezTo>
                        <a:pt x="16160" y="1783"/>
                        <a:pt x="15242" y="1391"/>
                        <a:pt x="14422" y="1701"/>
                      </a:cubicBezTo>
                      <a:cubicBezTo>
                        <a:pt x="10256" y="3204"/>
                        <a:pt x="6492" y="5645"/>
                        <a:pt x="3421" y="8836"/>
                      </a:cubicBezTo>
                      <a:cubicBezTo>
                        <a:pt x="2914" y="9483"/>
                        <a:pt x="3021" y="10418"/>
                        <a:pt x="3660" y="10934"/>
                      </a:cubicBezTo>
                      <a:cubicBezTo>
                        <a:pt x="4311" y="11428"/>
                        <a:pt x="5235" y="11323"/>
                        <a:pt x="5759" y="10696"/>
                      </a:cubicBezTo>
                      <a:cubicBezTo>
                        <a:pt x="6023" y="10433"/>
                        <a:pt x="6332" y="10142"/>
                        <a:pt x="6704" y="9815"/>
                      </a:cubicBezTo>
                      <a:cubicBezTo>
                        <a:pt x="7082" y="9481"/>
                        <a:pt x="7469" y="9158"/>
                        <a:pt x="7866" y="8846"/>
                      </a:cubicBezTo>
                      <a:cubicBezTo>
                        <a:pt x="8660" y="8223"/>
                        <a:pt x="9487" y="7644"/>
                        <a:pt x="10345" y="7113"/>
                      </a:cubicBezTo>
                      <a:cubicBezTo>
                        <a:pt x="10536" y="6994"/>
                        <a:pt x="10729" y="6879"/>
                        <a:pt x="10922" y="6766"/>
                      </a:cubicBezTo>
                      <a:cubicBezTo>
                        <a:pt x="11217" y="6594"/>
                        <a:pt x="11124" y="6645"/>
                        <a:pt x="11381" y="6508"/>
                      </a:cubicBezTo>
                      <a:cubicBezTo>
                        <a:pt x="11824" y="6267"/>
                        <a:pt x="12274" y="6041"/>
                        <a:pt x="12730" y="5827"/>
                      </a:cubicBezTo>
                      <a:cubicBezTo>
                        <a:pt x="13670" y="5388"/>
                        <a:pt x="14634" y="5002"/>
                        <a:pt x="15617" y="4672"/>
                      </a:cubicBezTo>
                      <a:cubicBezTo>
                        <a:pt x="16433" y="4338"/>
                        <a:pt x="16829" y="3410"/>
                        <a:pt x="16505" y="25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6" name="Google Shape;2646;p39">
                  <a:extLst>
                    <a:ext uri="{FF2B5EF4-FFF2-40B4-BE49-F238E27FC236}">
                      <a16:creationId xmlns:a16="http://schemas.microsoft.com/office/drawing/2014/main" id="{94FB5F77-5F4C-BA18-37C0-96A11F5922D1}"/>
                    </a:ext>
                  </a:extLst>
                </p:cNvPr>
                <p:cNvSpPr/>
                <p:nvPr/>
              </p:nvSpPr>
              <p:spPr>
                <a:xfrm>
                  <a:off x="5210511" y="3602765"/>
                  <a:ext cx="11719" cy="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9" h="9040" extrusionOk="0">
                      <a:moveTo>
                        <a:pt x="14497" y="2254"/>
                      </a:moveTo>
                      <a:cubicBezTo>
                        <a:pt x="13937" y="1533"/>
                        <a:pt x="12910" y="1381"/>
                        <a:pt x="12166" y="1909"/>
                      </a:cubicBezTo>
                      <a:cubicBezTo>
                        <a:pt x="9367" y="3821"/>
                        <a:pt x="6568" y="5733"/>
                        <a:pt x="3769" y="7645"/>
                      </a:cubicBezTo>
                      <a:cubicBezTo>
                        <a:pt x="3037" y="8198"/>
                        <a:pt x="2883" y="9236"/>
                        <a:pt x="3424" y="9977"/>
                      </a:cubicBezTo>
                      <a:cubicBezTo>
                        <a:pt x="3983" y="10698"/>
                        <a:pt x="5012" y="10850"/>
                        <a:pt x="5756" y="10321"/>
                      </a:cubicBezTo>
                      <a:cubicBezTo>
                        <a:pt x="8555" y="8409"/>
                        <a:pt x="11354" y="6498"/>
                        <a:pt x="14152" y="4586"/>
                      </a:cubicBezTo>
                      <a:cubicBezTo>
                        <a:pt x="14884" y="4033"/>
                        <a:pt x="15038" y="2995"/>
                        <a:pt x="14497" y="22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7" name="Google Shape;2647;p39">
                  <a:extLst>
                    <a:ext uri="{FF2B5EF4-FFF2-40B4-BE49-F238E27FC236}">
                      <a16:creationId xmlns:a16="http://schemas.microsoft.com/office/drawing/2014/main" id="{DCB5AECF-E5B4-3CB8-CC4F-744EFA48DFAE}"/>
                    </a:ext>
                  </a:extLst>
                </p:cNvPr>
                <p:cNvSpPr/>
                <p:nvPr/>
              </p:nvSpPr>
              <p:spPr>
                <a:xfrm>
                  <a:off x="5262642" y="3624705"/>
                  <a:ext cx="12398" cy="15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8" h="15891" extrusionOk="0">
                      <a:moveTo>
                        <a:pt x="14225" y="1746"/>
                      </a:moveTo>
                      <a:cubicBezTo>
                        <a:pt x="13158" y="1326"/>
                        <a:pt x="11949" y="1812"/>
                        <a:pt x="11470" y="2853"/>
                      </a:cubicBezTo>
                      <a:cubicBezTo>
                        <a:pt x="9191" y="6872"/>
                        <a:pt x="6537" y="10666"/>
                        <a:pt x="3544" y="14185"/>
                      </a:cubicBezTo>
                      <a:cubicBezTo>
                        <a:pt x="2844" y="15064"/>
                        <a:pt x="2989" y="16345"/>
                        <a:pt x="3869" y="17044"/>
                      </a:cubicBezTo>
                      <a:cubicBezTo>
                        <a:pt x="4748" y="17744"/>
                        <a:pt x="6028" y="17598"/>
                        <a:pt x="6728" y="16719"/>
                      </a:cubicBezTo>
                      <a:cubicBezTo>
                        <a:pt x="10002" y="12948"/>
                        <a:pt x="12885" y="8854"/>
                        <a:pt x="15332" y="4500"/>
                      </a:cubicBezTo>
                      <a:cubicBezTo>
                        <a:pt x="15784" y="3434"/>
                        <a:pt x="15289" y="2202"/>
                        <a:pt x="14225" y="17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8" name="Google Shape;2648;p39">
                  <a:extLst>
                    <a:ext uri="{FF2B5EF4-FFF2-40B4-BE49-F238E27FC236}">
                      <a16:creationId xmlns:a16="http://schemas.microsoft.com/office/drawing/2014/main" id="{15C4A046-6733-4F30-D197-8DF3D71991BD}"/>
                    </a:ext>
                  </a:extLst>
                </p:cNvPr>
                <p:cNvSpPr/>
                <p:nvPr/>
              </p:nvSpPr>
              <p:spPr>
                <a:xfrm>
                  <a:off x="5298810" y="3572165"/>
                  <a:ext cx="9581" cy="3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1" h="3911" extrusionOk="0">
                      <a:moveTo>
                        <a:pt x="12669" y="3296"/>
                      </a:moveTo>
                      <a:cubicBezTo>
                        <a:pt x="12604" y="2798"/>
                        <a:pt x="12349" y="2344"/>
                        <a:pt x="11958" y="2029"/>
                      </a:cubicBezTo>
                      <a:cubicBezTo>
                        <a:pt x="11809" y="1942"/>
                        <a:pt x="11661" y="1854"/>
                        <a:pt x="11513" y="1766"/>
                      </a:cubicBezTo>
                      <a:cubicBezTo>
                        <a:pt x="11199" y="1631"/>
                        <a:pt x="10855" y="1583"/>
                        <a:pt x="10516" y="1626"/>
                      </a:cubicBezTo>
                      <a:cubicBezTo>
                        <a:pt x="9508" y="1629"/>
                        <a:pt x="8500" y="1631"/>
                        <a:pt x="7492" y="1632"/>
                      </a:cubicBezTo>
                      <a:cubicBezTo>
                        <a:pt x="6376" y="1531"/>
                        <a:pt x="5251" y="1636"/>
                        <a:pt x="4173" y="1941"/>
                      </a:cubicBezTo>
                      <a:cubicBezTo>
                        <a:pt x="3285" y="2311"/>
                        <a:pt x="2866" y="3330"/>
                        <a:pt x="3235" y="4218"/>
                      </a:cubicBezTo>
                      <a:cubicBezTo>
                        <a:pt x="3407" y="4630"/>
                        <a:pt x="3731" y="4960"/>
                        <a:pt x="4139" y="5141"/>
                      </a:cubicBezTo>
                      <a:cubicBezTo>
                        <a:pt x="5370" y="5475"/>
                        <a:pt x="6652" y="5581"/>
                        <a:pt x="7922" y="5454"/>
                      </a:cubicBezTo>
                      <a:lnTo>
                        <a:pt x="11000" y="5448"/>
                      </a:lnTo>
                      <a:cubicBezTo>
                        <a:pt x="11499" y="5386"/>
                        <a:pt x="11953" y="5130"/>
                        <a:pt x="12265" y="4737"/>
                      </a:cubicBezTo>
                      <a:cubicBezTo>
                        <a:pt x="12584" y="4328"/>
                        <a:pt x="12729" y="3810"/>
                        <a:pt x="12669" y="32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9" name="Google Shape;2649;p39">
                  <a:extLst>
                    <a:ext uri="{FF2B5EF4-FFF2-40B4-BE49-F238E27FC236}">
                      <a16:creationId xmlns:a16="http://schemas.microsoft.com/office/drawing/2014/main" id="{B323D852-0C6E-3C12-05AC-5D47AF93F470}"/>
                    </a:ext>
                  </a:extLst>
                </p:cNvPr>
                <p:cNvSpPr/>
                <p:nvPr/>
              </p:nvSpPr>
              <p:spPr>
                <a:xfrm>
                  <a:off x="5597022" y="3436932"/>
                  <a:ext cx="19873" cy="1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3" h="10167" extrusionOk="0">
                      <a:moveTo>
                        <a:pt x="20592" y="1702"/>
                      </a:moveTo>
                      <a:cubicBezTo>
                        <a:pt x="15129" y="3883"/>
                        <a:pt x="9666" y="6064"/>
                        <a:pt x="4203" y="8246"/>
                      </a:cubicBezTo>
                      <a:cubicBezTo>
                        <a:pt x="2028" y="9115"/>
                        <a:pt x="3387" y="12498"/>
                        <a:pt x="5560" y="11618"/>
                      </a:cubicBezTo>
                      <a:cubicBezTo>
                        <a:pt x="11012" y="9411"/>
                        <a:pt x="16464" y="7204"/>
                        <a:pt x="21916" y="4995"/>
                      </a:cubicBezTo>
                      <a:cubicBezTo>
                        <a:pt x="22813" y="4599"/>
                        <a:pt x="23219" y="3551"/>
                        <a:pt x="22823" y="2653"/>
                      </a:cubicBezTo>
                      <a:cubicBezTo>
                        <a:pt x="22445" y="1799"/>
                        <a:pt x="21470" y="1383"/>
                        <a:pt x="20592" y="17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0" name="Google Shape;2650;p39">
                  <a:extLst>
                    <a:ext uri="{FF2B5EF4-FFF2-40B4-BE49-F238E27FC236}">
                      <a16:creationId xmlns:a16="http://schemas.microsoft.com/office/drawing/2014/main" id="{447D0BE2-E6D1-2917-7BCE-13A914692AB8}"/>
                    </a:ext>
                  </a:extLst>
                </p:cNvPr>
                <p:cNvSpPr/>
                <p:nvPr/>
              </p:nvSpPr>
              <p:spPr>
                <a:xfrm>
                  <a:off x="5642693" y="3418756"/>
                  <a:ext cx="16660" cy="1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0" h="10145" extrusionOk="0">
                      <a:moveTo>
                        <a:pt x="19709" y="2815"/>
                      </a:moveTo>
                      <a:cubicBezTo>
                        <a:pt x="19514" y="2024"/>
                        <a:pt x="18756" y="1504"/>
                        <a:pt x="17947" y="1608"/>
                      </a:cubicBezTo>
                      <a:cubicBezTo>
                        <a:pt x="15469" y="2209"/>
                        <a:pt x="13053" y="3038"/>
                        <a:pt x="10727" y="4084"/>
                      </a:cubicBezTo>
                      <a:cubicBezTo>
                        <a:pt x="8385" y="5173"/>
                        <a:pt x="6126" y="6433"/>
                        <a:pt x="3969" y="7854"/>
                      </a:cubicBezTo>
                      <a:cubicBezTo>
                        <a:pt x="3017" y="8571"/>
                        <a:pt x="2818" y="9920"/>
                        <a:pt x="3522" y="10882"/>
                      </a:cubicBezTo>
                      <a:cubicBezTo>
                        <a:pt x="4246" y="11822"/>
                        <a:pt x="5585" y="12019"/>
                        <a:pt x="6550" y="11329"/>
                      </a:cubicBezTo>
                      <a:cubicBezTo>
                        <a:pt x="7494" y="10639"/>
                        <a:pt x="8460" y="9979"/>
                        <a:pt x="9451" y="9358"/>
                      </a:cubicBezTo>
                      <a:cubicBezTo>
                        <a:pt x="9959" y="9038"/>
                        <a:pt x="10473" y="8729"/>
                        <a:pt x="10993" y="8429"/>
                      </a:cubicBezTo>
                      <a:cubicBezTo>
                        <a:pt x="11030" y="8408"/>
                        <a:pt x="11456" y="8165"/>
                        <a:pt x="11262" y="8275"/>
                      </a:cubicBezTo>
                      <a:cubicBezTo>
                        <a:pt x="11097" y="8368"/>
                        <a:pt x="11423" y="8186"/>
                        <a:pt x="11453" y="8169"/>
                      </a:cubicBezTo>
                      <a:cubicBezTo>
                        <a:pt x="11731" y="8017"/>
                        <a:pt x="12010" y="7868"/>
                        <a:pt x="12291" y="7721"/>
                      </a:cubicBezTo>
                      <a:cubicBezTo>
                        <a:pt x="14391" y="6606"/>
                        <a:pt x="16549" y="5606"/>
                        <a:pt x="18756" y="4725"/>
                      </a:cubicBezTo>
                      <a:cubicBezTo>
                        <a:pt x="19507" y="4416"/>
                        <a:pt x="19914" y="3600"/>
                        <a:pt x="19709" y="28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1" name="Google Shape;2651;p39">
                  <a:extLst>
                    <a:ext uri="{FF2B5EF4-FFF2-40B4-BE49-F238E27FC236}">
                      <a16:creationId xmlns:a16="http://schemas.microsoft.com/office/drawing/2014/main" id="{819FC510-DE2D-A60D-29DB-66CEE12AB081}"/>
                    </a:ext>
                  </a:extLst>
                </p:cNvPr>
                <p:cNvSpPr/>
                <p:nvPr/>
              </p:nvSpPr>
              <p:spPr>
                <a:xfrm>
                  <a:off x="5532577" y="3457034"/>
                  <a:ext cx="13232" cy="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2" h="9533" extrusionOk="0">
                      <a:moveTo>
                        <a:pt x="15926" y="2413"/>
                      </a:moveTo>
                      <a:cubicBezTo>
                        <a:pt x="15226" y="1519"/>
                        <a:pt x="13949" y="1330"/>
                        <a:pt x="13020" y="1983"/>
                      </a:cubicBezTo>
                      <a:cubicBezTo>
                        <a:pt x="9989" y="3803"/>
                        <a:pt x="6959" y="5624"/>
                        <a:pt x="3928" y="7444"/>
                      </a:cubicBezTo>
                      <a:cubicBezTo>
                        <a:pt x="3021" y="8124"/>
                        <a:pt x="2831" y="9408"/>
                        <a:pt x="3503" y="10321"/>
                      </a:cubicBezTo>
                      <a:cubicBezTo>
                        <a:pt x="4197" y="11204"/>
                        <a:pt x="5461" y="11390"/>
                        <a:pt x="6380" y="10745"/>
                      </a:cubicBezTo>
                      <a:cubicBezTo>
                        <a:pt x="9419" y="8936"/>
                        <a:pt x="12458" y="7127"/>
                        <a:pt x="15497" y="5319"/>
                      </a:cubicBezTo>
                      <a:cubicBezTo>
                        <a:pt x="16415" y="4633"/>
                        <a:pt x="16607" y="3335"/>
                        <a:pt x="15926" y="24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2" name="Google Shape;2652;p39">
                  <a:extLst>
                    <a:ext uri="{FF2B5EF4-FFF2-40B4-BE49-F238E27FC236}">
                      <a16:creationId xmlns:a16="http://schemas.microsoft.com/office/drawing/2014/main" id="{718A07A1-E5FB-6AF2-E552-1DFE19DE5401}"/>
                    </a:ext>
                  </a:extLst>
                </p:cNvPr>
                <p:cNvSpPr/>
                <p:nvPr/>
              </p:nvSpPr>
              <p:spPr>
                <a:xfrm>
                  <a:off x="5561849" y="3540998"/>
                  <a:ext cx="16609" cy="10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9" h="10497" extrusionOk="0">
                      <a:moveTo>
                        <a:pt x="19381" y="2273"/>
                      </a:moveTo>
                      <a:cubicBezTo>
                        <a:pt x="18808" y="1531"/>
                        <a:pt x="17751" y="1375"/>
                        <a:pt x="16989" y="1920"/>
                      </a:cubicBezTo>
                      <a:cubicBezTo>
                        <a:pt x="12927" y="4584"/>
                        <a:pt x="8638" y="6885"/>
                        <a:pt x="4173" y="8797"/>
                      </a:cubicBezTo>
                      <a:cubicBezTo>
                        <a:pt x="3297" y="9149"/>
                        <a:pt x="2873" y="10145"/>
                        <a:pt x="3225" y="11021"/>
                      </a:cubicBezTo>
                      <a:cubicBezTo>
                        <a:pt x="3577" y="11896"/>
                        <a:pt x="4573" y="12321"/>
                        <a:pt x="5449" y="11968"/>
                      </a:cubicBezTo>
                      <a:cubicBezTo>
                        <a:pt x="10180" y="9936"/>
                        <a:pt x="14724" y="7493"/>
                        <a:pt x="19027" y="4666"/>
                      </a:cubicBezTo>
                      <a:cubicBezTo>
                        <a:pt x="19776" y="4097"/>
                        <a:pt x="19933" y="3034"/>
                        <a:pt x="19381" y="22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3" name="Google Shape;2653;p39">
                  <a:extLst>
                    <a:ext uri="{FF2B5EF4-FFF2-40B4-BE49-F238E27FC236}">
                      <a16:creationId xmlns:a16="http://schemas.microsoft.com/office/drawing/2014/main" id="{639F06E9-83CB-24CA-A9C0-BD1927340122}"/>
                    </a:ext>
                  </a:extLst>
                </p:cNvPr>
                <p:cNvSpPr/>
                <p:nvPr/>
              </p:nvSpPr>
              <p:spPr>
                <a:xfrm>
                  <a:off x="5589849" y="3520241"/>
                  <a:ext cx="10310" cy="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0" h="8895" extrusionOk="0">
                      <a:moveTo>
                        <a:pt x="13040" y="2368"/>
                      </a:moveTo>
                      <a:cubicBezTo>
                        <a:pt x="12388" y="1522"/>
                        <a:pt x="11183" y="1344"/>
                        <a:pt x="10314" y="1966"/>
                      </a:cubicBezTo>
                      <a:cubicBezTo>
                        <a:pt x="8184" y="3585"/>
                        <a:pt x="6053" y="5204"/>
                        <a:pt x="3923" y="6823"/>
                      </a:cubicBezTo>
                      <a:cubicBezTo>
                        <a:pt x="3020" y="7493"/>
                        <a:pt x="2832" y="8767"/>
                        <a:pt x="3502" y="9669"/>
                      </a:cubicBezTo>
                      <a:cubicBezTo>
                        <a:pt x="4172" y="10571"/>
                        <a:pt x="5447" y="10760"/>
                        <a:pt x="6349" y="10090"/>
                      </a:cubicBezTo>
                      <a:cubicBezTo>
                        <a:pt x="8444" y="8425"/>
                        <a:pt x="10540" y="6759"/>
                        <a:pt x="12637" y="5093"/>
                      </a:cubicBezTo>
                      <a:cubicBezTo>
                        <a:pt x="13485" y="4443"/>
                        <a:pt x="13664" y="3236"/>
                        <a:pt x="13040" y="23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39">
                  <a:extLst>
                    <a:ext uri="{FF2B5EF4-FFF2-40B4-BE49-F238E27FC236}">
                      <a16:creationId xmlns:a16="http://schemas.microsoft.com/office/drawing/2014/main" id="{194F8A12-F5D0-DF09-F1FB-C52CF1FF1B13}"/>
                    </a:ext>
                  </a:extLst>
                </p:cNvPr>
                <p:cNvSpPr/>
                <p:nvPr/>
              </p:nvSpPr>
              <p:spPr>
                <a:xfrm>
                  <a:off x="5556723" y="3557700"/>
                  <a:ext cx="17716" cy="13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" h="13735" extrusionOk="0">
                      <a:moveTo>
                        <a:pt x="19091" y="1674"/>
                      </a:moveTo>
                      <a:cubicBezTo>
                        <a:pt x="16251" y="2968"/>
                        <a:pt x="13537" y="4520"/>
                        <a:pt x="10982" y="6311"/>
                      </a:cubicBezTo>
                      <a:cubicBezTo>
                        <a:pt x="8472" y="8106"/>
                        <a:pt x="6073" y="10052"/>
                        <a:pt x="3797" y="12136"/>
                      </a:cubicBezTo>
                      <a:cubicBezTo>
                        <a:pt x="3037" y="12736"/>
                        <a:pt x="2876" y="13825"/>
                        <a:pt x="3431" y="14619"/>
                      </a:cubicBezTo>
                      <a:cubicBezTo>
                        <a:pt x="4019" y="15399"/>
                        <a:pt x="5125" y="15562"/>
                        <a:pt x="5914" y="14986"/>
                      </a:cubicBezTo>
                      <a:cubicBezTo>
                        <a:pt x="8128" y="12901"/>
                        <a:pt x="10464" y="10949"/>
                        <a:pt x="12909" y="9141"/>
                      </a:cubicBezTo>
                      <a:cubicBezTo>
                        <a:pt x="15343" y="7345"/>
                        <a:pt x="17803" y="5550"/>
                        <a:pt x="20329" y="3884"/>
                      </a:cubicBezTo>
                      <a:cubicBezTo>
                        <a:pt x="20885" y="3446"/>
                        <a:pt x="20981" y="2640"/>
                        <a:pt x="20542" y="2084"/>
                      </a:cubicBezTo>
                      <a:cubicBezTo>
                        <a:pt x="20198" y="1647"/>
                        <a:pt x="19612" y="1482"/>
                        <a:pt x="19091" y="16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5" name="Google Shape;2655;p39">
                  <a:extLst>
                    <a:ext uri="{FF2B5EF4-FFF2-40B4-BE49-F238E27FC236}">
                      <a16:creationId xmlns:a16="http://schemas.microsoft.com/office/drawing/2014/main" id="{18232AB2-84F9-2665-5532-000DF726BAC6}"/>
                    </a:ext>
                  </a:extLst>
                </p:cNvPr>
                <p:cNvSpPr/>
                <p:nvPr/>
              </p:nvSpPr>
              <p:spPr>
                <a:xfrm>
                  <a:off x="5633592" y="3496499"/>
                  <a:ext cx="12445" cy="9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5" h="9886" extrusionOk="0">
                      <a:moveTo>
                        <a:pt x="15153" y="2400"/>
                      </a:moveTo>
                      <a:cubicBezTo>
                        <a:pt x="14470" y="1519"/>
                        <a:pt x="13214" y="1334"/>
                        <a:pt x="12306" y="1980"/>
                      </a:cubicBezTo>
                      <a:lnTo>
                        <a:pt x="3933" y="7752"/>
                      </a:lnTo>
                      <a:cubicBezTo>
                        <a:pt x="3021" y="8441"/>
                        <a:pt x="2830" y="9735"/>
                        <a:pt x="3504" y="10658"/>
                      </a:cubicBezTo>
                      <a:cubicBezTo>
                        <a:pt x="4200" y="11559"/>
                        <a:pt x="5484" y="11748"/>
                        <a:pt x="6411" y="11088"/>
                      </a:cubicBezTo>
                      <a:cubicBezTo>
                        <a:pt x="9184" y="9140"/>
                        <a:pt x="11958" y="7193"/>
                        <a:pt x="14732" y="5246"/>
                      </a:cubicBezTo>
                      <a:cubicBezTo>
                        <a:pt x="15624" y="4571"/>
                        <a:pt x="15811" y="3305"/>
                        <a:pt x="15153" y="24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6" name="Google Shape;2656;p39">
                  <a:extLst>
                    <a:ext uri="{FF2B5EF4-FFF2-40B4-BE49-F238E27FC236}">
                      <a16:creationId xmlns:a16="http://schemas.microsoft.com/office/drawing/2014/main" id="{6F79B50C-B197-F42A-34DA-7C4B6265D887}"/>
                    </a:ext>
                  </a:extLst>
                </p:cNvPr>
                <p:cNvSpPr/>
                <p:nvPr/>
              </p:nvSpPr>
              <p:spPr>
                <a:xfrm>
                  <a:off x="5631030" y="3510575"/>
                  <a:ext cx="12906" cy="1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6" h="10057" extrusionOk="0">
                      <a:moveTo>
                        <a:pt x="15698" y="2230"/>
                      </a:moveTo>
                      <a:cubicBezTo>
                        <a:pt x="15162" y="1535"/>
                        <a:pt x="14172" y="1389"/>
                        <a:pt x="13458" y="1899"/>
                      </a:cubicBezTo>
                      <a:lnTo>
                        <a:pt x="3742" y="8777"/>
                      </a:lnTo>
                      <a:cubicBezTo>
                        <a:pt x="3040" y="9309"/>
                        <a:pt x="2892" y="10306"/>
                        <a:pt x="3410" y="11018"/>
                      </a:cubicBezTo>
                      <a:cubicBezTo>
                        <a:pt x="3947" y="11712"/>
                        <a:pt x="4937" y="11858"/>
                        <a:pt x="5651" y="11349"/>
                      </a:cubicBezTo>
                      <a:cubicBezTo>
                        <a:pt x="8890" y="9056"/>
                        <a:pt x="12129" y="6763"/>
                        <a:pt x="15367" y="4470"/>
                      </a:cubicBezTo>
                      <a:cubicBezTo>
                        <a:pt x="16069" y="3938"/>
                        <a:pt x="16216" y="2942"/>
                        <a:pt x="15698" y="2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7" name="Google Shape;2657;p39">
                  <a:extLst>
                    <a:ext uri="{FF2B5EF4-FFF2-40B4-BE49-F238E27FC236}">
                      <a16:creationId xmlns:a16="http://schemas.microsoft.com/office/drawing/2014/main" id="{5202684F-B946-F910-B2F9-919C2A174A93}"/>
                    </a:ext>
                  </a:extLst>
                </p:cNvPr>
                <p:cNvSpPr/>
                <p:nvPr/>
              </p:nvSpPr>
              <p:spPr>
                <a:xfrm>
                  <a:off x="5471925" y="3584190"/>
                  <a:ext cx="15256" cy="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6" h="7068" extrusionOk="0">
                      <a:moveTo>
                        <a:pt x="18230" y="2707"/>
                      </a:moveTo>
                      <a:cubicBezTo>
                        <a:pt x="17839" y="1807"/>
                        <a:pt x="16813" y="1369"/>
                        <a:pt x="15893" y="1711"/>
                      </a:cubicBezTo>
                      <a:cubicBezTo>
                        <a:pt x="12004" y="2878"/>
                        <a:pt x="8115" y="4046"/>
                        <a:pt x="4225" y="5214"/>
                      </a:cubicBezTo>
                      <a:cubicBezTo>
                        <a:pt x="3308" y="5587"/>
                        <a:pt x="2863" y="6631"/>
                        <a:pt x="3229" y="7551"/>
                      </a:cubicBezTo>
                      <a:cubicBezTo>
                        <a:pt x="3619" y="8451"/>
                        <a:pt x="4646" y="8889"/>
                        <a:pt x="5565" y="8547"/>
                      </a:cubicBezTo>
                      <a:cubicBezTo>
                        <a:pt x="9454" y="7380"/>
                        <a:pt x="13344" y="6212"/>
                        <a:pt x="17234" y="5044"/>
                      </a:cubicBezTo>
                      <a:cubicBezTo>
                        <a:pt x="18151" y="4671"/>
                        <a:pt x="18596" y="3628"/>
                        <a:pt x="18230" y="27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8" name="Google Shape;2658;p39">
                  <a:extLst>
                    <a:ext uri="{FF2B5EF4-FFF2-40B4-BE49-F238E27FC236}">
                      <a16:creationId xmlns:a16="http://schemas.microsoft.com/office/drawing/2014/main" id="{70404B51-19DB-A7DA-FE79-7CD3BA1C55B1}"/>
                    </a:ext>
                  </a:extLst>
                </p:cNvPr>
                <p:cNvSpPr/>
                <p:nvPr/>
              </p:nvSpPr>
              <p:spPr>
                <a:xfrm>
                  <a:off x="5489109" y="3597329"/>
                  <a:ext cx="17015" cy="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5" h="7318" extrusionOk="0">
                      <a:moveTo>
                        <a:pt x="19764" y="2300"/>
                      </a:moveTo>
                      <a:cubicBezTo>
                        <a:pt x="19157" y="1530"/>
                        <a:pt x="18055" y="1367"/>
                        <a:pt x="17251" y="1928"/>
                      </a:cubicBezTo>
                      <a:cubicBezTo>
                        <a:pt x="17462" y="1810"/>
                        <a:pt x="17187" y="1960"/>
                        <a:pt x="17107" y="2002"/>
                      </a:cubicBezTo>
                      <a:cubicBezTo>
                        <a:pt x="16977" y="2073"/>
                        <a:pt x="16846" y="2141"/>
                        <a:pt x="16714" y="2210"/>
                      </a:cubicBezTo>
                      <a:cubicBezTo>
                        <a:pt x="16478" y="2331"/>
                        <a:pt x="16239" y="2449"/>
                        <a:pt x="15999" y="2565"/>
                      </a:cubicBezTo>
                      <a:cubicBezTo>
                        <a:pt x="15492" y="2807"/>
                        <a:pt x="14979" y="3035"/>
                        <a:pt x="14458" y="3249"/>
                      </a:cubicBezTo>
                      <a:cubicBezTo>
                        <a:pt x="13389" y="3685"/>
                        <a:pt x="12295" y="4057"/>
                        <a:pt x="11181" y="4363"/>
                      </a:cubicBezTo>
                      <a:cubicBezTo>
                        <a:pt x="11152" y="4370"/>
                        <a:pt x="10828" y="4455"/>
                        <a:pt x="10977" y="4417"/>
                      </a:cubicBezTo>
                      <a:cubicBezTo>
                        <a:pt x="11156" y="4372"/>
                        <a:pt x="10723" y="4477"/>
                        <a:pt x="10686" y="4486"/>
                      </a:cubicBezTo>
                      <a:cubicBezTo>
                        <a:pt x="10398" y="4555"/>
                        <a:pt x="10109" y="4620"/>
                        <a:pt x="9819" y="4679"/>
                      </a:cubicBezTo>
                      <a:cubicBezTo>
                        <a:pt x="9268" y="4792"/>
                        <a:pt x="8714" y="4889"/>
                        <a:pt x="8158" y="4969"/>
                      </a:cubicBezTo>
                      <a:cubicBezTo>
                        <a:pt x="7015" y="5132"/>
                        <a:pt x="5864" y="5228"/>
                        <a:pt x="4709" y="5255"/>
                      </a:cubicBezTo>
                      <a:cubicBezTo>
                        <a:pt x="3703" y="5386"/>
                        <a:pt x="2991" y="6304"/>
                        <a:pt x="3115" y="7311"/>
                      </a:cubicBezTo>
                      <a:cubicBezTo>
                        <a:pt x="3268" y="8304"/>
                        <a:pt x="4172" y="9004"/>
                        <a:pt x="5171" y="8904"/>
                      </a:cubicBezTo>
                      <a:cubicBezTo>
                        <a:pt x="10175" y="8720"/>
                        <a:pt x="15057" y="7315"/>
                        <a:pt x="19393" y="4812"/>
                      </a:cubicBezTo>
                      <a:cubicBezTo>
                        <a:pt x="20187" y="4220"/>
                        <a:pt x="20353" y="3097"/>
                        <a:pt x="19764" y="2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9" name="Google Shape;2659;p39">
                  <a:extLst>
                    <a:ext uri="{FF2B5EF4-FFF2-40B4-BE49-F238E27FC236}">
                      <a16:creationId xmlns:a16="http://schemas.microsoft.com/office/drawing/2014/main" id="{7FA89536-BFAB-F06A-29D0-C1BAEEC2FCDF}"/>
                    </a:ext>
                  </a:extLst>
                </p:cNvPr>
                <p:cNvSpPr/>
                <p:nvPr/>
              </p:nvSpPr>
              <p:spPr>
                <a:xfrm>
                  <a:off x="5522830" y="3567785"/>
                  <a:ext cx="13809" cy="9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9" h="9128" extrusionOk="0">
                      <a:moveTo>
                        <a:pt x="16774" y="2796"/>
                      </a:moveTo>
                      <a:cubicBezTo>
                        <a:pt x="16368" y="1819"/>
                        <a:pt x="15255" y="1344"/>
                        <a:pt x="14269" y="1728"/>
                      </a:cubicBezTo>
                      <a:cubicBezTo>
                        <a:pt x="10976" y="3392"/>
                        <a:pt x="7684" y="5058"/>
                        <a:pt x="4391" y="6724"/>
                      </a:cubicBezTo>
                      <a:cubicBezTo>
                        <a:pt x="3345" y="7171"/>
                        <a:pt x="2837" y="8363"/>
                        <a:pt x="3238" y="9428"/>
                      </a:cubicBezTo>
                      <a:cubicBezTo>
                        <a:pt x="3676" y="10483"/>
                        <a:pt x="4876" y="10995"/>
                        <a:pt x="5941" y="10580"/>
                      </a:cubicBezTo>
                      <a:lnTo>
                        <a:pt x="15706" y="5301"/>
                      </a:lnTo>
                      <a:cubicBezTo>
                        <a:pt x="16171" y="5097"/>
                        <a:pt x="16545" y="4730"/>
                        <a:pt x="16759" y="4270"/>
                      </a:cubicBezTo>
                      <a:cubicBezTo>
                        <a:pt x="16956" y="3800"/>
                        <a:pt x="16961" y="3271"/>
                        <a:pt x="16774" y="27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0" name="Google Shape;2660;p39">
                  <a:extLst>
                    <a:ext uri="{FF2B5EF4-FFF2-40B4-BE49-F238E27FC236}">
                      <a16:creationId xmlns:a16="http://schemas.microsoft.com/office/drawing/2014/main" id="{4786FDDE-9FC9-505B-F9A6-0F0745F6B1B4}"/>
                    </a:ext>
                  </a:extLst>
                </p:cNvPr>
                <p:cNvSpPr/>
                <p:nvPr/>
              </p:nvSpPr>
              <p:spPr>
                <a:xfrm>
                  <a:off x="5703764" y="3456296"/>
                  <a:ext cx="22810" cy="18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0" h="18695" extrusionOk="0">
                      <a:moveTo>
                        <a:pt x="22868" y="2005"/>
                      </a:moveTo>
                      <a:cubicBezTo>
                        <a:pt x="16528" y="6931"/>
                        <a:pt x="10188" y="11858"/>
                        <a:pt x="3848" y="16786"/>
                      </a:cubicBezTo>
                      <a:cubicBezTo>
                        <a:pt x="1888" y="18309"/>
                        <a:pt x="4185" y="21402"/>
                        <a:pt x="6144" y="19880"/>
                      </a:cubicBezTo>
                      <a:cubicBezTo>
                        <a:pt x="12485" y="14952"/>
                        <a:pt x="18825" y="10025"/>
                        <a:pt x="25165" y="5098"/>
                      </a:cubicBezTo>
                      <a:cubicBezTo>
                        <a:pt x="27124" y="3576"/>
                        <a:pt x="24828" y="483"/>
                        <a:pt x="22868" y="20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1" name="Google Shape;2661;p39">
                  <a:extLst>
                    <a:ext uri="{FF2B5EF4-FFF2-40B4-BE49-F238E27FC236}">
                      <a16:creationId xmlns:a16="http://schemas.microsoft.com/office/drawing/2014/main" id="{7EBC1A81-FF1E-683B-A920-26C58B31BF39}"/>
                    </a:ext>
                  </a:extLst>
                </p:cNvPr>
                <p:cNvSpPr/>
                <p:nvPr/>
              </p:nvSpPr>
              <p:spPr>
                <a:xfrm>
                  <a:off x="5754723" y="3425982"/>
                  <a:ext cx="16980" cy="1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0" h="11382" extrusionOk="0">
                      <a:moveTo>
                        <a:pt x="19865" y="2453"/>
                      </a:moveTo>
                      <a:cubicBezTo>
                        <a:pt x="19463" y="1719"/>
                        <a:pt x="18577" y="1402"/>
                        <a:pt x="17801" y="1715"/>
                      </a:cubicBezTo>
                      <a:cubicBezTo>
                        <a:pt x="13090" y="4255"/>
                        <a:pt x="8474" y="6946"/>
                        <a:pt x="3848" y="9639"/>
                      </a:cubicBezTo>
                      <a:cubicBezTo>
                        <a:pt x="3029" y="10255"/>
                        <a:pt x="2857" y="11415"/>
                        <a:pt x="3463" y="12242"/>
                      </a:cubicBezTo>
                      <a:cubicBezTo>
                        <a:pt x="4088" y="13046"/>
                        <a:pt x="5236" y="13216"/>
                        <a:pt x="6067" y="12627"/>
                      </a:cubicBezTo>
                      <a:cubicBezTo>
                        <a:pt x="10548" y="9995"/>
                        <a:pt x="15024" y="7375"/>
                        <a:pt x="19416" y="4599"/>
                      </a:cubicBezTo>
                      <a:cubicBezTo>
                        <a:pt x="20086" y="4099"/>
                        <a:pt x="20278" y="3179"/>
                        <a:pt x="19865" y="24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2" name="Google Shape;2662;p39">
                  <a:extLst>
                    <a:ext uri="{FF2B5EF4-FFF2-40B4-BE49-F238E27FC236}">
                      <a16:creationId xmlns:a16="http://schemas.microsoft.com/office/drawing/2014/main" id="{CEC6B557-8199-AF1C-FC09-E03AC5C7C282}"/>
                    </a:ext>
                  </a:extLst>
                </p:cNvPr>
                <p:cNvSpPr/>
                <p:nvPr/>
              </p:nvSpPr>
              <p:spPr>
                <a:xfrm>
                  <a:off x="5789118" y="3378420"/>
                  <a:ext cx="15726" cy="9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6" h="9411" extrusionOk="0">
                      <a:moveTo>
                        <a:pt x="18687" y="2889"/>
                      </a:moveTo>
                      <a:cubicBezTo>
                        <a:pt x="18246" y="1837"/>
                        <a:pt x="17049" y="1327"/>
                        <a:pt x="15985" y="1736"/>
                      </a:cubicBezTo>
                      <a:cubicBezTo>
                        <a:pt x="12128" y="3478"/>
                        <a:pt x="8271" y="5219"/>
                        <a:pt x="4414" y="6960"/>
                      </a:cubicBezTo>
                      <a:cubicBezTo>
                        <a:pt x="3339" y="7395"/>
                        <a:pt x="2820" y="8618"/>
                        <a:pt x="3254" y="9693"/>
                      </a:cubicBezTo>
                      <a:cubicBezTo>
                        <a:pt x="3688" y="10765"/>
                        <a:pt x="4907" y="11285"/>
                        <a:pt x="5980" y="10856"/>
                      </a:cubicBezTo>
                      <a:lnTo>
                        <a:pt x="17534" y="5592"/>
                      </a:lnTo>
                      <a:cubicBezTo>
                        <a:pt x="18585" y="5149"/>
                        <a:pt x="19095" y="3953"/>
                        <a:pt x="18687" y="28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3" name="Google Shape;2663;p39">
                  <a:extLst>
                    <a:ext uri="{FF2B5EF4-FFF2-40B4-BE49-F238E27FC236}">
                      <a16:creationId xmlns:a16="http://schemas.microsoft.com/office/drawing/2014/main" id="{B1AAEF6F-5826-4343-2674-2FE6D8D02EE0}"/>
                    </a:ext>
                  </a:extLst>
                </p:cNvPr>
                <p:cNvSpPr/>
                <p:nvPr/>
              </p:nvSpPr>
              <p:spPr>
                <a:xfrm>
                  <a:off x="5562033" y="3470043"/>
                  <a:ext cx="13120" cy="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8631" extrusionOk="0">
                      <a:moveTo>
                        <a:pt x="16058" y="3038"/>
                      </a:moveTo>
                      <a:cubicBezTo>
                        <a:pt x="15567" y="1864"/>
                        <a:pt x="14232" y="1295"/>
                        <a:pt x="13046" y="1754"/>
                      </a:cubicBezTo>
                      <a:cubicBezTo>
                        <a:pt x="10215" y="3090"/>
                        <a:pt x="7384" y="4427"/>
                        <a:pt x="4553" y="5763"/>
                      </a:cubicBezTo>
                      <a:cubicBezTo>
                        <a:pt x="3991" y="6003"/>
                        <a:pt x="3539" y="6445"/>
                        <a:pt x="3287" y="7002"/>
                      </a:cubicBezTo>
                      <a:cubicBezTo>
                        <a:pt x="2785" y="8179"/>
                        <a:pt x="3332" y="9539"/>
                        <a:pt x="4508" y="10041"/>
                      </a:cubicBezTo>
                      <a:cubicBezTo>
                        <a:pt x="5073" y="10282"/>
                        <a:pt x="5711" y="10289"/>
                        <a:pt x="6281" y="10060"/>
                      </a:cubicBezTo>
                      <a:cubicBezTo>
                        <a:pt x="9112" y="8723"/>
                        <a:pt x="11942" y="7387"/>
                        <a:pt x="14773" y="6050"/>
                      </a:cubicBezTo>
                      <a:cubicBezTo>
                        <a:pt x="15335" y="5809"/>
                        <a:pt x="15787" y="5367"/>
                        <a:pt x="16039" y="4810"/>
                      </a:cubicBezTo>
                      <a:cubicBezTo>
                        <a:pt x="16276" y="4244"/>
                        <a:pt x="16282" y="3608"/>
                        <a:pt x="16058" y="30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64" name="Google Shape;2664;p39">
              <a:extLst>
                <a:ext uri="{FF2B5EF4-FFF2-40B4-BE49-F238E27FC236}">
                  <a16:creationId xmlns:a16="http://schemas.microsoft.com/office/drawing/2014/main" id="{CD482E09-D2AA-C2BD-4D3C-0D991B75B8A6}"/>
                </a:ext>
              </a:extLst>
            </p:cNvPr>
            <p:cNvGrpSpPr/>
            <p:nvPr/>
          </p:nvGrpSpPr>
          <p:grpSpPr>
            <a:xfrm>
              <a:off x="1919179" y="2042650"/>
              <a:ext cx="1854726" cy="1564269"/>
              <a:chOff x="1943567" y="1947960"/>
              <a:chExt cx="1964960" cy="1657240"/>
            </a:xfrm>
          </p:grpSpPr>
          <p:sp>
            <p:nvSpPr>
              <p:cNvPr id="2665" name="Google Shape;2665;p39">
                <a:extLst>
                  <a:ext uri="{FF2B5EF4-FFF2-40B4-BE49-F238E27FC236}">
                    <a16:creationId xmlns:a16="http://schemas.microsoft.com/office/drawing/2014/main" id="{444AFF1D-576E-F088-26DB-BCFAC9B6FF32}"/>
                  </a:ext>
                </a:extLst>
              </p:cNvPr>
              <p:cNvSpPr/>
              <p:nvPr/>
            </p:nvSpPr>
            <p:spPr>
              <a:xfrm rot="-642030" flipH="1">
                <a:off x="2529393" y="2682350"/>
                <a:ext cx="102753" cy="75067"/>
              </a:xfrm>
              <a:custGeom>
                <a:avLst/>
                <a:gdLst/>
                <a:ahLst/>
                <a:cxnLst/>
                <a:rect l="l" t="t" r="r" b="b"/>
                <a:pathLst>
                  <a:path w="26225" h="19159" extrusionOk="0">
                    <a:moveTo>
                      <a:pt x="28978" y="16869"/>
                    </a:moveTo>
                    <a:cubicBezTo>
                      <a:pt x="23961" y="8714"/>
                      <a:pt x="15631" y="3159"/>
                      <a:pt x="6174" y="1664"/>
                    </a:cubicBezTo>
                    <a:cubicBezTo>
                      <a:pt x="4879" y="1357"/>
                      <a:pt x="3569" y="2108"/>
                      <a:pt x="3181" y="3380"/>
                    </a:cubicBezTo>
                    <a:cubicBezTo>
                      <a:pt x="2843" y="4678"/>
                      <a:pt x="3606" y="6009"/>
                      <a:pt x="4897" y="6372"/>
                    </a:cubicBezTo>
                    <a:cubicBezTo>
                      <a:pt x="12898" y="8025"/>
                      <a:pt x="19938" y="12736"/>
                      <a:pt x="24519" y="19501"/>
                    </a:cubicBezTo>
                    <a:cubicBezTo>
                      <a:pt x="25266" y="20706"/>
                      <a:pt x="26828" y="21109"/>
                      <a:pt x="28064" y="20416"/>
                    </a:cubicBezTo>
                    <a:cubicBezTo>
                      <a:pt x="29281" y="19678"/>
                      <a:pt x="29686" y="18103"/>
                      <a:pt x="28978" y="16869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39">
                <a:extLst>
                  <a:ext uri="{FF2B5EF4-FFF2-40B4-BE49-F238E27FC236}">
                    <a16:creationId xmlns:a16="http://schemas.microsoft.com/office/drawing/2014/main" id="{155B9B7E-4B1C-A4E5-E9AD-74382548E460}"/>
                  </a:ext>
                </a:extLst>
              </p:cNvPr>
              <p:cNvSpPr/>
              <p:nvPr/>
            </p:nvSpPr>
            <p:spPr>
              <a:xfrm rot="-642030" flipH="1">
                <a:off x="2508638" y="2795497"/>
                <a:ext cx="43178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7183" extrusionOk="0">
                    <a:moveTo>
                      <a:pt x="7632" y="2773"/>
                    </a:moveTo>
                    <a:cubicBezTo>
                      <a:pt x="6926" y="1641"/>
                      <a:pt x="5456" y="1262"/>
                      <a:pt x="4291" y="1913"/>
                    </a:cubicBezTo>
                    <a:cubicBezTo>
                      <a:pt x="3143" y="2607"/>
                      <a:pt x="2761" y="4091"/>
                      <a:pt x="3430" y="5254"/>
                    </a:cubicBezTo>
                    <a:cubicBezTo>
                      <a:pt x="4749" y="7086"/>
                      <a:pt x="5911" y="9025"/>
                      <a:pt x="6905" y="11052"/>
                    </a:cubicBezTo>
                    <a:cubicBezTo>
                      <a:pt x="7143" y="11540"/>
                      <a:pt x="7372" y="12033"/>
                      <a:pt x="7591" y="12531"/>
                    </a:cubicBezTo>
                    <a:cubicBezTo>
                      <a:pt x="7630" y="12622"/>
                      <a:pt x="7669" y="12711"/>
                      <a:pt x="7707" y="12801"/>
                    </a:cubicBezTo>
                    <a:cubicBezTo>
                      <a:pt x="7723" y="12840"/>
                      <a:pt x="7730" y="12856"/>
                      <a:pt x="7767" y="12946"/>
                    </a:cubicBezTo>
                    <a:cubicBezTo>
                      <a:pt x="7861" y="13178"/>
                      <a:pt x="7958" y="13410"/>
                      <a:pt x="8053" y="13641"/>
                    </a:cubicBezTo>
                    <a:cubicBezTo>
                      <a:pt x="8498" y="14725"/>
                      <a:pt x="8890" y="15829"/>
                      <a:pt x="9239" y="16948"/>
                    </a:cubicBezTo>
                    <a:cubicBezTo>
                      <a:pt x="9616" y="18260"/>
                      <a:pt x="10968" y="19036"/>
                      <a:pt x="12291" y="18700"/>
                    </a:cubicBezTo>
                    <a:cubicBezTo>
                      <a:pt x="13603" y="18322"/>
                      <a:pt x="14378" y="16971"/>
                      <a:pt x="14044" y="15648"/>
                    </a:cubicBezTo>
                    <a:cubicBezTo>
                      <a:pt x="12709" y="11001"/>
                      <a:pt x="10535" y="6638"/>
                      <a:pt x="7632" y="2773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39">
                <a:extLst>
                  <a:ext uri="{FF2B5EF4-FFF2-40B4-BE49-F238E27FC236}">
                    <a16:creationId xmlns:a16="http://schemas.microsoft.com/office/drawing/2014/main" id="{101CDE01-F9CD-94F2-2A49-B88A858E0F6E}"/>
                  </a:ext>
                </a:extLst>
              </p:cNvPr>
              <p:cNvSpPr/>
              <p:nvPr/>
            </p:nvSpPr>
            <p:spPr>
              <a:xfrm rot="-642030" flipH="1">
                <a:off x="2479954" y="2705230"/>
                <a:ext cx="48330" cy="57091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14571" extrusionOk="0">
                    <a:moveTo>
                      <a:pt x="14863" y="12777"/>
                    </a:moveTo>
                    <a:cubicBezTo>
                      <a:pt x="12015" y="9229"/>
                      <a:pt x="9167" y="5682"/>
                      <a:pt x="6320" y="2134"/>
                    </a:cubicBezTo>
                    <a:cubicBezTo>
                      <a:pt x="5645" y="1469"/>
                      <a:pt x="4579" y="1413"/>
                      <a:pt x="3838" y="2003"/>
                    </a:cubicBezTo>
                    <a:cubicBezTo>
                      <a:pt x="3083" y="2578"/>
                      <a:pt x="2878" y="3628"/>
                      <a:pt x="3363" y="4444"/>
                    </a:cubicBezTo>
                    <a:cubicBezTo>
                      <a:pt x="6159" y="8031"/>
                      <a:pt x="8955" y="11619"/>
                      <a:pt x="11751" y="15208"/>
                    </a:cubicBezTo>
                    <a:cubicBezTo>
                      <a:pt x="12329" y="16152"/>
                      <a:pt x="13563" y="16449"/>
                      <a:pt x="14508" y="15871"/>
                    </a:cubicBezTo>
                    <a:cubicBezTo>
                      <a:pt x="14568" y="15835"/>
                      <a:pt x="14625" y="15795"/>
                      <a:pt x="14681" y="15752"/>
                    </a:cubicBezTo>
                    <a:cubicBezTo>
                      <a:pt x="15548" y="15060"/>
                      <a:pt x="15689" y="13796"/>
                      <a:pt x="14997" y="12929"/>
                    </a:cubicBezTo>
                    <a:cubicBezTo>
                      <a:pt x="14955" y="12876"/>
                      <a:pt x="14910" y="12825"/>
                      <a:pt x="14863" y="12777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39">
                <a:extLst>
                  <a:ext uri="{FF2B5EF4-FFF2-40B4-BE49-F238E27FC236}">
                    <a16:creationId xmlns:a16="http://schemas.microsoft.com/office/drawing/2014/main" id="{59B06D90-E19E-279E-9EBD-9B2291E65419}"/>
                  </a:ext>
                </a:extLst>
              </p:cNvPr>
              <p:cNvSpPr/>
              <p:nvPr/>
            </p:nvSpPr>
            <p:spPr>
              <a:xfrm rot="-642030" flipH="1">
                <a:off x="2620448" y="2783411"/>
                <a:ext cx="95908" cy="50752"/>
              </a:xfrm>
              <a:custGeom>
                <a:avLst/>
                <a:gdLst/>
                <a:ahLst/>
                <a:cxnLst/>
                <a:rect l="l" t="t" r="r" b="b"/>
                <a:pathLst>
                  <a:path w="24478" h="12953" extrusionOk="0">
                    <a:moveTo>
                      <a:pt x="26838" y="11648"/>
                    </a:moveTo>
                    <a:cubicBezTo>
                      <a:pt x="25242" y="10602"/>
                      <a:pt x="23638" y="9520"/>
                      <a:pt x="21964" y="8602"/>
                    </a:cubicBezTo>
                    <a:cubicBezTo>
                      <a:pt x="20243" y="7657"/>
                      <a:pt x="18420" y="6862"/>
                      <a:pt x="16630" y="6059"/>
                    </a:cubicBezTo>
                    <a:cubicBezTo>
                      <a:pt x="13029" y="4442"/>
                      <a:pt x="9364" y="2976"/>
                      <a:pt x="5636" y="1661"/>
                    </a:cubicBezTo>
                    <a:cubicBezTo>
                      <a:pt x="4563" y="1382"/>
                      <a:pt x="3463" y="2012"/>
                      <a:pt x="3163" y="3080"/>
                    </a:cubicBezTo>
                    <a:cubicBezTo>
                      <a:pt x="2894" y="4151"/>
                      <a:pt x="3521" y="5244"/>
                      <a:pt x="4581" y="5553"/>
                    </a:cubicBezTo>
                    <a:cubicBezTo>
                      <a:pt x="8089" y="6777"/>
                      <a:pt x="11542" y="8146"/>
                      <a:pt x="14939" y="9660"/>
                    </a:cubicBezTo>
                    <a:cubicBezTo>
                      <a:pt x="16638" y="10421"/>
                      <a:pt x="18294" y="11274"/>
                      <a:pt x="19988" y="12045"/>
                    </a:cubicBezTo>
                    <a:cubicBezTo>
                      <a:pt x="21740" y="12842"/>
                      <a:pt x="23528" y="13559"/>
                      <a:pt x="25277" y="14366"/>
                    </a:cubicBezTo>
                    <a:cubicBezTo>
                      <a:pt x="26043" y="14772"/>
                      <a:pt x="26992" y="14479"/>
                      <a:pt x="27397" y="13714"/>
                    </a:cubicBezTo>
                    <a:cubicBezTo>
                      <a:pt x="27782" y="12985"/>
                      <a:pt x="27538" y="12083"/>
                      <a:pt x="26838" y="11648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9" name="Google Shape;2669;p39">
                <a:extLst>
                  <a:ext uri="{FF2B5EF4-FFF2-40B4-BE49-F238E27FC236}">
                    <a16:creationId xmlns:a16="http://schemas.microsoft.com/office/drawing/2014/main" id="{45045C2A-4E7D-DC35-E685-1B6C7BF90D6F}"/>
                  </a:ext>
                </a:extLst>
              </p:cNvPr>
              <p:cNvSpPr/>
              <p:nvPr/>
            </p:nvSpPr>
            <p:spPr>
              <a:xfrm rot="-642030" flipH="1">
                <a:off x="2607163" y="2913284"/>
                <a:ext cx="57275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14618" h="14580" extrusionOk="0">
                    <a:moveTo>
                      <a:pt x="5727" y="1665"/>
                    </a:moveTo>
                    <a:cubicBezTo>
                      <a:pt x="4614" y="1372"/>
                      <a:pt x="3472" y="2027"/>
                      <a:pt x="3162" y="3135"/>
                    </a:cubicBezTo>
                    <a:cubicBezTo>
                      <a:pt x="2892" y="4246"/>
                      <a:pt x="3538" y="5373"/>
                      <a:pt x="4633" y="5701"/>
                    </a:cubicBezTo>
                    <a:cubicBezTo>
                      <a:pt x="4783" y="5755"/>
                      <a:pt x="4932" y="5815"/>
                      <a:pt x="5081" y="5871"/>
                    </a:cubicBezTo>
                    <a:cubicBezTo>
                      <a:pt x="5387" y="5988"/>
                      <a:pt x="4822" y="5743"/>
                      <a:pt x="5113" y="5887"/>
                    </a:cubicBezTo>
                    <a:cubicBezTo>
                      <a:pt x="5370" y="6015"/>
                      <a:pt x="5634" y="6126"/>
                      <a:pt x="5890" y="6257"/>
                    </a:cubicBezTo>
                    <a:cubicBezTo>
                      <a:pt x="6430" y="6531"/>
                      <a:pt x="6954" y="6836"/>
                      <a:pt x="7460" y="7169"/>
                    </a:cubicBezTo>
                    <a:cubicBezTo>
                      <a:pt x="7680" y="7314"/>
                      <a:pt x="7893" y="7464"/>
                      <a:pt x="8106" y="7620"/>
                    </a:cubicBezTo>
                    <a:cubicBezTo>
                      <a:pt x="8147" y="7650"/>
                      <a:pt x="8200" y="7689"/>
                      <a:pt x="8253" y="7731"/>
                    </a:cubicBezTo>
                    <a:cubicBezTo>
                      <a:pt x="8352" y="7811"/>
                      <a:pt x="8451" y="7892"/>
                      <a:pt x="8549" y="7973"/>
                    </a:cubicBezTo>
                    <a:cubicBezTo>
                      <a:pt x="9013" y="8363"/>
                      <a:pt x="9457" y="8777"/>
                      <a:pt x="9878" y="9214"/>
                    </a:cubicBezTo>
                    <a:cubicBezTo>
                      <a:pt x="10077" y="9421"/>
                      <a:pt x="10271" y="9634"/>
                      <a:pt x="10459" y="9851"/>
                    </a:cubicBezTo>
                    <a:cubicBezTo>
                      <a:pt x="10543" y="9947"/>
                      <a:pt x="10626" y="10044"/>
                      <a:pt x="10708" y="10143"/>
                    </a:cubicBezTo>
                    <a:cubicBezTo>
                      <a:pt x="10753" y="10198"/>
                      <a:pt x="10778" y="10230"/>
                      <a:pt x="10808" y="10267"/>
                    </a:cubicBezTo>
                    <a:cubicBezTo>
                      <a:pt x="11135" y="10704"/>
                      <a:pt x="11451" y="11152"/>
                      <a:pt x="11746" y="11612"/>
                    </a:cubicBezTo>
                    <a:cubicBezTo>
                      <a:pt x="12074" y="12121"/>
                      <a:pt x="12373" y="12649"/>
                      <a:pt x="12642" y="13192"/>
                    </a:cubicBezTo>
                    <a:cubicBezTo>
                      <a:pt x="12754" y="13419"/>
                      <a:pt x="12859" y="13650"/>
                      <a:pt x="12960" y="13882"/>
                    </a:cubicBezTo>
                    <a:lnTo>
                      <a:pt x="12980" y="13934"/>
                    </a:lnTo>
                    <a:cubicBezTo>
                      <a:pt x="13046" y="14114"/>
                      <a:pt x="13113" y="14292"/>
                      <a:pt x="13177" y="14475"/>
                    </a:cubicBezTo>
                    <a:cubicBezTo>
                      <a:pt x="13532" y="15692"/>
                      <a:pt x="14785" y="16412"/>
                      <a:pt x="16015" y="16104"/>
                    </a:cubicBezTo>
                    <a:cubicBezTo>
                      <a:pt x="17239" y="15757"/>
                      <a:pt x="17962" y="14497"/>
                      <a:pt x="17645" y="13266"/>
                    </a:cubicBezTo>
                    <a:cubicBezTo>
                      <a:pt x="15709" y="7745"/>
                      <a:pt x="11298" y="3451"/>
                      <a:pt x="5727" y="1665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0" name="Google Shape;2670;p39">
                <a:extLst>
                  <a:ext uri="{FF2B5EF4-FFF2-40B4-BE49-F238E27FC236}">
                    <a16:creationId xmlns:a16="http://schemas.microsoft.com/office/drawing/2014/main" id="{9F298664-A88C-AA76-51AC-8D40B454D4B9}"/>
                  </a:ext>
                </a:extLst>
              </p:cNvPr>
              <p:cNvSpPr/>
              <p:nvPr/>
            </p:nvSpPr>
            <p:spPr>
              <a:xfrm rot="-642030" flipH="1">
                <a:off x="2762032" y="3198940"/>
                <a:ext cx="57424" cy="41168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0507" extrusionOk="0">
                    <a:moveTo>
                      <a:pt x="17020" y="2299"/>
                    </a:moveTo>
                    <a:cubicBezTo>
                      <a:pt x="16021" y="1349"/>
                      <a:pt x="14449" y="1362"/>
                      <a:pt x="13465" y="2328"/>
                    </a:cubicBezTo>
                    <a:cubicBezTo>
                      <a:pt x="13138" y="2664"/>
                      <a:pt x="12802" y="2992"/>
                      <a:pt x="12453" y="3306"/>
                    </a:cubicBezTo>
                    <a:cubicBezTo>
                      <a:pt x="12290" y="3451"/>
                      <a:pt x="12125" y="3594"/>
                      <a:pt x="11957" y="3736"/>
                    </a:cubicBezTo>
                    <a:cubicBezTo>
                      <a:pt x="11862" y="3817"/>
                      <a:pt x="11765" y="3896"/>
                      <a:pt x="11668" y="3974"/>
                    </a:cubicBezTo>
                    <a:cubicBezTo>
                      <a:pt x="11449" y="4149"/>
                      <a:pt x="11473" y="4132"/>
                      <a:pt x="11738" y="3921"/>
                    </a:cubicBezTo>
                    <a:cubicBezTo>
                      <a:pt x="11754" y="4051"/>
                      <a:pt x="10777" y="4608"/>
                      <a:pt x="10667" y="4682"/>
                    </a:cubicBezTo>
                    <a:cubicBezTo>
                      <a:pt x="10302" y="4922"/>
                      <a:pt x="9929" y="5151"/>
                      <a:pt x="9549" y="5369"/>
                    </a:cubicBezTo>
                    <a:cubicBezTo>
                      <a:pt x="9169" y="5587"/>
                      <a:pt x="8781" y="5791"/>
                      <a:pt x="8388" y="5983"/>
                    </a:cubicBezTo>
                    <a:cubicBezTo>
                      <a:pt x="8162" y="6092"/>
                      <a:pt x="7934" y="6194"/>
                      <a:pt x="7706" y="6298"/>
                    </a:cubicBezTo>
                    <a:lnTo>
                      <a:pt x="7678" y="6314"/>
                    </a:lnTo>
                    <a:cubicBezTo>
                      <a:pt x="7655" y="6321"/>
                      <a:pt x="7668" y="6315"/>
                      <a:pt x="7635" y="6327"/>
                    </a:cubicBezTo>
                    <a:cubicBezTo>
                      <a:pt x="6759" y="6663"/>
                      <a:pt x="5864" y="6945"/>
                      <a:pt x="4954" y="7173"/>
                    </a:cubicBezTo>
                    <a:cubicBezTo>
                      <a:pt x="3622" y="7546"/>
                      <a:pt x="2834" y="8918"/>
                      <a:pt x="3184" y="10256"/>
                    </a:cubicBezTo>
                    <a:cubicBezTo>
                      <a:pt x="3568" y="11579"/>
                      <a:pt x="4930" y="12360"/>
                      <a:pt x="6266" y="12026"/>
                    </a:cubicBezTo>
                    <a:cubicBezTo>
                      <a:pt x="10367" y="11019"/>
                      <a:pt x="14102" y="8881"/>
                      <a:pt x="17048" y="5856"/>
                    </a:cubicBezTo>
                    <a:cubicBezTo>
                      <a:pt x="18004" y="4859"/>
                      <a:pt x="17992" y="3281"/>
                      <a:pt x="17020" y="2299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1" name="Google Shape;2671;p39">
                <a:extLst>
                  <a:ext uri="{FF2B5EF4-FFF2-40B4-BE49-F238E27FC236}">
                    <a16:creationId xmlns:a16="http://schemas.microsoft.com/office/drawing/2014/main" id="{0557B193-4E2F-5B7C-6728-B61A7446DA82}"/>
                  </a:ext>
                </a:extLst>
              </p:cNvPr>
              <p:cNvSpPr/>
              <p:nvPr/>
            </p:nvSpPr>
            <p:spPr>
              <a:xfrm rot="-642030" flipH="1">
                <a:off x="2733626" y="2045064"/>
                <a:ext cx="1115578" cy="743462"/>
              </a:xfrm>
              <a:custGeom>
                <a:avLst/>
                <a:gdLst/>
                <a:ahLst/>
                <a:cxnLst/>
                <a:rect l="l" t="t" r="r" b="b"/>
                <a:pathLst>
                  <a:path w="284722" h="189749" extrusionOk="0">
                    <a:moveTo>
                      <a:pt x="261952" y="148466"/>
                    </a:moveTo>
                    <a:cubicBezTo>
                      <a:pt x="261952" y="148466"/>
                      <a:pt x="122544" y="56049"/>
                      <a:pt x="84676" y="1595"/>
                    </a:cubicBezTo>
                    <a:lnTo>
                      <a:pt x="66317" y="23755"/>
                    </a:lnTo>
                    <a:cubicBezTo>
                      <a:pt x="94242" y="48670"/>
                      <a:pt x="123619" y="71908"/>
                      <a:pt x="154294" y="93346"/>
                    </a:cubicBezTo>
                    <a:cubicBezTo>
                      <a:pt x="154294" y="93346"/>
                      <a:pt x="73385" y="51043"/>
                      <a:pt x="20425" y="5518"/>
                    </a:cubicBezTo>
                    <a:lnTo>
                      <a:pt x="3101" y="29085"/>
                    </a:lnTo>
                    <a:cubicBezTo>
                      <a:pt x="3101" y="29085"/>
                      <a:pt x="103647" y="98097"/>
                      <a:pt x="130397" y="110916"/>
                    </a:cubicBezTo>
                    <a:lnTo>
                      <a:pt x="123656" y="122368"/>
                    </a:lnTo>
                    <a:cubicBezTo>
                      <a:pt x="123656" y="122368"/>
                      <a:pt x="139242" y="134731"/>
                      <a:pt x="165992" y="147551"/>
                    </a:cubicBezTo>
                    <a:cubicBezTo>
                      <a:pt x="165992" y="147551"/>
                      <a:pt x="119934" y="146762"/>
                      <a:pt x="45020" y="97887"/>
                    </a:cubicBezTo>
                    <a:lnTo>
                      <a:pt x="32946" y="119757"/>
                    </a:lnTo>
                    <a:cubicBezTo>
                      <a:pt x="32946" y="119757"/>
                      <a:pt x="139115" y="184636"/>
                      <a:pt x="236771" y="190802"/>
                    </a:cubicBezTo>
                    <a:cubicBezTo>
                      <a:pt x="334427" y="196969"/>
                      <a:pt x="261952" y="148466"/>
                      <a:pt x="261952" y="14846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39">
                <a:extLst>
                  <a:ext uri="{FF2B5EF4-FFF2-40B4-BE49-F238E27FC236}">
                    <a16:creationId xmlns:a16="http://schemas.microsoft.com/office/drawing/2014/main" id="{0E04F8F1-EA37-5F42-F6FE-375C62D878CA}"/>
                  </a:ext>
                </a:extLst>
              </p:cNvPr>
              <p:cNvSpPr/>
              <p:nvPr/>
            </p:nvSpPr>
            <p:spPr>
              <a:xfrm rot="-642030" flipH="1">
                <a:off x="2826885" y="2476689"/>
                <a:ext cx="457160" cy="316644"/>
              </a:xfrm>
              <a:custGeom>
                <a:avLst/>
                <a:gdLst/>
                <a:ahLst/>
                <a:cxnLst/>
                <a:rect l="l" t="t" r="r" b="b"/>
                <a:pathLst>
                  <a:path w="116678" h="80815" extrusionOk="0">
                    <a:moveTo>
                      <a:pt x="114933" y="82388"/>
                    </a:moveTo>
                    <a:cubicBezTo>
                      <a:pt x="118199" y="82754"/>
                      <a:pt x="120462" y="78616"/>
                      <a:pt x="119592" y="75448"/>
                    </a:cubicBezTo>
                    <a:cubicBezTo>
                      <a:pt x="118721" y="72279"/>
                      <a:pt x="115953" y="70059"/>
                      <a:pt x="113342" y="68065"/>
                    </a:cubicBezTo>
                    <a:cubicBezTo>
                      <a:pt x="97939" y="56298"/>
                      <a:pt x="82537" y="44531"/>
                      <a:pt x="67134" y="32765"/>
                    </a:cubicBezTo>
                    <a:cubicBezTo>
                      <a:pt x="52348" y="21469"/>
                      <a:pt x="24252" y="-1302"/>
                      <a:pt x="20734" y="1901"/>
                    </a:cubicBezTo>
                    <a:cubicBezTo>
                      <a:pt x="15223" y="9967"/>
                      <a:pt x="37329" y="25502"/>
                      <a:pt x="48518" y="34508"/>
                    </a:cubicBezTo>
                    <a:cubicBezTo>
                      <a:pt x="53656" y="38643"/>
                      <a:pt x="57947" y="41368"/>
                      <a:pt x="57675" y="47957"/>
                    </a:cubicBezTo>
                    <a:cubicBezTo>
                      <a:pt x="54057" y="52395"/>
                      <a:pt x="9601" y="8933"/>
                      <a:pt x="3423" y="18658"/>
                    </a:cubicBezTo>
                    <a:cubicBezTo>
                      <a:pt x="655" y="27381"/>
                      <a:pt x="16375" y="38511"/>
                      <a:pt x="25129" y="44122"/>
                    </a:cubicBezTo>
                    <a:cubicBezTo>
                      <a:pt x="33883" y="49734"/>
                      <a:pt x="47000" y="58743"/>
                      <a:pt x="44764" y="62936"/>
                    </a:cubicBezTo>
                    <a:cubicBezTo>
                      <a:pt x="43440" y="68765"/>
                      <a:pt x="10058" y="57845"/>
                      <a:pt x="7995" y="64342"/>
                    </a:cubicBezTo>
                    <a:cubicBezTo>
                      <a:pt x="3974" y="77185"/>
                      <a:pt x="114933" y="82388"/>
                      <a:pt x="114933" y="82388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73" name="Google Shape;2673;p39">
                <a:extLst>
                  <a:ext uri="{FF2B5EF4-FFF2-40B4-BE49-F238E27FC236}">
                    <a16:creationId xmlns:a16="http://schemas.microsoft.com/office/drawing/2014/main" id="{A3BB867C-A29C-5474-6203-9A29CC00CBD9}"/>
                  </a:ext>
                </a:extLst>
              </p:cNvPr>
              <p:cNvGrpSpPr/>
              <p:nvPr/>
            </p:nvGrpSpPr>
            <p:grpSpPr>
              <a:xfrm rot="-641324" flipH="1">
                <a:off x="2018567" y="2606497"/>
                <a:ext cx="1061769" cy="908116"/>
                <a:chOff x="2842803" y="2124224"/>
                <a:chExt cx="270992" cy="231764"/>
              </a:xfrm>
            </p:grpSpPr>
            <p:sp>
              <p:nvSpPr>
                <p:cNvPr id="2674" name="Google Shape;2674;p39">
                  <a:extLst>
                    <a:ext uri="{FF2B5EF4-FFF2-40B4-BE49-F238E27FC236}">
                      <a16:creationId xmlns:a16="http://schemas.microsoft.com/office/drawing/2014/main" id="{6E8474D7-9D63-3BB2-AB34-5F820BFE1E44}"/>
                    </a:ext>
                  </a:extLst>
                </p:cNvPr>
                <p:cNvSpPr/>
                <p:nvPr/>
              </p:nvSpPr>
              <p:spPr>
                <a:xfrm>
                  <a:off x="2842803" y="2124224"/>
                  <a:ext cx="210300" cy="231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00" h="231764" extrusionOk="0">
                      <a:moveTo>
                        <a:pt x="174185" y="12983"/>
                      </a:moveTo>
                      <a:cubicBezTo>
                        <a:pt x="223388" y="39083"/>
                        <a:pt x="222778" y="99430"/>
                        <a:pt x="191798" y="157840"/>
                      </a:cubicBezTo>
                      <a:cubicBezTo>
                        <a:pt x="160817" y="216250"/>
                        <a:pt x="111197" y="250600"/>
                        <a:pt x="61993" y="224501"/>
                      </a:cubicBezTo>
                      <a:cubicBezTo>
                        <a:pt x="12789" y="198402"/>
                        <a:pt x="-14802" y="123095"/>
                        <a:pt x="16177" y="64684"/>
                      </a:cubicBezTo>
                      <a:cubicBezTo>
                        <a:pt x="47158" y="6275"/>
                        <a:pt x="124980" y="-13116"/>
                        <a:pt x="174185" y="1298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5" name="Google Shape;2675;p39">
                  <a:extLst>
                    <a:ext uri="{FF2B5EF4-FFF2-40B4-BE49-F238E27FC236}">
                      <a16:creationId xmlns:a16="http://schemas.microsoft.com/office/drawing/2014/main" id="{E29CBE34-F980-D6A8-9924-D6862A7748BA}"/>
                    </a:ext>
                  </a:extLst>
                </p:cNvPr>
                <p:cNvSpPr/>
                <p:nvPr/>
              </p:nvSpPr>
              <p:spPr>
                <a:xfrm>
                  <a:off x="2968119" y="2198919"/>
                  <a:ext cx="145663" cy="144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63" h="144957" extrusionOk="0">
                      <a:moveTo>
                        <a:pt x="113154" y="88490"/>
                      </a:moveTo>
                      <a:cubicBezTo>
                        <a:pt x="99570" y="92072"/>
                        <a:pt x="79074" y="87282"/>
                        <a:pt x="70054" y="75967"/>
                      </a:cubicBezTo>
                      <a:cubicBezTo>
                        <a:pt x="82558" y="50241"/>
                        <a:pt x="89039" y="24455"/>
                        <a:pt x="87847" y="1625"/>
                      </a:cubicBezTo>
                      <a:cubicBezTo>
                        <a:pt x="66951" y="566"/>
                        <a:pt x="36460" y="27329"/>
                        <a:pt x="21568" y="55407"/>
                      </a:cubicBezTo>
                      <a:cubicBezTo>
                        <a:pt x="6675" y="83484"/>
                        <a:pt x="-5469" y="122551"/>
                        <a:pt x="10976" y="146552"/>
                      </a:cubicBezTo>
                      <a:cubicBezTo>
                        <a:pt x="29815" y="135176"/>
                        <a:pt x="46966" y="116419"/>
                        <a:pt x="60966" y="92926"/>
                      </a:cubicBezTo>
                      <a:cubicBezTo>
                        <a:pt x="67611" y="97170"/>
                        <a:pt x="88416" y="109027"/>
                        <a:pt x="105239" y="102976"/>
                      </a:cubicBezTo>
                      <a:cubicBezTo>
                        <a:pt x="125538" y="95674"/>
                        <a:pt x="147330" y="107232"/>
                        <a:pt x="138490" y="123898"/>
                      </a:cubicBezTo>
                      <a:cubicBezTo>
                        <a:pt x="138490" y="123898"/>
                        <a:pt x="145259" y="123647"/>
                        <a:pt x="148433" y="110831"/>
                      </a:cubicBezTo>
                      <a:cubicBezTo>
                        <a:pt x="151605" y="98012"/>
                        <a:pt x="131416" y="83677"/>
                        <a:pt x="113154" y="8849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6" name="Google Shape;2676;p39">
                  <a:extLst>
                    <a:ext uri="{FF2B5EF4-FFF2-40B4-BE49-F238E27FC236}">
                      <a16:creationId xmlns:a16="http://schemas.microsoft.com/office/drawing/2014/main" id="{2DAA8E07-F1B1-28AF-CB34-B5BDCF1D05A8}"/>
                    </a:ext>
                  </a:extLst>
                </p:cNvPr>
                <p:cNvSpPr/>
                <p:nvPr/>
              </p:nvSpPr>
              <p:spPr>
                <a:xfrm>
                  <a:off x="2891206" y="2124413"/>
                  <a:ext cx="222589" cy="231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89" h="231565" extrusionOk="0">
                      <a:moveTo>
                        <a:pt x="225366" y="185328"/>
                      </a:moveTo>
                      <a:cubicBezTo>
                        <a:pt x="222166" y="198139"/>
                        <a:pt x="215372" y="198394"/>
                        <a:pt x="215372" y="198394"/>
                      </a:cubicBezTo>
                      <a:cubicBezTo>
                        <a:pt x="224261" y="181732"/>
                        <a:pt x="202466" y="170206"/>
                        <a:pt x="182130" y="177490"/>
                      </a:cubicBezTo>
                      <a:cubicBezTo>
                        <a:pt x="165355" y="183546"/>
                        <a:pt x="144528" y="171692"/>
                        <a:pt x="137893" y="167415"/>
                      </a:cubicBezTo>
                      <a:cubicBezTo>
                        <a:pt x="137848" y="167493"/>
                        <a:pt x="137787" y="167509"/>
                        <a:pt x="137803" y="167571"/>
                      </a:cubicBezTo>
                      <a:cubicBezTo>
                        <a:pt x="136844" y="169150"/>
                        <a:pt x="135808" y="170684"/>
                        <a:pt x="134849" y="172265"/>
                      </a:cubicBezTo>
                      <a:cubicBezTo>
                        <a:pt x="133935" y="173766"/>
                        <a:pt x="132960" y="175283"/>
                        <a:pt x="131968" y="176740"/>
                      </a:cubicBezTo>
                      <a:cubicBezTo>
                        <a:pt x="130796" y="178508"/>
                        <a:pt x="129592" y="180155"/>
                        <a:pt x="128404" y="181862"/>
                      </a:cubicBezTo>
                      <a:cubicBezTo>
                        <a:pt x="127592" y="183006"/>
                        <a:pt x="126779" y="184149"/>
                        <a:pt x="125905" y="185309"/>
                      </a:cubicBezTo>
                      <a:cubicBezTo>
                        <a:pt x="124594" y="187050"/>
                        <a:pt x="123221" y="188807"/>
                        <a:pt x="121833" y="190504"/>
                      </a:cubicBezTo>
                      <a:cubicBezTo>
                        <a:pt x="121138" y="191352"/>
                        <a:pt x="120443" y="192199"/>
                        <a:pt x="119732" y="192986"/>
                      </a:cubicBezTo>
                      <a:cubicBezTo>
                        <a:pt x="118192" y="194855"/>
                        <a:pt x="116635" y="196662"/>
                        <a:pt x="115061" y="198407"/>
                      </a:cubicBezTo>
                      <a:cubicBezTo>
                        <a:pt x="114652" y="198848"/>
                        <a:pt x="114227" y="199227"/>
                        <a:pt x="113818" y="199668"/>
                      </a:cubicBezTo>
                      <a:cubicBezTo>
                        <a:pt x="85015" y="230296"/>
                        <a:pt x="49179" y="243225"/>
                        <a:pt x="13581" y="224345"/>
                      </a:cubicBezTo>
                      <a:cubicBezTo>
                        <a:pt x="9937" y="222416"/>
                        <a:pt x="6435" y="220232"/>
                        <a:pt x="3101" y="217809"/>
                      </a:cubicBezTo>
                      <a:cubicBezTo>
                        <a:pt x="9211" y="217578"/>
                        <a:pt x="15280" y="216710"/>
                        <a:pt x="21209" y="215219"/>
                      </a:cubicBezTo>
                      <a:cubicBezTo>
                        <a:pt x="42172" y="210009"/>
                        <a:pt x="60993" y="197855"/>
                        <a:pt x="76562" y="182952"/>
                      </a:cubicBezTo>
                      <a:cubicBezTo>
                        <a:pt x="101446" y="159060"/>
                        <a:pt x="118984" y="126794"/>
                        <a:pt x="121507" y="92452"/>
                      </a:cubicBezTo>
                      <a:cubicBezTo>
                        <a:pt x="124051" y="58436"/>
                        <a:pt x="110569" y="22748"/>
                        <a:pt x="83859" y="1595"/>
                      </a:cubicBezTo>
                      <a:cubicBezTo>
                        <a:pt x="98478" y="2262"/>
                        <a:pt x="112777" y="6095"/>
                        <a:pt x="125770" y="12828"/>
                      </a:cubicBezTo>
                      <a:cubicBezTo>
                        <a:pt x="145176" y="23087"/>
                        <a:pt x="156805" y="38750"/>
                        <a:pt x="161879" y="57507"/>
                      </a:cubicBezTo>
                      <a:cubicBezTo>
                        <a:pt x="163474" y="63601"/>
                        <a:pt x="164433" y="69844"/>
                        <a:pt x="164742" y="76136"/>
                      </a:cubicBezTo>
                      <a:cubicBezTo>
                        <a:pt x="165656" y="93179"/>
                        <a:pt x="162261" y="111852"/>
                        <a:pt x="155332" y="130885"/>
                      </a:cubicBezTo>
                      <a:cubicBezTo>
                        <a:pt x="155236" y="131075"/>
                        <a:pt x="155157" y="131273"/>
                        <a:pt x="155097" y="131477"/>
                      </a:cubicBezTo>
                      <a:cubicBezTo>
                        <a:pt x="153979" y="134419"/>
                        <a:pt x="152816" y="137440"/>
                        <a:pt x="151514" y="140432"/>
                      </a:cubicBezTo>
                      <a:cubicBezTo>
                        <a:pt x="151409" y="140716"/>
                        <a:pt x="151285" y="140992"/>
                        <a:pt x="151143" y="141259"/>
                      </a:cubicBezTo>
                      <a:cubicBezTo>
                        <a:pt x="149858" y="144312"/>
                        <a:pt x="148494" y="147321"/>
                        <a:pt x="147052" y="150285"/>
                      </a:cubicBezTo>
                      <a:cubicBezTo>
                        <a:pt x="147007" y="150364"/>
                        <a:pt x="147024" y="150425"/>
                        <a:pt x="146979" y="150503"/>
                      </a:cubicBezTo>
                      <a:cubicBezTo>
                        <a:pt x="155974" y="161796"/>
                        <a:pt x="176481" y="166610"/>
                        <a:pt x="190088" y="162995"/>
                      </a:cubicBezTo>
                      <a:cubicBezTo>
                        <a:pt x="208324" y="158193"/>
                        <a:pt x="228504" y="172533"/>
                        <a:pt x="225366" y="185328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77" name="Google Shape;2677;p39">
                <a:extLst>
                  <a:ext uri="{FF2B5EF4-FFF2-40B4-BE49-F238E27FC236}">
                    <a16:creationId xmlns:a16="http://schemas.microsoft.com/office/drawing/2014/main" id="{C7FCBC4F-CFF5-1C54-B793-21CEED1249CD}"/>
                  </a:ext>
                </a:extLst>
              </p:cNvPr>
              <p:cNvSpPr/>
              <p:nvPr/>
            </p:nvSpPr>
            <p:spPr>
              <a:xfrm rot="-642030" flipH="1">
                <a:off x="3492492" y="2506310"/>
                <a:ext cx="103360" cy="53291"/>
              </a:xfrm>
              <a:custGeom>
                <a:avLst/>
                <a:gdLst/>
                <a:ahLst/>
                <a:cxnLst/>
                <a:rect l="l" t="t" r="r" b="b"/>
                <a:pathLst>
                  <a:path w="26380" h="13601" extrusionOk="0">
                    <a:moveTo>
                      <a:pt x="27599" y="11414"/>
                    </a:moveTo>
                    <a:cubicBezTo>
                      <a:pt x="19560" y="10840"/>
                      <a:pt x="11956" y="7544"/>
                      <a:pt x="6042" y="2068"/>
                    </a:cubicBezTo>
                    <a:cubicBezTo>
                      <a:pt x="4427" y="568"/>
                      <a:pt x="2025" y="2982"/>
                      <a:pt x="3632" y="4515"/>
                    </a:cubicBezTo>
                    <a:cubicBezTo>
                      <a:pt x="10161" y="10706"/>
                      <a:pt x="18612" y="14476"/>
                      <a:pt x="27581" y="15197"/>
                    </a:cubicBezTo>
                    <a:cubicBezTo>
                      <a:pt x="28622" y="15193"/>
                      <a:pt x="29467" y="14355"/>
                      <a:pt x="29482" y="13315"/>
                    </a:cubicBezTo>
                    <a:cubicBezTo>
                      <a:pt x="29468" y="12278"/>
                      <a:pt x="28636" y="11438"/>
                      <a:pt x="27599" y="114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39">
                <a:extLst>
                  <a:ext uri="{FF2B5EF4-FFF2-40B4-BE49-F238E27FC236}">
                    <a16:creationId xmlns:a16="http://schemas.microsoft.com/office/drawing/2014/main" id="{8ABDE997-1295-315B-E027-269FBFF4B802}"/>
                  </a:ext>
                </a:extLst>
              </p:cNvPr>
              <p:cNvSpPr/>
              <p:nvPr/>
            </p:nvSpPr>
            <p:spPr>
              <a:xfrm rot="-642030" flipH="1">
                <a:off x="3366205" y="2608830"/>
                <a:ext cx="69727" cy="26440"/>
              </a:xfrm>
              <a:custGeom>
                <a:avLst/>
                <a:gdLst/>
                <a:ahLst/>
                <a:cxnLst/>
                <a:rect l="l" t="t" r="r" b="b"/>
                <a:pathLst>
                  <a:path w="17796" h="6748" extrusionOk="0">
                    <a:moveTo>
                      <a:pt x="18867" y="4261"/>
                    </a:moveTo>
                    <a:cubicBezTo>
                      <a:pt x="14482" y="4346"/>
                      <a:pt x="10127" y="3522"/>
                      <a:pt x="6076" y="1841"/>
                    </a:cubicBezTo>
                    <a:cubicBezTo>
                      <a:pt x="5118" y="1324"/>
                      <a:pt x="3924" y="1647"/>
                      <a:pt x="3358" y="2576"/>
                    </a:cubicBezTo>
                    <a:cubicBezTo>
                      <a:pt x="2823" y="3531"/>
                      <a:pt x="3150" y="4739"/>
                      <a:pt x="4093" y="5294"/>
                    </a:cubicBezTo>
                    <a:cubicBezTo>
                      <a:pt x="8744" y="7332"/>
                      <a:pt x="13770" y="8370"/>
                      <a:pt x="18848" y="8343"/>
                    </a:cubicBezTo>
                    <a:cubicBezTo>
                      <a:pt x="19968" y="8332"/>
                      <a:pt x="20877" y="7432"/>
                      <a:pt x="20898" y="6311"/>
                    </a:cubicBezTo>
                    <a:cubicBezTo>
                      <a:pt x="20885" y="5191"/>
                      <a:pt x="19986" y="4284"/>
                      <a:pt x="18867" y="42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39">
                <a:extLst>
                  <a:ext uri="{FF2B5EF4-FFF2-40B4-BE49-F238E27FC236}">
                    <a16:creationId xmlns:a16="http://schemas.microsoft.com/office/drawing/2014/main" id="{712BF520-4FB9-5125-A1E9-FC085AD923DE}"/>
                  </a:ext>
                </a:extLst>
              </p:cNvPr>
              <p:cNvSpPr/>
              <p:nvPr/>
            </p:nvSpPr>
            <p:spPr>
              <a:xfrm rot="-642030" flipH="1">
                <a:off x="3471053" y="2242484"/>
                <a:ext cx="91324" cy="50885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2987" extrusionOk="0">
                    <a:moveTo>
                      <a:pt x="25346" y="10596"/>
                    </a:moveTo>
                    <a:cubicBezTo>
                      <a:pt x="19182" y="6856"/>
                      <a:pt x="12598" y="3858"/>
                      <a:pt x="5731" y="1663"/>
                    </a:cubicBezTo>
                    <a:cubicBezTo>
                      <a:pt x="4618" y="1375"/>
                      <a:pt x="3479" y="2029"/>
                      <a:pt x="3166" y="3135"/>
                    </a:cubicBezTo>
                    <a:cubicBezTo>
                      <a:pt x="2885" y="4246"/>
                      <a:pt x="3536" y="5381"/>
                      <a:pt x="4637" y="5700"/>
                    </a:cubicBezTo>
                    <a:cubicBezTo>
                      <a:pt x="11148" y="7826"/>
                      <a:pt x="17384" y="10715"/>
                      <a:pt x="23215" y="14308"/>
                    </a:cubicBezTo>
                    <a:cubicBezTo>
                      <a:pt x="24242" y="14880"/>
                      <a:pt x="25538" y="14530"/>
                      <a:pt x="26136" y="13518"/>
                    </a:cubicBezTo>
                    <a:cubicBezTo>
                      <a:pt x="26706" y="12490"/>
                      <a:pt x="26356" y="11197"/>
                      <a:pt x="25346" y="105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0" name="Google Shape;2680;p39">
                <a:extLst>
                  <a:ext uri="{FF2B5EF4-FFF2-40B4-BE49-F238E27FC236}">
                    <a16:creationId xmlns:a16="http://schemas.microsoft.com/office/drawing/2014/main" id="{45667AB1-FF88-5F47-9EAC-679639678184}"/>
                  </a:ext>
                </a:extLst>
              </p:cNvPr>
              <p:cNvSpPr/>
              <p:nvPr/>
            </p:nvSpPr>
            <p:spPr>
              <a:xfrm rot="-642030" flipH="1">
                <a:off x="3288465" y="2388888"/>
                <a:ext cx="78206" cy="50920"/>
              </a:xfrm>
              <a:custGeom>
                <a:avLst/>
                <a:gdLst/>
                <a:ahLst/>
                <a:cxnLst/>
                <a:rect l="l" t="t" r="r" b="b"/>
                <a:pathLst>
                  <a:path w="19960" h="12996" extrusionOk="0">
                    <a:moveTo>
                      <a:pt x="22285" y="11552"/>
                    </a:moveTo>
                    <a:cubicBezTo>
                      <a:pt x="16969" y="8089"/>
                      <a:pt x="11405" y="5028"/>
                      <a:pt x="5911" y="1861"/>
                    </a:cubicBezTo>
                    <a:cubicBezTo>
                      <a:pt x="3799" y="644"/>
                      <a:pt x="1911" y="3929"/>
                      <a:pt x="4027" y="5140"/>
                    </a:cubicBezTo>
                    <a:cubicBezTo>
                      <a:pt x="9532" y="8290"/>
                      <a:pt x="14980" y="11553"/>
                      <a:pt x="20649" y="14401"/>
                    </a:cubicBezTo>
                    <a:cubicBezTo>
                      <a:pt x="21451" y="14825"/>
                      <a:pt x="22445" y="14519"/>
                      <a:pt x="22870" y="13717"/>
                    </a:cubicBezTo>
                    <a:cubicBezTo>
                      <a:pt x="23274" y="12954"/>
                      <a:pt x="23018" y="12008"/>
                      <a:pt x="22285" y="115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1" name="Google Shape;2681;p39">
                <a:extLst>
                  <a:ext uri="{FF2B5EF4-FFF2-40B4-BE49-F238E27FC236}">
                    <a16:creationId xmlns:a16="http://schemas.microsoft.com/office/drawing/2014/main" id="{A1C771C0-B075-0B13-DE4C-7792B525F551}"/>
                  </a:ext>
                </a:extLst>
              </p:cNvPr>
              <p:cNvSpPr/>
              <p:nvPr/>
            </p:nvSpPr>
            <p:spPr>
              <a:xfrm rot="-642030" flipH="1">
                <a:off x="3319964" y="2177234"/>
                <a:ext cx="84918" cy="79785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20363" extrusionOk="0">
                    <a:moveTo>
                      <a:pt x="23800" y="18232"/>
                    </a:moveTo>
                    <a:cubicBezTo>
                      <a:pt x="17027" y="14330"/>
                      <a:pt x="11205" y="8972"/>
                      <a:pt x="6754" y="2545"/>
                    </a:cubicBezTo>
                    <a:cubicBezTo>
                      <a:pt x="6186" y="1632"/>
                      <a:pt x="5000" y="1327"/>
                      <a:pt x="4062" y="1851"/>
                    </a:cubicBezTo>
                    <a:cubicBezTo>
                      <a:pt x="3135" y="2410"/>
                      <a:pt x="2826" y="3608"/>
                      <a:pt x="3368" y="4544"/>
                    </a:cubicBezTo>
                    <a:cubicBezTo>
                      <a:pt x="8097" y="11619"/>
                      <a:pt x="14415" y="17489"/>
                      <a:pt x="21818" y="21685"/>
                    </a:cubicBezTo>
                    <a:cubicBezTo>
                      <a:pt x="24052" y="22945"/>
                      <a:pt x="26022" y="19518"/>
                      <a:pt x="23800" y="182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39">
                <a:extLst>
                  <a:ext uri="{FF2B5EF4-FFF2-40B4-BE49-F238E27FC236}">
                    <a16:creationId xmlns:a16="http://schemas.microsoft.com/office/drawing/2014/main" id="{5060596C-8EF3-5526-0C49-89F120E711E7}"/>
                  </a:ext>
                </a:extLst>
              </p:cNvPr>
              <p:cNvSpPr/>
              <p:nvPr/>
            </p:nvSpPr>
            <p:spPr>
              <a:xfrm rot="-642030" flipH="1">
                <a:off x="3096740" y="2470809"/>
                <a:ext cx="94509" cy="72897"/>
              </a:xfrm>
              <a:custGeom>
                <a:avLst/>
                <a:gdLst/>
                <a:ahLst/>
                <a:cxnLst/>
                <a:rect l="l" t="t" r="r" b="b"/>
                <a:pathLst>
                  <a:path w="24121" h="18605" extrusionOk="0">
                    <a:moveTo>
                      <a:pt x="26080" y="15886"/>
                    </a:moveTo>
                    <a:cubicBezTo>
                      <a:pt x="19574" y="11102"/>
                      <a:pt x="12943" y="6503"/>
                      <a:pt x="6326" y="1877"/>
                    </a:cubicBezTo>
                    <a:cubicBezTo>
                      <a:pt x="5288" y="1291"/>
                      <a:pt x="3971" y="1647"/>
                      <a:pt x="3370" y="2677"/>
                    </a:cubicBezTo>
                    <a:cubicBezTo>
                      <a:pt x="2805" y="3717"/>
                      <a:pt x="3157" y="5018"/>
                      <a:pt x="4170" y="5631"/>
                    </a:cubicBezTo>
                    <a:cubicBezTo>
                      <a:pt x="10675" y="10433"/>
                      <a:pt x="17158" y="15254"/>
                      <a:pt x="23775" y="19899"/>
                    </a:cubicBezTo>
                    <a:cubicBezTo>
                      <a:pt x="24885" y="20526"/>
                      <a:pt x="26292" y="20145"/>
                      <a:pt x="26934" y="19045"/>
                    </a:cubicBezTo>
                    <a:cubicBezTo>
                      <a:pt x="27539" y="17932"/>
                      <a:pt x="27163" y="16541"/>
                      <a:pt x="26080" y="15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39">
                <a:extLst>
                  <a:ext uri="{FF2B5EF4-FFF2-40B4-BE49-F238E27FC236}">
                    <a16:creationId xmlns:a16="http://schemas.microsoft.com/office/drawing/2014/main" id="{13D1E7B6-B5B7-C3C2-DE6E-9753DFAC67C1}"/>
                  </a:ext>
                </a:extLst>
              </p:cNvPr>
              <p:cNvSpPr/>
              <p:nvPr/>
            </p:nvSpPr>
            <p:spPr>
              <a:xfrm rot="-642030" flipH="1">
                <a:off x="3159344" y="2521012"/>
                <a:ext cx="127328" cy="83158"/>
              </a:xfrm>
              <a:custGeom>
                <a:avLst/>
                <a:gdLst/>
                <a:ahLst/>
                <a:cxnLst/>
                <a:rect l="l" t="t" r="r" b="b"/>
                <a:pathLst>
                  <a:path w="32497" h="21224" extrusionOk="0">
                    <a:moveTo>
                      <a:pt x="34699" y="19266"/>
                    </a:moveTo>
                    <a:cubicBezTo>
                      <a:pt x="25222" y="13286"/>
                      <a:pt x="15550" y="7622"/>
                      <a:pt x="5927" y="1879"/>
                    </a:cubicBezTo>
                    <a:cubicBezTo>
                      <a:pt x="3804" y="612"/>
                      <a:pt x="1914" y="3919"/>
                      <a:pt x="4019" y="5202"/>
                    </a:cubicBezTo>
                    <a:cubicBezTo>
                      <a:pt x="13586" y="11036"/>
                      <a:pt x="23105" y="16952"/>
                      <a:pt x="32815" y="22547"/>
                    </a:cubicBezTo>
                    <a:cubicBezTo>
                      <a:pt x="34935" y="23769"/>
                      <a:pt x="36752" y="20562"/>
                      <a:pt x="34699" y="192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4" name="Google Shape;2684;p39">
                <a:extLst>
                  <a:ext uri="{FF2B5EF4-FFF2-40B4-BE49-F238E27FC236}">
                    <a16:creationId xmlns:a16="http://schemas.microsoft.com/office/drawing/2014/main" id="{5455C99C-07CB-D0B9-4030-11BD9A14DB80}"/>
                  </a:ext>
                </a:extLst>
              </p:cNvPr>
              <p:cNvSpPr/>
              <p:nvPr/>
            </p:nvSpPr>
            <p:spPr>
              <a:xfrm rot="-642030" flipH="1">
                <a:off x="2329802" y="2833211"/>
                <a:ext cx="62428" cy="166681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42541" extrusionOk="0">
                    <a:moveTo>
                      <a:pt x="7292" y="2761"/>
                    </a:moveTo>
                    <a:cubicBezTo>
                      <a:pt x="5993" y="111"/>
                      <a:pt x="2087" y="2449"/>
                      <a:pt x="3349" y="5090"/>
                    </a:cubicBezTo>
                    <a:cubicBezTo>
                      <a:pt x="8835" y="16903"/>
                      <a:pt x="12503" y="29479"/>
                      <a:pt x="14227" y="42390"/>
                    </a:cubicBezTo>
                    <a:cubicBezTo>
                      <a:pt x="14616" y="45084"/>
                      <a:pt x="19328" y="44495"/>
                      <a:pt x="19020" y="41764"/>
                    </a:cubicBezTo>
                    <a:cubicBezTo>
                      <a:pt x="17388" y="28184"/>
                      <a:pt x="13420" y="14989"/>
                      <a:pt x="7292" y="2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5" name="Google Shape;2685;p39">
                <a:extLst>
                  <a:ext uri="{FF2B5EF4-FFF2-40B4-BE49-F238E27FC236}">
                    <a16:creationId xmlns:a16="http://schemas.microsoft.com/office/drawing/2014/main" id="{99304AEF-EAF5-E1DC-6E50-EA4E8F995C57}"/>
                  </a:ext>
                </a:extLst>
              </p:cNvPr>
              <p:cNvSpPr/>
              <p:nvPr/>
            </p:nvSpPr>
            <p:spPr>
              <a:xfrm rot="-642030" flipH="1">
                <a:off x="2401543" y="2978508"/>
                <a:ext cx="40423" cy="7601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19400" extrusionOk="0">
                    <a:moveTo>
                      <a:pt x="7206" y="3126"/>
                    </a:moveTo>
                    <a:cubicBezTo>
                      <a:pt x="6875" y="2035"/>
                      <a:pt x="5752" y="1390"/>
                      <a:pt x="4643" y="1654"/>
                    </a:cubicBezTo>
                    <a:cubicBezTo>
                      <a:pt x="3534" y="1962"/>
                      <a:pt x="2878" y="3105"/>
                      <a:pt x="3171" y="4218"/>
                    </a:cubicBezTo>
                    <a:cubicBezTo>
                      <a:pt x="5121" y="9264"/>
                      <a:pt x="7070" y="14309"/>
                      <a:pt x="9020" y="19354"/>
                    </a:cubicBezTo>
                    <a:cubicBezTo>
                      <a:pt x="9372" y="20525"/>
                      <a:pt x="10578" y="21217"/>
                      <a:pt x="11767" y="20931"/>
                    </a:cubicBezTo>
                    <a:cubicBezTo>
                      <a:pt x="12956" y="20602"/>
                      <a:pt x="13659" y="19377"/>
                      <a:pt x="13344" y="18184"/>
                    </a:cubicBezTo>
                    <a:cubicBezTo>
                      <a:pt x="11298" y="13164"/>
                      <a:pt x="9252" y="8145"/>
                      <a:pt x="7206" y="31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39">
                <a:extLst>
                  <a:ext uri="{FF2B5EF4-FFF2-40B4-BE49-F238E27FC236}">
                    <a16:creationId xmlns:a16="http://schemas.microsoft.com/office/drawing/2014/main" id="{6C63BDEC-502C-EEDE-22D1-3910D2EC021B}"/>
                  </a:ext>
                </a:extLst>
              </p:cNvPr>
              <p:cNvSpPr/>
              <p:nvPr/>
            </p:nvSpPr>
            <p:spPr>
              <a:xfrm rot="-642030" flipH="1">
                <a:off x="2697558" y="3306676"/>
                <a:ext cx="68356" cy="31388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011" extrusionOk="0">
                    <a:moveTo>
                      <a:pt x="20244" y="2663"/>
                    </a:moveTo>
                    <a:cubicBezTo>
                      <a:pt x="19602" y="1637"/>
                      <a:pt x="18268" y="1294"/>
                      <a:pt x="17211" y="1882"/>
                    </a:cubicBezTo>
                    <a:cubicBezTo>
                      <a:pt x="13480" y="3621"/>
                      <a:pt x="9476" y="4702"/>
                      <a:pt x="5377" y="5076"/>
                    </a:cubicBezTo>
                    <a:cubicBezTo>
                      <a:pt x="4137" y="5096"/>
                      <a:pt x="3133" y="6090"/>
                      <a:pt x="3101" y="7330"/>
                    </a:cubicBezTo>
                    <a:cubicBezTo>
                      <a:pt x="3110" y="8575"/>
                      <a:pt x="4111" y="9585"/>
                      <a:pt x="5355" y="9606"/>
                    </a:cubicBezTo>
                    <a:cubicBezTo>
                      <a:pt x="10258" y="9182"/>
                      <a:pt x="15040" y="7857"/>
                      <a:pt x="19462" y="5698"/>
                    </a:cubicBezTo>
                    <a:cubicBezTo>
                      <a:pt x="20511" y="5071"/>
                      <a:pt x="20859" y="3718"/>
                      <a:pt x="20244" y="26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7" name="Google Shape;2687;p39">
              <a:extLst>
                <a:ext uri="{FF2B5EF4-FFF2-40B4-BE49-F238E27FC236}">
                  <a16:creationId xmlns:a16="http://schemas.microsoft.com/office/drawing/2014/main" id="{36A746CC-27A9-E437-4D49-EA616FD16B24}"/>
                </a:ext>
              </a:extLst>
            </p:cNvPr>
            <p:cNvGrpSpPr/>
            <p:nvPr/>
          </p:nvGrpSpPr>
          <p:grpSpPr>
            <a:xfrm>
              <a:off x="1823924" y="721730"/>
              <a:ext cx="1706674" cy="1075651"/>
              <a:chOff x="1842651" y="548532"/>
              <a:chExt cx="1808109" cy="1139582"/>
            </a:xfrm>
          </p:grpSpPr>
          <p:sp>
            <p:nvSpPr>
              <p:cNvPr id="2688" name="Google Shape;2688;p39">
                <a:extLst>
                  <a:ext uri="{FF2B5EF4-FFF2-40B4-BE49-F238E27FC236}">
                    <a16:creationId xmlns:a16="http://schemas.microsoft.com/office/drawing/2014/main" id="{F6C383B4-EF09-59CF-EBD5-D2541C91B121}"/>
                  </a:ext>
                </a:extLst>
              </p:cNvPr>
              <p:cNvSpPr/>
              <p:nvPr/>
            </p:nvSpPr>
            <p:spPr>
              <a:xfrm>
                <a:off x="1854395" y="548532"/>
                <a:ext cx="158442" cy="312251"/>
              </a:xfrm>
              <a:custGeom>
                <a:avLst/>
                <a:gdLst/>
                <a:ahLst/>
                <a:cxnLst/>
                <a:rect l="l" t="t" r="r" b="b"/>
                <a:pathLst>
                  <a:path w="27424" h="54046" extrusionOk="0">
                    <a:moveTo>
                      <a:pt x="29457" y="48082"/>
                    </a:moveTo>
                    <a:cubicBezTo>
                      <a:pt x="29457" y="48082"/>
                      <a:pt x="17441" y="39438"/>
                      <a:pt x="19537" y="28472"/>
                    </a:cubicBezTo>
                    <a:cubicBezTo>
                      <a:pt x="21634" y="17507"/>
                      <a:pt x="26209" y="15404"/>
                      <a:pt x="26209" y="15404"/>
                    </a:cubicBezTo>
                    <a:cubicBezTo>
                      <a:pt x="26209" y="15404"/>
                      <a:pt x="28466" y="7251"/>
                      <a:pt x="19204" y="2948"/>
                    </a:cubicBezTo>
                    <a:cubicBezTo>
                      <a:pt x="9942" y="-1355"/>
                      <a:pt x="5612" y="5981"/>
                      <a:pt x="5612" y="5981"/>
                    </a:cubicBezTo>
                    <a:cubicBezTo>
                      <a:pt x="5612" y="5981"/>
                      <a:pt x="-1915" y="26525"/>
                      <a:pt x="9095" y="41863"/>
                    </a:cubicBezTo>
                    <a:cubicBezTo>
                      <a:pt x="20106" y="57200"/>
                      <a:pt x="30525" y="55593"/>
                      <a:pt x="30525" y="55593"/>
                    </a:cubicBezTo>
                    <a:lnTo>
                      <a:pt x="29457" y="48082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39">
                <a:extLst>
                  <a:ext uri="{FF2B5EF4-FFF2-40B4-BE49-F238E27FC236}">
                    <a16:creationId xmlns:a16="http://schemas.microsoft.com/office/drawing/2014/main" id="{B63B187C-CF09-8F54-FB04-BE598ED145E3}"/>
                  </a:ext>
                </a:extLst>
              </p:cNvPr>
              <p:cNvSpPr/>
              <p:nvPr/>
            </p:nvSpPr>
            <p:spPr>
              <a:xfrm>
                <a:off x="1842651" y="703044"/>
                <a:ext cx="1808109" cy="985070"/>
              </a:xfrm>
              <a:custGeom>
                <a:avLst/>
                <a:gdLst/>
                <a:ahLst/>
                <a:cxnLst/>
                <a:rect l="l" t="t" r="r" b="b"/>
                <a:pathLst>
                  <a:path w="312957" h="170501" extrusionOk="0">
                    <a:moveTo>
                      <a:pt x="32884" y="14055"/>
                    </a:moveTo>
                    <a:cubicBezTo>
                      <a:pt x="32884" y="14055"/>
                      <a:pt x="15758" y="17572"/>
                      <a:pt x="13263" y="31855"/>
                    </a:cubicBezTo>
                    <a:cubicBezTo>
                      <a:pt x="13263" y="31855"/>
                      <a:pt x="-771" y="36574"/>
                      <a:pt x="4145" y="52717"/>
                    </a:cubicBezTo>
                    <a:cubicBezTo>
                      <a:pt x="4145" y="52717"/>
                      <a:pt x="19480" y="98327"/>
                      <a:pt x="80402" y="135201"/>
                    </a:cubicBezTo>
                    <a:cubicBezTo>
                      <a:pt x="141324" y="172076"/>
                      <a:pt x="225744" y="191639"/>
                      <a:pt x="285543" y="143685"/>
                    </a:cubicBezTo>
                    <a:cubicBezTo>
                      <a:pt x="337327" y="102158"/>
                      <a:pt x="309760" y="93098"/>
                      <a:pt x="299558" y="102355"/>
                    </a:cubicBezTo>
                    <a:cubicBezTo>
                      <a:pt x="289355" y="111611"/>
                      <a:pt x="247468" y="146316"/>
                      <a:pt x="167621" y="109587"/>
                    </a:cubicBezTo>
                    <a:cubicBezTo>
                      <a:pt x="103783" y="80223"/>
                      <a:pt x="95371" y="40353"/>
                      <a:pt x="65077" y="12320"/>
                    </a:cubicBezTo>
                    <a:cubicBezTo>
                      <a:pt x="37945" y="-12785"/>
                      <a:pt x="32884" y="14055"/>
                      <a:pt x="32884" y="1405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39">
                <a:extLst>
                  <a:ext uri="{FF2B5EF4-FFF2-40B4-BE49-F238E27FC236}">
                    <a16:creationId xmlns:a16="http://schemas.microsoft.com/office/drawing/2014/main" id="{5474F652-FD2D-DB79-57F9-3EE8448600EA}"/>
                  </a:ext>
                </a:extLst>
              </p:cNvPr>
              <p:cNvSpPr/>
              <p:nvPr/>
            </p:nvSpPr>
            <p:spPr>
              <a:xfrm>
                <a:off x="2014695" y="703039"/>
                <a:ext cx="1635870" cy="807354"/>
              </a:xfrm>
              <a:custGeom>
                <a:avLst/>
                <a:gdLst/>
                <a:ahLst/>
                <a:cxnLst/>
                <a:rect l="l" t="t" r="r" b="b"/>
                <a:pathLst>
                  <a:path w="283145" h="139741" extrusionOk="0">
                    <a:moveTo>
                      <a:pt x="23787" y="14461"/>
                    </a:moveTo>
                    <a:cubicBezTo>
                      <a:pt x="38271" y="28220"/>
                      <a:pt x="62502" y="100670"/>
                      <a:pt x="146953" y="131938"/>
                    </a:cubicBezTo>
                    <a:cubicBezTo>
                      <a:pt x="231404" y="163205"/>
                      <a:pt x="262955" y="106824"/>
                      <a:pt x="275934" y="102204"/>
                    </a:cubicBezTo>
                    <a:cubicBezTo>
                      <a:pt x="284490" y="99159"/>
                      <a:pt x="286715" y="103832"/>
                      <a:pt x="285833" y="109146"/>
                    </a:cubicBezTo>
                    <a:cubicBezTo>
                      <a:pt x="288693" y="97901"/>
                      <a:pt x="276008" y="96699"/>
                      <a:pt x="269775" y="102355"/>
                    </a:cubicBezTo>
                    <a:cubicBezTo>
                      <a:pt x="259571" y="111611"/>
                      <a:pt x="217685" y="146316"/>
                      <a:pt x="137838" y="109588"/>
                    </a:cubicBezTo>
                    <a:cubicBezTo>
                      <a:pt x="74000" y="80223"/>
                      <a:pt x="65588" y="40353"/>
                      <a:pt x="35294" y="12321"/>
                    </a:cubicBezTo>
                    <a:cubicBezTo>
                      <a:pt x="16598" y="-4979"/>
                      <a:pt x="8383" y="2386"/>
                      <a:pt x="5081" y="8639"/>
                    </a:cubicBezTo>
                    <a:lnTo>
                      <a:pt x="3101" y="14055"/>
                    </a:lnTo>
                    <a:cubicBezTo>
                      <a:pt x="3101" y="14055"/>
                      <a:pt x="9302" y="703"/>
                      <a:pt x="23787" y="14461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91" name="Google Shape;2691;p39">
                <a:extLst>
                  <a:ext uri="{FF2B5EF4-FFF2-40B4-BE49-F238E27FC236}">
                    <a16:creationId xmlns:a16="http://schemas.microsoft.com/office/drawing/2014/main" id="{ED92E706-98F0-2F45-28DB-B8E3C1953C32}"/>
                  </a:ext>
                </a:extLst>
              </p:cNvPr>
              <p:cNvGrpSpPr/>
              <p:nvPr/>
            </p:nvGrpSpPr>
            <p:grpSpPr>
              <a:xfrm>
                <a:off x="1891763" y="598413"/>
                <a:ext cx="1396262" cy="990866"/>
                <a:chOff x="2378797" y="3032100"/>
                <a:chExt cx="241710" cy="171531"/>
              </a:xfrm>
            </p:grpSpPr>
            <p:sp>
              <p:nvSpPr>
                <p:cNvPr id="2692" name="Google Shape;2692;p39">
                  <a:extLst>
                    <a:ext uri="{FF2B5EF4-FFF2-40B4-BE49-F238E27FC236}">
                      <a16:creationId xmlns:a16="http://schemas.microsoft.com/office/drawing/2014/main" id="{2B5BAE5D-D747-DCC1-7FB1-62EC410C35B2}"/>
                    </a:ext>
                  </a:extLst>
                </p:cNvPr>
                <p:cNvSpPr/>
                <p:nvPr/>
              </p:nvSpPr>
              <p:spPr>
                <a:xfrm>
                  <a:off x="2565119" y="3197571"/>
                  <a:ext cx="28272" cy="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2" h="6060" extrusionOk="0">
                      <a:moveTo>
                        <a:pt x="29373" y="3344"/>
                      </a:moveTo>
                      <a:cubicBezTo>
                        <a:pt x="21373" y="4090"/>
                        <a:pt x="13305" y="3520"/>
                        <a:pt x="5490" y="1657"/>
                      </a:cubicBezTo>
                      <a:cubicBezTo>
                        <a:pt x="2990" y="1061"/>
                        <a:pt x="2082" y="4950"/>
                        <a:pt x="4585" y="5546"/>
                      </a:cubicBezTo>
                      <a:cubicBezTo>
                        <a:pt x="12749" y="7496"/>
                        <a:pt x="21176" y="8100"/>
                        <a:pt x="29534" y="7335"/>
                      </a:cubicBezTo>
                      <a:cubicBezTo>
                        <a:pt x="32081" y="7100"/>
                        <a:pt x="31942" y="3107"/>
                        <a:pt x="29373" y="33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3" name="Google Shape;2693;p39">
                  <a:extLst>
                    <a:ext uri="{FF2B5EF4-FFF2-40B4-BE49-F238E27FC236}">
                      <a16:creationId xmlns:a16="http://schemas.microsoft.com/office/drawing/2014/main" id="{B2F47831-2343-E35B-0000-06E62386B1AA}"/>
                    </a:ext>
                  </a:extLst>
                </p:cNvPr>
                <p:cNvSpPr/>
                <p:nvPr/>
              </p:nvSpPr>
              <p:spPr>
                <a:xfrm>
                  <a:off x="2600253" y="3193945"/>
                  <a:ext cx="20254" cy="8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4" h="8883" extrusionOk="0">
                      <a:moveTo>
                        <a:pt x="23271" y="2993"/>
                      </a:moveTo>
                      <a:cubicBezTo>
                        <a:pt x="22928" y="1953"/>
                        <a:pt x="21824" y="1371"/>
                        <a:pt x="20772" y="1676"/>
                      </a:cubicBezTo>
                      <a:cubicBezTo>
                        <a:pt x="15349" y="3312"/>
                        <a:pt x="9925" y="4947"/>
                        <a:pt x="4502" y="6582"/>
                      </a:cubicBezTo>
                      <a:cubicBezTo>
                        <a:pt x="3457" y="6918"/>
                        <a:pt x="2872" y="8028"/>
                        <a:pt x="3185" y="9081"/>
                      </a:cubicBezTo>
                      <a:cubicBezTo>
                        <a:pt x="3529" y="10120"/>
                        <a:pt x="4632" y="10702"/>
                        <a:pt x="5684" y="10398"/>
                      </a:cubicBezTo>
                      <a:cubicBezTo>
                        <a:pt x="11107" y="8762"/>
                        <a:pt x="16531" y="7126"/>
                        <a:pt x="21954" y="5491"/>
                      </a:cubicBezTo>
                      <a:cubicBezTo>
                        <a:pt x="22999" y="5155"/>
                        <a:pt x="23584" y="4045"/>
                        <a:pt x="23271" y="29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4" name="Google Shape;2694;p39">
                  <a:extLst>
                    <a:ext uri="{FF2B5EF4-FFF2-40B4-BE49-F238E27FC236}">
                      <a16:creationId xmlns:a16="http://schemas.microsoft.com/office/drawing/2014/main" id="{60E0EDE7-F416-C8FE-1C51-B69306D3ADFA}"/>
                    </a:ext>
                  </a:extLst>
                </p:cNvPr>
                <p:cNvSpPr/>
                <p:nvPr/>
              </p:nvSpPr>
              <p:spPr>
                <a:xfrm>
                  <a:off x="2526177" y="3192118"/>
                  <a:ext cx="19022" cy="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2" h="5311" extrusionOk="0">
                      <a:moveTo>
                        <a:pt x="22122" y="4767"/>
                      </a:moveTo>
                      <a:cubicBezTo>
                        <a:pt x="22064" y="3671"/>
                        <a:pt x="21143" y="2821"/>
                        <a:pt x="20047" y="2851"/>
                      </a:cubicBezTo>
                      <a:cubicBezTo>
                        <a:pt x="15181" y="3093"/>
                        <a:pt x="10304" y="2686"/>
                        <a:pt x="5546" y="1641"/>
                      </a:cubicBezTo>
                      <a:cubicBezTo>
                        <a:pt x="4475" y="1411"/>
                        <a:pt x="3415" y="2070"/>
                        <a:pt x="3149" y="3133"/>
                      </a:cubicBezTo>
                      <a:cubicBezTo>
                        <a:pt x="2912" y="4205"/>
                        <a:pt x="3575" y="5269"/>
                        <a:pt x="4641" y="5530"/>
                      </a:cubicBezTo>
                      <a:cubicBezTo>
                        <a:pt x="9751" y="6642"/>
                        <a:pt x="14984" y="7084"/>
                        <a:pt x="20208" y="6843"/>
                      </a:cubicBezTo>
                      <a:cubicBezTo>
                        <a:pt x="21301" y="6780"/>
                        <a:pt x="22148" y="5862"/>
                        <a:pt x="22122" y="47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5" name="Google Shape;2695;p39">
                  <a:extLst>
                    <a:ext uri="{FF2B5EF4-FFF2-40B4-BE49-F238E27FC236}">
                      <a16:creationId xmlns:a16="http://schemas.microsoft.com/office/drawing/2014/main" id="{EF710D63-DC61-1B50-7F85-FA38BDACA848}"/>
                    </a:ext>
                  </a:extLst>
                </p:cNvPr>
                <p:cNvSpPr/>
                <p:nvPr/>
              </p:nvSpPr>
              <p:spPr>
                <a:xfrm>
                  <a:off x="2412396" y="3075124"/>
                  <a:ext cx="15229" cy="15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5636" extrusionOk="0">
                      <a:moveTo>
                        <a:pt x="18232" y="14694"/>
                      </a:moveTo>
                      <a:cubicBezTo>
                        <a:pt x="16310" y="8578"/>
                        <a:pt x="11601" y="3736"/>
                        <a:pt x="5542" y="1645"/>
                      </a:cubicBezTo>
                      <a:cubicBezTo>
                        <a:pt x="4469" y="1402"/>
                        <a:pt x="3400" y="2068"/>
                        <a:pt x="3144" y="3138"/>
                      </a:cubicBezTo>
                      <a:cubicBezTo>
                        <a:pt x="2921" y="4207"/>
                        <a:pt x="3579" y="5263"/>
                        <a:pt x="4637" y="5534"/>
                      </a:cubicBezTo>
                      <a:cubicBezTo>
                        <a:pt x="9324" y="7279"/>
                        <a:pt x="12937" y="11098"/>
                        <a:pt x="14418" y="15875"/>
                      </a:cubicBezTo>
                      <a:cubicBezTo>
                        <a:pt x="15170" y="18331"/>
                        <a:pt x="18988" y="17157"/>
                        <a:pt x="18232" y="146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6" name="Google Shape;2696;p39">
                  <a:extLst>
                    <a:ext uri="{FF2B5EF4-FFF2-40B4-BE49-F238E27FC236}">
                      <a16:creationId xmlns:a16="http://schemas.microsoft.com/office/drawing/2014/main" id="{3F93E12A-4452-645E-D20A-08742AC1B4B1}"/>
                    </a:ext>
                  </a:extLst>
                </p:cNvPr>
                <p:cNvSpPr/>
                <p:nvPr/>
              </p:nvSpPr>
              <p:spPr>
                <a:xfrm>
                  <a:off x="2427200" y="3101217"/>
                  <a:ext cx="9428" cy="1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0864" extrusionOk="0">
                      <a:moveTo>
                        <a:pt x="12235" y="9410"/>
                      </a:moveTo>
                      <a:cubicBezTo>
                        <a:pt x="10419" y="7117"/>
                        <a:pt x="8602" y="4826"/>
                        <a:pt x="6785" y="2534"/>
                      </a:cubicBezTo>
                      <a:cubicBezTo>
                        <a:pt x="6492" y="2097"/>
                        <a:pt x="6051" y="1781"/>
                        <a:pt x="5543" y="1644"/>
                      </a:cubicBezTo>
                      <a:cubicBezTo>
                        <a:pt x="5027" y="1529"/>
                        <a:pt x="4486" y="1618"/>
                        <a:pt x="4035" y="1895"/>
                      </a:cubicBezTo>
                      <a:cubicBezTo>
                        <a:pt x="3109" y="2484"/>
                        <a:pt x="2824" y="3706"/>
                        <a:pt x="3395" y="4644"/>
                      </a:cubicBezTo>
                      <a:cubicBezTo>
                        <a:pt x="5211" y="6937"/>
                        <a:pt x="7028" y="9229"/>
                        <a:pt x="8845" y="11520"/>
                      </a:cubicBezTo>
                      <a:cubicBezTo>
                        <a:pt x="9138" y="11957"/>
                        <a:pt x="9580" y="12273"/>
                        <a:pt x="10088" y="12410"/>
                      </a:cubicBezTo>
                      <a:cubicBezTo>
                        <a:pt x="10604" y="12526"/>
                        <a:pt x="11144" y="12436"/>
                        <a:pt x="11595" y="12160"/>
                      </a:cubicBezTo>
                      <a:cubicBezTo>
                        <a:pt x="12521" y="11570"/>
                        <a:pt x="12806" y="10348"/>
                        <a:pt x="12235" y="94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7" name="Google Shape;2697;p39">
                  <a:extLst>
                    <a:ext uri="{FF2B5EF4-FFF2-40B4-BE49-F238E27FC236}">
                      <a16:creationId xmlns:a16="http://schemas.microsoft.com/office/drawing/2014/main" id="{30AED70D-1D8C-CD19-96F0-1208127492E6}"/>
                    </a:ext>
                  </a:extLst>
                </p:cNvPr>
                <p:cNvSpPr/>
                <p:nvPr/>
              </p:nvSpPr>
              <p:spPr>
                <a:xfrm>
                  <a:off x="2378797" y="3032288"/>
                  <a:ext cx="4520" cy="1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16394" extrusionOk="0">
                      <a:moveTo>
                        <a:pt x="6758" y="16042"/>
                      </a:moveTo>
                      <a:cubicBezTo>
                        <a:pt x="5116" y="11941"/>
                        <a:pt x="5373" y="7323"/>
                        <a:pt x="7461" y="3429"/>
                      </a:cubicBezTo>
                      <a:cubicBezTo>
                        <a:pt x="8198" y="2081"/>
                        <a:pt x="6202" y="827"/>
                        <a:pt x="5415" y="2170"/>
                      </a:cubicBezTo>
                      <a:cubicBezTo>
                        <a:pt x="2729" y="6775"/>
                        <a:pt x="2360" y="12373"/>
                        <a:pt x="4418" y="17291"/>
                      </a:cubicBezTo>
                      <a:cubicBezTo>
                        <a:pt x="4767" y="17932"/>
                        <a:pt x="5566" y="18175"/>
                        <a:pt x="6213" y="17837"/>
                      </a:cubicBezTo>
                      <a:cubicBezTo>
                        <a:pt x="6846" y="17481"/>
                        <a:pt x="7086" y="16690"/>
                        <a:pt x="6758" y="160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8" name="Google Shape;2698;p39">
                  <a:extLst>
                    <a:ext uri="{FF2B5EF4-FFF2-40B4-BE49-F238E27FC236}">
                      <a16:creationId xmlns:a16="http://schemas.microsoft.com/office/drawing/2014/main" id="{DB84E464-BCC3-550F-8F41-4E635D0BB497}"/>
                    </a:ext>
                  </a:extLst>
                </p:cNvPr>
                <p:cNvSpPr/>
                <p:nvPr/>
              </p:nvSpPr>
              <p:spPr>
                <a:xfrm>
                  <a:off x="2381701" y="3052477"/>
                  <a:ext cx="4845" cy="9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5" h="9374" extrusionOk="0">
                      <a:moveTo>
                        <a:pt x="7910" y="9149"/>
                      </a:moveTo>
                      <a:cubicBezTo>
                        <a:pt x="7239" y="6993"/>
                        <a:pt x="6568" y="4837"/>
                        <a:pt x="5898" y="2681"/>
                      </a:cubicBezTo>
                      <a:cubicBezTo>
                        <a:pt x="5703" y="1928"/>
                        <a:pt x="4949" y="1463"/>
                        <a:pt x="4189" y="1628"/>
                      </a:cubicBezTo>
                      <a:cubicBezTo>
                        <a:pt x="3433" y="1820"/>
                        <a:pt x="2966" y="2578"/>
                        <a:pt x="3136" y="3339"/>
                      </a:cubicBezTo>
                      <a:cubicBezTo>
                        <a:pt x="3766" y="5504"/>
                        <a:pt x="4397" y="7669"/>
                        <a:pt x="5027" y="9835"/>
                      </a:cubicBezTo>
                      <a:cubicBezTo>
                        <a:pt x="5228" y="10623"/>
                        <a:pt x="6018" y="11109"/>
                        <a:pt x="6811" y="10934"/>
                      </a:cubicBezTo>
                      <a:cubicBezTo>
                        <a:pt x="7601" y="10735"/>
                        <a:pt x="8089" y="9943"/>
                        <a:pt x="7910" y="91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9" name="Google Shape;2699;p39">
                  <a:extLst>
                    <a:ext uri="{FF2B5EF4-FFF2-40B4-BE49-F238E27FC236}">
                      <a16:creationId xmlns:a16="http://schemas.microsoft.com/office/drawing/2014/main" id="{F6D236D6-9742-3315-5502-18A0B0AAE274}"/>
                    </a:ext>
                  </a:extLst>
                </p:cNvPr>
                <p:cNvSpPr/>
                <p:nvPr/>
              </p:nvSpPr>
              <p:spPr>
                <a:xfrm>
                  <a:off x="2384492" y="3032100"/>
                  <a:ext cx="3329" cy="9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" h="9036" extrusionOk="0">
                      <a:moveTo>
                        <a:pt x="5878" y="9276"/>
                      </a:moveTo>
                      <a:cubicBezTo>
                        <a:pt x="6062" y="7189"/>
                        <a:pt x="6246" y="5102"/>
                        <a:pt x="6430" y="3015"/>
                      </a:cubicBezTo>
                      <a:cubicBezTo>
                        <a:pt x="6443" y="2250"/>
                        <a:pt x="5839" y="1617"/>
                        <a:pt x="5074" y="1595"/>
                      </a:cubicBezTo>
                      <a:cubicBezTo>
                        <a:pt x="4314" y="1595"/>
                        <a:pt x="3689" y="2193"/>
                        <a:pt x="3654" y="2951"/>
                      </a:cubicBezTo>
                      <a:cubicBezTo>
                        <a:pt x="3470" y="5039"/>
                        <a:pt x="3285" y="7126"/>
                        <a:pt x="3101" y="9213"/>
                      </a:cubicBezTo>
                      <a:cubicBezTo>
                        <a:pt x="3089" y="9978"/>
                        <a:pt x="3694" y="10610"/>
                        <a:pt x="4458" y="10632"/>
                      </a:cubicBezTo>
                      <a:cubicBezTo>
                        <a:pt x="5218" y="10631"/>
                        <a:pt x="5843" y="10034"/>
                        <a:pt x="5878" y="92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0" name="Google Shape;2700;p39">
                  <a:extLst>
                    <a:ext uri="{FF2B5EF4-FFF2-40B4-BE49-F238E27FC236}">
                      <a16:creationId xmlns:a16="http://schemas.microsoft.com/office/drawing/2014/main" id="{2061E848-C531-103C-83B3-CE549F64F9D2}"/>
                    </a:ext>
                  </a:extLst>
                </p:cNvPr>
                <p:cNvSpPr/>
                <p:nvPr/>
              </p:nvSpPr>
              <p:spPr>
                <a:xfrm>
                  <a:off x="2415039" y="3113983"/>
                  <a:ext cx="12439" cy="14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9" h="14496" extrusionOk="0">
                      <a:moveTo>
                        <a:pt x="15246" y="14199"/>
                      </a:moveTo>
                      <a:cubicBezTo>
                        <a:pt x="13457" y="12411"/>
                        <a:pt x="11747" y="10486"/>
                        <a:pt x="10137" y="8534"/>
                      </a:cubicBezTo>
                      <a:cubicBezTo>
                        <a:pt x="8543" y="6595"/>
                        <a:pt x="7122" y="4521"/>
                        <a:pt x="5890" y="2334"/>
                      </a:cubicBezTo>
                      <a:cubicBezTo>
                        <a:pt x="4960" y="689"/>
                        <a:pt x="2363" y="2075"/>
                        <a:pt x="3303" y="3714"/>
                      </a:cubicBezTo>
                      <a:cubicBezTo>
                        <a:pt x="4655" y="6072"/>
                        <a:pt x="6206" y="8310"/>
                        <a:pt x="7939" y="10403"/>
                      </a:cubicBezTo>
                      <a:cubicBezTo>
                        <a:pt x="9677" y="12471"/>
                        <a:pt x="11664" y="14317"/>
                        <a:pt x="13855" y="15898"/>
                      </a:cubicBezTo>
                      <a:cubicBezTo>
                        <a:pt x="14864" y="16640"/>
                        <a:pt x="16121" y="15074"/>
                        <a:pt x="15246" y="141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1" name="Google Shape;2701;p39">
                  <a:extLst>
                    <a:ext uri="{FF2B5EF4-FFF2-40B4-BE49-F238E27FC236}">
                      <a16:creationId xmlns:a16="http://schemas.microsoft.com/office/drawing/2014/main" id="{AFB43FC5-1D2A-81C2-7289-7CF590D972C5}"/>
                    </a:ext>
                  </a:extLst>
                </p:cNvPr>
                <p:cNvSpPr/>
                <p:nvPr/>
              </p:nvSpPr>
              <p:spPr>
                <a:xfrm>
                  <a:off x="2423971" y="3145091"/>
                  <a:ext cx="15467" cy="11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1444" extrusionOk="0">
                      <a:moveTo>
                        <a:pt x="17796" y="9981"/>
                      </a:moveTo>
                      <a:cubicBezTo>
                        <a:pt x="13957" y="6965"/>
                        <a:pt x="9897" y="4239"/>
                        <a:pt x="5652" y="1827"/>
                      </a:cubicBezTo>
                      <a:cubicBezTo>
                        <a:pt x="3787" y="769"/>
                        <a:pt x="2028" y="3611"/>
                        <a:pt x="3902" y="4670"/>
                      </a:cubicBezTo>
                      <a:cubicBezTo>
                        <a:pt x="8152" y="7073"/>
                        <a:pt x="12217" y="9790"/>
                        <a:pt x="16063" y="12798"/>
                      </a:cubicBezTo>
                      <a:cubicBezTo>
                        <a:pt x="16841" y="13271"/>
                        <a:pt x="17855" y="13029"/>
                        <a:pt x="18337" y="12256"/>
                      </a:cubicBezTo>
                      <a:cubicBezTo>
                        <a:pt x="18794" y="11475"/>
                        <a:pt x="18555" y="10473"/>
                        <a:pt x="17796" y="99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02" name="Google Shape;2702;p39">
              <a:extLst>
                <a:ext uri="{FF2B5EF4-FFF2-40B4-BE49-F238E27FC236}">
                  <a16:creationId xmlns:a16="http://schemas.microsoft.com/office/drawing/2014/main" id="{249C764B-CC50-DE32-381C-C02B3F3881D2}"/>
                </a:ext>
              </a:extLst>
            </p:cNvPr>
            <p:cNvGrpSpPr/>
            <p:nvPr/>
          </p:nvGrpSpPr>
          <p:grpSpPr>
            <a:xfrm>
              <a:off x="829790" y="1669578"/>
              <a:ext cx="1559390" cy="1379970"/>
              <a:chOff x="789431" y="1552715"/>
              <a:chExt cx="1652071" cy="1461988"/>
            </a:xfrm>
          </p:grpSpPr>
          <p:sp>
            <p:nvSpPr>
              <p:cNvPr id="2703" name="Google Shape;2703;p39">
                <a:extLst>
                  <a:ext uri="{FF2B5EF4-FFF2-40B4-BE49-F238E27FC236}">
                    <a16:creationId xmlns:a16="http://schemas.microsoft.com/office/drawing/2014/main" id="{F1A95A26-953B-9174-1673-41CAA7EC8237}"/>
                  </a:ext>
                </a:extLst>
              </p:cNvPr>
              <p:cNvSpPr/>
              <p:nvPr/>
            </p:nvSpPr>
            <p:spPr>
              <a:xfrm rot="-1994882" flipH="1">
                <a:off x="888207" y="1886409"/>
                <a:ext cx="1454518" cy="794599"/>
              </a:xfrm>
              <a:custGeom>
                <a:avLst/>
                <a:gdLst/>
                <a:ahLst/>
                <a:cxnLst/>
                <a:rect l="l" t="t" r="r" b="b"/>
                <a:pathLst>
                  <a:path w="244021" h="133308" extrusionOk="0">
                    <a:moveTo>
                      <a:pt x="4030" y="11355"/>
                    </a:moveTo>
                    <a:cubicBezTo>
                      <a:pt x="4030" y="11355"/>
                      <a:pt x="-4084" y="56564"/>
                      <a:pt x="27645" y="90907"/>
                    </a:cubicBezTo>
                    <a:cubicBezTo>
                      <a:pt x="37562" y="101641"/>
                      <a:pt x="102695" y="150938"/>
                      <a:pt x="164632" y="129609"/>
                    </a:cubicBezTo>
                    <a:cubicBezTo>
                      <a:pt x="226569" y="108279"/>
                      <a:pt x="247122" y="1595"/>
                      <a:pt x="247122" y="1595"/>
                    </a:cubicBezTo>
                    <a:cubicBezTo>
                      <a:pt x="247122" y="1595"/>
                      <a:pt x="5474" y="12129"/>
                      <a:pt x="4030" y="113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04" name="Google Shape;2704;p39">
                <a:extLst>
                  <a:ext uri="{FF2B5EF4-FFF2-40B4-BE49-F238E27FC236}">
                    <a16:creationId xmlns:a16="http://schemas.microsoft.com/office/drawing/2014/main" id="{10722BA2-B53C-1A75-C32A-135E9A81E2B6}"/>
                  </a:ext>
                </a:extLst>
              </p:cNvPr>
              <p:cNvGrpSpPr/>
              <p:nvPr/>
            </p:nvGrpSpPr>
            <p:grpSpPr>
              <a:xfrm rot="-1994882" flipH="1">
                <a:off x="961649" y="1898079"/>
                <a:ext cx="1255874" cy="687022"/>
                <a:chOff x="3168882" y="3104852"/>
                <a:chExt cx="210695" cy="115260"/>
              </a:xfrm>
            </p:grpSpPr>
            <p:sp>
              <p:nvSpPr>
                <p:cNvPr id="2705" name="Google Shape;2705;p39">
                  <a:extLst>
                    <a:ext uri="{FF2B5EF4-FFF2-40B4-BE49-F238E27FC236}">
                      <a16:creationId xmlns:a16="http://schemas.microsoft.com/office/drawing/2014/main" id="{E65909E8-0613-0C50-0290-A7FAD4362DAD}"/>
                    </a:ext>
                  </a:extLst>
                </p:cNvPr>
                <p:cNvSpPr/>
                <p:nvPr/>
              </p:nvSpPr>
              <p:spPr>
                <a:xfrm>
                  <a:off x="3168882" y="3104852"/>
                  <a:ext cx="210695" cy="11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95" h="115260" extrusionOk="0">
                      <a:moveTo>
                        <a:pt x="213796" y="1595"/>
                      </a:moveTo>
                      <a:cubicBezTo>
                        <a:pt x="212068" y="1669"/>
                        <a:pt x="210252" y="1748"/>
                        <a:pt x="208305" y="1832"/>
                      </a:cubicBezTo>
                      <a:cubicBezTo>
                        <a:pt x="196502" y="30853"/>
                        <a:pt x="180965" y="58212"/>
                        <a:pt x="162085" y="83214"/>
                      </a:cubicBezTo>
                      <a:cubicBezTo>
                        <a:pt x="129881" y="125838"/>
                        <a:pt x="109780" y="113898"/>
                        <a:pt x="73281" y="92222"/>
                      </a:cubicBezTo>
                      <a:cubicBezTo>
                        <a:pt x="68116" y="89159"/>
                        <a:pt x="62669" y="85924"/>
                        <a:pt x="56860" y="82656"/>
                      </a:cubicBezTo>
                      <a:cubicBezTo>
                        <a:pt x="25934" y="65269"/>
                        <a:pt x="13281" y="30394"/>
                        <a:pt x="8352" y="10088"/>
                      </a:cubicBezTo>
                      <a:cubicBezTo>
                        <a:pt x="6494" y="10154"/>
                        <a:pt x="4743" y="10215"/>
                        <a:pt x="3101" y="10271"/>
                      </a:cubicBezTo>
                      <a:cubicBezTo>
                        <a:pt x="7941" y="31237"/>
                        <a:pt x="20948" y="68233"/>
                        <a:pt x="54399" y="87042"/>
                      </a:cubicBezTo>
                      <a:cubicBezTo>
                        <a:pt x="60167" y="90282"/>
                        <a:pt x="65583" y="93501"/>
                        <a:pt x="70715" y="96546"/>
                      </a:cubicBezTo>
                      <a:cubicBezTo>
                        <a:pt x="107129" y="118171"/>
                        <a:pt x="131182" y="132456"/>
                        <a:pt x="166099" y="86244"/>
                      </a:cubicBezTo>
                      <a:cubicBezTo>
                        <a:pt x="177525" y="71091"/>
                        <a:pt x="187760" y="55075"/>
                        <a:pt x="196714" y="38341"/>
                      </a:cubicBezTo>
                      <a:cubicBezTo>
                        <a:pt x="203120" y="26436"/>
                        <a:pt x="208823" y="14166"/>
                        <a:pt x="213796" y="159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6" name="Google Shape;2706;p39">
                  <a:extLst>
                    <a:ext uri="{FF2B5EF4-FFF2-40B4-BE49-F238E27FC236}">
                      <a16:creationId xmlns:a16="http://schemas.microsoft.com/office/drawing/2014/main" id="{BA6FF9C3-9E3F-63BC-D2B0-728732BAC788}"/>
                    </a:ext>
                  </a:extLst>
                </p:cNvPr>
                <p:cNvSpPr/>
                <p:nvPr/>
              </p:nvSpPr>
              <p:spPr>
                <a:xfrm>
                  <a:off x="3200665" y="3105811"/>
                  <a:ext cx="156669" cy="8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69" h="80918" extrusionOk="0">
                      <a:moveTo>
                        <a:pt x="50805" y="75772"/>
                      </a:moveTo>
                      <a:cubicBezTo>
                        <a:pt x="97270" y="94461"/>
                        <a:pt x="120343" y="70419"/>
                        <a:pt x="133653" y="50711"/>
                      </a:cubicBezTo>
                      <a:cubicBezTo>
                        <a:pt x="138713" y="43222"/>
                        <a:pt x="144035" y="34420"/>
                        <a:pt x="148733" y="25652"/>
                      </a:cubicBezTo>
                      <a:cubicBezTo>
                        <a:pt x="152974" y="17903"/>
                        <a:pt x="156662" y="9864"/>
                        <a:pt x="159770" y="1595"/>
                      </a:cubicBezTo>
                      <a:cubicBezTo>
                        <a:pt x="157999" y="1671"/>
                        <a:pt x="156184" y="1749"/>
                        <a:pt x="154326" y="1829"/>
                      </a:cubicBezTo>
                      <a:cubicBezTo>
                        <a:pt x="148959" y="15841"/>
                        <a:pt x="138604" y="34393"/>
                        <a:pt x="129488" y="47901"/>
                      </a:cubicBezTo>
                      <a:cubicBezTo>
                        <a:pt x="116110" y="67706"/>
                        <a:pt x="95289" y="88241"/>
                        <a:pt x="52681" y="71106"/>
                      </a:cubicBezTo>
                      <a:cubicBezTo>
                        <a:pt x="29654" y="61848"/>
                        <a:pt x="14727" y="40614"/>
                        <a:pt x="8168" y="7927"/>
                      </a:cubicBezTo>
                      <a:cubicBezTo>
                        <a:pt x="6450" y="7994"/>
                        <a:pt x="4761" y="8061"/>
                        <a:pt x="3101" y="8127"/>
                      </a:cubicBezTo>
                      <a:cubicBezTo>
                        <a:pt x="9919" y="43013"/>
                        <a:pt x="25913" y="65759"/>
                        <a:pt x="50805" y="7577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7" name="Google Shape;2707;p39">
                  <a:extLst>
                    <a:ext uri="{FF2B5EF4-FFF2-40B4-BE49-F238E27FC236}">
                      <a16:creationId xmlns:a16="http://schemas.microsoft.com/office/drawing/2014/main" id="{5BE4DAAB-557F-F92C-BDEB-4B30D3976465}"/>
                    </a:ext>
                  </a:extLst>
                </p:cNvPr>
                <p:cNvSpPr/>
                <p:nvPr/>
              </p:nvSpPr>
              <p:spPr>
                <a:xfrm>
                  <a:off x="3246515" y="3107937"/>
                  <a:ext cx="61017" cy="2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17" h="26834" extrusionOk="0">
                      <a:moveTo>
                        <a:pt x="24683" y="27151"/>
                      </a:moveTo>
                      <a:cubicBezTo>
                        <a:pt x="40642" y="31072"/>
                        <a:pt x="52281" y="25994"/>
                        <a:pt x="59964" y="11650"/>
                      </a:cubicBezTo>
                      <a:cubicBezTo>
                        <a:pt x="61623" y="8418"/>
                        <a:pt x="63012" y="5055"/>
                        <a:pt x="64118" y="1595"/>
                      </a:cubicBezTo>
                      <a:cubicBezTo>
                        <a:pt x="62327" y="1671"/>
                        <a:pt x="60526" y="1748"/>
                        <a:pt x="58716" y="1824"/>
                      </a:cubicBezTo>
                      <a:cubicBezTo>
                        <a:pt x="52219" y="19563"/>
                        <a:pt x="41732" y="26157"/>
                        <a:pt x="25884" y="22269"/>
                      </a:cubicBezTo>
                      <a:cubicBezTo>
                        <a:pt x="17375" y="20179"/>
                        <a:pt x="11919" y="12223"/>
                        <a:pt x="8457" y="3929"/>
                      </a:cubicBezTo>
                      <a:cubicBezTo>
                        <a:pt x="6664" y="4003"/>
                        <a:pt x="4879" y="4076"/>
                        <a:pt x="3101" y="4150"/>
                      </a:cubicBezTo>
                      <a:cubicBezTo>
                        <a:pt x="6983" y="14157"/>
                        <a:pt x="13578" y="24423"/>
                        <a:pt x="24683" y="2715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8" name="Google Shape;2708;p39">
                  <a:extLst>
                    <a:ext uri="{FF2B5EF4-FFF2-40B4-BE49-F238E27FC236}">
                      <a16:creationId xmlns:a16="http://schemas.microsoft.com/office/drawing/2014/main" id="{7DA3A956-4FC6-64AD-0CA6-E683CF7B9E3A}"/>
                    </a:ext>
                  </a:extLst>
                </p:cNvPr>
                <p:cNvSpPr/>
                <p:nvPr/>
              </p:nvSpPr>
              <p:spPr>
                <a:xfrm>
                  <a:off x="3225568" y="3106920"/>
                  <a:ext cx="105874" cy="5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74" h="54933" extrusionOk="0">
                      <a:moveTo>
                        <a:pt x="36660" y="54312"/>
                      </a:moveTo>
                      <a:cubicBezTo>
                        <a:pt x="73692" y="62348"/>
                        <a:pt x="81896" y="47731"/>
                        <a:pt x="95486" y="23517"/>
                      </a:cubicBezTo>
                      <a:cubicBezTo>
                        <a:pt x="99112" y="17060"/>
                        <a:pt x="102572" y="11682"/>
                        <a:pt x="105350" y="7361"/>
                      </a:cubicBezTo>
                      <a:cubicBezTo>
                        <a:pt x="106681" y="5297"/>
                        <a:pt x="107873" y="3408"/>
                        <a:pt x="108975" y="1595"/>
                      </a:cubicBezTo>
                      <a:cubicBezTo>
                        <a:pt x="106973" y="1680"/>
                        <a:pt x="104952" y="1767"/>
                        <a:pt x="102900" y="1854"/>
                      </a:cubicBezTo>
                      <a:cubicBezTo>
                        <a:pt x="102327" y="2757"/>
                        <a:pt x="101778" y="3628"/>
                        <a:pt x="101125" y="4641"/>
                      </a:cubicBezTo>
                      <a:cubicBezTo>
                        <a:pt x="98307" y="9018"/>
                        <a:pt x="94799" y="14464"/>
                        <a:pt x="91100" y="21056"/>
                      </a:cubicBezTo>
                      <a:cubicBezTo>
                        <a:pt x="77799" y="44751"/>
                        <a:pt x="71126" y="56645"/>
                        <a:pt x="37721" y="49399"/>
                      </a:cubicBezTo>
                      <a:cubicBezTo>
                        <a:pt x="16621" y="44823"/>
                        <a:pt x="10164" y="21633"/>
                        <a:pt x="8232" y="5814"/>
                      </a:cubicBezTo>
                      <a:cubicBezTo>
                        <a:pt x="6508" y="5885"/>
                        <a:pt x="4797" y="5954"/>
                        <a:pt x="3101" y="6023"/>
                      </a:cubicBezTo>
                      <a:cubicBezTo>
                        <a:pt x="5055" y="23172"/>
                        <a:pt x="12112" y="48991"/>
                        <a:pt x="36660" y="543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09" name="Google Shape;2709;p39">
                <a:extLst>
                  <a:ext uri="{FF2B5EF4-FFF2-40B4-BE49-F238E27FC236}">
                    <a16:creationId xmlns:a16="http://schemas.microsoft.com/office/drawing/2014/main" id="{10279AC9-0457-E648-F1D0-3B4B70E039CA}"/>
                  </a:ext>
                </a:extLst>
              </p:cNvPr>
              <p:cNvSpPr/>
              <p:nvPr/>
            </p:nvSpPr>
            <p:spPr>
              <a:xfrm rot="-1994610" flipH="1">
                <a:off x="927973" y="2019486"/>
                <a:ext cx="968767" cy="794639"/>
              </a:xfrm>
              <a:custGeom>
                <a:avLst/>
                <a:gdLst/>
                <a:ahLst/>
                <a:cxnLst/>
                <a:rect l="l" t="t" r="r" b="b"/>
                <a:pathLst>
                  <a:path w="162533" h="133319" extrusionOk="0">
                    <a:moveTo>
                      <a:pt x="165634" y="1595"/>
                    </a:moveTo>
                    <a:cubicBezTo>
                      <a:pt x="165634" y="1595"/>
                      <a:pt x="145071" y="108308"/>
                      <a:pt x="83129" y="129603"/>
                    </a:cubicBezTo>
                    <a:cubicBezTo>
                      <a:pt x="55640" y="139096"/>
                      <a:pt x="27514" y="134640"/>
                      <a:pt x="3906" y="125839"/>
                    </a:cubicBezTo>
                    <a:cubicBezTo>
                      <a:pt x="14265" y="117667"/>
                      <a:pt x="31554" y="115938"/>
                      <a:pt x="43757" y="108580"/>
                    </a:cubicBezTo>
                    <a:cubicBezTo>
                      <a:pt x="64345" y="96180"/>
                      <a:pt x="67274" y="62639"/>
                      <a:pt x="49169" y="46848"/>
                    </a:cubicBezTo>
                    <a:cubicBezTo>
                      <a:pt x="34540" y="34130"/>
                      <a:pt x="9649" y="31197"/>
                      <a:pt x="3976" y="12695"/>
                    </a:cubicBezTo>
                    <a:cubicBezTo>
                      <a:pt x="3519" y="11337"/>
                      <a:pt x="3225" y="9928"/>
                      <a:pt x="3101" y="8500"/>
                    </a:cubicBezTo>
                    <a:cubicBezTo>
                      <a:pt x="73853" y="5616"/>
                      <a:pt x="165634" y="1595"/>
                      <a:pt x="165634" y="1595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10" name="Google Shape;2710;p39">
                <a:extLst>
                  <a:ext uri="{FF2B5EF4-FFF2-40B4-BE49-F238E27FC236}">
                    <a16:creationId xmlns:a16="http://schemas.microsoft.com/office/drawing/2014/main" id="{2D83167E-3448-F462-7F44-28CC48819403}"/>
                  </a:ext>
                </a:extLst>
              </p:cNvPr>
              <p:cNvGrpSpPr/>
              <p:nvPr/>
            </p:nvGrpSpPr>
            <p:grpSpPr>
              <a:xfrm rot="-1994882" flipH="1">
                <a:off x="1175946" y="1969429"/>
                <a:ext cx="1062684" cy="530531"/>
                <a:chOff x="3167939" y="3127838"/>
                <a:chExt cx="178284" cy="89006"/>
              </a:xfrm>
            </p:grpSpPr>
            <p:sp>
              <p:nvSpPr>
                <p:cNvPr id="2711" name="Google Shape;2711;p39">
                  <a:extLst>
                    <a:ext uri="{FF2B5EF4-FFF2-40B4-BE49-F238E27FC236}">
                      <a16:creationId xmlns:a16="http://schemas.microsoft.com/office/drawing/2014/main" id="{9ED9DE82-E524-D07F-40CE-186CEBA2404D}"/>
                    </a:ext>
                  </a:extLst>
                </p:cNvPr>
                <p:cNvSpPr/>
                <p:nvPr/>
              </p:nvSpPr>
              <p:spPr>
                <a:xfrm>
                  <a:off x="3169035" y="3149123"/>
                  <a:ext cx="14015" cy="2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5" h="22017" extrusionOk="0">
                      <a:moveTo>
                        <a:pt x="16832" y="21632"/>
                      </a:moveTo>
                      <a:cubicBezTo>
                        <a:pt x="12048" y="15800"/>
                        <a:pt x="8163" y="9283"/>
                        <a:pt x="5309" y="2300"/>
                      </a:cubicBezTo>
                      <a:cubicBezTo>
                        <a:pt x="5064" y="1715"/>
                        <a:pt x="4391" y="1440"/>
                        <a:pt x="3806" y="1684"/>
                      </a:cubicBezTo>
                      <a:cubicBezTo>
                        <a:pt x="3251" y="1917"/>
                        <a:pt x="2969" y="2539"/>
                        <a:pt x="3161" y="3110"/>
                      </a:cubicBezTo>
                      <a:cubicBezTo>
                        <a:pt x="6004" y="10321"/>
                        <a:pt x="9909" y="17066"/>
                        <a:pt x="14747" y="23122"/>
                      </a:cubicBezTo>
                      <a:cubicBezTo>
                        <a:pt x="15775" y="24405"/>
                        <a:pt x="17878" y="22909"/>
                        <a:pt x="16832" y="216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2" name="Google Shape;2712;p39">
                  <a:extLst>
                    <a:ext uri="{FF2B5EF4-FFF2-40B4-BE49-F238E27FC236}">
                      <a16:creationId xmlns:a16="http://schemas.microsoft.com/office/drawing/2014/main" id="{EC67C099-E7A6-85F6-29FB-DCCFB40F40A8}"/>
                    </a:ext>
                  </a:extLst>
                </p:cNvPr>
                <p:cNvSpPr/>
                <p:nvPr/>
              </p:nvSpPr>
              <p:spPr>
                <a:xfrm>
                  <a:off x="3188524" y="3182301"/>
                  <a:ext cx="13082" cy="13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2" h="13818" extrusionOk="0">
                      <a:moveTo>
                        <a:pt x="15991" y="13896"/>
                      </a:moveTo>
                      <a:cubicBezTo>
                        <a:pt x="15184" y="12878"/>
                        <a:pt x="14389" y="11849"/>
                        <a:pt x="13568" y="10842"/>
                      </a:cubicBezTo>
                      <a:cubicBezTo>
                        <a:pt x="12744" y="9832"/>
                        <a:pt x="11812" y="8899"/>
                        <a:pt x="10930" y="7941"/>
                      </a:cubicBezTo>
                      <a:cubicBezTo>
                        <a:pt x="9159" y="6015"/>
                        <a:pt x="7388" y="4090"/>
                        <a:pt x="5617" y="2166"/>
                      </a:cubicBezTo>
                      <a:cubicBezTo>
                        <a:pt x="5156" y="1541"/>
                        <a:pt x="4276" y="1409"/>
                        <a:pt x="3652" y="1870"/>
                      </a:cubicBezTo>
                      <a:cubicBezTo>
                        <a:pt x="3613" y="1899"/>
                        <a:pt x="3575" y="1930"/>
                        <a:pt x="3540" y="1962"/>
                      </a:cubicBezTo>
                      <a:cubicBezTo>
                        <a:pt x="2976" y="2498"/>
                        <a:pt x="2952" y="3389"/>
                        <a:pt x="3488" y="3953"/>
                      </a:cubicBezTo>
                      <a:cubicBezTo>
                        <a:pt x="3520" y="3987"/>
                        <a:pt x="3553" y="4019"/>
                        <a:pt x="3589" y="4049"/>
                      </a:cubicBezTo>
                      <a:cubicBezTo>
                        <a:pt x="5391" y="5945"/>
                        <a:pt x="7194" y="7840"/>
                        <a:pt x="8996" y="9736"/>
                      </a:cubicBezTo>
                      <a:cubicBezTo>
                        <a:pt x="9894" y="10680"/>
                        <a:pt x="10762" y="11673"/>
                        <a:pt x="11715" y="12563"/>
                      </a:cubicBezTo>
                      <a:cubicBezTo>
                        <a:pt x="12665" y="13449"/>
                        <a:pt x="13640" y="14312"/>
                        <a:pt x="14602" y="15186"/>
                      </a:cubicBezTo>
                      <a:cubicBezTo>
                        <a:pt x="15398" y="15910"/>
                        <a:pt x="16670" y="14752"/>
                        <a:pt x="15991" y="138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3" name="Google Shape;2713;p39">
                  <a:extLst>
                    <a:ext uri="{FF2B5EF4-FFF2-40B4-BE49-F238E27FC236}">
                      <a16:creationId xmlns:a16="http://schemas.microsoft.com/office/drawing/2014/main" id="{0C35DB52-2945-50EF-ACF8-815BE49B0106}"/>
                    </a:ext>
                  </a:extLst>
                </p:cNvPr>
                <p:cNvSpPr/>
                <p:nvPr/>
              </p:nvSpPr>
              <p:spPr>
                <a:xfrm>
                  <a:off x="3167939" y="3175255"/>
                  <a:ext cx="16110" cy="1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0" h="15244" extrusionOk="0">
                      <a:moveTo>
                        <a:pt x="18972" y="14799"/>
                      </a:moveTo>
                      <a:cubicBezTo>
                        <a:pt x="14699" y="10171"/>
                        <a:pt x="10098" y="5857"/>
                        <a:pt x="5205" y="1889"/>
                      </a:cubicBezTo>
                      <a:cubicBezTo>
                        <a:pt x="3923" y="851"/>
                        <a:pt x="2284" y="2815"/>
                        <a:pt x="3566" y="3858"/>
                      </a:cubicBezTo>
                      <a:cubicBezTo>
                        <a:pt x="8289" y="7685"/>
                        <a:pt x="12730" y="11846"/>
                        <a:pt x="16856" y="16310"/>
                      </a:cubicBezTo>
                      <a:cubicBezTo>
                        <a:pt x="17286" y="16875"/>
                        <a:pt x="18080" y="17007"/>
                        <a:pt x="18670" y="16614"/>
                      </a:cubicBezTo>
                      <a:cubicBezTo>
                        <a:pt x="19250" y="16193"/>
                        <a:pt x="19385" y="15385"/>
                        <a:pt x="18972" y="147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4" name="Google Shape;2714;p39">
                  <a:extLst>
                    <a:ext uri="{FF2B5EF4-FFF2-40B4-BE49-F238E27FC236}">
                      <a16:creationId xmlns:a16="http://schemas.microsoft.com/office/drawing/2014/main" id="{E67CA536-B4CE-C002-FD50-4335C93A5074}"/>
                    </a:ext>
                  </a:extLst>
                </p:cNvPr>
                <p:cNvSpPr/>
                <p:nvPr/>
              </p:nvSpPr>
              <p:spPr>
                <a:xfrm>
                  <a:off x="3193150" y="3134825"/>
                  <a:ext cx="12403" cy="17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3" h="17169" extrusionOk="0">
                      <a:moveTo>
                        <a:pt x="15252" y="16519"/>
                      </a:moveTo>
                      <a:cubicBezTo>
                        <a:pt x="12041" y="11742"/>
                        <a:pt x="8832" y="6965"/>
                        <a:pt x="5622" y="2188"/>
                      </a:cubicBezTo>
                      <a:cubicBezTo>
                        <a:pt x="4619" y="695"/>
                        <a:pt x="2350" y="2315"/>
                        <a:pt x="3350" y="3810"/>
                      </a:cubicBezTo>
                      <a:cubicBezTo>
                        <a:pt x="6550" y="8594"/>
                        <a:pt x="9749" y="13379"/>
                        <a:pt x="12948" y="18163"/>
                      </a:cubicBezTo>
                      <a:cubicBezTo>
                        <a:pt x="13961" y="19677"/>
                        <a:pt x="16269" y="18033"/>
                        <a:pt x="15252" y="165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5" name="Google Shape;2715;p39">
                  <a:extLst>
                    <a:ext uri="{FF2B5EF4-FFF2-40B4-BE49-F238E27FC236}">
                      <a16:creationId xmlns:a16="http://schemas.microsoft.com/office/drawing/2014/main" id="{85E10A5A-4CD6-DDAF-D93F-C8CA938DFA91}"/>
                    </a:ext>
                  </a:extLst>
                </p:cNvPr>
                <p:cNvSpPr/>
                <p:nvPr/>
              </p:nvSpPr>
              <p:spPr>
                <a:xfrm>
                  <a:off x="3225076" y="3177217"/>
                  <a:ext cx="20104" cy="12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4" h="12244" extrusionOk="0">
                      <a:moveTo>
                        <a:pt x="22248" y="10693"/>
                      </a:moveTo>
                      <a:cubicBezTo>
                        <a:pt x="16527" y="8361"/>
                        <a:pt x="11065" y="5440"/>
                        <a:pt x="5949" y="1978"/>
                      </a:cubicBezTo>
                      <a:cubicBezTo>
                        <a:pt x="5202" y="1391"/>
                        <a:pt x="4126" y="1489"/>
                        <a:pt x="3498" y="2202"/>
                      </a:cubicBezTo>
                      <a:cubicBezTo>
                        <a:pt x="2891" y="2943"/>
                        <a:pt x="2991" y="4034"/>
                        <a:pt x="3722" y="4653"/>
                      </a:cubicBezTo>
                      <a:cubicBezTo>
                        <a:pt x="9098" y="8256"/>
                        <a:pt x="14834" y="11291"/>
                        <a:pt x="20837" y="13707"/>
                      </a:cubicBezTo>
                      <a:cubicBezTo>
                        <a:pt x="22819" y="14500"/>
                        <a:pt x="24235" y="11507"/>
                        <a:pt x="22248" y="106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39">
                  <a:extLst>
                    <a:ext uri="{FF2B5EF4-FFF2-40B4-BE49-F238E27FC236}">
                      <a16:creationId xmlns:a16="http://schemas.microsoft.com/office/drawing/2014/main" id="{185D4AEB-F3FF-D4C8-3944-32E70F7EF2C3}"/>
                    </a:ext>
                  </a:extLst>
                </p:cNvPr>
                <p:cNvSpPr/>
                <p:nvPr/>
              </p:nvSpPr>
              <p:spPr>
                <a:xfrm>
                  <a:off x="3252126" y="3194628"/>
                  <a:ext cx="12180" cy="5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0" h="5064" extrusionOk="0">
                      <a:moveTo>
                        <a:pt x="13743" y="2945"/>
                      </a:moveTo>
                      <a:cubicBezTo>
                        <a:pt x="10937" y="2504"/>
                        <a:pt x="8131" y="2063"/>
                        <a:pt x="5325" y="1621"/>
                      </a:cubicBezTo>
                      <a:cubicBezTo>
                        <a:pt x="4299" y="1452"/>
                        <a:pt x="3325" y="2129"/>
                        <a:pt x="3126" y="3149"/>
                      </a:cubicBezTo>
                      <a:cubicBezTo>
                        <a:pt x="2959" y="4175"/>
                        <a:pt x="3636" y="5148"/>
                        <a:pt x="4655" y="5348"/>
                      </a:cubicBezTo>
                      <a:cubicBezTo>
                        <a:pt x="7464" y="5776"/>
                        <a:pt x="10272" y="6205"/>
                        <a:pt x="13080" y="6634"/>
                      </a:cubicBezTo>
                      <a:cubicBezTo>
                        <a:pt x="14095" y="6801"/>
                        <a:pt x="15060" y="6131"/>
                        <a:pt x="15256" y="5121"/>
                      </a:cubicBezTo>
                      <a:cubicBezTo>
                        <a:pt x="15422" y="4106"/>
                        <a:pt x="14752" y="3143"/>
                        <a:pt x="13743" y="29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7" name="Google Shape;2717;p39">
                  <a:extLst>
                    <a:ext uri="{FF2B5EF4-FFF2-40B4-BE49-F238E27FC236}">
                      <a16:creationId xmlns:a16="http://schemas.microsoft.com/office/drawing/2014/main" id="{5DA2A41E-2325-BD8E-9A0F-17B6686DCD1E}"/>
                    </a:ext>
                  </a:extLst>
                </p:cNvPr>
                <p:cNvSpPr/>
                <p:nvPr/>
              </p:nvSpPr>
              <p:spPr>
                <a:xfrm>
                  <a:off x="3212977" y="3212764"/>
                  <a:ext cx="14831" cy="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1" h="4080" extrusionOk="0">
                      <a:moveTo>
                        <a:pt x="15909" y="1982"/>
                      </a:moveTo>
                      <a:cubicBezTo>
                        <a:pt x="12207" y="1853"/>
                        <a:pt x="8506" y="1724"/>
                        <a:pt x="4804" y="1595"/>
                      </a:cubicBezTo>
                      <a:cubicBezTo>
                        <a:pt x="3774" y="1691"/>
                        <a:pt x="3016" y="2602"/>
                        <a:pt x="3109" y="3632"/>
                      </a:cubicBezTo>
                      <a:cubicBezTo>
                        <a:pt x="3232" y="4647"/>
                        <a:pt x="4125" y="5390"/>
                        <a:pt x="5145" y="5327"/>
                      </a:cubicBezTo>
                      <a:cubicBezTo>
                        <a:pt x="8846" y="5443"/>
                        <a:pt x="12547" y="5559"/>
                        <a:pt x="16247" y="5675"/>
                      </a:cubicBezTo>
                      <a:cubicBezTo>
                        <a:pt x="17266" y="5581"/>
                        <a:pt x="18017" y="4679"/>
                        <a:pt x="17925" y="3660"/>
                      </a:cubicBezTo>
                      <a:cubicBezTo>
                        <a:pt x="17803" y="2655"/>
                        <a:pt x="16919" y="1920"/>
                        <a:pt x="15909" y="19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8" name="Google Shape;2718;p39">
                  <a:extLst>
                    <a:ext uri="{FF2B5EF4-FFF2-40B4-BE49-F238E27FC236}">
                      <a16:creationId xmlns:a16="http://schemas.microsoft.com/office/drawing/2014/main" id="{8FD2E85B-C1E3-4A16-F4A0-3FDB943210E5}"/>
                    </a:ext>
                  </a:extLst>
                </p:cNvPr>
                <p:cNvSpPr/>
                <p:nvPr/>
              </p:nvSpPr>
              <p:spPr>
                <a:xfrm>
                  <a:off x="3229874" y="3144455"/>
                  <a:ext cx="12098" cy="1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0599" extrusionOk="0">
                      <a:moveTo>
                        <a:pt x="14635" y="9403"/>
                      </a:moveTo>
                      <a:cubicBezTo>
                        <a:pt x="11396" y="7218"/>
                        <a:pt x="8378" y="4722"/>
                        <a:pt x="5623" y="1951"/>
                      </a:cubicBezTo>
                      <a:cubicBezTo>
                        <a:pt x="4965" y="1407"/>
                        <a:pt x="3991" y="1496"/>
                        <a:pt x="3442" y="2151"/>
                      </a:cubicBezTo>
                      <a:cubicBezTo>
                        <a:pt x="2919" y="2816"/>
                        <a:pt x="3007" y="3773"/>
                        <a:pt x="3642" y="4332"/>
                      </a:cubicBezTo>
                      <a:cubicBezTo>
                        <a:pt x="6378" y="7121"/>
                        <a:pt x="9380" y="9636"/>
                        <a:pt x="12604" y="11842"/>
                      </a:cubicBezTo>
                      <a:cubicBezTo>
                        <a:pt x="13284" y="12382"/>
                        <a:pt x="14268" y="12292"/>
                        <a:pt x="14839" y="11638"/>
                      </a:cubicBezTo>
                      <a:cubicBezTo>
                        <a:pt x="15390" y="10961"/>
                        <a:pt x="15299" y="9969"/>
                        <a:pt x="14635" y="94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9" name="Google Shape;2719;p39">
                  <a:extLst>
                    <a:ext uri="{FF2B5EF4-FFF2-40B4-BE49-F238E27FC236}">
                      <a16:creationId xmlns:a16="http://schemas.microsoft.com/office/drawing/2014/main" id="{B51A3F12-6F59-BB0A-EA67-560D038E4A28}"/>
                    </a:ext>
                  </a:extLst>
                </p:cNvPr>
                <p:cNvSpPr/>
                <p:nvPr/>
              </p:nvSpPr>
              <p:spPr>
                <a:xfrm>
                  <a:off x="3250879" y="3142507"/>
                  <a:ext cx="17737" cy="11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7" h="11209" extrusionOk="0">
                      <a:moveTo>
                        <a:pt x="20080" y="10253"/>
                      </a:moveTo>
                      <a:cubicBezTo>
                        <a:pt x="14677" y="8005"/>
                        <a:pt x="9538" y="5169"/>
                        <a:pt x="4755" y="1797"/>
                      </a:cubicBezTo>
                      <a:cubicBezTo>
                        <a:pt x="3726" y="1049"/>
                        <a:pt x="2451" y="2560"/>
                        <a:pt x="3483" y="3326"/>
                      </a:cubicBezTo>
                      <a:cubicBezTo>
                        <a:pt x="8284" y="6994"/>
                        <a:pt x="13468" y="10130"/>
                        <a:pt x="18946" y="12678"/>
                      </a:cubicBezTo>
                      <a:cubicBezTo>
                        <a:pt x="20521" y="13383"/>
                        <a:pt x="21661" y="10940"/>
                        <a:pt x="20080" y="102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0" name="Google Shape;2720;p39">
                  <a:extLst>
                    <a:ext uri="{FF2B5EF4-FFF2-40B4-BE49-F238E27FC236}">
                      <a16:creationId xmlns:a16="http://schemas.microsoft.com/office/drawing/2014/main" id="{F43EEA48-698F-E75C-FEE9-14C2BA10C600}"/>
                    </a:ext>
                  </a:extLst>
                </p:cNvPr>
                <p:cNvSpPr/>
                <p:nvPr/>
              </p:nvSpPr>
              <p:spPr>
                <a:xfrm>
                  <a:off x="3306034" y="3180193"/>
                  <a:ext cx="18736" cy="14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6" h="14436" extrusionOk="0">
                      <a:moveTo>
                        <a:pt x="19359" y="1949"/>
                      </a:moveTo>
                      <a:cubicBezTo>
                        <a:pt x="14392" y="5964"/>
                        <a:pt x="9199" y="9692"/>
                        <a:pt x="3807" y="13115"/>
                      </a:cubicBezTo>
                      <a:cubicBezTo>
                        <a:pt x="2041" y="14236"/>
                        <a:pt x="3933" y="16884"/>
                        <a:pt x="5696" y="15759"/>
                      </a:cubicBezTo>
                      <a:cubicBezTo>
                        <a:pt x="11082" y="12326"/>
                        <a:pt x="16267" y="8588"/>
                        <a:pt x="21226" y="4564"/>
                      </a:cubicBezTo>
                      <a:cubicBezTo>
                        <a:pt x="22822" y="3269"/>
                        <a:pt x="20973" y="645"/>
                        <a:pt x="19359" y="19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1" name="Google Shape;2721;p39">
                  <a:extLst>
                    <a:ext uri="{FF2B5EF4-FFF2-40B4-BE49-F238E27FC236}">
                      <a16:creationId xmlns:a16="http://schemas.microsoft.com/office/drawing/2014/main" id="{371C7EA9-4957-7F97-4626-CEB775ABD3FC}"/>
                    </a:ext>
                  </a:extLst>
                </p:cNvPr>
                <p:cNvSpPr/>
                <p:nvPr/>
              </p:nvSpPr>
              <p:spPr>
                <a:xfrm>
                  <a:off x="3329757" y="3184340"/>
                  <a:ext cx="16466" cy="15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6" h="15990" extrusionOk="0">
                      <a:moveTo>
                        <a:pt x="18709" y="1888"/>
                      </a:moveTo>
                      <a:cubicBezTo>
                        <a:pt x="17936" y="1387"/>
                        <a:pt x="16911" y="1543"/>
                        <a:pt x="16322" y="2250"/>
                      </a:cubicBezTo>
                      <a:cubicBezTo>
                        <a:pt x="13158" y="7110"/>
                        <a:pt x="8907" y="11166"/>
                        <a:pt x="3904" y="14098"/>
                      </a:cubicBezTo>
                      <a:cubicBezTo>
                        <a:pt x="3044" y="14723"/>
                        <a:pt x="2844" y="15922"/>
                        <a:pt x="3454" y="16792"/>
                      </a:cubicBezTo>
                      <a:cubicBezTo>
                        <a:pt x="4087" y="17640"/>
                        <a:pt x="5275" y="17838"/>
                        <a:pt x="6148" y="17242"/>
                      </a:cubicBezTo>
                      <a:cubicBezTo>
                        <a:pt x="11546" y="14021"/>
                        <a:pt x="16089" y="9549"/>
                        <a:pt x="19395" y="4203"/>
                      </a:cubicBezTo>
                      <a:cubicBezTo>
                        <a:pt x="19786" y="3369"/>
                        <a:pt x="19491" y="2374"/>
                        <a:pt x="18709" y="18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2" name="Google Shape;2722;p39">
                  <a:extLst>
                    <a:ext uri="{FF2B5EF4-FFF2-40B4-BE49-F238E27FC236}">
                      <a16:creationId xmlns:a16="http://schemas.microsoft.com/office/drawing/2014/main" id="{C5534FF4-349A-BCEA-C55E-9AFEF165B680}"/>
                    </a:ext>
                  </a:extLst>
                </p:cNvPr>
                <p:cNvSpPr/>
                <p:nvPr/>
              </p:nvSpPr>
              <p:spPr>
                <a:xfrm>
                  <a:off x="3319963" y="3139879"/>
                  <a:ext cx="7549" cy="10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9" h="10662" extrusionOk="0">
                      <a:moveTo>
                        <a:pt x="9684" y="1740"/>
                      </a:moveTo>
                      <a:cubicBezTo>
                        <a:pt x="8841" y="1372"/>
                        <a:pt x="7857" y="1728"/>
                        <a:pt x="7446" y="2551"/>
                      </a:cubicBezTo>
                      <a:cubicBezTo>
                        <a:pt x="6051" y="4983"/>
                        <a:pt x="4655" y="7416"/>
                        <a:pt x="3259" y="9848"/>
                      </a:cubicBezTo>
                      <a:cubicBezTo>
                        <a:pt x="2866" y="10699"/>
                        <a:pt x="3231" y="11708"/>
                        <a:pt x="4079" y="12110"/>
                      </a:cubicBezTo>
                      <a:cubicBezTo>
                        <a:pt x="4931" y="12484"/>
                        <a:pt x="5927" y="12123"/>
                        <a:pt x="6341" y="11290"/>
                      </a:cubicBezTo>
                      <a:cubicBezTo>
                        <a:pt x="7726" y="8852"/>
                        <a:pt x="9110" y="6415"/>
                        <a:pt x="10494" y="3978"/>
                      </a:cubicBezTo>
                      <a:cubicBezTo>
                        <a:pt x="10883" y="3136"/>
                        <a:pt x="10521" y="2138"/>
                        <a:pt x="9684" y="17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3" name="Google Shape;2723;p39">
                  <a:extLst>
                    <a:ext uri="{FF2B5EF4-FFF2-40B4-BE49-F238E27FC236}">
                      <a16:creationId xmlns:a16="http://schemas.microsoft.com/office/drawing/2014/main" id="{EF1B586C-EB1A-25BA-07A2-F50A69252F32}"/>
                    </a:ext>
                  </a:extLst>
                </p:cNvPr>
                <p:cNvSpPr/>
                <p:nvPr/>
              </p:nvSpPr>
              <p:spPr>
                <a:xfrm>
                  <a:off x="3302337" y="3127838"/>
                  <a:ext cx="7189" cy="9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9" h="9559" extrusionOk="0">
                      <a:moveTo>
                        <a:pt x="9449" y="1726"/>
                      </a:moveTo>
                      <a:cubicBezTo>
                        <a:pt x="8712" y="1396"/>
                        <a:pt x="7846" y="1710"/>
                        <a:pt x="7492" y="2435"/>
                      </a:cubicBezTo>
                      <a:cubicBezTo>
                        <a:pt x="7225" y="3027"/>
                        <a:pt x="6938" y="3609"/>
                        <a:pt x="6631" y="4180"/>
                      </a:cubicBezTo>
                      <a:cubicBezTo>
                        <a:pt x="6476" y="4465"/>
                        <a:pt x="6317" y="4746"/>
                        <a:pt x="6152" y="5025"/>
                      </a:cubicBezTo>
                      <a:cubicBezTo>
                        <a:pt x="6070" y="5166"/>
                        <a:pt x="5986" y="5304"/>
                        <a:pt x="5901" y="5441"/>
                      </a:cubicBezTo>
                      <a:cubicBezTo>
                        <a:pt x="5864" y="5502"/>
                        <a:pt x="5825" y="5562"/>
                        <a:pt x="5788" y="5623"/>
                      </a:cubicBezTo>
                      <a:cubicBezTo>
                        <a:pt x="5785" y="5627"/>
                        <a:pt x="5790" y="5620"/>
                        <a:pt x="5787" y="5625"/>
                      </a:cubicBezTo>
                      <a:cubicBezTo>
                        <a:pt x="5080" y="6711"/>
                        <a:pt x="4295" y="7746"/>
                        <a:pt x="3441" y="8721"/>
                      </a:cubicBezTo>
                      <a:cubicBezTo>
                        <a:pt x="2921" y="9356"/>
                        <a:pt x="3007" y="10290"/>
                        <a:pt x="3633" y="10820"/>
                      </a:cubicBezTo>
                      <a:cubicBezTo>
                        <a:pt x="4270" y="11331"/>
                        <a:pt x="5198" y="11247"/>
                        <a:pt x="5733" y="10628"/>
                      </a:cubicBezTo>
                      <a:cubicBezTo>
                        <a:pt x="7544" y="8546"/>
                        <a:pt x="9035" y="6205"/>
                        <a:pt x="10158" y="3684"/>
                      </a:cubicBezTo>
                      <a:cubicBezTo>
                        <a:pt x="10490" y="2947"/>
                        <a:pt x="10176" y="2079"/>
                        <a:pt x="9449" y="17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24" name="Google Shape;2724;p39">
            <a:extLst>
              <a:ext uri="{FF2B5EF4-FFF2-40B4-BE49-F238E27FC236}">
                <a16:creationId xmlns:a16="http://schemas.microsoft.com/office/drawing/2014/main" id="{773C4689-2F28-7FA2-BC7B-550853854259}"/>
              </a:ext>
            </a:extLst>
          </p:cNvPr>
          <p:cNvGrpSpPr/>
          <p:nvPr/>
        </p:nvGrpSpPr>
        <p:grpSpPr>
          <a:xfrm>
            <a:off x="-1797242" y="1688114"/>
            <a:ext cx="9882916" cy="5128186"/>
            <a:chOff x="-1797242" y="1688114"/>
            <a:chExt cx="9882916" cy="5128186"/>
          </a:xfrm>
        </p:grpSpPr>
        <p:sp>
          <p:nvSpPr>
            <p:cNvPr id="2725" name="Google Shape;2725;p39">
              <a:extLst>
                <a:ext uri="{FF2B5EF4-FFF2-40B4-BE49-F238E27FC236}">
                  <a16:creationId xmlns:a16="http://schemas.microsoft.com/office/drawing/2014/main" id="{CD567892-9A39-2D64-BEC9-763D2C8422DC}"/>
                </a:ext>
              </a:extLst>
            </p:cNvPr>
            <p:cNvSpPr/>
            <p:nvPr/>
          </p:nvSpPr>
          <p:spPr>
            <a:xfrm rot="-3157307">
              <a:off x="4808203" y="3977620"/>
              <a:ext cx="2746591" cy="2403193"/>
            </a:xfrm>
            <a:custGeom>
              <a:avLst/>
              <a:gdLst/>
              <a:ahLst/>
              <a:cxnLst/>
              <a:rect l="l" t="t" r="r" b="b"/>
              <a:pathLst>
                <a:path w="1392387" h="1299525" extrusionOk="0">
                  <a:moveTo>
                    <a:pt x="1301411" y="724824"/>
                  </a:moveTo>
                  <a:cubicBezTo>
                    <a:pt x="1378667" y="847224"/>
                    <a:pt x="1438251" y="1003960"/>
                    <a:pt x="1355653" y="1123495"/>
                  </a:cubicBezTo>
                  <a:cubicBezTo>
                    <a:pt x="1320647" y="1174154"/>
                    <a:pt x="1264303" y="1210050"/>
                    <a:pt x="1205140" y="1236882"/>
                  </a:cubicBezTo>
                  <a:cubicBezTo>
                    <a:pt x="969741" y="1343639"/>
                    <a:pt x="666634" y="1315262"/>
                    <a:pt x="460630" y="1167182"/>
                  </a:cubicBezTo>
                  <a:cubicBezTo>
                    <a:pt x="360540" y="1095235"/>
                    <a:pt x="284710" y="1000035"/>
                    <a:pt x="212257" y="904922"/>
                  </a:cubicBezTo>
                  <a:cubicBezTo>
                    <a:pt x="37585" y="675614"/>
                    <a:pt x="-113891" y="332680"/>
                    <a:pt x="131268" y="90691"/>
                  </a:cubicBezTo>
                  <a:cubicBezTo>
                    <a:pt x="367916" y="-142898"/>
                    <a:pt x="730858" y="139140"/>
                    <a:pt x="919192" y="294229"/>
                  </a:cubicBezTo>
                  <a:cubicBezTo>
                    <a:pt x="1070358" y="418712"/>
                    <a:pt x="1200158" y="564405"/>
                    <a:pt x="1301411" y="7248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39">
              <a:extLst>
                <a:ext uri="{FF2B5EF4-FFF2-40B4-BE49-F238E27FC236}">
                  <a16:creationId xmlns:a16="http://schemas.microsoft.com/office/drawing/2014/main" id="{E46698B0-632F-1705-D374-F60914F85FE5}"/>
                </a:ext>
              </a:extLst>
            </p:cNvPr>
            <p:cNvSpPr/>
            <p:nvPr/>
          </p:nvSpPr>
          <p:spPr>
            <a:xfrm rot="1930824">
              <a:off x="-1350746" y="2332626"/>
              <a:ext cx="3167501" cy="2590372"/>
            </a:xfrm>
            <a:custGeom>
              <a:avLst/>
              <a:gdLst/>
              <a:ahLst/>
              <a:cxnLst/>
              <a:rect l="l" t="t" r="r" b="b"/>
              <a:pathLst>
                <a:path w="1352280" h="1105890" extrusionOk="0">
                  <a:moveTo>
                    <a:pt x="42681" y="67666"/>
                  </a:moveTo>
                  <a:cubicBezTo>
                    <a:pt x="156372" y="42382"/>
                    <a:pt x="270936" y="111573"/>
                    <a:pt x="335431" y="201809"/>
                  </a:cubicBezTo>
                  <a:cubicBezTo>
                    <a:pt x="412476" y="309604"/>
                    <a:pt x="421582" y="478934"/>
                    <a:pt x="561359" y="532902"/>
                  </a:cubicBezTo>
                  <a:cubicBezTo>
                    <a:pt x="614866" y="553561"/>
                    <a:pt x="671085" y="544195"/>
                    <a:pt x="725638" y="533211"/>
                  </a:cubicBezTo>
                  <a:cubicBezTo>
                    <a:pt x="767681" y="524746"/>
                    <a:pt x="822671" y="507686"/>
                    <a:pt x="862668" y="531357"/>
                  </a:cubicBezTo>
                  <a:cubicBezTo>
                    <a:pt x="910212" y="559495"/>
                    <a:pt x="914475" y="630951"/>
                    <a:pt x="941906" y="674589"/>
                  </a:cubicBezTo>
                  <a:cubicBezTo>
                    <a:pt x="958273" y="700627"/>
                    <a:pt x="981790" y="720046"/>
                    <a:pt x="1011128" y="729613"/>
                  </a:cubicBezTo>
                  <a:cubicBezTo>
                    <a:pt x="1041141" y="739401"/>
                    <a:pt x="1073541" y="736519"/>
                    <a:pt x="1104560" y="735907"/>
                  </a:cubicBezTo>
                  <a:cubicBezTo>
                    <a:pt x="1173205" y="734551"/>
                    <a:pt x="1226494" y="771697"/>
                    <a:pt x="1259821" y="830674"/>
                  </a:cubicBezTo>
                  <a:cubicBezTo>
                    <a:pt x="1301537" y="904494"/>
                    <a:pt x="1297364" y="995913"/>
                    <a:pt x="1290927" y="1077535"/>
                  </a:cubicBezTo>
                  <a:cubicBezTo>
                    <a:pt x="1289608" y="1094259"/>
                    <a:pt x="1307279" y="1107773"/>
                    <a:pt x="1322643" y="1107481"/>
                  </a:cubicBezTo>
                  <a:cubicBezTo>
                    <a:pt x="1340796" y="1107135"/>
                    <a:pt x="1351283" y="1092291"/>
                    <a:pt x="1352587" y="1075764"/>
                  </a:cubicBezTo>
                  <a:cubicBezTo>
                    <a:pt x="1363581" y="936348"/>
                    <a:pt x="1347761" y="758617"/>
                    <a:pt x="1201505" y="692587"/>
                  </a:cubicBezTo>
                  <a:cubicBezTo>
                    <a:pt x="1171953" y="679246"/>
                    <a:pt x="1141169" y="673916"/>
                    <a:pt x="1108856" y="674154"/>
                  </a:cubicBezTo>
                  <a:cubicBezTo>
                    <a:pt x="1080021" y="674367"/>
                    <a:pt x="1045897" y="680691"/>
                    <a:pt x="1019297" y="666593"/>
                  </a:cubicBezTo>
                  <a:cubicBezTo>
                    <a:pt x="994708" y="653562"/>
                    <a:pt x="984102" y="624463"/>
                    <a:pt x="974777" y="599942"/>
                  </a:cubicBezTo>
                  <a:cubicBezTo>
                    <a:pt x="963991" y="571579"/>
                    <a:pt x="953986" y="541458"/>
                    <a:pt x="935757" y="516819"/>
                  </a:cubicBezTo>
                  <a:cubicBezTo>
                    <a:pt x="855843" y="408810"/>
                    <a:pt x="728243" y="488937"/>
                    <a:pt x="622311" y="483771"/>
                  </a:cubicBezTo>
                  <a:cubicBezTo>
                    <a:pt x="559154" y="480691"/>
                    <a:pt x="515327" y="429806"/>
                    <a:pt x="487535" y="377686"/>
                  </a:cubicBezTo>
                  <a:cubicBezTo>
                    <a:pt x="451512" y="310128"/>
                    <a:pt x="433673" y="234353"/>
                    <a:pt x="389161" y="171091"/>
                  </a:cubicBezTo>
                  <a:cubicBezTo>
                    <a:pt x="307829" y="55499"/>
                    <a:pt x="167664" y="-23110"/>
                    <a:pt x="24590" y="8708"/>
                  </a:cubicBezTo>
                  <a:cubicBezTo>
                    <a:pt x="-14156" y="17325"/>
                    <a:pt x="4134" y="76239"/>
                    <a:pt x="42681" y="676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7" name="Google Shape;2727;p39">
            <a:extLst>
              <a:ext uri="{FF2B5EF4-FFF2-40B4-BE49-F238E27FC236}">
                <a16:creationId xmlns:a16="http://schemas.microsoft.com/office/drawing/2014/main" id="{0393216B-24AC-43DD-03D5-1553CB8B29B4}"/>
              </a:ext>
            </a:extLst>
          </p:cNvPr>
          <p:cNvGrpSpPr/>
          <p:nvPr/>
        </p:nvGrpSpPr>
        <p:grpSpPr>
          <a:xfrm rot="7659428">
            <a:off x="4778941" y="502854"/>
            <a:ext cx="1221726" cy="742205"/>
            <a:chOff x="5135248" y="2637311"/>
            <a:chExt cx="735582" cy="446849"/>
          </a:xfrm>
        </p:grpSpPr>
        <p:sp>
          <p:nvSpPr>
            <p:cNvPr id="2728" name="Google Shape;2728;p39">
              <a:extLst>
                <a:ext uri="{FF2B5EF4-FFF2-40B4-BE49-F238E27FC236}">
                  <a16:creationId xmlns:a16="http://schemas.microsoft.com/office/drawing/2014/main" id="{F2E5B559-40F1-7244-10FE-AB400FB1DA15}"/>
                </a:ext>
              </a:extLst>
            </p:cNvPr>
            <p:cNvSpPr/>
            <p:nvPr/>
          </p:nvSpPr>
          <p:spPr>
            <a:xfrm>
              <a:off x="5524283" y="2827994"/>
              <a:ext cx="113104" cy="117030"/>
            </a:xfrm>
            <a:custGeom>
              <a:avLst/>
              <a:gdLst/>
              <a:ahLst/>
              <a:cxnLst/>
              <a:rect l="l" t="t" r="r" b="b"/>
              <a:pathLst>
                <a:path w="113104" h="117030" extrusionOk="0">
                  <a:moveTo>
                    <a:pt x="6897" y="11693"/>
                  </a:moveTo>
                  <a:cubicBezTo>
                    <a:pt x="-13203" y="37058"/>
                    <a:pt x="21113" y="69089"/>
                    <a:pt x="37340" y="89367"/>
                  </a:cubicBezTo>
                  <a:cubicBezTo>
                    <a:pt x="49030" y="103977"/>
                    <a:pt x="66756" y="120883"/>
                    <a:pt x="87272" y="117038"/>
                  </a:cubicBezTo>
                  <a:cubicBezTo>
                    <a:pt x="110036" y="112770"/>
                    <a:pt x="116224" y="86395"/>
                    <a:pt x="113113" y="66685"/>
                  </a:cubicBezTo>
                  <a:cubicBezTo>
                    <a:pt x="109526" y="44052"/>
                    <a:pt x="95829" y="24285"/>
                    <a:pt x="75902" y="12981"/>
                  </a:cubicBezTo>
                  <a:cubicBezTo>
                    <a:pt x="54607" y="1199"/>
                    <a:pt x="21860" y="-7192"/>
                    <a:pt x="6897" y="11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39">
              <a:extLst>
                <a:ext uri="{FF2B5EF4-FFF2-40B4-BE49-F238E27FC236}">
                  <a16:creationId xmlns:a16="http://schemas.microsoft.com/office/drawing/2014/main" id="{2B205C55-55B2-90F0-08B5-7C99A6E741E1}"/>
                </a:ext>
              </a:extLst>
            </p:cNvPr>
            <p:cNvSpPr/>
            <p:nvPr/>
          </p:nvSpPr>
          <p:spPr>
            <a:xfrm>
              <a:off x="5399614" y="2637311"/>
              <a:ext cx="145793" cy="127954"/>
            </a:xfrm>
            <a:custGeom>
              <a:avLst/>
              <a:gdLst/>
              <a:ahLst/>
              <a:cxnLst/>
              <a:rect l="l" t="t" r="r" b="b"/>
              <a:pathLst>
                <a:path w="145793" h="127954" extrusionOk="0">
                  <a:moveTo>
                    <a:pt x="49980" y="1400"/>
                  </a:moveTo>
                  <a:cubicBezTo>
                    <a:pt x="35972" y="-470"/>
                    <a:pt x="19970" y="77"/>
                    <a:pt x="10059" y="10532"/>
                  </a:cubicBezTo>
                  <a:cubicBezTo>
                    <a:pt x="-22637" y="45022"/>
                    <a:pt x="39451" y="93674"/>
                    <a:pt x="64145" y="110283"/>
                  </a:cubicBezTo>
                  <a:cubicBezTo>
                    <a:pt x="84778" y="124160"/>
                    <a:pt x="119182" y="140451"/>
                    <a:pt x="139011" y="115673"/>
                  </a:cubicBezTo>
                  <a:cubicBezTo>
                    <a:pt x="156644" y="93637"/>
                    <a:pt x="139896" y="60727"/>
                    <a:pt x="124059" y="42986"/>
                  </a:cubicBezTo>
                  <a:cubicBezTo>
                    <a:pt x="105868" y="22606"/>
                    <a:pt x="77389" y="5059"/>
                    <a:pt x="49980" y="14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39">
              <a:extLst>
                <a:ext uri="{FF2B5EF4-FFF2-40B4-BE49-F238E27FC236}">
                  <a16:creationId xmlns:a16="http://schemas.microsoft.com/office/drawing/2014/main" id="{03A9A823-FC36-D032-68EC-3A00B997D3FF}"/>
                </a:ext>
              </a:extLst>
            </p:cNvPr>
            <p:cNvSpPr/>
            <p:nvPr/>
          </p:nvSpPr>
          <p:spPr>
            <a:xfrm>
              <a:off x="5135248" y="2652350"/>
              <a:ext cx="211926" cy="174413"/>
            </a:xfrm>
            <a:custGeom>
              <a:avLst/>
              <a:gdLst/>
              <a:ahLst/>
              <a:cxnLst/>
              <a:rect l="l" t="t" r="r" b="b"/>
              <a:pathLst>
                <a:path w="211926" h="174413" extrusionOk="0">
                  <a:moveTo>
                    <a:pt x="206699" y="86121"/>
                  </a:moveTo>
                  <a:cubicBezTo>
                    <a:pt x="190356" y="49207"/>
                    <a:pt x="82339" y="-4745"/>
                    <a:pt x="45549" y="983"/>
                  </a:cubicBezTo>
                  <a:cubicBezTo>
                    <a:pt x="-63471" y="17954"/>
                    <a:pt x="56560" y="111374"/>
                    <a:pt x="90206" y="140512"/>
                  </a:cubicBezTo>
                  <a:cubicBezTo>
                    <a:pt x="113469" y="160660"/>
                    <a:pt x="147210" y="184333"/>
                    <a:pt x="179445" y="171179"/>
                  </a:cubicBezTo>
                  <a:cubicBezTo>
                    <a:pt x="211728" y="158010"/>
                    <a:pt x="219784" y="115677"/>
                    <a:pt x="206699" y="86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39">
              <a:extLst>
                <a:ext uri="{FF2B5EF4-FFF2-40B4-BE49-F238E27FC236}">
                  <a16:creationId xmlns:a16="http://schemas.microsoft.com/office/drawing/2014/main" id="{D97EF400-9D8E-4334-B7C8-5F8F8552AE5C}"/>
                </a:ext>
              </a:extLst>
            </p:cNvPr>
            <p:cNvSpPr/>
            <p:nvPr/>
          </p:nvSpPr>
          <p:spPr>
            <a:xfrm>
              <a:off x="5527537" y="2993655"/>
              <a:ext cx="134203" cy="90505"/>
            </a:xfrm>
            <a:custGeom>
              <a:avLst/>
              <a:gdLst/>
              <a:ahLst/>
              <a:cxnLst/>
              <a:rect l="l" t="t" r="r" b="b"/>
              <a:pathLst>
                <a:path w="134203" h="90505" extrusionOk="0">
                  <a:moveTo>
                    <a:pt x="25033" y="1994"/>
                  </a:moveTo>
                  <a:cubicBezTo>
                    <a:pt x="13523" y="4966"/>
                    <a:pt x="3103" y="13367"/>
                    <a:pt x="953" y="25308"/>
                  </a:cubicBezTo>
                  <a:cubicBezTo>
                    <a:pt x="-2151" y="42543"/>
                    <a:pt x="32689" y="59825"/>
                    <a:pt x="48863" y="70892"/>
                  </a:cubicBezTo>
                  <a:cubicBezTo>
                    <a:pt x="57963" y="77126"/>
                    <a:pt x="67870" y="82090"/>
                    <a:pt x="78311" y="85646"/>
                  </a:cubicBezTo>
                  <a:cubicBezTo>
                    <a:pt x="89435" y="90023"/>
                    <a:pt x="101414" y="91786"/>
                    <a:pt x="113327" y="90801"/>
                  </a:cubicBezTo>
                  <a:cubicBezTo>
                    <a:pt x="139341" y="87037"/>
                    <a:pt x="139046" y="56598"/>
                    <a:pt x="127359" y="38956"/>
                  </a:cubicBezTo>
                  <a:cubicBezTo>
                    <a:pt x="113395" y="17877"/>
                    <a:pt x="88420" y="10519"/>
                    <a:pt x="65117" y="5045"/>
                  </a:cubicBezTo>
                  <a:cubicBezTo>
                    <a:pt x="52101" y="1987"/>
                    <a:pt x="38335" y="-1438"/>
                    <a:pt x="25033" y="19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39">
              <a:extLst>
                <a:ext uri="{FF2B5EF4-FFF2-40B4-BE49-F238E27FC236}">
                  <a16:creationId xmlns:a16="http://schemas.microsoft.com/office/drawing/2014/main" id="{696610DF-AB31-854A-1850-A33B8655A413}"/>
                </a:ext>
              </a:extLst>
            </p:cNvPr>
            <p:cNvSpPr/>
            <p:nvPr/>
          </p:nvSpPr>
          <p:spPr>
            <a:xfrm>
              <a:off x="5714212" y="2961304"/>
              <a:ext cx="156618" cy="121855"/>
            </a:xfrm>
            <a:custGeom>
              <a:avLst/>
              <a:gdLst/>
              <a:ahLst/>
              <a:cxnLst/>
              <a:rect l="l" t="t" r="r" b="b"/>
              <a:pathLst>
                <a:path w="156618" h="121855" extrusionOk="0">
                  <a:moveTo>
                    <a:pt x="76730" y="5106"/>
                  </a:moveTo>
                  <a:cubicBezTo>
                    <a:pt x="59236" y="870"/>
                    <a:pt x="41158" y="-418"/>
                    <a:pt x="23241" y="1297"/>
                  </a:cubicBezTo>
                  <a:cubicBezTo>
                    <a:pt x="15728" y="2130"/>
                    <a:pt x="7203" y="4337"/>
                    <a:pt x="3494" y="11629"/>
                  </a:cubicBezTo>
                  <a:cubicBezTo>
                    <a:pt x="-10503" y="39143"/>
                    <a:pt x="32893" y="73280"/>
                    <a:pt x="50392" y="87301"/>
                  </a:cubicBezTo>
                  <a:cubicBezTo>
                    <a:pt x="63809" y="98125"/>
                    <a:pt x="78315" y="107522"/>
                    <a:pt x="93677" y="115340"/>
                  </a:cubicBezTo>
                  <a:cubicBezTo>
                    <a:pt x="105829" y="121466"/>
                    <a:pt x="119355" y="125420"/>
                    <a:pt x="132367" y="119495"/>
                  </a:cubicBezTo>
                  <a:cubicBezTo>
                    <a:pt x="156135" y="108675"/>
                    <a:pt x="163166" y="77345"/>
                    <a:pt x="152584" y="55110"/>
                  </a:cubicBezTo>
                  <a:cubicBezTo>
                    <a:pt x="138970" y="26505"/>
                    <a:pt x="105962" y="11863"/>
                    <a:pt x="76730" y="5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39">
              <a:extLst>
                <a:ext uri="{FF2B5EF4-FFF2-40B4-BE49-F238E27FC236}">
                  <a16:creationId xmlns:a16="http://schemas.microsoft.com/office/drawing/2014/main" id="{B8764160-D9FA-57E1-E803-140106530BC0}"/>
                </a:ext>
              </a:extLst>
            </p:cNvPr>
            <p:cNvSpPr/>
            <p:nvPr/>
          </p:nvSpPr>
          <p:spPr>
            <a:xfrm>
              <a:off x="5640691" y="2788210"/>
              <a:ext cx="117889" cy="82873"/>
            </a:xfrm>
            <a:custGeom>
              <a:avLst/>
              <a:gdLst/>
              <a:ahLst/>
              <a:cxnLst/>
              <a:rect l="l" t="t" r="r" b="b"/>
              <a:pathLst>
                <a:path w="117889" h="82873" extrusionOk="0">
                  <a:moveTo>
                    <a:pt x="51105" y="69262"/>
                  </a:moveTo>
                  <a:cubicBezTo>
                    <a:pt x="66955" y="77859"/>
                    <a:pt x="96677" y="92534"/>
                    <a:pt x="111981" y="75737"/>
                  </a:cubicBezTo>
                  <a:cubicBezTo>
                    <a:pt x="126730" y="59547"/>
                    <a:pt x="114376" y="33371"/>
                    <a:pt x="100369" y="21425"/>
                  </a:cubicBezTo>
                  <a:cubicBezTo>
                    <a:pt x="83775" y="7272"/>
                    <a:pt x="59442" y="2027"/>
                    <a:pt x="38165" y="897"/>
                  </a:cubicBezTo>
                  <a:cubicBezTo>
                    <a:pt x="26596" y="283"/>
                    <a:pt x="11192" y="-599"/>
                    <a:pt x="4939" y="9483"/>
                  </a:cubicBezTo>
                  <a:cubicBezTo>
                    <a:pt x="-13230" y="38778"/>
                    <a:pt x="32593" y="59224"/>
                    <a:pt x="51105" y="69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39">
              <a:extLst>
                <a:ext uri="{FF2B5EF4-FFF2-40B4-BE49-F238E27FC236}">
                  <a16:creationId xmlns:a16="http://schemas.microsoft.com/office/drawing/2014/main" id="{15A9CEEF-C791-DA6A-0B44-349A08029096}"/>
                </a:ext>
              </a:extLst>
            </p:cNvPr>
            <p:cNvSpPr/>
            <p:nvPr/>
          </p:nvSpPr>
          <p:spPr>
            <a:xfrm>
              <a:off x="5352793" y="2867884"/>
              <a:ext cx="57559" cy="56401"/>
            </a:xfrm>
            <a:custGeom>
              <a:avLst/>
              <a:gdLst/>
              <a:ahLst/>
              <a:cxnLst/>
              <a:rect l="l" t="t" r="r" b="b"/>
              <a:pathLst>
                <a:path w="57559" h="56401" extrusionOk="0">
                  <a:moveTo>
                    <a:pt x="58076" y="24745"/>
                  </a:moveTo>
                  <a:cubicBezTo>
                    <a:pt x="56551" y="14061"/>
                    <a:pt x="48309" y="5581"/>
                    <a:pt x="37676" y="3757"/>
                  </a:cubicBezTo>
                  <a:cubicBezTo>
                    <a:pt x="28657" y="2085"/>
                    <a:pt x="18191" y="-4909"/>
                    <a:pt x="6055" y="9302"/>
                  </a:cubicBezTo>
                  <a:cubicBezTo>
                    <a:pt x="1031" y="15835"/>
                    <a:pt x="-533" y="24391"/>
                    <a:pt x="1854" y="32280"/>
                  </a:cubicBezTo>
                  <a:cubicBezTo>
                    <a:pt x="3016" y="36691"/>
                    <a:pt x="5228" y="40754"/>
                    <a:pt x="8299" y="44125"/>
                  </a:cubicBezTo>
                  <a:cubicBezTo>
                    <a:pt x="16676" y="55814"/>
                    <a:pt x="33594" y="61594"/>
                    <a:pt x="46231" y="52477"/>
                  </a:cubicBezTo>
                  <a:cubicBezTo>
                    <a:pt x="54915" y="46066"/>
                    <a:pt x="59448" y="35454"/>
                    <a:pt x="58076" y="2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40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4">
          <a:extLst>
            <a:ext uri="{FF2B5EF4-FFF2-40B4-BE49-F238E27FC236}">
              <a16:creationId xmlns:a16="http://schemas.microsoft.com/office/drawing/2014/main" id="{5D8F9377-1376-29CA-F116-1CFBF2975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39">
            <a:extLst>
              <a:ext uri="{FF2B5EF4-FFF2-40B4-BE49-F238E27FC236}">
                <a16:creationId xmlns:a16="http://schemas.microsoft.com/office/drawing/2014/main" id="{65BCB928-35E0-44F7-42D4-BDEF675C25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2395948" y="680624"/>
            <a:ext cx="5506725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Financial support and literacy resources</a:t>
            </a:r>
            <a:br>
              <a:rPr lang="en-CA" dirty="0"/>
            </a:br>
            <a:endParaRPr dirty="0"/>
          </a:p>
        </p:txBody>
      </p:sp>
      <p:sp>
        <p:nvSpPr>
          <p:cNvPr id="2617" name="Google Shape;2617;p39">
            <a:extLst>
              <a:ext uri="{FF2B5EF4-FFF2-40B4-BE49-F238E27FC236}">
                <a16:creationId xmlns:a16="http://schemas.microsoft.com/office/drawing/2014/main" id="{19FA5B2C-8904-8A7E-B027-59AA64998D9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2447004" y="3029881"/>
            <a:ext cx="5799471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u="sng" dirty="0">
                <a:hlinkClick r:id="rId3"/>
              </a:rPr>
              <a:t>Student Financial Services</a:t>
            </a:r>
            <a:endParaRPr lang="en-US" dirty="0"/>
          </a:p>
          <a:p>
            <a:r>
              <a:rPr lang="en-US" u="sng" dirty="0">
                <a:hlinkClick r:id="rId4"/>
              </a:rPr>
              <a:t>Emergency Financial Counselling</a:t>
            </a:r>
            <a:endParaRPr lang="en-US" dirty="0"/>
          </a:p>
          <a:p>
            <a:r>
              <a:rPr lang="en-US" u="sng" dirty="0">
                <a:hlinkClick r:id="rId5"/>
              </a:rPr>
              <a:t>Robert Auger Humanitarian Bursary</a:t>
            </a:r>
            <a:endParaRPr lang="en-US" dirty="0"/>
          </a:p>
          <a:p>
            <a:r>
              <a:rPr lang="en-US" u="sng" dirty="0">
                <a:hlinkClick r:id="rId6"/>
              </a:rPr>
              <a:t>Scholarships and Financial Aid</a:t>
            </a:r>
            <a:endParaRPr lang="en-US" dirty="0"/>
          </a:p>
          <a:p>
            <a:r>
              <a:rPr lang="en-US" u="sng" dirty="0">
                <a:hlinkClick r:id="rId7"/>
              </a:rPr>
              <a:t>Budgeting and Financial Literacy Resources</a:t>
            </a:r>
            <a:endParaRPr lang="en-US" dirty="0"/>
          </a:p>
          <a:p>
            <a:pPr marL="0" lvl="0" indent="0"/>
            <a:endParaRPr dirty="0"/>
          </a:p>
        </p:txBody>
      </p:sp>
      <p:grpSp>
        <p:nvGrpSpPr>
          <p:cNvPr id="2618" name="Google Shape;2618;p39">
            <a:extLst>
              <a:ext uri="{FF2B5EF4-FFF2-40B4-BE49-F238E27FC236}">
                <a16:creationId xmlns:a16="http://schemas.microsoft.com/office/drawing/2014/main" id="{F6149F52-BD24-650F-607F-ED2B7CCADCFD}"/>
              </a:ext>
            </a:extLst>
          </p:cNvPr>
          <p:cNvGrpSpPr/>
          <p:nvPr/>
        </p:nvGrpSpPr>
        <p:grpSpPr>
          <a:xfrm>
            <a:off x="713213" y="721730"/>
            <a:ext cx="3060692" cy="3882282"/>
            <a:chOff x="713213" y="721730"/>
            <a:chExt cx="3060692" cy="3882282"/>
          </a:xfrm>
        </p:grpSpPr>
        <p:grpSp>
          <p:nvGrpSpPr>
            <p:cNvPr id="2619" name="Google Shape;2619;p39">
              <a:extLst>
                <a:ext uri="{FF2B5EF4-FFF2-40B4-BE49-F238E27FC236}">
                  <a16:creationId xmlns:a16="http://schemas.microsoft.com/office/drawing/2014/main" id="{CB82D592-5A8B-1E30-5B7F-FB29B97DDE86}"/>
                </a:ext>
              </a:extLst>
            </p:cNvPr>
            <p:cNvGrpSpPr/>
            <p:nvPr/>
          </p:nvGrpSpPr>
          <p:grpSpPr>
            <a:xfrm>
              <a:off x="713213" y="2780144"/>
              <a:ext cx="2894880" cy="1823868"/>
              <a:chOff x="665925" y="2729287"/>
              <a:chExt cx="3066935" cy="1932268"/>
            </a:xfrm>
          </p:grpSpPr>
          <p:sp>
            <p:nvSpPr>
              <p:cNvPr id="2620" name="Google Shape;2620;p39">
                <a:extLst>
                  <a:ext uri="{FF2B5EF4-FFF2-40B4-BE49-F238E27FC236}">
                    <a16:creationId xmlns:a16="http://schemas.microsoft.com/office/drawing/2014/main" id="{B79293E7-624B-2CE0-1826-1AAC497ADA5B}"/>
                  </a:ext>
                </a:extLst>
              </p:cNvPr>
              <p:cNvSpPr/>
              <p:nvPr/>
            </p:nvSpPr>
            <p:spPr>
              <a:xfrm rot="236373" flipH="1">
                <a:off x="2790335" y="4148014"/>
                <a:ext cx="927054" cy="482265"/>
              </a:xfrm>
              <a:custGeom>
                <a:avLst/>
                <a:gdLst/>
                <a:ahLst/>
                <a:cxnLst/>
                <a:rect l="l" t="t" r="r" b="b"/>
                <a:pathLst>
                  <a:path w="265384" h="138056" extrusionOk="0">
                    <a:moveTo>
                      <a:pt x="268485" y="39668"/>
                    </a:moveTo>
                    <a:cubicBezTo>
                      <a:pt x="223047" y="51587"/>
                      <a:pt x="142188" y="84618"/>
                      <a:pt x="138405" y="95468"/>
                    </a:cubicBezTo>
                    <a:cubicBezTo>
                      <a:pt x="130950" y="116853"/>
                      <a:pt x="115587" y="147683"/>
                      <a:pt x="99911" y="137725"/>
                    </a:cubicBezTo>
                    <a:cubicBezTo>
                      <a:pt x="84234" y="127766"/>
                      <a:pt x="108028" y="92045"/>
                      <a:pt x="108028" y="92045"/>
                    </a:cubicBezTo>
                    <a:cubicBezTo>
                      <a:pt x="108028" y="92045"/>
                      <a:pt x="110166" y="88763"/>
                      <a:pt x="108777" y="86982"/>
                    </a:cubicBezTo>
                    <a:cubicBezTo>
                      <a:pt x="107202" y="84963"/>
                      <a:pt x="101900" y="84765"/>
                      <a:pt x="98513" y="91527"/>
                    </a:cubicBezTo>
                    <a:cubicBezTo>
                      <a:pt x="92136" y="104254"/>
                      <a:pt x="84745" y="146231"/>
                      <a:pt x="63471" y="132127"/>
                    </a:cubicBezTo>
                    <a:cubicBezTo>
                      <a:pt x="43726" y="119037"/>
                      <a:pt x="81500" y="102019"/>
                      <a:pt x="74779" y="91722"/>
                    </a:cubicBezTo>
                    <a:cubicBezTo>
                      <a:pt x="68059" y="81424"/>
                      <a:pt x="57839" y="94826"/>
                      <a:pt x="35231" y="110806"/>
                    </a:cubicBezTo>
                    <a:cubicBezTo>
                      <a:pt x="12623" y="126785"/>
                      <a:pt x="-14256" y="80751"/>
                      <a:pt x="17980" y="68276"/>
                    </a:cubicBezTo>
                    <a:cubicBezTo>
                      <a:pt x="50217" y="55799"/>
                      <a:pt x="76124" y="74878"/>
                      <a:pt x="68460" y="54854"/>
                    </a:cubicBezTo>
                    <a:cubicBezTo>
                      <a:pt x="63533" y="41987"/>
                      <a:pt x="40297" y="43583"/>
                      <a:pt x="44007" y="26764"/>
                    </a:cubicBezTo>
                    <a:cubicBezTo>
                      <a:pt x="47599" y="10474"/>
                      <a:pt x="75052" y="19961"/>
                      <a:pt x="81962" y="39923"/>
                    </a:cubicBezTo>
                    <a:cubicBezTo>
                      <a:pt x="88873" y="59884"/>
                      <a:pt x="107119" y="54094"/>
                      <a:pt x="95060" y="37492"/>
                    </a:cubicBezTo>
                    <a:cubicBezTo>
                      <a:pt x="83000" y="20891"/>
                      <a:pt x="70458" y="10111"/>
                      <a:pt x="80046" y="3240"/>
                    </a:cubicBezTo>
                    <a:cubicBezTo>
                      <a:pt x="89633" y="-3629"/>
                      <a:pt x="113783" y="11811"/>
                      <a:pt x="123792" y="34647"/>
                    </a:cubicBezTo>
                    <a:cubicBezTo>
                      <a:pt x="128796" y="46063"/>
                      <a:pt x="253296" y="35075"/>
                      <a:pt x="265488" y="32549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39">
                <a:extLst>
                  <a:ext uri="{FF2B5EF4-FFF2-40B4-BE49-F238E27FC236}">
                    <a16:creationId xmlns:a16="http://schemas.microsoft.com/office/drawing/2014/main" id="{4A103B2E-2286-FC3C-F194-2B92296958E8}"/>
                  </a:ext>
                </a:extLst>
              </p:cNvPr>
              <p:cNvSpPr/>
              <p:nvPr/>
            </p:nvSpPr>
            <p:spPr>
              <a:xfrm rot="236373" flipH="1">
                <a:off x="2787952" y="4096435"/>
                <a:ext cx="607250" cy="543903"/>
              </a:xfrm>
              <a:custGeom>
                <a:avLst/>
                <a:gdLst/>
                <a:ahLst/>
                <a:cxnLst/>
                <a:rect l="l" t="t" r="r" b="b"/>
                <a:pathLst>
                  <a:path w="173835" h="155701" extrusionOk="0">
                    <a:moveTo>
                      <a:pt x="176936" y="46312"/>
                    </a:moveTo>
                    <a:cubicBezTo>
                      <a:pt x="148119" y="64845"/>
                      <a:pt x="99508" y="106023"/>
                      <a:pt x="99336" y="114402"/>
                    </a:cubicBezTo>
                    <a:cubicBezTo>
                      <a:pt x="98998" y="130917"/>
                      <a:pt x="95310" y="155768"/>
                      <a:pt x="82188" y="152404"/>
                    </a:cubicBezTo>
                    <a:cubicBezTo>
                      <a:pt x="69068" y="149041"/>
                      <a:pt x="77497" y="118893"/>
                      <a:pt x="77497" y="118893"/>
                    </a:cubicBezTo>
                    <a:cubicBezTo>
                      <a:pt x="77497" y="118893"/>
                      <a:pt x="78238" y="116134"/>
                      <a:pt x="76871" y="115211"/>
                    </a:cubicBezTo>
                    <a:cubicBezTo>
                      <a:pt x="75324" y="114168"/>
                      <a:pt x="71602" y="115229"/>
                      <a:pt x="70781" y="120683"/>
                    </a:cubicBezTo>
                    <a:cubicBezTo>
                      <a:pt x="69235" y="130950"/>
                      <a:pt x="73594" y="161730"/>
                      <a:pt x="55654" y="156757"/>
                    </a:cubicBezTo>
                    <a:cubicBezTo>
                      <a:pt x="39004" y="152141"/>
                      <a:pt x="61354" y="131804"/>
                      <a:pt x="54366" y="126181"/>
                    </a:cubicBezTo>
                    <a:cubicBezTo>
                      <a:pt x="47379" y="120560"/>
                      <a:pt x="43319" y="132162"/>
                      <a:pt x="31252" y="148352"/>
                    </a:cubicBezTo>
                    <a:cubicBezTo>
                      <a:pt x="19185" y="164543"/>
                      <a:pt x="-9857" y="138693"/>
                      <a:pt x="9679" y="122756"/>
                    </a:cubicBezTo>
                    <a:cubicBezTo>
                      <a:pt x="29216" y="106820"/>
                      <a:pt x="51493" y="114197"/>
                      <a:pt x="41653" y="102042"/>
                    </a:cubicBezTo>
                    <a:cubicBezTo>
                      <a:pt x="35329" y="94231"/>
                      <a:pt x="19576" y="100589"/>
                      <a:pt x="18349" y="88088"/>
                    </a:cubicBezTo>
                    <a:cubicBezTo>
                      <a:pt x="17159" y="75978"/>
                      <a:pt x="38340" y="76355"/>
                      <a:pt x="47643" y="88636"/>
                    </a:cubicBezTo>
                    <a:cubicBezTo>
                      <a:pt x="56946" y="100919"/>
                      <a:pt x="68291" y="92780"/>
                      <a:pt x="56177" y="83992"/>
                    </a:cubicBezTo>
                    <a:cubicBezTo>
                      <a:pt x="44063" y="75203"/>
                      <a:pt x="32929" y="70562"/>
                      <a:pt x="38025" y="63631"/>
                    </a:cubicBezTo>
                    <a:cubicBezTo>
                      <a:pt x="43122" y="56700"/>
                      <a:pt x="63359" y="61951"/>
                      <a:pt x="75459" y="75526"/>
                    </a:cubicBezTo>
                    <a:cubicBezTo>
                      <a:pt x="81509" y="82312"/>
                      <a:pt x="165365" y="46560"/>
                      <a:pt x="173249" y="42052"/>
                    </a:cubicBezTo>
                    <a:cubicBezTo>
                      <a:pt x="173249" y="42052"/>
                      <a:pt x="122797" y="51318"/>
                      <a:pt x="96635" y="61720"/>
                    </a:cubicBezTo>
                    <a:cubicBezTo>
                      <a:pt x="70473" y="72120"/>
                      <a:pt x="57365" y="59597"/>
                      <a:pt x="69712" y="49761"/>
                    </a:cubicBezTo>
                    <a:cubicBezTo>
                      <a:pt x="82059" y="39925"/>
                      <a:pt x="69695" y="37944"/>
                      <a:pt x="53332" y="37059"/>
                    </a:cubicBezTo>
                    <a:cubicBezTo>
                      <a:pt x="36970" y="36173"/>
                      <a:pt x="18944" y="17476"/>
                      <a:pt x="41287" y="4899"/>
                    </a:cubicBezTo>
                    <a:cubicBezTo>
                      <a:pt x="63629" y="-7678"/>
                      <a:pt x="45125" y="18891"/>
                      <a:pt x="89136" y="30462"/>
                    </a:cubicBezTo>
                    <a:cubicBezTo>
                      <a:pt x="133146" y="42032"/>
                      <a:pt x="167852" y="31438"/>
                      <a:pt x="167852" y="314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39">
                <a:extLst>
                  <a:ext uri="{FF2B5EF4-FFF2-40B4-BE49-F238E27FC236}">
                    <a16:creationId xmlns:a16="http://schemas.microsoft.com/office/drawing/2014/main" id="{12794070-3DB3-F25D-37E0-87BAADA86894}"/>
                  </a:ext>
                </a:extLst>
              </p:cNvPr>
              <p:cNvSpPr/>
              <p:nvPr/>
            </p:nvSpPr>
            <p:spPr>
              <a:xfrm rot="236373" flipH="1">
                <a:off x="716956" y="2804890"/>
                <a:ext cx="2254602" cy="1563060"/>
              </a:xfrm>
              <a:custGeom>
                <a:avLst/>
                <a:gdLst/>
                <a:ahLst/>
                <a:cxnLst/>
                <a:rect l="l" t="t" r="r" b="b"/>
                <a:pathLst>
                  <a:path w="645416" h="447451" extrusionOk="0">
                    <a:moveTo>
                      <a:pt x="10060" y="388625"/>
                    </a:moveTo>
                    <a:cubicBezTo>
                      <a:pt x="8197" y="384433"/>
                      <a:pt x="6699" y="380088"/>
                      <a:pt x="5582" y="375639"/>
                    </a:cubicBezTo>
                    <a:cubicBezTo>
                      <a:pt x="1071" y="358143"/>
                      <a:pt x="-991" y="327793"/>
                      <a:pt x="33384" y="315646"/>
                    </a:cubicBezTo>
                    <a:cubicBezTo>
                      <a:pt x="82996" y="298115"/>
                      <a:pt x="392448" y="203390"/>
                      <a:pt x="477481" y="169339"/>
                    </a:cubicBezTo>
                    <a:cubicBezTo>
                      <a:pt x="562516" y="135289"/>
                      <a:pt x="628813" y="57362"/>
                      <a:pt x="648518" y="1595"/>
                    </a:cubicBezTo>
                    <a:cubicBezTo>
                      <a:pt x="648518" y="1595"/>
                      <a:pt x="627870" y="95105"/>
                      <a:pt x="485436" y="178999"/>
                    </a:cubicBezTo>
                    <a:cubicBezTo>
                      <a:pt x="485436" y="178999"/>
                      <a:pt x="304421" y="308702"/>
                      <a:pt x="239620" y="350998"/>
                    </a:cubicBezTo>
                    <a:cubicBezTo>
                      <a:pt x="174820" y="393295"/>
                      <a:pt x="33260" y="525298"/>
                      <a:pt x="10060" y="3886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39">
                <a:extLst>
                  <a:ext uri="{FF2B5EF4-FFF2-40B4-BE49-F238E27FC236}">
                    <a16:creationId xmlns:a16="http://schemas.microsoft.com/office/drawing/2014/main" id="{2FEDBC6F-828A-36ED-D42C-4A63FAA053E9}"/>
                  </a:ext>
                </a:extLst>
              </p:cNvPr>
              <p:cNvSpPr/>
              <p:nvPr/>
            </p:nvSpPr>
            <p:spPr>
              <a:xfrm rot="236373" flipH="1">
                <a:off x="746293" y="2756425"/>
                <a:ext cx="815595" cy="746540"/>
              </a:xfrm>
              <a:custGeom>
                <a:avLst/>
                <a:gdLst/>
                <a:ahLst/>
                <a:cxnLst/>
                <a:rect l="l" t="t" r="r" b="b"/>
                <a:pathLst>
                  <a:path w="233477" h="213709" extrusionOk="0">
                    <a:moveTo>
                      <a:pt x="236579" y="1595"/>
                    </a:moveTo>
                    <a:cubicBezTo>
                      <a:pt x="236579" y="1595"/>
                      <a:pt x="215930" y="95104"/>
                      <a:pt x="73497" y="178998"/>
                    </a:cubicBezTo>
                    <a:cubicBezTo>
                      <a:pt x="73497" y="178998"/>
                      <a:pt x="52646" y="193938"/>
                      <a:pt x="22601" y="215305"/>
                    </a:cubicBezTo>
                    <a:lnTo>
                      <a:pt x="36091" y="202589"/>
                    </a:lnTo>
                    <a:lnTo>
                      <a:pt x="6957" y="212942"/>
                    </a:lnTo>
                    <a:lnTo>
                      <a:pt x="32764" y="189908"/>
                    </a:lnTo>
                    <a:lnTo>
                      <a:pt x="3101" y="195656"/>
                    </a:lnTo>
                    <a:lnTo>
                      <a:pt x="16908" y="187196"/>
                    </a:lnTo>
                    <a:cubicBezTo>
                      <a:pt x="36738" y="180279"/>
                      <a:pt x="53425" y="174191"/>
                      <a:pt x="65542" y="169339"/>
                    </a:cubicBezTo>
                    <a:cubicBezTo>
                      <a:pt x="150576" y="135288"/>
                      <a:pt x="216872" y="57361"/>
                      <a:pt x="236579" y="15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39">
                <a:extLst>
                  <a:ext uri="{FF2B5EF4-FFF2-40B4-BE49-F238E27FC236}">
                    <a16:creationId xmlns:a16="http://schemas.microsoft.com/office/drawing/2014/main" id="{DBA6EFFD-A665-C4D5-8909-F5629FC97802}"/>
                  </a:ext>
                </a:extLst>
              </p:cNvPr>
              <p:cNvSpPr/>
              <p:nvPr/>
            </p:nvSpPr>
            <p:spPr>
              <a:xfrm rot="236373" flipH="1">
                <a:off x="2612204" y="4134490"/>
                <a:ext cx="74396" cy="192038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54974" extrusionOk="0">
                    <a:moveTo>
                      <a:pt x="24144" y="56570"/>
                    </a:moveTo>
                    <a:cubicBezTo>
                      <a:pt x="24144" y="56570"/>
                      <a:pt x="4787" y="48466"/>
                      <a:pt x="3101" y="1595"/>
                    </a:cubicBezTo>
                    <a:cubicBezTo>
                      <a:pt x="3101" y="1595"/>
                      <a:pt x="27116" y="16864"/>
                      <a:pt x="24144" y="565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39">
                <a:extLst>
                  <a:ext uri="{FF2B5EF4-FFF2-40B4-BE49-F238E27FC236}">
                    <a16:creationId xmlns:a16="http://schemas.microsoft.com/office/drawing/2014/main" id="{070B1539-0107-C6C2-DBC5-C9F25D4C8F19}"/>
                  </a:ext>
                </a:extLst>
              </p:cNvPr>
              <p:cNvSpPr/>
              <p:nvPr/>
            </p:nvSpPr>
            <p:spPr>
              <a:xfrm rot="236373" flipH="1">
                <a:off x="2481251" y="3974885"/>
                <a:ext cx="52856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39061" extrusionOk="0">
                    <a:moveTo>
                      <a:pt x="18051" y="40656"/>
                    </a:moveTo>
                    <a:cubicBezTo>
                      <a:pt x="18051" y="40656"/>
                      <a:pt x="4299" y="34899"/>
                      <a:pt x="3101" y="1595"/>
                    </a:cubicBezTo>
                    <a:cubicBezTo>
                      <a:pt x="3101" y="1595"/>
                      <a:pt x="20163" y="12445"/>
                      <a:pt x="18051" y="406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39">
                <a:extLst>
                  <a:ext uri="{FF2B5EF4-FFF2-40B4-BE49-F238E27FC236}">
                    <a16:creationId xmlns:a16="http://schemas.microsoft.com/office/drawing/2014/main" id="{7A67CA95-073C-65C3-9773-ABD7BA6F2D1F}"/>
                  </a:ext>
                </a:extLst>
              </p:cNvPr>
              <p:cNvSpPr/>
              <p:nvPr/>
            </p:nvSpPr>
            <p:spPr>
              <a:xfrm rot="236373" flipH="1">
                <a:off x="2832966" y="4058184"/>
                <a:ext cx="52856" cy="136447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39060" extrusionOk="0">
                    <a:moveTo>
                      <a:pt x="18051" y="40656"/>
                    </a:moveTo>
                    <a:cubicBezTo>
                      <a:pt x="18051" y="40656"/>
                      <a:pt x="4299" y="34899"/>
                      <a:pt x="3101" y="1595"/>
                    </a:cubicBezTo>
                    <a:cubicBezTo>
                      <a:pt x="3101" y="1595"/>
                      <a:pt x="20164" y="12445"/>
                      <a:pt x="18051" y="406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39">
                <a:extLst>
                  <a:ext uri="{FF2B5EF4-FFF2-40B4-BE49-F238E27FC236}">
                    <a16:creationId xmlns:a16="http://schemas.microsoft.com/office/drawing/2014/main" id="{BCC26795-F4F6-19B1-27CD-A317A02E2566}"/>
                  </a:ext>
                </a:extLst>
              </p:cNvPr>
              <p:cNvSpPr/>
              <p:nvPr/>
            </p:nvSpPr>
            <p:spPr>
              <a:xfrm rot="236373" flipH="1">
                <a:off x="1870201" y="3687894"/>
                <a:ext cx="35240" cy="90964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26040" extrusionOk="0">
                    <a:moveTo>
                      <a:pt x="13069" y="27635"/>
                    </a:moveTo>
                    <a:cubicBezTo>
                      <a:pt x="13069" y="27635"/>
                      <a:pt x="3899" y="23798"/>
                      <a:pt x="3101" y="1595"/>
                    </a:cubicBezTo>
                    <a:cubicBezTo>
                      <a:pt x="3101" y="1595"/>
                      <a:pt x="14477" y="8828"/>
                      <a:pt x="13069" y="27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39">
                <a:extLst>
                  <a:ext uri="{FF2B5EF4-FFF2-40B4-BE49-F238E27FC236}">
                    <a16:creationId xmlns:a16="http://schemas.microsoft.com/office/drawing/2014/main" id="{6D3490DB-7253-CB6A-7730-B433A00E5722}"/>
                  </a:ext>
                </a:extLst>
              </p:cNvPr>
              <p:cNvSpPr/>
              <p:nvPr/>
            </p:nvSpPr>
            <p:spPr>
              <a:xfrm rot="236373" flipH="1">
                <a:off x="2220419" y="3957779"/>
                <a:ext cx="52860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2" h="39061" extrusionOk="0">
                    <a:moveTo>
                      <a:pt x="18052" y="40657"/>
                    </a:moveTo>
                    <a:cubicBezTo>
                      <a:pt x="18052" y="40657"/>
                      <a:pt x="4298" y="34900"/>
                      <a:pt x="3101" y="1595"/>
                    </a:cubicBezTo>
                    <a:cubicBezTo>
                      <a:pt x="3101" y="1595"/>
                      <a:pt x="20164" y="12445"/>
                      <a:pt x="18052" y="40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39">
                <a:extLst>
                  <a:ext uri="{FF2B5EF4-FFF2-40B4-BE49-F238E27FC236}">
                    <a16:creationId xmlns:a16="http://schemas.microsoft.com/office/drawing/2014/main" id="{111272BA-1197-B788-5879-999D01964910}"/>
                  </a:ext>
                </a:extLst>
              </p:cNvPr>
              <p:cNvSpPr/>
              <p:nvPr/>
            </p:nvSpPr>
            <p:spPr>
              <a:xfrm rot="236373" flipH="1">
                <a:off x="2093584" y="3743617"/>
                <a:ext cx="52860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2" h="39061" extrusionOk="0">
                    <a:moveTo>
                      <a:pt x="18053" y="40657"/>
                    </a:moveTo>
                    <a:cubicBezTo>
                      <a:pt x="18053" y="40657"/>
                      <a:pt x="4299" y="34899"/>
                      <a:pt x="3101" y="1595"/>
                    </a:cubicBezTo>
                    <a:cubicBezTo>
                      <a:pt x="3101" y="1595"/>
                      <a:pt x="20164" y="12445"/>
                      <a:pt x="18053" y="40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39">
                <a:extLst>
                  <a:ext uri="{FF2B5EF4-FFF2-40B4-BE49-F238E27FC236}">
                    <a16:creationId xmlns:a16="http://schemas.microsoft.com/office/drawing/2014/main" id="{7F2F79CA-41C6-0C02-23E9-91CBB80F1A74}"/>
                  </a:ext>
                </a:extLst>
              </p:cNvPr>
              <p:cNvSpPr/>
              <p:nvPr/>
            </p:nvSpPr>
            <p:spPr>
              <a:xfrm rot="236373" flipH="1">
                <a:off x="1137467" y="3352555"/>
                <a:ext cx="1743906" cy="1027418"/>
              </a:xfrm>
              <a:custGeom>
                <a:avLst/>
                <a:gdLst/>
                <a:ahLst/>
                <a:cxnLst/>
                <a:rect l="l" t="t" r="r" b="b"/>
                <a:pathLst>
                  <a:path w="499221" h="294115" extrusionOk="0">
                    <a:moveTo>
                      <a:pt x="502323" y="1595"/>
                    </a:moveTo>
                    <a:cubicBezTo>
                      <a:pt x="490997" y="9654"/>
                      <a:pt x="478560" y="17681"/>
                      <a:pt x="465014" y="25675"/>
                    </a:cubicBezTo>
                    <a:cubicBezTo>
                      <a:pt x="465014" y="25675"/>
                      <a:pt x="284000" y="155414"/>
                      <a:pt x="219177" y="197691"/>
                    </a:cubicBezTo>
                    <a:cubicBezTo>
                      <a:pt x="162332" y="234819"/>
                      <a:pt x="46240" y="341113"/>
                      <a:pt x="3101" y="273934"/>
                    </a:cubicBezTo>
                    <a:cubicBezTo>
                      <a:pt x="21768" y="279306"/>
                      <a:pt x="54706" y="279740"/>
                      <a:pt x="103506" y="254419"/>
                    </a:cubicBezTo>
                    <a:cubicBezTo>
                      <a:pt x="189870" y="209644"/>
                      <a:pt x="294428" y="129688"/>
                      <a:pt x="368888" y="78511"/>
                    </a:cubicBezTo>
                    <a:cubicBezTo>
                      <a:pt x="434005" y="33709"/>
                      <a:pt x="489473" y="7437"/>
                      <a:pt x="502323" y="1595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31" name="Google Shape;2631;p39">
                <a:extLst>
                  <a:ext uri="{FF2B5EF4-FFF2-40B4-BE49-F238E27FC236}">
                    <a16:creationId xmlns:a16="http://schemas.microsoft.com/office/drawing/2014/main" id="{EA392CBF-C8EF-1F42-C77F-7708493AD5CE}"/>
                  </a:ext>
                </a:extLst>
              </p:cNvPr>
              <p:cNvGrpSpPr/>
              <p:nvPr/>
            </p:nvGrpSpPr>
            <p:grpSpPr>
              <a:xfrm rot="236305" flipH="1">
                <a:off x="1601487" y="3604200"/>
                <a:ext cx="2088546" cy="979767"/>
                <a:chOff x="5207135" y="3378420"/>
                <a:chExt cx="597709" cy="280394"/>
              </a:xfrm>
            </p:grpSpPr>
            <p:sp>
              <p:nvSpPr>
                <p:cNvPr id="2632" name="Google Shape;2632;p39">
                  <a:extLst>
                    <a:ext uri="{FF2B5EF4-FFF2-40B4-BE49-F238E27FC236}">
                      <a16:creationId xmlns:a16="http://schemas.microsoft.com/office/drawing/2014/main" id="{41B1CF9E-99FD-64C3-7EC4-2E62EC607A8C}"/>
                    </a:ext>
                  </a:extLst>
                </p:cNvPr>
                <p:cNvSpPr/>
                <p:nvPr/>
              </p:nvSpPr>
              <p:spPr>
                <a:xfrm>
                  <a:off x="5365139" y="3548279"/>
                  <a:ext cx="29205" cy="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5" h="9130" extrusionOk="0">
                      <a:moveTo>
                        <a:pt x="29686" y="5401"/>
                      </a:moveTo>
                      <a:cubicBezTo>
                        <a:pt x="21733" y="8277"/>
                        <a:pt x="12869" y="6992"/>
                        <a:pt x="6060" y="1976"/>
                      </a:cubicBezTo>
                      <a:cubicBezTo>
                        <a:pt x="4190" y="574"/>
                        <a:pt x="1938" y="3392"/>
                        <a:pt x="3796" y="4821"/>
                      </a:cubicBezTo>
                      <a:cubicBezTo>
                        <a:pt x="11597" y="10783"/>
                        <a:pt x="21902" y="12349"/>
                        <a:pt x="31123" y="8975"/>
                      </a:cubicBezTo>
                      <a:cubicBezTo>
                        <a:pt x="33451" y="8103"/>
                        <a:pt x="32012" y="4551"/>
                        <a:pt x="29686" y="54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3" name="Google Shape;2633;p39">
                  <a:extLst>
                    <a:ext uri="{FF2B5EF4-FFF2-40B4-BE49-F238E27FC236}">
                      <a16:creationId xmlns:a16="http://schemas.microsoft.com/office/drawing/2014/main" id="{955ADC39-B401-5BFB-90D5-6B35FEB63BA3}"/>
                    </a:ext>
                  </a:extLst>
                </p:cNvPr>
                <p:cNvSpPr/>
                <p:nvPr/>
              </p:nvSpPr>
              <p:spPr>
                <a:xfrm>
                  <a:off x="5333828" y="3534784"/>
                  <a:ext cx="11983" cy="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3" h="7047" extrusionOk="0">
                      <a:moveTo>
                        <a:pt x="14060" y="5402"/>
                      </a:moveTo>
                      <a:lnTo>
                        <a:pt x="5451" y="1731"/>
                      </a:lnTo>
                      <a:cubicBezTo>
                        <a:pt x="4594" y="1365"/>
                        <a:pt x="3602" y="1764"/>
                        <a:pt x="3237" y="2621"/>
                      </a:cubicBezTo>
                      <a:cubicBezTo>
                        <a:pt x="2871" y="3479"/>
                        <a:pt x="3270" y="4470"/>
                        <a:pt x="4127" y="4836"/>
                      </a:cubicBezTo>
                      <a:lnTo>
                        <a:pt x="12736" y="8507"/>
                      </a:lnTo>
                      <a:cubicBezTo>
                        <a:pt x="13593" y="8872"/>
                        <a:pt x="14584" y="8472"/>
                        <a:pt x="14949" y="7614"/>
                      </a:cubicBezTo>
                      <a:cubicBezTo>
                        <a:pt x="15313" y="6757"/>
                        <a:pt x="14915" y="5768"/>
                        <a:pt x="14060" y="54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4" name="Google Shape;2634;p39">
                  <a:extLst>
                    <a:ext uri="{FF2B5EF4-FFF2-40B4-BE49-F238E27FC236}">
                      <a16:creationId xmlns:a16="http://schemas.microsoft.com/office/drawing/2014/main" id="{547F5ED8-21FD-506C-DFBD-FEB4DA3938C0}"/>
                    </a:ext>
                  </a:extLst>
                </p:cNvPr>
                <p:cNvSpPr/>
                <p:nvPr/>
              </p:nvSpPr>
              <p:spPr>
                <a:xfrm>
                  <a:off x="5385669" y="3582661"/>
                  <a:ext cx="22764" cy="18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" h="18866" extrusionOk="0">
                      <a:moveTo>
                        <a:pt x="22621" y="2037"/>
                      </a:moveTo>
                      <a:cubicBezTo>
                        <a:pt x="16385" y="6904"/>
                        <a:pt x="10149" y="11771"/>
                        <a:pt x="3912" y="16639"/>
                      </a:cubicBezTo>
                      <a:cubicBezTo>
                        <a:pt x="1780" y="18303"/>
                        <a:pt x="4289" y="21682"/>
                        <a:pt x="6415" y="20009"/>
                      </a:cubicBezTo>
                      <a:cubicBezTo>
                        <a:pt x="12635" y="15119"/>
                        <a:pt x="18854" y="10228"/>
                        <a:pt x="25073" y="5338"/>
                      </a:cubicBezTo>
                      <a:cubicBezTo>
                        <a:pt x="27154" y="3702"/>
                        <a:pt x="24711" y="405"/>
                        <a:pt x="22621" y="20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5" name="Google Shape;2635;p39">
                  <a:extLst>
                    <a:ext uri="{FF2B5EF4-FFF2-40B4-BE49-F238E27FC236}">
                      <a16:creationId xmlns:a16="http://schemas.microsoft.com/office/drawing/2014/main" id="{F6C6131C-25DB-4F9A-E60E-753772807C99}"/>
                    </a:ext>
                  </a:extLst>
                </p:cNvPr>
                <p:cNvSpPr/>
                <p:nvPr/>
              </p:nvSpPr>
              <p:spPr>
                <a:xfrm>
                  <a:off x="5372778" y="3618061"/>
                  <a:ext cx="9170" cy="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0" h="13768" extrusionOk="0">
                      <a:moveTo>
                        <a:pt x="11142" y="1730"/>
                      </a:moveTo>
                      <a:cubicBezTo>
                        <a:pt x="10197" y="1355"/>
                        <a:pt x="9123" y="1787"/>
                        <a:pt x="8700" y="2712"/>
                      </a:cubicBezTo>
                      <a:cubicBezTo>
                        <a:pt x="6882" y="6080"/>
                        <a:pt x="5065" y="9448"/>
                        <a:pt x="3247" y="12817"/>
                      </a:cubicBezTo>
                      <a:cubicBezTo>
                        <a:pt x="2852" y="13751"/>
                        <a:pt x="3286" y="14829"/>
                        <a:pt x="4217" y="15230"/>
                      </a:cubicBezTo>
                      <a:cubicBezTo>
                        <a:pt x="5152" y="15601"/>
                        <a:pt x="6213" y="15174"/>
                        <a:pt x="6631" y="14260"/>
                      </a:cubicBezTo>
                      <a:cubicBezTo>
                        <a:pt x="8462" y="10897"/>
                        <a:pt x="10293" y="7534"/>
                        <a:pt x="12124" y="4172"/>
                      </a:cubicBezTo>
                      <a:cubicBezTo>
                        <a:pt x="12524" y="3226"/>
                        <a:pt x="12085" y="2135"/>
                        <a:pt x="11142" y="17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6" name="Google Shape;2636;p39">
                  <a:extLst>
                    <a:ext uri="{FF2B5EF4-FFF2-40B4-BE49-F238E27FC236}">
                      <a16:creationId xmlns:a16="http://schemas.microsoft.com/office/drawing/2014/main" id="{ECE64955-FB1C-3363-867F-706BB0B09022}"/>
                    </a:ext>
                  </a:extLst>
                </p:cNvPr>
                <p:cNvSpPr/>
                <p:nvPr/>
              </p:nvSpPr>
              <p:spPr>
                <a:xfrm>
                  <a:off x="5303426" y="3648776"/>
                  <a:ext cx="7257" cy="10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7" h="10038" extrusionOk="0">
                      <a:moveTo>
                        <a:pt x="10226" y="2808"/>
                      </a:moveTo>
                      <a:cubicBezTo>
                        <a:pt x="9812" y="1822"/>
                        <a:pt x="8690" y="1343"/>
                        <a:pt x="7692" y="1727"/>
                      </a:cubicBezTo>
                      <a:cubicBezTo>
                        <a:pt x="4411" y="3110"/>
                        <a:pt x="2553" y="6607"/>
                        <a:pt x="3245" y="10100"/>
                      </a:cubicBezTo>
                      <a:cubicBezTo>
                        <a:pt x="3317" y="10549"/>
                        <a:pt x="3546" y="10957"/>
                        <a:pt x="3892" y="11252"/>
                      </a:cubicBezTo>
                      <a:cubicBezTo>
                        <a:pt x="4650" y="11855"/>
                        <a:pt x="5754" y="11729"/>
                        <a:pt x="6356" y="10970"/>
                      </a:cubicBezTo>
                      <a:cubicBezTo>
                        <a:pt x="6650" y="10601"/>
                        <a:pt x="6782" y="10128"/>
                        <a:pt x="6723" y="9660"/>
                      </a:cubicBezTo>
                      <a:cubicBezTo>
                        <a:pt x="6710" y="9532"/>
                        <a:pt x="6705" y="9404"/>
                        <a:pt x="6697" y="9277"/>
                      </a:cubicBezTo>
                      <a:cubicBezTo>
                        <a:pt x="6701" y="9220"/>
                        <a:pt x="6703" y="9163"/>
                        <a:pt x="6708" y="9108"/>
                      </a:cubicBezTo>
                      <a:cubicBezTo>
                        <a:pt x="6736" y="8832"/>
                        <a:pt x="6780" y="8558"/>
                        <a:pt x="6840" y="8288"/>
                      </a:cubicBezTo>
                      <a:cubicBezTo>
                        <a:pt x="6849" y="8261"/>
                        <a:pt x="6857" y="8233"/>
                        <a:pt x="6866" y="8208"/>
                      </a:cubicBezTo>
                      <a:cubicBezTo>
                        <a:pt x="6916" y="8063"/>
                        <a:pt x="6974" y="7922"/>
                        <a:pt x="7028" y="7780"/>
                      </a:cubicBezTo>
                      <a:cubicBezTo>
                        <a:pt x="7134" y="7491"/>
                        <a:pt x="7258" y="7210"/>
                        <a:pt x="7399" y="6937"/>
                      </a:cubicBezTo>
                      <a:lnTo>
                        <a:pt x="7406" y="6921"/>
                      </a:lnTo>
                      <a:cubicBezTo>
                        <a:pt x="7484" y="6801"/>
                        <a:pt x="7566" y="6682"/>
                        <a:pt x="7652" y="6567"/>
                      </a:cubicBezTo>
                      <a:cubicBezTo>
                        <a:pt x="7744" y="6445"/>
                        <a:pt x="7842" y="6324"/>
                        <a:pt x="7943" y="6210"/>
                      </a:cubicBezTo>
                      <a:cubicBezTo>
                        <a:pt x="7988" y="6159"/>
                        <a:pt x="8033" y="6109"/>
                        <a:pt x="8080" y="6058"/>
                      </a:cubicBezTo>
                      <a:cubicBezTo>
                        <a:pt x="8106" y="6031"/>
                        <a:pt x="8102" y="6034"/>
                        <a:pt x="8117" y="6018"/>
                      </a:cubicBezTo>
                      <a:cubicBezTo>
                        <a:pt x="8282" y="5868"/>
                        <a:pt x="8579" y="5657"/>
                        <a:pt x="8642" y="5613"/>
                      </a:cubicBezTo>
                      <a:cubicBezTo>
                        <a:pt x="8699" y="5574"/>
                        <a:pt x="8757" y="5538"/>
                        <a:pt x="8815" y="5500"/>
                      </a:cubicBezTo>
                      <a:cubicBezTo>
                        <a:pt x="8924" y="5444"/>
                        <a:pt x="9037" y="5387"/>
                        <a:pt x="9145" y="5341"/>
                      </a:cubicBezTo>
                      <a:cubicBezTo>
                        <a:pt x="10131" y="4928"/>
                        <a:pt x="10610" y="3805"/>
                        <a:pt x="10226" y="2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7" name="Google Shape;2637;p39">
                  <a:extLst>
                    <a:ext uri="{FF2B5EF4-FFF2-40B4-BE49-F238E27FC236}">
                      <a16:creationId xmlns:a16="http://schemas.microsoft.com/office/drawing/2014/main" id="{09D6AB9D-F2F4-DF63-588A-9FC06A1F9E4C}"/>
                    </a:ext>
                  </a:extLst>
                </p:cNvPr>
                <p:cNvSpPr/>
                <p:nvPr/>
              </p:nvSpPr>
              <p:spPr>
                <a:xfrm>
                  <a:off x="5292074" y="3641120"/>
                  <a:ext cx="12100" cy="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0" h="9875" extrusionOk="0">
                      <a:moveTo>
                        <a:pt x="14887" y="2245"/>
                      </a:moveTo>
                      <a:cubicBezTo>
                        <a:pt x="14335" y="1534"/>
                        <a:pt x="13320" y="1384"/>
                        <a:pt x="12586" y="1906"/>
                      </a:cubicBezTo>
                      <a:cubicBezTo>
                        <a:pt x="9615" y="3958"/>
                        <a:pt x="6730" y="6136"/>
                        <a:pt x="3818" y="8271"/>
                      </a:cubicBezTo>
                      <a:cubicBezTo>
                        <a:pt x="3031" y="8856"/>
                        <a:pt x="2867" y="9967"/>
                        <a:pt x="3451" y="10754"/>
                      </a:cubicBezTo>
                      <a:cubicBezTo>
                        <a:pt x="4035" y="11541"/>
                        <a:pt x="5147" y="11705"/>
                        <a:pt x="5934" y="11120"/>
                      </a:cubicBezTo>
                      <a:cubicBezTo>
                        <a:pt x="8815" y="8944"/>
                        <a:pt x="11728" y="6804"/>
                        <a:pt x="14547" y="4547"/>
                      </a:cubicBezTo>
                      <a:cubicBezTo>
                        <a:pt x="15263" y="3997"/>
                        <a:pt x="15414" y="2978"/>
                        <a:pt x="14887" y="22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8" name="Google Shape;2638;p39">
                  <a:extLst>
                    <a:ext uri="{FF2B5EF4-FFF2-40B4-BE49-F238E27FC236}">
                      <a16:creationId xmlns:a16="http://schemas.microsoft.com/office/drawing/2014/main" id="{BCBEDEF6-8B14-54D0-16D6-84C2233D1082}"/>
                    </a:ext>
                  </a:extLst>
                </p:cNvPr>
                <p:cNvSpPr/>
                <p:nvPr/>
              </p:nvSpPr>
              <p:spPr>
                <a:xfrm>
                  <a:off x="5339329" y="3635249"/>
                  <a:ext cx="6538" cy="23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" h="23138" extrusionOk="0">
                      <a:moveTo>
                        <a:pt x="6822" y="23047"/>
                      </a:moveTo>
                      <a:cubicBezTo>
                        <a:pt x="5685" y="16518"/>
                        <a:pt x="6611" y="9796"/>
                        <a:pt x="9471" y="3818"/>
                      </a:cubicBezTo>
                      <a:cubicBezTo>
                        <a:pt x="10375" y="1892"/>
                        <a:pt x="7384" y="643"/>
                        <a:pt x="6445" y="2528"/>
                      </a:cubicBezTo>
                      <a:cubicBezTo>
                        <a:pt x="3283" y="9015"/>
                        <a:pt x="2329" y="16359"/>
                        <a:pt x="3730" y="23438"/>
                      </a:cubicBezTo>
                      <a:cubicBezTo>
                        <a:pt x="4110" y="25391"/>
                        <a:pt x="7178" y="25035"/>
                        <a:pt x="6822" y="230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9" name="Google Shape;2639;p39">
                  <a:extLst>
                    <a:ext uri="{FF2B5EF4-FFF2-40B4-BE49-F238E27FC236}">
                      <a16:creationId xmlns:a16="http://schemas.microsoft.com/office/drawing/2014/main" id="{42216FC7-4666-7FB8-40CD-DD9454F83A71}"/>
                    </a:ext>
                  </a:extLst>
                </p:cNvPr>
                <p:cNvSpPr/>
                <p:nvPr/>
              </p:nvSpPr>
              <p:spPr>
                <a:xfrm>
                  <a:off x="5342500" y="3612099"/>
                  <a:ext cx="9812" cy="7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2" h="7961" extrusionOk="0">
                      <a:moveTo>
                        <a:pt x="12545" y="2349"/>
                      </a:moveTo>
                      <a:cubicBezTo>
                        <a:pt x="11906" y="1524"/>
                        <a:pt x="10730" y="1350"/>
                        <a:pt x="9880" y="1955"/>
                      </a:cubicBezTo>
                      <a:cubicBezTo>
                        <a:pt x="7871" y="3363"/>
                        <a:pt x="5863" y="4770"/>
                        <a:pt x="3855" y="6176"/>
                      </a:cubicBezTo>
                      <a:cubicBezTo>
                        <a:pt x="3029" y="6801"/>
                        <a:pt x="2855" y="7973"/>
                        <a:pt x="3465" y="8811"/>
                      </a:cubicBezTo>
                      <a:cubicBezTo>
                        <a:pt x="4097" y="9626"/>
                        <a:pt x="5259" y="9798"/>
                        <a:pt x="6099" y="9200"/>
                      </a:cubicBezTo>
                      <a:lnTo>
                        <a:pt x="12151" y="5015"/>
                      </a:lnTo>
                      <a:cubicBezTo>
                        <a:pt x="12987" y="4382"/>
                        <a:pt x="13162" y="3196"/>
                        <a:pt x="12545" y="23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0" name="Google Shape;2640;p39">
                  <a:extLst>
                    <a:ext uri="{FF2B5EF4-FFF2-40B4-BE49-F238E27FC236}">
                      <a16:creationId xmlns:a16="http://schemas.microsoft.com/office/drawing/2014/main" id="{6AC7E8A1-1FDC-327B-5823-D179E89C817E}"/>
                    </a:ext>
                  </a:extLst>
                </p:cNvPr>
                <p:cNvSpPr/>
                <p:nvPr/>
              </p:nvSpPr>
              <p:spPr>
                <a:xfrm>
                  <a:off x="5306173" y="3594664"/>
                  <a:ext cx="17926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6" h="5875" extrusionOk="0">
                      <a:moveTo>
                        <a:pt x="19942" y="3870"/>
                      </a:moveTo>
                      <a:cubicBezTo>
                        <a:pt x="15102" y="1768"/>
                        <a:pt x="9759" y="1103"/>
                        <a:pt x="4551" y="1957"/>
                      </a:cubicBezTo>
                      <a:cubicBezTo>
                        <a:pt x="2362" y="2321"/>
                        <a:pt x="2769" y="5721"/>
                        <a:pt x="4985" y="5393"/>
                      </a:cubicBezTo>
                      <a:cubicBezTo>
                        <a:pt x="9573" y="4707"/>
                        <a:pt x="14262" y="5367"/>
                        <a:pt x="18482" y="7293"/>
                      </a:cubicBezTo>
                      <a:cubicBezTo>
                        <a:pt x="20660" y="8287"/>
                        <a:pt x="22143" y="4826"/>
                        <a:pt x="19942" y="38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1" name="Google Shape;2641;p39">
                  <a:extLst>
                    <a:ext uri="{FF2B5EF4-FFF2-40B4-BE49-F238E27FC236}">
                      <a16:creationId xmlns:a16="http://schemas.microsoft.com/office/drawing/2014/main" id="{C3B367E7-7A9A-F467-9103-CAA1F76A5864}"/>
                    </a:ext>
                  </a:extLst>
                </p:cNvPr>
                <p:cNvSpPr/>
                <p:nvPr/>
              </p:nvSpPr>
              <p:spPr>
                <a:xfrm>
                  <a:off x="5339010" y="3579317"/>
                  <a:ext cx="1062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8" h="10848" extrusionOk="0">
                      <a:moveTo>
                        <a:pt x="13074" y="9241"/>
                      </a:moveTo>
                      <a:lnTo>
                        <a:pt x="5994" y="1985"/>
                      </a:lnTo>
                      <a:cubicBezTo>
                        <a:pt x="5218" y="1369"/>
                        <a:pt x="4089" y="1497"/>
                        <a:pt x="3470" y="2271"/>
                      </a:cubicBezTo>
                      <a:cubicBezTo>
                        <a:pt x="2883" y="3056"/>
                        <a:pt x="3009" y="4162"/>
                        <a:pt x="3757" y="4795"/>
                      </a:cubicBezTo>
                      <a:cubicBezTo>
                        <a:pt x="6117" y="7216"/>
                        <a:pt x="8476" y="9635"/>
                        <a:pt x="10836" y="12054"/>
                      </a:cubicBezTo>
                      <a:cubicBezTo>
                        <a:pt x="11613" y="12670"/>
                        <a:pt x="12742" y="12541"/>
                        <a:pt x="13361" y="11766"/>
                      </a:cubicBezTo>
                      <a:cubicBezTo>
                        <a:pt x="13948" y="10981"/>
                        <a:pt x="13822" y="9875"/>
                        <a:pt x="13074" y="92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2" name="Google Shape;2642;p39">
                  <a:extLst>
                    <a:ext uri="{FF2B5EF4-FFF2-40B4-BE49-F238E27FC236}">
                      <a16:creationId xmlns:a16="http://schemas.microsoft.com/office/drawing/2014/main" id="{311585B3-8A66-0D51-AF5D-6B91F040D5D9}"/>
                    </a:ext>
                  </a:extLst>
                </p:cNvPr>
                <p:cNvSpPr/>
                <p:nvPr/>
              </p:nvSpPr>
              <p:spPr>
                <a:xfrm>
                  <a:off x="5281677" y="3537060"/>
                  <a:ext cx="15891" cy="1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1" h="13907" extrusionOk="0">
                      <a:moveTo>
                        <a:pt x="18683" y="12750"/>
                      </a:moveTo>
                      <a:cubicBezTo>
                        <a:pt x="15400" y="7915"/>
                        <a:pt x="10821" y="4104"/>
                        <a:pt x="5470" y="1753"/>
                      </a:cubicBezTo>
                      <a:cubicBezTo>
                        <a:pt x="3431" y="854"/>
                        <a:pt x="2068" y="4044"/>
                        <a:pt x="4112" y="4938"/>
                      </a:cubicBezTo>
                      <a:cubicBezTo>
                        <a:pt x="8906" y="7038"/>
                        <a:pt x="13006" y="10454"/>
                        <a:pt x="15937" y="14789"/>
                      </a:cubicBezTo>
                      <a:cubicBezTo>
                        <a:pt x="17178" y="16615"/>
                        <a:pt x="19911" y="14569"/>
                        <a:pt x="18683" y="127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3" name="Google Shape;2643;p39">
                  <a:extLst>
                    <a:ext uri="{FF2B5EF4-FFF2-40B4-BE49-F238E27FC236}">
                      <a16:creationId xmlns:a16="http://schemas.microsoft.com/office/drawing/2014/main" id="{6BEC70EA-0D9C-A211-D589-5E6AA0CB08F2}"/>
                    </a:ext>
                  </a:extLst>
                </p:cNvPr>
                <p:cNvSpPr/>
                <p:nvPr/>
              </p:nvSpPr>
              <p:spPr>
                <a:xfrm>
                  <a:off x="5291236" y="3554557"/>
                  <a:ext cx="7664" cy="9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4" h="9507" extrusionOk="0">
                      <a:moveTo>
                        <a:pt x="10438" y="8345"/>
                      </a:moveTo>
                      <a:cubicBezTo>
                        <a:pt x="9041" y="6329"/>
                        <a:pt x="7644" y="4313"/>
                        <a:pt x="6248" y="2297"/>
                      </a:cubicBezTo>
                      <a:cubicBezTo>
                        <a:pt x="5666" y="1528"/>
                        <a:pt x="4575" y="1366"/>
                        <a:pt x="3795" y="1934"/>
                      </a:cubicBezTo>
                      <a:cubicBezTo>
                        <a:pt x="3036" y="2522"/>
                        <a:pt x="2876" y="3605"/>
                        <a:pt x="3433" y="4388"/>
                      </a:cubicBezTo>
                      <a:cubicBezTo>
                        <a:pt x="4841" y="6395"/>
                        <a:pt x="6249" y="8402"/>
                        <a:pt x="7658" y="10409"/>
                      </a:cubicBezTo>
                      <a:cubicBezTo>
                        <a:pt x="8232" y="11168"/>
                        <a:pt x="9309" y="11328"/>
                        <a:pt x="10080" y="10769"/>
                      </a:cubicBezTo>
                      <a:cubicBezTo>
                        <a:pt x="10829" y="10188"/>
                        <a:pt x="10987" y="9118"/>
                        <a:pt x="10438" y="83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4" name="Google Shape;2644;p39">
                  <a:extLst>
                    <a:ext uri="{FF2B5EF4-FFF2-40B4-BE49-F238E27FC236}">
                      <a16:creationId xmlns:a16="http://schemas.microsoft.com/office/drawing/2014/main" id="{9B4AF55B-BBDF-6D68-3687-47D76A236E96}"/>
                    </a:ext>
                  </a:extLst>
                </p:cNvPr>
                <p:cNvSpPr/>
                <p:nvPr/>
              </p:nvSpPr>
              <p:spPr>
                <a:xfrm>
                  <a:off x="5252238" y="3552584"/>
                  <a:ext cx="13113" cy="1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4280" extrusionOk="0">
                      <a:moveTo>
                        <a:pt x="15883" y="13164"/>
                      </a:moveTo>
                      <a:cubicBezTo>
                        <a:pt x="12622" y="9526"/>
                        <a:pt x="9361" y="5889"/>
                        <a:pt x="6100" y="2250"/>
                      </a:cubicBezTo>
                      <a:cubicBezTo>
                        <a:pt x="5538" y="1534"/>
                        <a:pt x="4514" y="1383"/>
                        <a:pt x="3768" y="1906"/>
                      </a:cubicBezTo>
                      <a:cubicBezTo>
                        <a:pt x="3037" y="2459"/>
                        <a:pt x="2884" y="3497"/>
                        <a:pt x="3424" y="4238"/>
                      </a:cubicBezTo>
                      <a:cubicBezTo>
                        <a:pt x="6662" y="7892"/>
                        <a:pt x="9900" y="11547"/>
                        <a:pt x="13138" y="15203"/>
                      </a:cubicBezTo>
                      <a:cubicBezTo>
                        <a:pt x="13714" y="15937"/>
                        <a:pt x="14765" y="16093"/>
                        <a:pt x="15529" y="15557"/>
                      </a:cubicBezTo>
                      <a:cubicBezTo>
                        <a:pt x="16280" y="14989"/>
                        <a:pt x="16438" y="13924"/>
                        <a:pt x="15883" y="13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5" name="Google Shape;2645;p39">
                  <a:extLst>
                    <a:ext uri="{FF2B5EF4-FFF2-40B4-BE49-F238E27FC236}">
                      <a16:creationId xmlns:a16="http://schemas.microsoft.com/office/drawing/2014/main" id="{1F35E5D0-DB37-D1D5-DA04-B7DD8A24E469}"/>
                    </a:ext>
                  </a:extLst>
                </p:cNvPr>
                <p:cNvSpPr/>
                <p:nvPr/>
              </p:nvSpPr>
              <p:spPr>
                <a:xfrm>
                  <a:off x="5207135" y="3594584"/>
                  <a:ext cx="13516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6" h="9650" extrusionOk="0">
                      <a:moveTo>
                        <a:pt x="16505" y="2589"/>
                      </a:moveTo>
                      <a:cubicBezTo>
                        <a:pt x="16160" y="1783"/>
                        <a:pt x="15242" y="1391"/>
                        <a:pt x="14422" y="1701"/>
                      </a:cubicBezTo>
                      <a:cubicBezTo>
                        <a:pt x="10256" y="3204"/>
                        <a:pt x="6492" y="5645"/>
                        <a:pt x="3421" y="8836"/>
                      </a:cubicBezTo>
                      <a:cubicBezTo>
                        <a:pt x="2914" y="9483"/>
                        <a:pt x="3021" y="10418"/>
                        <a:pt x="3660" y="10934"/>
                      </a:cubicBezTo>
                      <a:cubicBezTo>
                        <a:pt x="4311" y="11428"/>
                        <a:pt x="5235" y="11323"/>
                        <a:pt x="5759" y="10696"/>
                      </a:cubicBezTo>
                      <a:cubicBezTo>
                        <a:pt x="6023" y="10433"/>
                        <a:pt x="6332" y="10142"/>
                        <a:pt x="6704" y="9815"/>
                      </a:cubicBezTo>
                      <a:cubicBezTo>
                        <a:pt x="7082" y="9481"/>
                        <a:pt x="7469" y="9158"/>
                        <a:pt x="7866" y="8846"/>
                      </a:cubicBezTo>
                      <a:cubicBezTo>
                        <a:pt x="8660" y="8223"/>
                        <a:pt x="9487" y="7644"/>
                        <a:pt x="10345" y="7113"/>
                      </a:cubicBezTo>
                      <a:cubicBezTo>
                        <a:pt x="10536" y="6994"/>
                        <a:pt x="10729" y="6879"/>
                        <a:pt x="10922" y="6766"/>
                      </a:cubicBezTo>
                      <a:cubicBezTo>
                        <a:pt x="11217" y="6594"/>
                        <a:pt x="11124" y="6645"/>
                        <a:pt x="11381" y="6508"/>
                      </a:cubicBezTo>
                      <a:cubicBezTo>
                        <a:pt x="11824" y="6267"/>
                        <a:pt x="12274" y="6041"/>
                        <a:pt x="12730" y="5827"/>
                      </a:cubicBezTo>
                      <a:cubicBezTo>
                        <a:pt x="13670" y="5388"/>
                        <a:pt x="14634" y="5002"/>
                        <a:pt x="15617" y="4672"/>
                      </a:cubicBezTo>
                      <a:cubicBezTo>
                        <a:pt x="16433" y="4338"/>
                        <a:pt x="16829" y="3410"/>
                        <a:pt x="16505" y="25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6" name="Google Shape;2646;p39">
                  <a:extLst>
                    <a:ext uri="{FF2B5EF4-FFF2-40B4-BE49-F238E27FC236}">
                      <a16:creationId xmlns:a16="http://schemas.microsoft.com/office/drawing/2014/main" id="{61CCF781-AEC1-8566-4350-FAE08E1EB111}"/>
                    </a:ext>
                  </a:extLst>
                </p:cNvPr>
                <p:cNvSpPr/>
                <p:nvPr/>
              </p:nvSpPr>
              <p:spPr>
                <a:xfrm>
                  <a:off x="5210511" y="3602765"/>
                  <a:ext cx="11719" cy="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9" h="9040" extrusionOk="0">
                      <a:moveTo>
                        <a:pt x="14497" y="2254"/>
                      </a:moveTo>
                      <a:cubicBezTo>
                        <a:pt x="13937" y="1533"/>
                        <a:pt x="12910" y="1381"/>
                        <a:pt x="12166" y="1909"/>
                      </a:cubicBezTo>
                      <a:cubicBezTo>
                        <a:pt x="9367" y="3821"/>
                        <a:pt x="6568" y="5733"/>
                        <a:pt x="3769" y="7645"/>
                      </a:cubicBezTo>
                      <a:cubicBezTo>
                        <a:pt x="3037" y="8198"/>
                        <a:pt x="2883" y="9236"/>
                        <a:pt x="3424" y="9977"/>
                      </a:cubicBezTo>
                      <a:cubicBezTo>
                        <a:pt x="3983" y="10698"/>
                        <a:pt x="5012" y="10850"/>
                        <a:pt x="5756" y="10321"/>
                      </a:cubicBezTo>
                      <a:cubicBezTo>
                        <a:pt x="8555" y="8409"/>
                        <a:pt x="11354" y="6498"/>
                        <a:pt x="14152" y="4586"/>
                      </a:cubicBezTo>
                      <a:cubicBezTo>
                        <a:pt x="14884" y="4033"/>
                        <a:pt x="15038" y="2995"/>
                        <a:pt x="14497" y="22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7" name="Google Shape;2647;p39">
                  <a:extLst>
                    <a:ext uri="{FF2B5EF4-FFF2-40B4-BE49-F238E27FC236}">
                      <a16:creationId xmlns:a16="http://schemas.microsoft.com/office/drawing/2014/main" id="{53A37949-7ECD-7F12-DD9E-26D4503C65F1}"/>
                    </a:ext>
                  </a:extLst>
                </p:cNvPr>
                <p:cNvSpPr/>
                <p:nvPr/>
              </p:nvSpPr>
              <p:spPr>
                <a:xfrm>
                  <a:off x="5262642" y="3624705"/>
                  <a:ext cx="12398" cy="15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8" h="15891" extrusionOk="0">
                      <a:moveTo>
                        <a:pt x="14225" y="1746"/>
                      </a:moveTo>
                      <a:cubicBezTo>
                        <a:pt x="13158" y="1326"/>
                        <a:pt x="11949" y="1812"/>
                        <a:pt x="11470" y="2853"/>
                      </a:cubicBezTo>
                      <a:cubicBezTo>
                        <a:pt x="9191" y="6872"/>
                        <a:pt x="6537" y="10666"/>
                        <a:pt x="3544" y="14185"/>
                      </a:cubicBezTo>
                      <a:cubicBezTo>
                        <a:pt x="2844" y="15064"/>
                        <a:pt x="2989" y="16345"/>
                        <a:pt x="3869" y="17044"/>
                      </a:cubicBezTo>
                      <a:cubicBezTo>
                        <a:pt x="4748" y="17744"/>
                        <a:pt x="6028" y="17598"/>
                        <a:pt x="6728" y="16719"/>
                      </a:cubicBezTo>
                      <a:cubicBezTo>
                        <a:pt x="10002" y="12948"/>
                        <a:pt x="12885" y="8854"/>
                        <a:pt x="15332" y="4500"/>
                      </a:cubicBezTo>
                      <a:cubicBezTo>
                        <a:pt x="15784" y="3434"/>
                        <a:pt x="15289" y="2202"/>
                        <a:pt x="14225" y="17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8" name="Google Shape;2648;p39">
                  <a:extLst>
                    <a:ext uri="{FF2B5EF4-FFF2-40B4-BE49-F238E27FC236}">
                      <a16:creationId xmlns:a16="http://schemas.microsoft.com/office/drawing/2014/main" id="{351E47A2-FF17-1130-8173-C77E5C687FF3}"/>
                    </a:ext>
                  </a:extLst>
                </p:cNvPr>
                <p:cNvSpPr/>
                <p:nvPr/>
              </p:nvSpPr>
              <p:spPr>
                <a:xfrm>
                  <a:off x="5298810" y="3572165"/>
                  <a:ext cx="9581" cy="3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1" h="3911" extrusionOk="0">
                      <a:moveTo>
                        <a:pt x="12669" y="3296"/>
                      </a:moveTo>
                      <a:cubicBezTo>
                        <a:pt x="12604" y="2798"/>
                        <a:pt x="12349" y="2344"/>
                        <a:pt x="11958" y="2029"/>
                      </a:cubicBezTo>
                      <a:cubicBezTo>
                        <a:pt x="11809" y="1942"/>
                        <a:pt x="11661" y="1854"/>
                        <a:pt x="11513" y="1766"/>
                      </a:cubicBezTo>
                      <a:cubicBezTo>
                        <a:pt x="11199" y="1631"/>
                        <a:pt x="10855" y="1583"/>
                        <a:pt x="10516" y="1626"/>
                      </a:cubicBezTo>
                      <a:cubicBezTo>
                        <a:pt x="9508" y="1629"/>
                        <a:pt x="8500" y="1631"/>
                        <a:pt x="7492" y="1632"/>
                      </a:cubicBezTo>
                      <a:cubicBezTo>
                        <a:pt x="6376" y="1531"/>
                        <a:pt x="5251" y="1636"/>
                        <a:pt x="4173" y="1941"/>
                      </a:cubicBezTo>
                      <a:cubicBezTo>
                        <a:pt x="3285" y="2311"/>
                        <a:pt x="2866" y="3330"/>
                        <a:pt x="3235" y="4218"/>
                      </a:cubicBezTo>
                      <a:cubicBezTo>
                        <a:pt x="3407" y="4630"/>
                        <a:pt x="3731" y="4960"/>
                        <a:pt x="4139" y="5141"/>
                      </a:cubicBezTo>
                      <a:cubicBezTo>
                        <a:pt x="5370" y="5475"/>
                        <a:pt x="6652" y="5581"/>
                        <a:pt x="7922" y="5454"/>
                      </a:cubicBezTo>
                      <a:lnTo>
                        <a:pt x="11000" y="5448"/>
                      </a:lnTo>
                      <a:cubicBezTo>
                        <a:pt x="11499" y="5386"/>
                        <a:pt x="11953" y="5130"/>
                        <a:pt x="12265" y="4737"/>
                      </a:cubicBezTo>
                      <a:cubicBezTo>
                        <a:pt x="12584" y="4328"/>
                        <a:pt x="12729" y="3810"/>
                        <a:pt x="12669" y="32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9" name="Google Shape;2649;p39">
                  <a:extLst>
                    <a:ext uri="{FF2B5EF4-FFF2-40B4-BE49-F238E27FC236}">
                      <a16:creationId xmlns:a16="http://schemas.microsoft.com/office/drawing/2014/main" id="{5563862E-3C43-D0E4-238A-FE298FEFE8D2}"/>
                    </a:ext>
                  </a:extLst>
                </p:cNvPr>
                <p:cNvSpPr/>
                <p:nvPr/>
              </p:nvSpPr>
              <p:spPr>
                <a:xfrm>
                  <a:off x="5597022" y="3436932"/>
                  <a:ext cx="19873" cy="1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3" h="10167" extrusionOk="0">
                      <a:moveTo>
                        <a:pt x="20592" y="1702"/>
                      </a:moveTo>
                      <a:cubicBezTo>
                        <a:pt x="15129" y="3883"/>
                        <a:pt x="9666" y="6064"/>
                        <a:pt x="4203" y="8246"/>
                      </a:cubicBezTo>
                      <a:cubicBezTo>
                        <a:pt x="2028" y="9115"/>
                        <a:pt x="3387" y="12498"/>
                        <a:pt x="5560" y="11618"/>
                      </a:cubicBezTo>
                      <a:cubicBezTo>
                        <a:pt x="11012" y="9411"/>
                        <a:pt x="16464" y="7204"/>
                        <a:pt x="21916" y="4995"/>
                      </a:cubicBezTo>
                      <a:cubicBezTo>
                        <a:pt x="22813" y="4599"/>
                        <a:pt x="23219" y="3551"/>
                        <a:pt x="22823" y="2653"/>
                      </a:cubicBezTo>
                      <a:cubicBezTo>
                        <a:pt x="22445" y="1799"/>
                        <a:pt x="21470" y="1383"/>
                        <a:pt x="20592" y="17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0" name="Google Shape;2650;p39">
                  <a:extLst>
                    <a:ext uri="{FF2B5EF4-FFF2-40B4-BE49-F238E27FC236}">
                      <a16:creationId xmlns:a16="http://schemas.microsoft.com/office/drawing/2014/main" id="{9AC8E8AE-7F3A-D11C-80AC-8FC9AC9594F3}"/>
                    </a:ext>
                  </a:extLst>
                </p:cNvPr>
                <p:cNvSpPr/>
                <p:nvPr/>
              </p:nvSpPr>
              <p:spPr>
                <a:xfrm>
                  <a:off x="5642693" y="3418756"/>
                  <a:ext cx="16660" cy="1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0" h="10145" extrusionOk="0">
                      <a:moveTo>
                        <a:pt x="19709" y="2815"/>
                      </a:moveTo>
                      <a:cubicBezTo>
                        <a:pt x="19514" y="2024"/>
                        <a:pt x="18756" y="1504"/>
                        <a:pt x="17947" y="1608"/>
                      </a:cubicBezTo>
                      <a:cubicBezTo>
                        <a:pt x="15469" y="2209"/>
                        <a:pt x="13053" y="3038"/>
                        <a:pt x="10727" y="4084"/>
                      </a:cubicBezTo>
                      <a:cubicBezTo>
                        <a:pt x="8385" y="5173"/>
                        <a:pt x="6126" y="6433"/>
                        <a:pt x="3969" y="7854"/>
                      </a:cubicBezTo>
                      <a:cubicBezTo>
                        <a:pt x="3017" y="8571"/>
                        <a:pt x="2818" y="9920"/>
                        <a:pt x="3522" y="10882"/>
                      </a:cubicBezTo>
                      <a:cubicBezTo>
                        <a:pt x="4246" y="11822"/>
                        <a:pt x="5585" y="12019"/>
                        <a:pt x="6550" y="11329"/>
                      </a:cubicBezTo>
                      <a:cubicBezTo>
                        <a:pt x="7494" y="10639"/>
                        <a:pt x="8460" y="9979"/>
                        <a:pt x="9451" y="9358"/>
                      </a:cubicBezTo>
                      <a:cubicBezTo>
                        <a:pt x="9959" y="9038"/>
                        <a:pt x="10473" y="8729"/>
                        <a:pt x="10993" y="8429"/>
                      </a:cubicBezTo>
                      <a:cubicBezTo>
                        <a:pt x="11030" y="8408"/>
                        <a:pt x="11456" y="8165"/>
                        <a:pt x="11262" y="8275"/>
                      </a:cubicBezTo>
                      <a:cubicBezTo>
                        <a:pt x="11097" y="8368"/>
                        <a:pt x="11423" y="8186"/>
                        <a:pt x="11453" y="8169"/>
                      </a:cubicBezTo>
                      <a:cubicBezTo>
                        <a:pt x="11731" y="8017"/>
                        <a:pt x="12010" y="7868"/>
                        <a:pt x="12291" y="7721"/>
                      </a:cubicBezTo>
                      <a:cubicBezTo>
                        <a:pt x="14391" y="6606"/>
                        <a:pt x="16549" y="5606"/>
                        <a:pt x="18756" y="4725"/>
                      </a:cubicBezTo>
                      <a:cubicBezTo>
                        <a:pt x="19507" y="4416"/>
                        <a:pt x="19914" y="3600"/>
                        <a:pt x="19709" y="28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1" name="Google Shape;2651;p39">
                  <a:extLst>
                    <a:ext uri="{FF2B5EF4-FFF2-40B4-BE49-F238E27FC236}">
                      <a16:creationId xmlns:a16="http://schemas.microsoft.com/office/drawing/2014/main" id="{0A901E37-E7E1-6CA5-0CE6-97BFA9B61025}"/>
                    </a:ext>
                  </a:extLst>
                </p:cNvPr>
                <p:cNvSpPr/>
                <p:nvPr/>
              </p:nvSpPr>
              <p:spPr>
                <a:xfrm>
                  <a:off x="5532577" y="3457034"/>
                  <a:ext cx="13232" cy="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2" h="9533" extrusionOk="0">
                      <a:moveTo>
                        <a:pt x="15926" y="2413"/>
                      </a:moveTo>
                      <a:cubicBezTo>
                        <a:pt x="15226" y="1519"/>
                        <a:pt x="13949" y="1330"/>
                        <a:pt x="13020" y="1983"/>
                      </a:cubicBezTo>
                      <a:cubicBezTo>
                        <a:pt x="9989" y="3803"/>
                        <a:pt x="6959" y="5624"/>
                        <a:pt x="3928" y="7444"/>
                      </a:cubicBezTo>
                      <a:cubicBezTo>
                        <a:pt x="3021" y="8124"/>
                        <a:pt x="2831" y="9408"/>
                        <a:pt x="3503" y="10321"/>
                      </a:cubicBezTo>
                      <a:cubicBezTo>
                        <a:pt x="4197" y="11204"/>
                        <a:pt x="5461" y="11390"/>
                        <a:pt x="6380" y="10745"/>
                      </a:cubicBezTo>
                      <a:cubicBezTo>
                        <a:pt x="9419" y="8936"/>
                        <a:pt x="12458" y="7127"/>
                        <a:pt x="15497" y="5319"/>
                      </a:cubicBezTo>
                      <a:cubicBezTo>
                        <a:pt x="16415" y="4633"/>
                        <a:pt x="16607" y="3335"/>
                        <a:pt x="15926" y="24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2" name="Google Shape;2652;p39">
                  <a:extLst>
                    <a:ext uri="{FF2B5EF4-FFF2-40B4-BE49-F238E27FC236}">
                      <a16:creationId xmlns:a16="http://schemas.microsoft.com/office/drawing/2014/main" id="{2501A210-F3A0-E633-17D5-64E8D298AF51}"/>
                    </a:ext>
                  </a:extLst>
                </p:cNvPr>
                <p:cNvSpPr/>
                <p:nvPr/>
              </p:nvSpPr>
              <p:spPr>
                <a:xfrm>
                  <a:off x="5561849" y="3540998"/>
                  <a:ext cx="16609" cy="10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9" h="10497" extrusionOk="0">
                      <a:moveTo>
                        <a:pt x="19381" y="2273"/>
                      </a:moveTo>
                      <a:cubicBezTo>
                        <a:pt x="18808" y="1531"/>
                        <a:pt x="17751" y="1375"/>
                        <a:pt x="16989" y="1920"/>
                      </a:cubicBezTo>
                      <a:cubicBezTo>
                        <a:pt x="12927" y="4584"/>
                        <a:pt x="8638" y="6885"/>
                        <a:pt x="4173" y="8797"/>
                      </a:cubicBezTo>
                      <a:cubicBezTo>
                        <a:pt x="3297" y="9149"/>
                        <a:pt x="2873" y="10145"/>
                        <a:pt x="3225" y="11021"/>
                      </a:cubicBezTo>
                      <a:cubicBezTo>
                        <a:pt x="3577" y="11896"/>
                        <a:pt x="4573" y="12321"/>
                        <a:pt x="5449" y="11968"/>
                      </a:cubicBezTo>
                      <a:cubicBezTo>
                        <a:pt x="10180" y="9936"/>
                        <a:pt x="14724" y="7493"/>
                        <a:pt x="19027" y="4666"/>
                      </a:cubicBezTo>
                      <a:cubicBezTo>
                        <a:pt x="19776" y="4097"/>
                        <a:pt x="19933" y="3034"/>
                        <a:pt x="19381" y="22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3" name="Google Shape;2653;p39">
                  <a:extLst>
                    <a:ext uri="{FF2B5EF4-FFF2-40B4-BE49-F238E27FC236}">
                      <a16:creationId xmlns:a16="http://schemas.microsoft.com/office/drawing/2014/main" id="{8E73319F-EA05-565C-E9AD-64B42537E158}"/>
                    </a:ext>
                  </a:extLst>
                </p:cNvPr>
                <p:cNvSpPr/>
                <p:nvPr/>
              </p:nvSpPr>
              <p:spPr>
                <a:xfrm>
                  <a:off x="5589849" y="3520241"/>
                  <a:ext cx="10310" cy="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0" h="8895" extrusionOk="0">
                      <a:moveTo>
                        <a:pt x="13040" y="2368"/>
                      </a:moveTo>
                      <a:cubicBezTo>
                        <a:pt x="12388" y="1522"/>
                        <a:pt x="11183" y="1344"/>
                        <a:pt x="10314" y="1966"/>
                      </a:cubicBezTo>
                      <a:cubicBezTo>
                        <a:pt x="8184" y="3585"/>
                        <a:pt x="6053" y="5204"/>
                        <a:pt x="3923" y="6823"/>
                      </a:cubicBezTo>
                      <a:cubicBezTo>
                        <a:pt x="3020" y="7493"/>
                        <a:pt x="2832" y="8767"/>
                        <a:pt x="3502" y="9669"/>
                      </a:cubicBezTo>
                      <a:cubicBezTo>
                        <a:pt x="4172" y="10571"/>
                        <a:pt x="5447" y="10760"/>
                        <a:pt x="6349" y="10090"/>
                      </a:cubicBezTo>
                      <a:cubicBezTo>
                        <a:pt x="8444" y="8425"/>
                        <a:pt x="10540" y="6759"/>
                        <a:pt x="12637" y="5093"/>
                      </a:cubicBezTo>
                      <a:cubicBezTo>
                        <a:pt x="13485" y="4443"/>
                        <a:pt x="13664" y="3236"/>
                        <a:pt x="13040" y="23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39">
                  <a:extLst>
                    <a:ext uri="{FF2B5EF4-FFF2-40B4-BE49-F238E27FC236}">
                      <a16:creationId xmlns:a16="http://schemas.microsoft.com/office/drawing/2014/main" id="{A4C81FA2-9424-154A-F945-C962413CCB71}"/>
                    </a:ext>
                  </a:extLst>
                </p:cNvPr>
                <p:cNvSpPr/>
                <p:nvPr/>
              </p:nvSpPr>
              <p:spPr>
                <a:xfrm>
                  <a:off x="5556723" y="3557700"/>
                  <a:ext cx="17716" cy="13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" h="13735" extrusionOk="0">
                      <a:moveTo>
                        <a:pt x="19091" y="1674"/>
                      </a:moveTo>
                      <a:cubicBezTo>
                        <a:pt x="16251" y="2968"/>
                        <a:pt x="13537" y="4520"/>
                        <a:pt x="10982" y="6311"/>
                      </a:cubicBezTo>
                      <a:cubicBezTo>
                        <a:pt x="8472" y="8106"/>
                        <a:pt x="6073" y="10052"/>
                        <a:pt x="3797" y="12136"/>
                      </a:cubicBezTo>
                      <a:cubicBezTo>
                        <a:pt x="3037" y="12736"/>
                        <a:pt x="2876" y="13825"/>
                        <a:pt x="3431" y="14619"/>
                      </a:cubicBezTo>
                      <a:cubicBezTo>
                        <a:pt x="4019" y="15399"/>
                        <a:pt x="5125" y="15562"/>
                        <a:pt x="5914" y="14986"/>
                      </a:cubicBezTo>
                      <a:cubicBezTo>
                        <a:pt x="8128" y="12901"/>
                        <a:pt x="10464" y="10949"/>
                        <a:pt x="12909" y="9141"/>
                      </a:cubicBezTo>
                      <a:cubicBezTo>
                        <a:pt x="15343" y="7345"/>
                        <a:pt x="17803" y="5550"/>
                        <a:pt x="20329" y="3884"/>
                      </a:cubicBezTo>
                      <a:cubicBezTo>
                        <a:pt x="20885" y="3446"/>
                        <a:pt x="20981" y="2640"/>
                        <a:pt x="20542" y="2084"/>
                      </a:cubicBezTo>
                      <a:cubicBezTo>
                        <a:pt x="20198" y="1647"/>
                        <a:pt x="19612" y="1482"/>
                        <a:pt x="19091" y="16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5" name="Google Shape;2655;p39">
                  <a:extLst>
                    <a:ext uri="{FF2B5EF4-FFF2-40B4-BE49-F238E27FC236}">
                      <a16:creationId xmlns:a16="http://schemas.microsoft.com/office/drawing/2014/main" id="{C230EB98-3F28-5D6E-2D15-BDF86BBC6C8B}"/>
                    </a:ext>
                  </a:extLst>
                </p:cNvPr>
                <p:cNvSpPr/>
                <p:nvPr/>
              </p:nvSpPr>
              <p:spPr>
                <a:xfrm>
                  <a:off x="5633592" y="3496499"/>
                  <a:ext cx="12445" cy="9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5" h="9886" extrusionOk="0">
                      <a:moveTo>
                        <a:pt x="15153" y="2400"/>
                      </a:moveTo>
                      <a:cubicBezTo>
                        <a:pt x="14470" y="1519"/>
                        <a:pt x="13214" y="1334"/>
                        <a:pt x="12306" y="1980"/>
                      </a:cubicBezTo>
                      <a:lnTo>
                        <a:pt x="3933" y="7752"/>
                      </a:lnTo>
                      <a:cubicBezTo>
                        <a:pt x="3021" y="8441"/>
                        <a:pt x="2830" y="9735"/>
                        <a:pt x="3504" y="10658"/>
                      </a:cubicBezTo>
                      <a:cubicBezTo>
                        <a:pt x="4200" y="11559"/>
                        <a:pt x="5484" y="11748"/>
                        <a:pt x="6411" y="11088"/>
                      </a:cubicBezTo>
                      <a:cubicBezTo>
                        <a:pt x="9184" y="9140"/>
                        <a:pt x="11958" y="7193"/>
                        <a:pt x="14732" y="5246"/>
                      </a:cubicBezTo>
                      <a:cubicBezTo>
                        <a:pt x="15624" y="4571"/>
                        <a:pt x="15811" y="3305"/>
                        <a:pt x="15153" y="24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6" name="Google Shape;2656;p39">
                  <a:extLst>
                    <a:ext uri="{FF2B5EF4-FFF2-40B4-BE49-F238E27FC236}">
                      <a16:creationId xmlns:a16="http://schemas.microsoft.com/office/drawing/2014/main" id="{D1CA8344-4411-388F-796B-224F4D9FF44D}"/>
                    </a:ext>
                  </a:extLst>
                </p:cNvPr>
                <p:cNvSpPr/>
                <p:nvPr/>
              </p:nvSpPr>
              <p:spPr>
                <a:xfrm>
                  <a:off x="5631030" y="3510575"/>
                  <a:ext cx="12906" cy="1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6" h="10057" extrusionOk="0">
                      <a:moveTo>
                        <a:pt x="15698" y="2230"/>
                      </a:moveTo>
                      <a:cubicBezTo>
                        <a:pt x="15162" y="1535"/>
                        <a:pt x="14172" y="1389"/>
                        <a:pt x="13458" y="1899"/>
                      </a:cubicBezTo>
                      <a:lnTo>
                        <a:pt x="3742" y="8777"/>
                      </a:lnTo>
                      <a:cubicBezTo>
                        <a:pt x="3040" y="9309"/>
                        <a:pt x="2892" y="10306"/>
                        <a:pt x="3410" y="11018"/>
                      </a:cubicBezTo>
                      <a:cubicBezTo>
                        <a:pt x="3947" y="11712"/>
                        <a:pt x="4937" y="11858"/>
                        <a:pt x="5651" y="11349"/>
                      </a:cubicBezTo>
                      <a:cubicBezTo>
                        <a:pt x="8890" y="9056"/>
                        <a:pt x="12129" y="6763"/>
                        <a:pt x="15367" y="4470"/>
                      </a:cubicBezTo>
                      <a:cubicBezTo>
                        <a:pt x="16069" y="3938"/>
                        <a:pt x="16216" y="2942"/>
                        <a:pt x="15698" y="2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7" name="Google Shape;2657;p39">
                  <a:extLst>
                    <a:ext uri="{FF2B5EF4-FFF2-40B4-BE49-F238E27FC236}">
                      <a16:creationId xmlns:a16="http://schemas.microsoft.com/office/drawing/2014/main" id="{ED8FA18C-289B-865E-F05F-41D3D895B9EB}"/>
                    </a:ext>
                  </a:extLst>
                </p:cNvPr>
                <p:cNvSpPr/>
                <p:nvPr/>
              </p:nvSpPr>
              <p:spPr>
                <a:xfrm>
                  <a:off x="5471925" y="3584190"/>
                  <a:ext cx="15256" cy="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6" h="7068" extrusionOk="0">
                      <a:moveTo>
                        <a:pt x="18230" y="2707"/>
                      </a:moveTo>
                      <a:cubicBezTo>
                        <a:pt x="17839" y="1807"/>
                        <a:pt x="16813" y="1369"/>
                        <a:pt x="15893" y="1711"/>
                      </a:cubicBezTo>
                      <a:cubicBezTo>
                        <a:pt x="12004" y="2878"/>
                        <a:pt x="8115" y="4046"/>
                        <a:pt x="4225" y="5214"/>
                      </a:cubicBezTo>
                      <a:cubicBezTo>
                        <a:pt x="3308" y="5587"/>
                        <a:pt x="2863" y="6631"/>
                        <a:pt x="3229" y="7551"/>
                      </a:cubicBezTo>
                      <a:cubicBezTo>
                        <a:pt x="3619" y="8451"/>
                        <a:pt x="4646" y="8889"/>
                        <a:pt x="5565" y="8547"/>
                      </a:cubicBezTo>
                      <a:cubicBezTo>
                        <a:pt x="9454" y="7380"/>
                        <a:pt x="13344" y="6212"/>
                        <a:pt x="17234" y="5044"/>
                      </a:cubicBezTo>
                      <a:cubicBezTo>
                        <a:pt x="18151" y="4671"/>
                        <a:pt x="18596" y="3628"/>
                        <a:pt x="18230" y="27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8" name="Google Shape;2658;p39">
                  <a:extLst>
                    <a:ext uri="{FF2B5EF4-FFF2-40B4-BE49-F238E27FC236}">
                      <a16:creationId xmlns:a16="http://schemas.microsoft.com/office/drawing/2014/main" id="{59C3C2FC-CA8F-6E59-A9B3-D4DDF5E2444B}"/>
                    </a:ext>
                  </a:extLst>
                </p:cNvPr>
                <p:cNvSpPr/>
                <p:nvPr/>
              </p:nvSpPr>
              <p:spPr>
                <a:xfrm>
                  <a:off x="5489109" y="3597329"/>
                  <a:ext cx="17015" cy="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5" h="7318" extrusionOk="0">
                      <a:moveTo>
                        <a:pt x="19764" y="2300"/>
                      </a:moveTo>
                      <a:cubicBezTo>
                        <a:pt x="19157" y="1530"/>
                        <a:pt x="18055" y="1367"/>
                        <a:pt x="17251" y="1928"/>
                      </a:cubicBezTo>
                      <a:cubicBezTo>
                        <a:pt x="17462" y="1810"/>
                        <a:pt x="17187" y="1960"/>
                        <a:pt x="17107" y="2002"/>
                      </a:cubicBezTo>
                      <a:cubicBezTo>
                        <a:pt x="16977" y="2073"/>
                        <a:pt x="16846" y="2141"/>
                        <a:pt x="16714" y="2210"/>
                      </a:cubicBezTo>
                      <a:cubicBezTo>
                        <a:pt x="16478" y="2331"/>
                        <a:pt x="16239" y="2449"/>
                        <a:pt x="15999" y="2565"/>
                      </a:cubicBezTo>
                      <a:cubicBezTo>
                        <a:pt x="15492" y="2807"/>
                        <a:pt x="14979" y="3035"/>
                        <a:pt x="14458" y="3249"/>
                      </a:cubicBezTo>
                      <a:cubicBezTo>
                        <a:pt x="13389" y="3685"/>
                        <a:pt x="12295" y="4057"/>
                        <a:pt x="11181" y="4363"/>
                      </a:cubicBezTo>
                      <a:cubicBezTo>
                        <a:pt x="11152" y="4370"/>
                        <a:pt x="10828" y="4455"/>
                        <a:pt x="10977" y="4417"/>
                      </a:cubicBezTo>
                      <a:cubicBezTo>
                        <a:pt x="11156" y="4372"/>
                        <a:pt x="10723" y="4477"/>
                        <a:pt x="10686" y="4486"/>
                      </a:cubicBezTo>
                      <a:cubicBezTo>
                        <a:pt x="10398" y="4555"/>
                        <a:pt x="10109" y="4620"/>
                        <a:pt x="9819" y="4679"/>
                      </a:cubicBezTo>
                      <a:cubicBezTo>
                        <a:pt x="9268" y="4792"/>
                        <a:pt x="8714" y="4889"/>
                        <a:pt x="8158" y="4969"/>
                      </a:cubicBezTo>
                      <a:cubicBezTo>
                        <a:pt x="7015" y="5132"/>
                        <a:pt x="5864" y="5228"/>
                        <a:pt x="4709" y="5255"/>
                      </a:cubicBezTo>
                      <a:cubicBezTo>
                        <a:pt x="3703" y="5386"/>
                        <a:pt x="2991" y="6304"/>
                        <a:pt x="3115" y="7311"/>
                      </a:cubicBezTo>
                      <a:cubicBezTo>
                        <a:pt x="3268" y="8304"/>
                        <a:pt x="4172" y="9004"/>
                        <a:pt x="5171" y="8904"/>
                      </a:cubicBezTo>
                      <a:cubicBezTo>
                        <a:pt x="10175" y="8720"/>
                        <a:pt x="15057" y="7315"/>
                        <a:pt x="19393" y="4812"/>
                      </a:cubicBezTo>
                      <a:cubicBezTo>
                        <a:pt x="20187" y="4220"/>
                        <a:pt x="20353" y="3097"/>
                        <a:pt x="19764" y="2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9" name="Google Shape;2659;p39">
                  <a:extLst>
                    <a:ext uri="{FF2B5EF4-FFF2-40B4-BE49-F238E27FC236}">
                      <a16:creationId xmlns:a16="http://schemas.microsoft.com/office/drawing/2014/main" id="{1DD0F13E-F451-0009-9B01-BA2EAE00BF69}"/>
                    </a:ext>
                  </a:extLst>
                </p:cNvPr>
                <p:cNvSpPr/>
                <p:nvPr/>
              </p:nvSpPr>
              <p:spPr>
                <a:xfrm>
                  <a:off x="5522830" y="3567785"/>
                  <a:ext cx="13809" cy="9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9" h="9128" extrusionOk="0">
                      <a:moveTo>
                        <a:pt x="16774" y="2796"/>
                      </a:moveTo>
                      <a:cubicBezTo>
                        <a:pt x="16368" y="1819"/>
                        <a:pt x="15255" y="1344"/>
                        <a:pt x="14269" y="1728"/>
                      </a:cubicBezTo>
                      <a:cubicBezTo>
                        <a:pt x="10976" y="3392"/>
                        <a:pt x="7684" y="5058"/>
                        <a:pt x="4391" y="6724"/>
                      </a:cubicBezTo>
                      <a:cubicBezTo>
                        <a:pt x="3345" y="7171"/>
                        <a:pt x="2837" y="8363"/>
                        <a:pt x="3238" y="9428"/>
                      </a:cubicBezTo>
                      <a:cubicBezTo>
                        <a:pt x="3676" y="10483"/>
                        <a:pt x="4876" y="10995"/>
                        <a:pt x="5941" y="10580"/>
                      </a:cubicBezTo>
                      <a:lnTo>
                        <a:pt x="15706" y="5301"/>
                      </a:lnTo>
                      <a:cubicBezTo>
                        <a:pt x="16171" y="5097"/>
                        <a:pt x="16545" y="4730"/>
                        <a:pt x="16759" y="4270"/>
                      </a:cubicBezTo>
                      <a:cubicBezTo>
                        <a:pt x="16956" y="3800"/>
                        <a:pt x="16961" y="3271"/>
                        <a:pt x="16774" y="27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0" name="Google Shape;2660;p39">
                  <a:extLst>
                    <a:ext uri="{FF2B5EF4-FFF2-40B4-BE49-F238E27FC236}">
                      <a16:creationId xmlns:a16="http://schemas.microsoft.com/office/drawing/2014/main" id="{4E87EA89-E53B-CB12-6FBE-C0780B2AD824}"/>
                    </a:ext>
                  </a:extLst>
                </p:cNvPr>
                <p:cNvSpPr/>
                <p:nvPr/>
              </p:nvSpPr>
              <p:spPr>
                <a:xfrm>
                  <a:off x="5703764" y="3456296"/>
                  <a:ext cx="22810" cy="18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0" h="18695" extrusionOk="0">
                      <a:moveTo>
                        <a:pt x="22868" y="2005"/>
                      </a:moveTo>
                      <a:cubicBezTo>
                        <a:pt x="16528" y="6931"/>
                        <a:pt x="10188" y="11858"/>
                        <a:pt x="3848" y="16786"/>
                      </a:cubicBezTo>
                      <a:cubicBezTo>
                        <a:pt x="1888" y="18309"/>
                        <a:pt x="4185" y="21402"/>
                        <a:pt x="6144" y="19880"/>
                      </a:cubicBezTo>
                      <a:cubicBezTo>
                        <a:pt x="12485" y="14952"/>
                        <a:pt x="18825" y="10025"/>
                        <a:pt x="25165" y="5098"/>
                      </a:cubicBezTo>
                      <a:cubicBezTo>
                        <a:pt x="27124" y="3576"/>
                        <a:pt x="24828" y="483"/>
                        <a:pt x="22868" y="20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1" name="Google Shape;2661;p39">
                  <a:extLst>
                    <a:ext uri="{FF2B5EF4-FFF2-40B4-BE49-F238E27FC236}">
                      <a16:creationId xmlns:a16="http://schemas.microsoft.com/office/drawing/2014/main" id="{3A71F721-5B99-36A6-998C-F6F5E601BCC2}"/>
                    </a:ext>
                  </a:extLst>
                </p:cNvPr>
                <p:cNvSpPr/>
                <p:nvPr/>
              </p:nvSpPr>
              <p:spPr>
                <a:xfrm>
                  <a:off x="5754723" y="3425982"/>
                  <a:ext cx="16980" cy="1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0" h="11382" extrusionOk="0">
                      <a:moveTo>
                        <a:pt x="19865" y="2453"/>
                      </a:moveTo>
                      <a:cubicBezTo>
                        <a:pt x="19463" y="1719"/>
                        <a:pt x="18577" y="1402"/>
                        <a:pt x="17801" y="1715"/>
                      </a:cubicBezTo>
                      <a:cubicBezTo>
                        <a:pt x="13090" y="4255"/>
                        <a:pt x="8474" y="6946"/>
                        <a:pt x="3848" y="9639"/>
                      </a:cubicBezTo>
                      <a:cubicBezTo>
                        <a:pt x="3029" y="10255"/>
                        <a:pt x="2857" y="11415"/>
                        <a:pt x="3463" y="12242"/>
                      </a:cubicBezTo>
                      <a:cubicBezTo>
                        <a:pt x="4088" y="13046"/>
                        <a:pt x="5236" y="13216"/>
                        <a:pt x="6067" y="12627"/>
                      </a:cubicBezTo>
                      <a:cubicBezTo>
                        <a:pt x="10548" y="9995"/>
                        <a:pt x="15024" y="7375"/>
                        <a:pt x="19416" y="4599"/>
                      </a:cubicBezTo>
                      <a:cubicBezTo>
                        <a:pt x="20086" y="4099"/>
                        <a:pt x="20278" y="3179"/>
                        <a:pt x="19865" y="24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2" name="Google Shape;2662;p39">
                  <a:extLst>
                    <a:ext uri="{FF2B5EF4-FFF2-40B4-BE49-F238E27FC236}">
                      <a16:creationId xmlns:a16="http://schemas.microsoft.com/office/drawing/2014/main" id="{B56DE375-1F4B-9704-6F74-564431D6429C}"/>
                    </a:ext>
                  </a:extLst>
                </p:cNvPr>
                <p:cNvSpPr/>
                <p:nvPr/>
              </p:nvSpPr>
              <p:spPr>
                <a:xfrm>
                  <a:off x="5789118" y="3378420"/>
                  <a:ext cx="15726" cy="9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6" h="9411" extrusionOk="0">
                      <a:moveTo>
                        <a:pt x="18687" y="2889"/>
                      </a:moveTo>
                      <a:cubicBezTo>
                        <a:pt x="18246" y="1837"/>
                        <a:pt x="17049" y="1327"/>
                        <a:pt x="15985" y="1736"/>
                      </a:cubicBezTo>
                      <a:cubicBezTo>
                        <a:pt x="12128" y="3478"/>
                        <a:pt x="8271" y="5219"/>
                        <a:pt x="4414" y="6960"/>
                      </a:cubicBezTo>
                      <a:cubicBezTo>
                        <a:pt x="3339" y="7395"/>
                        <a:pt x="2820" y="8618"/>
                        <a:pt x="3254" y="9693"/>
                      </a:cubicBezTo>
                      <a:cubicBezTo>
                        <a:pt x="3688" y="10765"/>
                        <a:pt x="4907" y="11285"/>
                        <a:pt x="5980" y="10856"/>
                      </a:cubicBezTo>
                      <a:lnTo>
                        <a:pt x="17534" y="5592"/>
                      </a:lnTo>
                      <a:cubicBezTo>
                        <a:pt x="18585" y="5149"/>
                        <a:pt x="19095" y="3953"/>
                        <a:pt x="18687" y="28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3" name="Google Shape;2663;p39">
                  <a:extLst>
                    <a:ext uri="{FF2B5EF4-FFF2-40B4-BE49-F238E27FC236}">
                      <a16:creationId xmlns:a16="http://schemas.microsoft.com/office/drawing/2014/main" id="{8A8861C8-4639-666A-1108-3195829AE648}"/>
                    </a:ext>
                  </a:extLst>
                </p:cNvPr>
                <p:cNvSpPr/>
                <p:nvPr/>
              </p:nvSpPr>
              <p:spPr>
                <a:xfrm>
                  <a:off x="5562033" y="3470043"/>
                  <a:ext cx="13120" cy="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8631" extrusionOk="0">
                      <a:moveTo>
                        <a:pt x="16058" y="3038"/>
                      </a:moveTo>
                      <a:cubicBezTo>
                        <a:pt x="15567" y="1864"/>
                        <a:pt x="14232" y="1295"/>
                        <a:pt x="13046" y="1754"/>
                      </a:cubicBezTo>
                      <a:cubicBezTo>
                        <a:pt x="10215" y="3090"/>
                        <a:pt x="7384" y="4427"/>
                        <a:pt x="4553" y="5763"/>
                      </a:cubicBezTo>
                      <a:cubicBezTo>
                        <a:pt x="3991" y="6003"/>
                        <a:pt x="3539" y="6445"/>
                        <a:pt x="3287" y="7002"/>
                      </a:cubicBezTo>
                      <a:cubicBezTo>
                        <a:pt x="2785" y="8179"/>
                        <a:pt x="3332" y="9539"/>
                        <a:pt x="4508" y="10041"/>
                      </a:cubicBezTo>
                      <a:cubicBezTo>
                        <a:pt x="5073" y="10282"/>
                        <a:pt x="5711" y="10289"/>
                        <a:pt x="6281" y="10060"/>
                      </a:cubicBezTo>
                      <a:cubicBezTo>
                        <a:pt x="9112" y="8723"/>
                        <a:pt x="11942" y="7387"/>
                        <a:pt x="14773" y="6050"/>
                      </a:cubicBezTo>
                      <a:cubicBezTo>
                        <a:pt x="15335" y="5809"/>
                        <a:pt x="15787" y="5367"/>
                        <a:pt x="16039" y="4810"/>
                      </a:cubicBezTo>
                      <a:cubicBezTo>
                        <a:pt x="16276" y="4244"/>
                        <a:pt x="16282" y="3608"/>
                        <a:pt x="16058" y="30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64" name="Google Shape;2664;p39">
              <a:extLst>
                <a:ext uri="{FF2B5EF4-FFF2-40B4-BE49-F238E27FC236}">
                  <a16:creationId xmlns:a16="http://schemas.microsoft.com/office/drawing/2014/main" id="{88905FEB-8620-1189-D8F3-15220ECEC371}"/>
                </a:ext>
              </a:extLst>
            </p:cNvPr>
            <p:cNvGrpSpPr/>
            <p:nvPr/>
          </p:nvGrpSpPr>
          <p:grpSpPr>
            <a:xfrm>
              <a:off x="1919179" y="2042650"/>
              <a:ext cx="1854726" cy="1564269"/>
              <a:chOff x="1943567" y="1947960"/>
              <a:chExt cx="1964960" cy="1657240"/>
            </a:xfrm>
          </p:grpSpPr>
          <p:sp>
            <p:nvSpPr>
              <p:cNvPr id="2665" name="Google Shape;2665;p39">
                <a:extLst>
                  <a:ext uri="{FF2B5EF4-FFF2-40B4-BE49-F238E27FC236}">
                    <a16:creationId xmlns:a16="http://schemas.microsoft.com/office/drawing/2014/main" id="{3C32CF71-97D7-0780-275F-49D36A0A77D1}"/>
                  </a:ext>
                </a:extLst>
              </p:cNvPr>
              <p:cNvSpPr/>
              <p:nvPr/>
            </p:nvSpPr>
            <p:spPr>
              <a:xfrm rot="-642030" flipH="1">
                <a:off x="2529393" y="2682350"/>
                <a:ext cx="102753" cy="75067"/>
              </a:xfrm>
              <a:custGeom>
                <a:avLst/>
                <a:gdLst/>
                <a:ahLst/>
                <a:cxnLst/>
                <a:rect l="l" t="t" r="r" b="b"/>
                <a:pathLst>
                  <a:path w="26225" h="19159" extrusionOk="0">
                    <a:moveTo>
                      <a:pt x="28978" y="16869"/>
                    </a:moveTo>
                    <a:cubicBezTo>
                      <a:pt x="23961" y="8714"/>
                      <a:pt x="15631" y="3159"/>
                      <a:pt x="6174" y="1664"/>
                    </a:cubicBezTo>
                    <a:cubicBezTo>
                      <a:pt x="4879" y="1357"/>
                      <a:pt x="3569" y="2108"/>
                      <a:pt x="3181" y="3380"/>
                    </a:cubicBezTo>
                    <a:cubicBezTo>
                      <a:pt x="2843" y="4678"/>
                      <a:pt x="3606" y="6009"/>
                      <a:pt x="4897" y="6372"/>
                    </a:cubicBezTo>
                    <a:cubicBezTo>
                      <a:pt x="12898" y="8025"/>
                      <a:pt x="19938" y="12736"/>
                      <a:pt x="24519" y="19501"/>
                    </a:cubicBezTo>
                    <a:cubicBezTo>
                      <a:pt x="25266" y="20706"/>
                      <a:pt x="26828" y="21109"/>
                      <a:pt x="28064" y="20416"/>
                    </a:cubicBezTo>
                    <a:cubicBezTo>
                      <a:pt x="29281" y="19678"/>
                      <a:pt x="29686" y="18103"/>
                      <a:pt x="28978" y="16869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39">
                <a:extLst>
                  <a:ext uri="{FF2B5EF4-FFF2-40B4-BE49-F238E27FC236}">
                    <a16:creationId xmlns:a16="http://schemas.microsoft.com/office/drawing/2014/main" id="{43DE741A-6915-1081-B63F-A44063483E5B}"/>
                  </a:ext>
                </a:extLst>
              </p:cNvPr>
              <p:cNvSpPr/>
              <p:nvPr/>
            </p:nvSpPr>
            <p:spPr>
              <a:xfrm rot="-642030" flipH="1">
                <a:off x="2508638" y="2795497"/>
                <a:ext cx="43178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7183" extrusionOk="0">
                    <a:moveTo>
                      <a:pt x="7632" y="2773"/>
                    </a:moveTo>
                    <a:cubicBezTo>
                      <a:pt x="6926" y="1641"/>
                      <a:pt x="5456" y="1262"/>
                      <a:pt x="4291" y="1913"/>
                    </a:cubicBezTo>
                    <a:cubicBezTo>
                      <a:pt x="3143" y="2607"/>
                      <a:pt x="2761" y="4091"/>
                      <a:pt x="3430" y="5254"/>
                    </a:cubicBezTo>
                    <a:cubicBezTo>
                      <a:pt x="4749" y="7086"/>
                      <a:pt x="5911" y="9025"/>
                      <a:pt x="6905" y="11052"/>
                    </a:cubicBezTo>
                    <a:cubicBezTo>
                      <a:pt x="7143" y="11540"/>
                      <a:pt x="7372" y="12033"/>
                      <a:pt x="7591" y="12531"/>
                    </a:cubicBezTo>
                    <a:cubicBezTo>
                      <a:pt x="7630" y="12622"/>
                      <a:pt x="7669" y="12711"/>
                      <a:pt x="7707" y="12801"/>
                    </a:cubicBezTo>
                    <a:cubicBezTo>
                      <a:pt x="7723" y="12840"/>
                      <a:pt x="7730" y="12856"/>
                      <a:pt x="7767" y="12946"/>
                    </a:cubicBezTo>
                    <a:cubicBezTo>
                      <a:pt x="7861" y="13178"/>
                      <a:pt x="7958" y="13410"/>
                      <a:pt x="8053" y="13641"/>
                    </a:cubicBezTo>
                    <a:cubicBezTo>
                      <a:pt x="8498" y="14725"/>
                      <a:pt x="8890" y="15829"/>
                      <a:pt x="9239" y="16948"/>
                    </a:cubicBezTo>
                    <a:cubicBezTo>
                      <a:pt x="9616" y="18260"/>
                      <a:pt x="10968" y="19036"/>
                      <a:pt x="12291" y="18700"/>
                    </a:cubicBezTo>
                    <a:cubicBezTo>
                      <a:pt x="13603" y="18322"/>
                      <a:pt x="14378" y="16971"/>
                      <a:pt x="14044" y="15648"/>
                    </a:cubicBezTo>
                    <a:cubicBezTo>
                      <a:pt x="12709" y="11001"/>
                      <a:pt x="10535" y="6638"/>
                      <a:pt x="7632" y="2773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39">
                <a:extLst>
                  <a:ext uri="{FF2B5EF4-FFF2-40B4-BE49-F238E27FC236}">
                    <a16:creationId xmlns:a16="http://schemas.microsoft.com/office/drawing/2014/main" id="{5E1426A9-B696-651E-A1EB-969362D0BF47}"/>
                  </a:ext>
                </a:extLst>
              </p:cNvPr>
              <p:cNvSpPr/>
              <p:nvPr/>
            </p:nvSpPr>
            <p:spPr>
              <a:xfrm rot="-642030" flipH="1">
                <a:off x="2479954" y="2705230"/>
                <a:ext cx="48330" cy="57091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14571" extrusionOk="0">
                    <a:moveTo>
                      <a:pt x="14863" y="12777"/>
                    </a:moveTo>
                    <a:cubicBezTo>
                      <a:pt x="12015" y="9229"/>
                      <a:pt x="9167" y="5682"/>
                      <a:pt x="6320" y="2134"/>
                    </a:cubicBezTo>
                    <a:cubicBezTo>
                      <a:pt x="5645" y="1469"/>
                      <a:pt x="4579" y="1413"/>
                      <a:pt x="3838" y="2003"/>
                    </a:cubicBezTo>
                    <a:cubicBezTo>
                      <a:pt x="3083" y="2578"/>
                      <a:pt x="2878" y="3628"/>
                      <a:pt x="3363" y="4444"/>
                    </a:cubicBezTo>
                    <a:cubicBezTo>
                      <a:pt x="6159" y="8031"/>
                      <a:pt x="8955" y="11619"/>
                      <a:pt x="11751" y="15208"/>
                    </a:cubicBezTo>
                    <a:cubicBezTo>
                      <a:pt x="12329" y="16152"/>
                      <a:pt x="13563" y="16449"/>
                      <a:pt x="14508" y="15871"/>
                    </a:cubicBezTo>
                    <a:cubicBezTo>
                      <a:pt x="14568" y="15835"/>
                      <a:pt x="14625" y="15795"/>
                      <a:pt x="14681" y="15752"/>
                    </a:cubicBezTo>
                    <a:cubicBezTo>
                      <a:pt x="15548" y="15060"/>
                      <a:pt x="15689" y="13796"/>
                      <a:pt x="14997" y="12929"/>
                    </a:cubicBezTo>
                    <a:cubicBezTo>
                      <a:pt x="14955" y="12876"/>
                      <a:pt x="14910" y="12825"/>
                      <a:pt x="14863" y="12777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39">
                <a:extLst>
                  <a:ext uri="{FF2B5EF4-FFF2-40B4-BE49-F238E27FC236}">
                    <a16:creationId xmlns:a16="http://schemas.microsoft.com/office/drawing/2014/main" id="{90202D70-0753-6E96-D601-94200EAC912F}"/>
                  </a:ext>
                </a:extLst>
              </p:cNvPr>
              <p:cNvSpPr/>
              <p:nvPr/>
            </p:nvSpPr>
            <p:spPr>
              <a:xfrm rot="-642030" flipH="1">
                <a:off x="2620448" y="2783411"/>
                <a:ext cx="95908" cy="50752"/>
              </a:xfrm>
              <a:custGeom>
                <a:avLst/>
                <a:gdLst/>
                <a:ahLst/>
                <a:cxnLst/>
                <a:rect l="l" t="t" r="r" b="b"/>
                <a:pathLst>
                  <a:path w="24478" h="12953" extrusionOk="0">
                    <a:moveTo>
                      <a:pt x="26838" y="11648"/>
                    </a:moveTo>
                    <a:cubicBezTo>
                      <a:pt x="25242" y="10602"/>
                      <a:pt x="23638" y="9520"/>
                      <a:pt x="21964" y="8602"/>
                    </a:cubicBezTo>
                    <a:cubicBezTo>
                      <a:pt x="20243" y="7657"/>
                      <a:pt x="18420" y="6862"/>
                      <a:pt x="16630" y="6059"/>
                    </a:cubicBezTo>
                    <a:cubicBezTo>
                      <a:pt x="13029" y="4442"/>
                      <a:pt x="9364" y="2976"/>
                      <a:pt x="5636" y="1661"/>
                    </a:cubicBezTo>
                    <a:cubicBezTo>
                      <a:pt x="4563" y="1382"/>
                      <a:pt x="3463" y="2012"/>
                      <a:pt x="3163" y="3080"/>
                    </a:cubicBezTo>
                    <a:cubicBezTo>
                      <a:pt x="2894" y="4151"/>
                      <a:pt x="3521" y="5244"/>
                      <a:pt x="4581" y="5553"/>
                    </a:cubicBezTo>
                    <a:cubicBezTo>
                      <a:pt x="8089" y="6777"/>
                      <a:pt x="11542" y="8146"/>
                      <a:pt x="14939" y="9660"/>
                    </a:cubicBezTo>
                    <a:cubicBezTo>
                      <a:pt x="16638" y="10421"/>
                      <a:pt x="18294" y="11274"/>
                      <a:pt x="19988" y="12045"/>
                    </a:cubicBezTo>
                    <a:cubicBezTo>
                      <a:pt x="21740" y="12842"/>
                      <a:pt x="23528" y="13559"/>
                      <a:pt x="25277" y="14366"/>
                    </a:cubicBezTo>
                    <a:cubicBezTo>
                      <a:pt x="26043" y="14772"/>
                      <a:pt x="26992" y="14479"/>
                      <a:pt x="27397" y="13714"/>
                    </a:cubicBezTo>
                    <a:cubicBezTo>
                      <a:pt x="27782" y="12985"/>
                      <a:pt x="27538" y="12083"/>
                      <a:pt x="26838" y="11648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9" name="Google Shape;2669;p39">
                <a:extLst>
                  <a:ext uri="{FF2B5EF4-FFF2-40B4-BE49-F238E27FC236}">
                    <a16:creationId xmlns:a16="http://schemas.microsoft.com/office/drawing/2014/main" id="{A225EC53-8ADB-3D52-7844-C3B41DDAD42B}"/>
                  </a:ext>
                </a:extLst>
              </p:cNvPr>
              <p:cNvSpPr/>
              <p:nvPr/>
            </p:nvSpPr>
            <p:spPr>
              <a:xfrm rot="-642030" flipH="1">
                <a:off x="2607163" y="2913284"/>
                <a:ext cx="57275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14618" h="14580" extrusionOk="0">
                    <a:moveTo>
                      <a:pt x="5727" y="1665"/>
                    </a:moveTo>
                    <a:cubicBezTo>
                      <a:pt x="4614" y="1372"/>
                      <a:pt x="3472" y="2027"/>
                      <a:pt x="3162" y="3135"/>
                    </a:cubicBezTo>
                    <a:cubicBezTo>
                      <a:pt x="2892" y="4246"/>
                      <a:pt x="3538" y="5373"/>
                      <a:pt x="4633" y="5701"/>
                    </a:cubicBezTo>
                    <a:cubicBezTo>
                      <a:pt x="4783" y="5755"/>
                      <a:pt x="4932" y="5815"/>
                      <a:pt x="5081" y="5871"/>
                    </a:cubicBezTo>
                    <a:cubicBezTo>
                      <a:pt x="5387" y="5988"/>
                      <a:pt x="4822" y="5743"/>
                      <a:pt x="5113" y="5887"/>
                    </a:cubicBezTo>
                    <a:cubicBezTo>
                      <a:pt x="5370" y="6015"/>
                      <a:pt x="5634" y="6126"/>
                      <a:pt x="5890" y="6257"/>
                    </a:cubicBezTo>
                    <a:cubicBezTo>
                      <a:pt x="6430" y="6531"/>
                      <a:pt x="6954" y="6836"/>
                      <a:pt x="7460" y="7169"/>
                    </a:cubicBezTo>
                    <a:cubicBezTo>
                      <a:pt x="7680" y="7314"/>
                      <a:pt x="7893" y="7464"/>
                      <a:pt x="8106" y="7620"/>
                    </a:cubicBezTo>
                    <a:cubicBezTo>
                      <a:pt x="8147" y="7650"/>
                      <a:pt x="8200" y="7689"/>
                      <a:pt x="8253" y="7731"/>
                    </a:cubicBezTo>
                    <a:cubicBezTo>
                      <a:pt x="8352" y="7811"/>
                      <a:pt x="8451" y="7892"/>
                      <a:pt x="8549" y="7973"/>
                    </a:cubicBezTo>
                    <a:cubicBezTo>
                      <a:pt x="9013" y="8363"/>
                      <a:pt x="9457" y="8777"/>
                      <a:pt x="9878" y="9214"/>
                    </a:cubicBezTo>
                    <a:cubicBezTo>
                      <a:pt x="10077" y="9421"/>
                      <a:pt x="10271" y="9634"/>
                      <a:pt x="10459" y="9851"/>
                    </a:cubicBezTo>
                    <a:cubicBezTo>
                      <a:pt x="10543" y="9947"/>
                      <a:pt x="10626" y="10044"/>
                      <a:pt x="10708" y="10143"/>
                    </a:cubicBezTo>
                    <a:cubicBezTo>
                      <a:pt x="10753" y="10198"/>
                      <a:pt x="10778" y="10230"/>
                      <a:pt x="10808" y="10267"/>
                    </a:cubicBezTo>
                    <a:cubicBezTo>
                      <a:pt x="11135" y="10704"/>
                      <a:pt x="11451" y="11152"/>
                      <a:pt x="11746" y="11612"/>
                    </a:cubicBezTo>
                    <a:cubicBezTo>
                      <a:pt x="12074" y="12121"/>
                      <a:pt x="12373" y="12649"/>
                      <a:pt x="12642" y="13192"/>
                    </a:cubicBezTo>
                    <a:cubicBezTo>
                      <a:pt x="12754" y="13419"/>
                      <a:pt x="12859" y="13650"/>
                      <a:pt x="12960" y="13882"/>
                    </a:cubicBezTo>
                    <a:lnTo>
                      <a:pt x="12980" y="13934"/>
                    </a:lnTo>
                    <a:cubicBezTo>
                      <a:pt x="13046" y="14114"/>
                      <a:pt x="13113" y="14292"/>
                      <a:pt x="13177" y="14475"/>
                    </a:cubicBezTo>
                    <a:cubicBezTo>
                      <a:pt x="13532" y="15692"/>
                      <a:pt x="14785" y="16412"/>
                      <a:pt x="16015" y="16104"/>
                    </a:cubicBezTo>
                    <a:cubicBezTo>
                      <a:pt x="17239" y="15757"/>
                      <a:pt x="17962" y="14497"/>
                      <a:pt x="17645" y="13266"/>
                    </a:cubicBezTo>
                    <a:cubicBezTo>
                      <a:pt x="15709" y="7745"/>
                      <a:pt x="11298" y="3451"/>
                      <a:pt x="5727" y="1665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0" name="Google Shape;2670;p39">
                <a:extLst>
                  <a:ext uri="{FF2B5EF4-FFF2-40B4-BE49-F238E27FC236}">
                    <a16:creationId xmlns:a16="http://schemas.microsoft.com/office/drawing/2014/main" id="{C57C6B3C-1626-794F-8014-22A5C5230B21}"/>
                  </a:ext>
                </a:extLst>
              </p:cNvPr>
              <p:cNvSpPr/>
              <p:nvPr/>
            </p:nvSpPr>
            <p:spPr>
              <a:xfrm rot="-642030" flipH="1">
                <a:off x="2762032" y="3198940"/>
                <a:ext cx="57424" cy="41168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0507" extrusionOk="0">
                    <a:moveTo>
                      <a:pt x="17020" y="2299"/>
                    </a:moveTo>
                    <a:cubicBezTo>
                      <a:pt x="16021" y="1349"/>
                      <a:pt x="14449" y="1362"/>
                      <a:pt x="13465" y="2328"/>
                    </a:cubicBezTo>
                    <a:cubicBezTo>
                      <a:pt x="13138" y="2664"/>
                      <a:pt x="12802" y="2992"/>
                      <a:pt x="12453" y="3306"/>
                    </a:cubicBezTo>
                    <a:cubicBezTo>
                      <a:pt x="12290" y="3451"/>
                      <a:pt x="12125" y="3594"/>
                      <a:pt x="11957" y="3736"/>
                    </a:cubicBezTo>
                    <a:cubicBezTo>
                      <a:pt x="11862" y="3817"/>
                      <a:pt x="11765" y="3896"/>
                      <a:pt x="11668" y="3974"/>
                    </a:cubicBezTo>
                    <a:cubicBezTo>
                      <a:pt x="11449" y="4149"/>
                      <a:pt x="11473" y="4132"/>
                      <a:pt x="11738" y="3921"/>
                    </a:cubicBezTo>
                    <a:cubicBezTo>
                      <a:pt x="11754" y="4051"/>
                      <a:pt x="10777" y="4608"/>
                      <a:pt x="10667" y="4682"/>
                    </a:cubicBezTo>
                    <a:cubicBezTo>
                      <a:pt x="10302" y="4922"/>
                      <a:pt x="9929" y="5151"/>
                      <a:pt x="9549" y="5369"/>
                    </a:cubicBezTo>
                    <a:cubicBezTo>
                      <a:pt x="9169" y="5587"/>
                      <a:pt x="8781" y="5791"/>
                      <a:pt x="8388" y="5983"/>
                    </a:cubicBezTo>
                    <a:cubicBezTo>
                      <a:pt x="8162" y="6092"/>
                      <a:pt x="7934" y="6194"/>
                      <a:pt x="7706" y="6298"/>
                    </a:cubicBezTo>
                    <a:lnTo>
                      <a:pt x="7678" y="6314"/>
                    </a:lnTo>
                    <a:cubicBezTo>
                      <a:pt x="7655" y="6321"/>
                      <a:pt x="7668" y="6315"/>
                      <a:pt x="7635" y="6327"/>
                    </a:cubicBezTo>
                    <a:cubicBezTo>
                      <a:pt x="6759" y="6663"/>
                      <a:pt x="5864" y="6945"/>
                      <a:pt x="4954" y="7173"/>
                    </a:cubicBezTo>
                    <a:cubicBezTo>
                      <a:pt x="3622" y="7546"/>
                      <a:pt x="2834" y="8918"/>
                      <a:pt x="3184" y="10256"/>
                    </a:cubicBezTo>
                    <a:cubicBezTo>
                      <a:pt x="3568" y="11579"/>
                      <a:pt x="4930" y="12360"/>
                      <a:pt x="6266" y="12026"/>
                    </a:cubicBezTo>
                    <a:cubicBezTo>
                      <a:pt x="10367" y="11019"/>
                      <a:pt x="14102" y="8881"/>
                      <a:pt x="17048" y="5856"/>
                    </a:cubicBezTo>
                    <a:cubicBezTo>
                      <a:pt x="18004" y="4859"/>
                      <a:pt x="17992" y="3281"/>
                      <a:pt x="17020" y="2299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1" name="Google Shape;2671;p39">
                <a:extLst>
                  <a:ext uri="{FF2B5EF4-FFF2-40B4-BE49-F238E27FC236}">
                    <a16:creationId xmlns:a16="http://schemas.microsoft.com/office/drawing/2014/main" id="{4C4BB371-137A-C670-A10E-0DC7AB51206D}"/>
                  </a:ext>
                </a:extLst>
              </p:cNvPr>
              <p:cNvSpPr/>
              <p:nvPr/>
            </p:nvSpPr>
            <p:spPr>
              <a:xfrm rot="-642030" flipH="1">
                <a:off x="2733626" y="2045064"/>
                <a:ext cx="1115578" cy="743462"/>
              </a:xfrm>
              <a:custGeom>
                <a:avLst/>
                <a:gdLst/>
                <a:ahLst/>
                <a:cxnLst/>
                <a:rect l="l" t="t" r="r" b="b"/>
                <a:pathLst>
                  <a:path w="284722" h="189749" extrusionOk="0">
                    <a:moveTo>
                      <a:pt x="261952" y="148466"/>
                    </a:moveTo>
                    <a:cubicBezTo>
                      <a:pt x="261952" y="148466"/>
                      <a:pt x="122544" y="56049"/>
                      <a:pt x="84676" y="1595"/>
                    </a:cubicBezTo>
                    <a:lnTo>
                      <a:pt x="66317" y="23755"/>
                    </a:lnTo>
                    <a:cubicBezTo>
                      <a:pt x="94242" y="48670"/>
                      <a:pt x="123619" y="71908"/>
                      <a:pt x="154294" y="93346"/>
                    </a:cubicBezTo>
                    <a:cubicBezTo>
                      <a:pt x="154294" y="93346"/>
                      <a:pt x="73385" y="51043"/>
                      <a:pt x="20425" y="5518"/>
                    </a:cubicBezTo>
                    <a:lnTo>
                      <a:pt x="3101" y="29085"/>
                    </a:lnTo>
                    <a:cubicBezTo>
                      <a:pt x="3101" y="29085"/>
                      <a:pt x="103647" y="98097"/>
                      <a:pt x="130397" y="110916"/>
                    </a:cubicBezTo>
                    <a:lnTo>
                      <a:pt x="123656" y="122368"/>
                    </a:lnTo>
                    <a:cubicBezTo>
                      <a:pt x="123656" y="122368"/>
                      <a:pt x="139242" y="134731"/>
                      <a:pt x="165992" y="147551"/>
                    </a:cubicBezTo>
                    <a:cubicBezTo>
                      <a:pt x="165992" y="147551"/>
                      <a:pt x="119934" y="146762"/>
                      <a:pt x="45020" y="97887"/>
                    </a:cubicBezTo>
                    <a:lnTo>
                      <a:pt x="32946" y="119757"/>
                    </a:lnTo>
                    <a:cubicBezTo>
                      <a:pt x="32946" y="119757"/>
                      <a:pt x="139115" y="184636"/>
                      <a:pt x="236771" y="190802"/>
                    </a:cubicBezTo>
                    <a:cubicBezTo>
                      <a:pt x="334427" y="196969"/>
                      <a:pt x="261952" y="148466"/>
                      <a:pt x="261952" y="14846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39">
                <a:extLst>
                  <a:ext uri="{FF2B5EF4-FFF2-40B4-BE49-F238E27FC236}">
                    <a16:creationId xmlns:a16="http://schemas.microsoft.com/office/drawing/2014/main" id="{5F403F9E-7008-7FFD-98AE-1A15D7D010E7}"/>
                  </a:ext>
                </a:extLst>
              </p:cNvPr>
              <p:cNvSpPr/>
              <p:nvPr/>
            </p:nvSpPr>
            <p:spPr>
              <a:xfrm rot="-642030" flipH="1">
                <a:off x="2826885" y="2476689"/>
                <a:ext cx="457160" cy="316644"/>
              </a:xfrm>
              <a:custGeom>
                <a:avLst/>
                <a:gdLst/>
                <a:ahLst/>
                <a:cxnLst/>
                <a:rect l="l" t="t" r="r" b="b"/>
                <a:pathLst>
                  <a:path w="116678" h="80815" extrusionOk="0">
                    <a:moveTo>
                      <a:pt x="114933" y="82388"/>
                    </a:moveTo>
                    <a:cubicBezTo>
                      <a:pt x="118199" y="82754"/>
                      <a:pt x="120462" y="78616"/>
                      <a:pt x="119592" y="75448"/>
                    </a:cubicBezTo>
                    <a:cubicBezTo>
                      <a:pt x="118721" y="72279"/>
                      <a:pt x="115953" y="70059"/>
                      <a:pt x="113342" y="68065"/>
                    </a:cubicBezTo>
                    <a:cubicBezTo>
                      <a:pt x="97939" y="56298"/>
                      <a:pt x="82537" y="44531"/>
                      <a:pt x="67134" y="32765"/>
                    </a:cubicBezTo>
                    <a:cubicBezTo>
                      <a:pt x="52348" y="21469"/>
                      <a:pt x="24252" y="-1302"/>
                      <a:pt x="20734" y="1901"/>
                    </a:cubicBezTo>
                    <a:cubicBezTo>
                      <a:pt x="15223" y="9967"/>
                      <a:pt x="37329" y="25502"/>
                      <a:pt x="48518" y="34508"/>
                    </a:cubicBezTo>
                    <a:cubicBezTo>
                      <a:pt x="53656" y="38643"/>
                      <a:pt x="57947" y="41368"/>
                      <a:pt x="57675" y="47957"/>
                    </a:cubicBezTo>
                    <a:cubicBezTo>
                      <a:pt x="54057" y="52395"/>
                      <a:pt x="9601" y="8933"/>
                      <a:pt x="3423" y="18658"/>
                    </a:cubicBezTo>
                    <a:cubicBezTo>
                      <a:pt x="655" y="27381"/>
                      <a:pt x="16375" y="38511"/>
                      <a:pt x="25129" y="44122"/>
                    </a:cubicBezTo>
                    <a:cubicBezTo>
                      <a:pt x="33883" y="49734"/>
                      <a:pt x="47000" y="58743"/>
                      <a:pt x="44764" y="62936"/>
                    </a:cubicBezTo>
                    <a:cubicBezTo>
                      <a:pt x="43440" y="68765"/>
                      <a:pt x="10058" y="57845"/>
                      <a:pt x="7995" y="64342"/>
                    </a:cubicBezTo>
                    <a:cubicBezTo>
                      <a:pt x="3974" y="77185"/>
                      <a:pt x="114933" y="82388"/>
                      <a:pt x="114933" y="82388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73" name="Google Shape;2673;p39">
                <a:extLst>
                  <a:ext uri="{FF2B5EF4-FFF2-40B4-BE49-F238E27FC236}">
                    <a16:creationId xmlns:a16="http://schemas.microsoft.com/office/drawing/2014/main" id="{5048DBA7-DBFF-5756-2384-CE953CF2F018}"/>
                  </a:ext>
                </a:extLst>
              </p:cNvPr>
              <p:cNvGrpSpPr/>
              <p:nvPr/>
            </p:nvGrpSpPr>
            <p:grpSpPr>
              <a:xfrm rot="-641324" flipH="1">
                <a:off x="2018567" y="2606497"/>
                <a:ext cx="1061769" cy="908116"/>
                <a:chOff x="2842803" y="2124224"/>
                <a:chExt cx="270992" cy="231764"/>
              </a:xfrm>
            </p:grpSpPr>
            <p:sp>
              <p:nvSpPr>
                <p:cNvPr id="2674" name="Google Shape;2674;p39">
                  <a:extLst>
                    <a:ext uri="{FF2B5EF4-FFF2-40B4-BE49-F238E27FC236}">
                      <a16:creationId xmlns:a16="http://schemas.microsoft.com/office/drawing/2014/main" id="{ED45DF54-6B86-1E39-D518-CB729D74E8F9}"/>
                    </a:ext>
                  </a:extLst>
                </p:cNvPr>
                <p:cNvSpPr/>
                <p:nvPr/>
              </p:nvSpPr>
              <p:spPr>
                <a:xfrm>
                  <a:off x="2842803" y="2124224"/>
                  <a:ext cx="210300" cy="231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00" h="231764" extrusionOk="0">
                      <a:moveTo>
                        <a:pt x="174185" y="12983"/>
                      </a:moveTo>
                      <a:cubicBezTo>
                        <a:pt x="223388" y="39083"/>
                        <a:pt x="222778" y="99430"/>
                        <a:pt x="191798" y="157840"/>
                      </a:cubicBezTo>
                      <a:cubicBezTo>
                        <a:pt x="160817" y="216250"/>
                        <a:pt x="111197" y="250600"/>
                        <a:pt x="61993" y="224501"/>
                      </a:cubicBezTo>
                      <a:cubicBezTo>
                        <a:pt x="12789" y="198402"/>
                        <a:pt x="-14802" y="123095"/>
                        <a:pt x="16177" y="64684"/>
                      </a:cubicBezTo>
                      <a:cubicBezTo>
                        <a:pt x="47158" y="6275"/>
                        <a:pt x="124980" y="-13116"/>
                        <a:pt x="174185" y="1298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5" name="Google Shape;2675;p39">
                  <a:extLst>
                    <a:ext uri="{FF2B5EF4-FFF2-40B4-BE49-F238E27FC236}">
                      <a16:creationId xmlns:a16="http://schemas.microsoft.com/office/drawing/2014/main" id="{D447BF88-12E0-3189-31AA-0EA23AB5072C}"/>
                    </a:ext>
                  </a:extLst>
                </p:cNvPr>
                <p:cNvSpPr/>
                <p:nvPr/>
              </p:nvSpPr>
              <p:spPr>
                <a:xfrm>
                  <a:off x="2968119" y="2198919"/>
                  <a:ext cx="145663" cy="144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63" h="144957" extrusionOk="0">
                      <a:moveTo>
                        <a:pt x="113154" y="88490"/>
                      </a:moveTo>
                      <a:cubicBezTo>
                        <a:pt x="99570" y="92072"/>
                        <a:pt x="79074" y="87282"/>
                        <a:pt x="70054" y="75967"/>
                      </a:cubicBezTo>
                      <a:cubicBezTo>
                        <a:pt x="82558" y="50241"/>
                        <a:pt x="89039" y="24455"/>
                        <a:pt x="87847" y="1625"/>
                      </a:cubicBezTo>
                      <a:cubicBezTo>
                        <a:pt x="66951" y="566"/>
                        <a:pt x="36460" y="27329"/>
                        <a:pt x="21568" y="55407"/>
                      </a:cubicBezTo>
                      <a:cubicBezTo>
                        <a:pt x="6675" y="83484"/>
                        <a:pt x="-5469" y="122551"/>
                        <a:pt x="10976" y="146552"/>
                      </a:cubicBezTo>
                      <a:cubicBezTo>
                        <a:pt x="29815" y="135176"/>
                        <a:pt x="46966" y="116419"/>
                        <a:pt x="60966" y="92926"/>
                      </a:cubicBezTo>
                      <a:cubicBezTo>
                        <a:pt x="67611" y="97170"/>
                        <a:pt x="88416" y="109027"/>
                        <a:pt x="105239" y="102976"/>
                      </a:cubicBezTo>
                      <a:cubicBezTo>
                        <a:pt x="125538" y="95674"/>
                        <a:pt x="147330" y="107232"/>
                        <a:pt x="138490" y="123898"/>
                      </a:cubicBezTo>
                      <a:cubicBezTo>
                        <a:pt x="138490" y="123898"/>
                        <a:pt x="145259" y="123647"/>
                        <a:pt x="148433" y="110831"/>
                      </a:cubicBezTo>
                      <a:cubicBezTo>
                        <a:pt x="151605" y="98012"/>
                        <a:pt x="131416" y="83677"/>
                        <a:pt x="113154" y="8849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6" name="Google Shape;2676;p39">
                  <a:extLst>
                    <a:ext uri="{FF2B5EF4-FFF2-40B4-BE49-F238E27FC236}">
                      <a16:creationId xmlns:a16="http://schemas.microsoft.com/office/drawing/2014/main" id="{789847A1-E52F-1AA6-7C70-C560CE3550FF}"/>
                    </a:ext>
                  </a:extLst>
                </p:cNvPr>
                <p:cNvSpPr/>
                <p:nvPr/>
              </p:nvSpPr>
              <p:spPr>
                <a:xfrm>
                  <a:off x="2891206" y="2124413"/>
                  <a:ext cx="222589" cy="231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89" h="231565" extrusionOk="0">
                      <a:moveTo>
                        <a:pt x="225366" y="185328"/>
                      </a:moveTo>
                      <a:cubicBezTo>
                        <a:pt x="222166" y="198139"/>
                        <a:pt x="215372" y="198394"/>
                        <a:pt x="215372" y="198394"/>
                      </a:cubicBezTo>
                      <a:cubicBezTo>
                        <a:pt x="224261" y="181732"/>
                        <a:pt x="202466" y="170206"/>
                        <a:pt x="182130" y="177490"/>
                      </a:cubicBezTo>
                      <a:cubicBezTo>
                        <a:pt x="165355" y="183546"/>
                        <a:pt x="144528" y="171692"/>
                        <a:pt x="137893" y="167415"/>
                      </a:cubicBezTo>
                      <a:cubicBezTo>
                        <a:pt x="137848" y="167493"/>
                        <a:pt x="137787" y="167509"/>
                        <a:pt x="137803" y="167571"/>
                      </a:cubicBezTo>
                      <a:cubicBezTo>
                        <a:pt x="136844" y="169150"/>
                        <a:pt x="135808" y="170684"/>
                        <a:pt x="134849" y="172265"/>
                      </a:cubicBezTo>
                      <a:cubicBezTo>
                        <a:pt x="133935" y="173766"/>
                        <a:pt x="132960" y="175283"/>
                        <a:pt x="131968" y="176740"/>
                      </a:cubicBezTo>
                      <a:cubicBezTo>
                        <a:pt x="130796" y="178508"/>
                        <a:pt x="129592" y="180155"/>
                        <a:pt x="128404" y="181862"/>
                      </a:cubicBezTo>
                      <a:cubicBezTo>
                        <a:pt x="127592" y="183006"/>
                        <a:pt x="126779" y="184149"/>
                        <a:pt x="125905" y="185309"/>
                      </a:cubicBezTo>
                      <a:cubicBezTo>
                        <a:pt x="124594" y="187050"/>
                        <a:pt x="123221" y="188807"/>
                        <a:pt x="121833" y="190504"/>
                      </a:cubicBezTo>
                      <a:cubicBezTo>
                        <a:pt x="121138" y="191352"/>
                        <a:pt x="120443" y="192199"/>
                        <a:pt x="119732" y="192986"/>
                      </a:cubicBezTo>
                      <a:cubicBezTo>
                        <a:pt x="118192" y="194855"/>
                        <a:pt x="116635" y="196662"/>
                        <a:pt x="115061" y="198407"/>
                      </a:cubicBezTo>
                      <a:cubicBezTo>
                        <a:pt x="114652" y="198848"/>
                        <a:pt x="114227" y="199227"/>
                        <a:pt x="113818" y="199668"/>
                      </a:cubicBezTo>
                      <a:cubicBezTo>
                        <a:pt x="85015" y="230296"/>
                        <a:pt x="49179" y="243225"/>
                        <a:pt x="13581" y="224345"/>
                      </a:cubicBezTo>
                      <a:cubicBezTo>
                        <a:pt x="9937" y="222416"/>
                        <a:pt x="6435" y="220232"/>
                        <a:pt x="3101" y="217809"/>
                      </a:cubicBezTo>
                      <a:cubicBezTo>
                        <a:pt x="9211" y="217578"/>
                        <a:pt x="15280" y="216710"/>
                        <a:pt x="21209" y="215219"/>
                      </a:cubicBezTo>
                      <a:cubicBezTo>
                        <a:pt x="42172" y="210009"/>
                        <a:pt x="60993" y="197855"/>
                        <a:pt x="76562" y="182952"/>
                      </a:cubicBezTo>
                      <a:cubicBezTo>
                        <a:pt x="101446" y="159060"/>
                        <a:pt x="118984" y="126794"/>
                        <a:pt x="121507" y="92452"/>
                      </a:cubicBezTo>
                      <a:cubicBezTo>
                        <a:pt x="124051" y="58436"/>
                        <a:pt x="110569" y="22748"/>
                        <a:pt x="83859" y="1595"/>
                      </a:cubicBezTo>
                      <a:cubicBezTo>
                        <a:pt x="98478" y="2262"/>
                        <a:pt x="112777" y="6095"/>
                        <a:pt x="125770" y="12828"/>
                      </a:cubicBezTo>
                      <a:cubicBezTo>
                        <a:pt x="145176" y="23087"/>
                        <a:pt x="156805" y="38750"/>
                        <a:pt x="161879" y="57507"/>
                      </a:cubicBezTo>
                      <a:cubicBezTo>
                        <a:pt x="163474" y="63601"/>
                        <a:pt x="164433" y="69844"/>
                        <a:pt x="164742" y="76136"/>
                      </a:cubicBezTo>
                      <a:cubicBezTo>
                        <a:pt x="165656" y="93179"/>
                        <a:pt x="162261" y="111852"/>
                        <a:pt x="155332" y="130885"/>
                      </a:cubicBezTo>
                      <a:cubicBezTo>
                        <a:pt x="155236" y="131075"/>
                        <a:pt x="155157" y="131273"/>
                        <a:pt x="155097" y="131477"/>
                      </a:cubicBezTo>
                      <a:cubicBezTo>
                        <a:pt x="153979" y="134419"/>
                        <a:pt x="152816" y="137440"/>
                        <a:pt x="151514" y="140432"/>
                      </a:cubicBezTo>
                      <a:cubicBezTo>
                        <a:pt x="151409" y="140716"/>
                        <a:pt x="151285" y="140992"/>
                        <a:pt x="151143" y="141259"/>
                      </a:cubicBezTo>
                      <a:cubicBezTo>
                        <a:pt x="149858" y="144312"/>
                        <a:pt x="148494" y="147321"/>
                        <a:pt x="147052" y="150285"/>
                      </a:cubicBezTo>
                      <a:cubicBezTo>
                        <a:pt x="147007" y="150364"/>
                        <a:pt x="147024" y="150425"/>
                        <a:pt x="146979" y="150503"/>
                      </a:cubicBezTo>
                      <a:cubicBezTo>
                        <a:pt x="155974" y="161796"/>
                        <a:pt x="176481" y="166610"/>
                        <a:pt x="190088" y="162995"/>
                      </a:cubicBezTo>
                      <a:cubicBezTo>
                        <a:pt x="208324" y="158193"/>
                        <a:pt x="228504" y="172533"/>
                        <a:pt x="225366" y="185328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77" name="Google Shape;2677;p39">
                <a:extLst>
                  <a:ext uri="{FF2B5EF4-FFF2-40B4-BE49-F238E27FC236}">
                    <a16:creationId xmlns:a16="http://schemas.microsoft.com/office/drawing/2014/main" id="{95FB922D-D071-5222-D71D-2507AA7318A1}"/>
                  </a:ext>
                </a:extLst>
              </p:cNvPr>
              <p:cNvSpPr/>
              <p:nvPr/>
            </p:nvSpPr>
            <p:spPr>
              <a:xfrm rot="-642030" flipH="1">
                <a:off x="3492492" y="2506310"/>
                <a:ext cx="103360" cy="53291"/>
              </a:xfrm>
              <a:custGeom>
                <a:avLst/>
                <a:gdLst/>
                <a:ahLst/>
                <a:cxnLst/>
                <a:rect l="l" t="t" r="r" b="b"/>
                <a:pathLst>
                  <a:path w="26380" h="13601" extrusionOk="0">
                    <a:moveTo>
                      <a:pt x="27599" y="11414"/>
                    </a:moveTo>
                    <a:cubicBezTo>
                      <a:pt x="19560" y="10840"/>
                      <a:pt x="11956" y="7544"/>
                      <a:pt x="6042" y="2068"/>
                    </a:cubicBezTo>
                    <a:cubicBezTo>
                      <a:pt x="4427" y="568"/>
                      <a:pt x="2025" y="2982"/>
                      <a:pt x="3632" y="4515"/>
                    </a:cubicBezTo>
                    <a:cubicBezTo>
                      <a:pt x="10161" y="10706"/>
                      <a:pt x="18612" y="14476"/>
                      <a:pt x="27581" y="15197"/>
                    </a:cubicBezTo>
                    <a:cubicBezTo>
                      <a:pt x="28622" y="15193"/>
                      <a:pt x="29467" y="14355"/>
                      <a:pt x="29482" y="13315"/>
                    </a:cubicBezTo>
                    <a:cubicBezTo>
                      <a:pt x="29468" y="12278"/>
                      <a:pt x="28636" y="11438"/>
                      <a:pt x="27599" y="114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39">
                <a:extLst>
                  <a:ext uri="{FF2B5EF4-FFF2-40B4-BE49-F238E27FC236}">
                    <a16:creationId xmlns:a16="http://schemas.microsoft.com/office/drawing/2014/main" id="{95DB0C7C-7B66-DD23-2772-C012143808C2}"/>
                  </a:ext>
                </a:extLst>
              </p:cNvPr>
              <p:cNvSpPr/>
              <p:nvPr/>
            </p:nvSpPr>
            <p:spPr>
              <a:xfrm rot="-642030" flipH="1">
                <a:off x="3366205" y="2608830"/>
                <a:ext cx="69727" cy="26440"/>
              </a:xfrm>
              <a:custGeom>
                <a:avLst/>
                <a:gdLst/>
                <a:ahLst/>
                <a:cxnLst/>
                <a:rect l="l" t="t" r="r" b="b"/>
                <a:pathLst>
                  <a:path w="17796" h="6748" extrusionOk="0">
                    <a:moveTo>
                      <a:pt x="18867" y="4261"/>
                    </a:moveTo>
                    <a:cubicBezTo>
                      <a:pt x="14482" y="4346"/>
                      <a:pt x="10127" y="3522"/>
                      <a:pt x="6076" y="1841"/>
                    </a:cubicBezTo>
                    <a:cubicBezTo>
                      <a:pt x="5118" y="1324"/>
                      <a:pt x="3924" y="1647"/>
                      <a:pt x="3358" y="2576"/>
                    </a:cubicBezTo>
                    <a:cubicBezTo>
                      <a:pt x="2823" y="3531"/>
                      <a:pt x="3150" y="4739"/>
                      <a:pt x="4093" y="5294"/>
                    </a:cubicBezTo>
                    <a:cubicBezTo>
                      <a:pt x="8744" y="7332"/>
                      <a:pt x="13770" y="8370"/>
                      <a:pt x="18848" y="8343"/>
                    </a:cubicBezTo>
                    <a:cubicBezTo>
                      <a:pt x="19968" y="8332"/>
                      <a:pt x="20877" y="7432"/>
                      <a:pt x="20898" y="6311"/>
                    </a:cubicBezTo>
                    <a:cubicBezTo>
                      <a:pt x="20885" y="5191"/>
                      <a:pt x="19986" y="4284"/>
                      <a:pt x="18867" y="42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39">
                <a:extLst>
                  <a:ext uri="{FF2B5EF4-FFF2-40B4-BE49-F238E27FC236}">
                    <a16:creationId xmlns:a16="http://schemas.microsoft.com/office/drawing/2014/main" id="{3E8A420B-8645-47F0-6FD3-0770EA718BD6}"/>
                  </a:ext>
                </a:extLst>
              </p:cNvPr>
              <p:cNvSpPr/>
              <p:nvPr/>
            </p:nvSpPr>
            <p:spPr>
              <a:xfrm rot="-642030" flipH="1">
                <a:off x="3471053" y="2242484"/>
                <a:ext cx="91324" cy="50885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2987" extrusionOk="0">
                    <a:moveTo>
                      <a:pt x="25346" y="10596"/>
                    </a:moveTo>
                    <a:cubicBezTo>
                      <a:pt x="19182" y="6856"/>
                      <a:pt x="12598" y="3858"/>
                      <a:pt x="5731" y="1663"/>
                    </a:cubicBezTo>
                    <a:cubicBezTo>
                      <a:pt x="4618" y="1375"/>
                      <a:pt x="3479" y="2029"/>
                      <a:pt x="3166" y="3135"/>
                    </a:cubicBezTo>
                    <a:cubicBezTo>
                      <a:pt x="2885" y="4246"/>
                      <a:pt x="3536" y="5381"/>
                      <a:pt x="4637" y="5700"/>
                    </a:cubicBezTo>
                    <a:cubicBezTo>
                      <a:pt x="11148" y="7826"/>
                      <a:pt x="17384" y="10715"/>
                      <a:pt x="23215" y="14308"/>
                    </a:cubicBezTo>
                    <a:cubicBezTo>
                      <a:pt x="24242" y="14880"/>
                      <a:pt x="25538" y="14530"/>
                      <a:pt x="26136" y="13518"/>
                    </a:cubicBezTo>
                    <a:cubicBezTo>
                      <a:pt x="26706" y="12490"/>
                      <a:pt x="26356" y="11197"/>
                      <a:pt x="25346" y="105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0" name="Google Shape;2680;p39">
                <a:extLst>
                  <a:ext uri="{FF2B5EF4-FFF2-40B4-BE49-F238E27FC236}">
                    <a16:creationId xmlns:a16="http://schemas.microsoft.com/office/drawing/2014/main" id="{04374715-A9A4-A8CD-258B-55A4BEB4FB5C}"/>
                  </a:ext>
                </a:extLst>
              </p:cNvPr>
              <p:cNvSpPr/>
              <p:nvPr/>
            </p:nvSpPr>
            <p:spPr>
              <a:xfrm rot="-642030" flipH="1">
                <a:off x="3288465" y="2388888"/>
                <a:ext cx="78206" cy="50920"/>
              </a:xfrm>
              <a:custGeom>
                <a:avLst/>
                <a:gdLst/>
                <a:ahLst/>
                <a:cxnLst/>
                <a:rect l="l" t="t" r="r" b="b"/>
                <a:pathLst>
                  <a:path w="19960" h="12996" extrusionOk="0">
                    <a:moveTo>
                      <a:pt x="22285" y="11552"/>
                    </a:moveTo>
                    <a:cubicBezTo>
                      <a:pt x="16969" y="8089"/>
                      <a:pt x="11405" y="5028"/>
                      <a:pt x="5911" y="1861"/>
                    </a:cubicBezTo>
                    <a:cubicBezTo>
                      <a:pt x="3799" y="644"/>
                      <a:pt x="1911" y="3929"/>
                      <a:pt x="4027" y="5140"/>
                    </a:cubicBezTo>
                    <a:cubicBezTo>
                      <a:pt x="9532" y="8290"/>
                      <a:pt x="14980" y="11553"/>
                      <a:pt x="20649" y="14401"/>
                    </a:cubicBezTo>
                    <a:cubicBezTo>
                      <a:pt x="21451" y="14825"/>
                      <a:pt x="22445" y="14519"/>
                      <a:pt x="22870" y="13717"/>
                    </a:cubicBezTo>
                    <a:cubicBezTo>
                      <a:pt x="23274" y="12954"/>
                      <a:pt x="23018" y="12008"/>
                      <a:pt x="22285" y="115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1" name="Google Shape;2681;p39">
                <a:extLst>
                  <a:ext uri="{FF2B5EF4-FFF2-40B4-BE49-F238E27FC236}">
                    <a16:creationId xmlns:a16="http://schemas.microsoft.com/office/drawing/2014/main" id="{1426737F-C229-C085-8B0A-5FFFFDCA4170}"/>
                  </a:ext>
                </a:extLst>
              </p:cNvPr>
              <p:cNvSpPr/>
              <p:nvPr/>
            </p:nvSpPr>
            <p:spPr>
              <a:xfrm rot="-642030" flipH="1">
                <a:off x="3319964" y="2177234"/>
                <a:ext cx="84918" cy="79785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20363" extrusionOk="0">
                    <a:moveTo>
                      <a:pt x="23800" y="18232"/>
                    </a:moveTo>
                    <a:cubicBezTo>
                      <a:pt x="17027" y="14330"/>
                      <a:pt x="11205" y="8972"/>
                      <a:pt x="6754" y="2545"/>
                    </a:cubicBezTo>
                    <a:cubicBezTo>
                      <a:pt x="6186" y="1632"/>
                      <a:pt x="5000" y="1327"/>
                      <a:pt x="4062" y="1851"/>
                    </a:cubicBezTo>
                    <a:cubicBezTo>
                      <a:pt x="3135" y="2410"/>
                      <a:pt x="2826" y="3608"/>
                      <a:pt x="3368" y="4544"/>
                    </a:cubicBezTo>
                    <a:cubicBezTo>
                      <a:pt x="8097" y="11619"/>
                      <a:pt x="14415" y="17489"/>
                      <a:pt x="21818" y="21685"/>
                    </a:cubicBezTo>
                    <a:cubicBezTo>
                      <a:pt x="24052" y="22945"/>
                      <a:pt x="26022" y="19518"/>
                      <a:pt x="23800" y="182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39">
                <a:extLst>
                  <a:ext uri="{FF2B5EF4-FFF2-40B4-BE49-F238E27FC236}">
                    <a16:creationId xmlns:a16="http://schemas.microsoft.com/office/drawing/2014/main" id="{31E69D91-9405-5BFB-462C-91AA9E9B8913}"/>
                  </a:ext>
                </a:extLst>
              </p:cNvPr>
              <p:cNvSpPr/>
              <p:nvPr/>
            </p:nvSpPr>
            <p:spPr>
              <a:xfrm rot="-642030" flipH="1">
                <a:off x="3096740" y="2470809"/>
                <a:ext cx="94509" cy="72897"/>
              </a:xfrm>
              <a:custGeom>
                <a:avLst/>
                <a:gdLst/>
                <a:ahLst/>
                <a:cxnLst/>
                <a:rect l="l" t="t" r="r" b="b"/>
                <a:pathLst>
                  <a:path w="24121" h="18605" extrusionOk="0">
                    <a:moveTo>
                      <a:pt x="26080" y="15886"/>
                    </a:moveTo>
                    <a:cubicBezTo>
                      <a:pt x="19574" y="11102"/>
                      <a:pt x="12943" y="6503"/>
                      <a:pt x="6326" y="1877"/>
                    </a:cubicBezTo>
                    <a:cubicBezTo>
                      <a:pt x="5288" y="1291"/>
                      <a:pt x="3971" y="1647"/>
                      <a:pt x="3370" y="2677"/>
                    </a:cubicBezTo>
                    <a:cubicBezTo>
                      <a:pt x="2805" y="3717"/>
                      <a:pt x="3157" y="5018"/>
                      <a:pt x="4170" y="5631"/>
                    </a:cubicBezTo>
                    <a:cubicBezTo>
                      <a:pt x="10675" y="10433"/>
                      <a:pt x="17158" y="15254"/>
                      <a:pt x="23775" y="19899"/>
                    </a:cubicBezTo>
                    <a:cubicBezTo>
                      <a:pt x="24885" y="20526"/>
                      <a:pt x="26292" y="20145"/>
                      <a:pt x="26934" y="19045"/>
                    </a:cubicBezTo>
                    <a:cubicBezTo>
                      <a:pt x="27539" y="17932"/>
                      <a:pt x="27163" y="16541"/>
                      <a:pt x="26080" y="15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39">
                <a:extLst>
                  <a:ext uri="{FF2B5EF4-FFF2-40B4-BE49-F238E27FC236}">
                    <a16:creationId xmlns:a16="http://schemas.microsoft.com/office/drawing/2014/main" id="{4908EAB5-09CF-4340-8544-A61AE16597EF}"/>
                  </a:ext>
                </a:extLst>
              </p:cNvPr>
              <p:cNvSpPr/>
              <p:nvPr/>
            </p:nvSpPr>
            <p:spPr>
              <a:xfrm rot="-642030" flipH="1">
                <a:off x="3159344" y="2521012"/>
                <a:ext cx="127328" cy="83158"/>
              </a:xfrm>
              <a:custGeom>
                <a:avLst/>
                <a:gdLst/>
                <a:ahLst/>
                <a:cxnLst/>
                <a:rect l="l" t="t" r="r" b="b"/>
                <a:pathLst>
                  <a:path w="32497" h="21224" extrusionOk="0">
                    <a:moveTo>
                      <a:pt x="34699" y="19266"/>
                    </a:moveTo>
                    <a:cubicBezTo>
                      <a:pt x="25222" y="13286"/>
                      <a:pt x="15550" y="7622"/>
                      <a:pt x="5927" y="1879"/>
                    </a:cubicBezTo>
                    <a:cubicBezTo>
                      <a:pt x="3804" y="612"/>
                      <a:pt x="1914" y="3919"/>
                      <a:pt x="4019" y="5202"/>
                    </a:cubicBezTo>
                    <a:cubicBezTo>
                      <a:pt x="13586" y="11036"/>
                      <a:pt x="23105" y="16952"/>
                      <a:pt x="32815" y="22547"/>
                    </a:cubicBezTo>
                    <a:cubicBezTo>
                      <a:pt x="34935" y="23769"/>
                      <a:pt x="36752" y="20562"/>
                      <a:pt x="34699" y="192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4" name="Google Shape;2684;p39">
                <a:extLst>
                  <a:ext uri="{FF2B5EF4-FFF2-40B4-BE49-F238E27FC236}">
                    <a16:creationId xmlns:a16="http://schemas.microsoft.com/office/drawing/2014/main" id="{A836DFE7-34A6-CC5F-D36E-C570D40ED593}"/>
                  </a:ext>
                </a:extLst>
              </p:cNvPr>
              <p:cNvSpPr/>
              <p:nvPr/>
            </p:nvSpPr>
            <p:spPr>
              <a:xfrm rot="-642030" flipH="1">
                <a:off x="2329802" y="2833211"/>
                <a:ext cx="62428" cy="166681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42541" extrusionOk="0">
                    <a:moveTo>
                      <a:pt x="7292" y="2761"/>
                    </a:moveTo>
                    <a:cubicBezTo>
                      <a:pt x="5993" y="111"/>
                      <a:pt x="2087" y="2449"/>
                      <a:pt x="3349" y="5090"/>
                    </a:cubicBezTo>
                    <a:cubicBezTo>
                      <a:pt x="8835" y="16903"/>
                      <a:pt x="12503" y="29479"/>
                      <a:pt x="14227" y="42390"/>
                    </a:cubicBezTo>
                    <a:cubicBezTo>
                      <a:pt x="14616" y="45084"/>
                      <a:pt x="19328" y="44495"/>
                      <a:pt x="19020" y="41764"/>
                    </a:cubicBezTo>
                    <a:cubicBezTo>
                      <a:pt x="17388" y="28184"/>
                      <a:pt x="13420" y="14989"/>
                      <a:pt x="7292" y="2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5" name="Google Shape;2685;p39">
                <a:extLst>
                  <a:ext uri="{FF2B5EF4-FFF2-40B4-BE49-F238E27FC236}">
                    <a16:creationId xmlns:a16="http://schemas.microsoft.com/office/drawing/2014/main" id="{BACE2D85-8A6D-76F1-5CAA-11AE99AF7A21}"/>
                  </a:ext>
                </a:extLst>
              </p:cNvPr>
              <p:cNvSpPr/>
              <p:nvPr/>
            </p:nvSpPr>
            <p:spPr>
              <a:xfrm rot="-642030" flipH="1">
                <a:off x="2401543" y="2978508"/>
                <a:ext cx="40423" cy="7601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19400" extrusionOk="0">
                    <a:moveTo>
                      <a:pt x="7206" y="3126"/>
                    </a:moveTo>
                    <a:cubicBezTo>
                      <a:pt x="6875" y="2035"/>
                      <a:pt x="5752" y="1390"/>
                      <a:pt x="4643" y="1654"/>
                    </a:cubicBezTo>
                    <a:cubicBezTo>
                      <a:pt x="3534" y="1962"/>
                      <a:pt x="2878" y="3105"/>
                      <a:pt x="3171" y="4218"/>
                    </a:cubicBezTo>
                    <a:cubicBezTo>
                      <a:pt x="5121" y="9264"/>
                      <a:pt x="7070" y="14309"/>
                      <a:pt x="9020" y="19354"/>
                    </a:cubicBezTo>
                    <a:cubicBezTo>
                      <a:pt x="9372" y="20525"/>
                      <a:pt x="10578" y="21217"/>
                      <a:pt x="11767" y="20931"/>
                    </a:cubicBezTo>
                    <a:cubicBezTo>
                      <a:pt x="12956" y="20602"/>
                      <a:pt x="13659" y="19377"/>
                      <a:pt x="13344" y="18184"/>
                    </a:cubicBezTo>
                    <a:cubicBezTo>
                      <a:pt x="11298" y="13164"/>
                      <a:pt x="9252" y="8145"/>
                      <a:pt x="7206" y="31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39">
                <a:extLst>
                  <a:ext uri="{FF2B5EF4-FFF2-40B4-BE49-F238E27FC236}">
                    <a16:creationId xmlns:a16="http://schemas.microsoft.com/office/drawing/2014/main" id="{D58425AB-7B8A-11CC-A068-B25560C24A97}"/>
                  </a:ext>
                </a:extLst>
              </p:cNvPr>
              <p:cNvSpPr/>
              <p:nvPr/>
            </p:nvSpPr>
            <p:spPr>
              <a:xfrm rot="-642030" flipH="1">
                <a:off x="2697558" y="3306676"/>
                <a:ext cx="68356" cy="31388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011" extrusionOk="0">
                    <a:moveTo>
                      <a:pt x="20244" y="2663"/>
                    </a:moveTo>
                    <a:cubicBezTo>
                      <a:pt x="19602" y="1637"/>
                      <a:pt x="18268" y="1294"/>
                      <a:pt x="17211" y="1882"/>
                    </a:cubicBezTo>
                    <a:cubicBezTo>
                      <a:pt x="13480" y="3621"/>
                      <a:pt x="9476" y="4702"/>
                      <a:pt x="5377" y="5076"/>
                    </a:cubicBezTo>
                    <a:cubicBezTo>
                      <a:pt x="4137" y="5096"/>
                      <a:pt x="3133" y="6090"/>
                      <a:pt x="3101" y="7330"/>
                    </a:cubicBezTo>
                    <a:cubicBezTo>
                      <a:pt x="3110" y="8575"/>
                      <a:pt x="4111" y="9585"/>
                      <a:pt x="5355" y="9606"/>
                    </a:cubicBezTo>
                    <a:cubicBezTo>
                      <a:pt x="10258" y="9182"/>
                      <a:pt x="15040" y="7857"/>
                      <a:pt x="19462" y="5698"/>
                    </a:cubicBezTo>
                    <a:cubicBezTo>
                      <a:pt x="20511" y="5071"/>
                      <a:pt x="20859" y="3718"/>
                      <a:pt x="20244" y="26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7" name="Google Shape;2687;p39">
              <a:extLst>
                <a:ext uri="{FF2B5EF4-FFF2-40B4-BE49-F238E27FC236}">
                  <a16:creationId xmlns:a16="http://schemas.microsoft.com/office/drawing/2014/main" id="{EFD289FB-8B4F-6C0C-26EB-23CA76B4E7A8}"/>
                </a:ext>
              </a:extLst>
            </p:cNvPr>
            <p:cNvGrpSpPr/>
            <p:nvPr/>
          </p:nvGrpSpPr>
          <p:grpSpPr>
            <a:xfrm>
              <a:off x="1823925" y="721730"/>
              <a:ext cx="1706674" cy="1075651"/>
              <a:chOff x="1842652" y="548532"/>
              <a:chExt cx="1808109" cy="1139582"/>
            </a:xfrm>
          </p:grpSpPr>
          <p:sp>
            <p:nvSpPr>
              <p:cNvPr id="2688" name="Google Shape;2688;p39">
                <a:extLst>
                  <a:ext uri="{FF2B5EF4-FFF2-40B4-BE49-F238E27FC236}">
                    <a16:creationId xmlns:a16="http://schemas.microsoft.com/office/drawing/2014/main" id="{9586DFE6-7FD0-BE69-B6A5-87D3A667B20C}"/>
                  </a:ext>
                </a:extLst>
              </p:cNvPr>
              <p:cNvSpPr/>
              <p:nvPr/>
            </p:nvSpPr>
            <p:spPr>
              <a:xfrm>
                <a:off x="1854395" y="548532"/>
                <a:ext cx="158442" cy="312251"/>
              </a:xfrm>
              <a:custGeom>
                <a:avLst/>
                <a:gdLst/>
                <a:ahLst/>
                <a:cxnLst/>
                <a:rect l="l" t="t" r="r" b="b"/>
                <a:pathLst>
                  <a:path w="27424" h="54046" extrusionOk="0">
                    <a:moveTo>
                      <a:pt x="29457" y="48082"/>
                    </a:moveTo>
                    <a:cubicBezTo>
                      <a:pt x="29457" y="48082"/>
                      <a:pt x="17441" y="39438"/>
                      <a:pt x="19537" y="28472"/>
                    </a:cubicBezTo>
                    <a:cubicBezTo>
                      <a:pt x="21634" y="17507"/>
                      <a:pt x="26209" y="15404"/>
                      <a:pt x="26209" y="15404"/>
                    </a:cubicBezTo>
                    <a:cubicBezTo>
                      <a:pt x="26209" y="15404"/>
                      <a:pt x="28466" y="7251"/>
                      <a:pt x="19204" y="2948"/>
                    </a:cubicBezTo>
                    <a:cubicBezTo>
                      <a:pt x="9942" y="-1355"/>
                      <a:pt x="5612" y="5981"/>
                      <a:pt x="5612" y="5981"/>
                    </a:cubicBezTo>
                    <a:cubicBezTo>
                      <a:pt x="5612" y="5981"/>
                      <a:pt x="-1915" y="26525"/>
                      <a:pt x="9095" y="41863"/>
                    </a:cubicBezTo>
                    <a:cubicBezTo>
                      <a:pt x="20106" y="57200"/>
                      <a:pt x="30525" y="55593"/>
                      <a:pt x="30525" y="55593"/>
                    </a:cubicBezTo>
                    <a:lnTo>
                      <a:pt x="29457" y="48082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39">
                <a:extLst>
                  <a:ext uri="{FF2B5EF4-FFF2-40B4-BE49-F238E27FC236}">
                    <a16:creationId xmlns:a16="http://schemas.microsoft.com/office/drawing/2014/main" id="{8BD1F114-723D-137C-1E10-3974A0ED5FC0}"/>
                  </a:ext>
                </a:extLst>
              </p:cNvPr>
              <p:cNvSpPr/>
              <p:nvPr/>
            </p:nvSpPr>
            <p:spPr>
              <a:xfrm>
                <a:off x="1842652" y="703044"/>
                <a:ext cx="1808109" cy="985070"/>
              </a:xfrm>
              <a:custGeom>
                <a:avLst/>
                <a:gdLst/>
                <a:ahLst/>
                <a:cxnLst/>
                <a:rect l="l" t="t" r="r" b="b"/>
                <a:pathLst>
                  <a:path w="312957" h="170501" extrusionOk="0">
                    <a:moveTo>
                      <a:pt x="32884" y="14055"/>
                    </a:moveTo>
                    <a:cubicBezTo>
                      <a:pt x="32884" y="14055"/>
                      <a:pt x="15758" y="17572"/>
                      <a:pt x="13263" y="31855"/>
                    </a:cubicBezTo>
                    <a:cubicBezTo>
                      <a:pt x="13263" y="31855"/>
                      <a:pt x="-771" y="36574"/>
                      <a:pt x="4145" y="52717"/>
                    </a:cubicBezTo>
                    <a:cubicBezTo>
                      <a:pt x="4145" y="52717"/>
                      <a:pt x="19480" y="98327"/>
                      <a:pt x="80402" y="135201"/>
                    </a:cubicBezTo>
                    <a:cubicBezTo>
                      <a:pt x="141324" y="172076"/>
                      <a:pt x="225744" y="191639"/>
                      <a:pt x="285543" y="143685"/>
                    </a:cubicBezTo>
                    <a:cubicBezTo>
                      <a:pt x="337327" y="102158"/>
                      <a:pt x="309760" y="93098"/>
                      <a:pt x="299558" y="102355"/>
                    </a:cubicBezTo>
                    <a:cubicBezTo>
                      <a:pt x="289355" y="111611"/>
                      <a:pt x="247468" y="146316"/>
                      <a:pt x="167621" y="109587"/>
                    </a:cubicBezTo>
                    <a:cubicBezTo>
                      <a:pt x="103783" y="80223"/>
                      <a:pt x="95371" y="40353"/>
                      <a:pt x="65077" y="12320"/>
                    </a:cubicBezTo>
                    <a:cubicBezTo>
                      <a:pt x="37945" y="-12785"/>
                      <a:pt x="32884" y="14055"/>
                      <a:pt x="32884" y="1405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39">
                <a:extLst>
                  <a:ext uri="{FF2B5EF4-FFF2-40B4-BE49-F238E27FC236}">
                    <a16:creationId xmlns:a16="http://schemas.microsoft.com/office/drawing/2014/main" id="{F8A863B3-E0E2-1883-2922-C6B40C33163D}"/>
                  </a:ext>
                </a:extLst>
              </p:cNvPr>
              <p:cNvSpPr/>
              <p:nvPr/>
            </p:nvSpPr>
            <p:spPr>
              <a:xfrm>
                <a:off x="2014695" y="703039"/>
                <a:ext cx="1635870" cy="807354"/>
              </a:xfrm>
              <a:custGeom>
                <a:avLst/>
                <a:gdLst/>
                <a:ahLst/>
                <a:cxnLst/>
                <a:rect l="l" t="t" r="r" b="b"/>
                <a:pathLst>
                  <a:path w="283145" h="139741" extrusionOk="0">
                    <a:moveTo>
                      <a:pt x="23787" y="14461"/>
                    </a:moveTo>
                    <a:cubicBezTo>
                      <a:pt x="38271" y="28220"/>
                      <a:pt x="62502" y="100670"/>
                      <a:pt x="146953" y="131938"/>
                    </a:cubicBezTo>
                    <a:cubicBezTo>
                      <a:pt x="231404" y="163205"/>
                      <a:pt x="262955" y="106824"/>
                      <a:pt x="275934" y="102204"/>
                    </a:cubicBezTo>
                    <a:cubicBezTo>
                      <a:pt x="284490" y="99159"/>
                      <a:pt x="286715" y="103832"/>
                      <a:pt x="285833" y="109146"/>
                    </a:cubicBezTo>
                    <a:cubicBezTo>
                      <a:pt x="288693" y="97901"/>
                      <a:pt x="276008" y="96699"/>
                      <a:pt x="269775" y="102355"/>
                    </a:cubicBezTo>
                    <a:cubicBezTo>
                      <a:pt x="259571" y="111611"/>
                      <a:pt x="217685" y="146316"/>
                      <a:pt x="137838" y="109588"/>
                    </a:cubicBezTo>
                    <a:cubicBezTo>
                      <a:pt x="74000" y="80223"/>
                      <a:pt x="65588" y="40353"/>
                      <a:pt x="35294" y="12321"/>
                    </a:cubicBezTo>
                    <a:cubicBezTo>
                      <a:pt x="16598" y="-4979"/>
                      <a:pt x="8383" y="2386"/>
                      <a:pt x="5081" y="8639"/>
                    </a:cubicBezTo>
                    <a:lnTo>
                      <a:pt x="3101" y="14055"/>
                    </a:lnTo>
                    <a:cubicBezTo>
                      <a:pt x="3101" y="14055"/>
                      <a:pt x="9302" y="703"/>
                      <a:pt x="23787" y="14461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91" name="Google Shape;2691;p39">
                <a:extLst>
                  <a:ext uri="{FF2B5EF4-FFF2-40B4-BE49-F238E27FC236}">
                    <a16:creationId xmlns:a16="http://schemas.microsoft.com/office/drawing/2014/main" id="{8594F216-56E0-EFBF-D35C-C81E8B9EE736}"/>
                  </a:ext>
                </a:extLst>
              </p:cNvPr>
              <p:cNvGrpSpPr/>
              <p:nvPr/>
            </p:nvGrpSpPr>
            <p:grpSpPr>
              <a:xfrm>
                <a:off x="1891763" y="598413"/>
                <a:ext cx="1396262" cy="990866"/>
                <a:chOff x="2378797" y="3032100"/>
                <a:chExt cx="241710" cy="171531"/>
              </a:xfrm>
            </p:grpSpPr>
            <p:sp>
              <p:nvSpPr>
                <p:cNvPr id="2692" name="Google Shape;2692;p39">
                  <a:extLst>
                    <a:ext uri="{FF2B5EF4-FFF2-40B4-BE49-F238E27FC236}">
                      <a16:creationId xmlns:a16="http://schemas.microsoft.com/office/drawing/2014/main" id="{A10AB403-308F-F48B-870E-2CD2A8089CF1}"/>
                    </a:ext>
                  </a:extLst>
                </p:cNvPr>
                <p:cNvSpPr/>
                <p:nvPr/>
              </p:nvSpPr>
              <p:spPr>
                <a:xfrm>
                  <a:off x="2565119" y="3197571"/>
                  <a:ext cx="28272" cy="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2" h="6060" extrusionOk="0">
                      <a:moveTo>
                        <a:pt x="29373" y="3344"/>
                      </a:moveTo>
                      <a:cubicBezTo>
                        <a:pt x="21373" y="4090"/>
                        <a:pt x="13305" y="3520"/>
                        <a:pt x="5490" y="1657"/>
                      </a:cubicBezTo>
                      <a:cubicBezTo>
                        <a:pt x="2990" y="1061"/>
                        <a:pt x="2082" y="4950"/>
                        <a:pt x="4585" y="5546"/>
                      </a:cubicBezTo>
                      <a:cubicBezTo>
                        <a:pt x="12749" y="7496"/>
                        <a:pt x="21176" y="8100"/>
                        <a:pt x="29534" y="7335"/>
                      </a:cubicBezTo>
                      <a:cubicBezTo>
                        <a:pt x="32081" y="7100"/>
                        <a:pt x="31942" y="3107"/>
                        <a:pt x="29373" y="33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3" name="Google Shape;2693;p39">
                  <a:extLst>
                    <a:ext uri="{FF2B5EF4-FFF2-40B4-BE49-F238E27FC236}">
                      <a16:creationId xmlns:a16="http://schemas.microsoft.com/office/drawing/2014/main" id="{3C6D2F22-5004-3ADA-5005-E539198DCAB9}"/>
                    </a:ext>
                  </a:extLst>
                </p:cNvPr>
                <p:cNvSpPr/>
                <p:nvPr/>
              </p:nvSpPr>
              <p:spPr>
                <a:xfrm>
                  <a:off x="2600253" y="3193945"/>
                  <a:ext cx="20254" cy="8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4" h="8883" extrusionOk="0">
                      <a:moveTo>
                        <a:pt x="23271" y="2993"/>
                      </a:moveTo>
                      <a:cubicBezTo>
                        <a:pt x="22928" y="1953"/>
                        <a:pt x="21824" y="1371"/>
                        <a:pt x="20772" y="1676"/>
                      </a:cubicBezTo>
                      <a:cubicBezTo>
                        <a:pt x="15349" y="3312"/>
                        <a:pt x="9925" y="4947"/>
                        <a:pt x="4502" y="6582"/>
                      </a:cubicBezTo>
                      <a:cubicBezTo>
                        <a:pt x="3457" y="6918"/>
                        <a:pt x="2872" y="8028"/>
                        <a:pt x="3185" y="9081"/>
                      </a:cubicBezTo>
                      <a:cubicBezTo>
                        <a:pt x="3529" y="10120"/>
                        <a:pt x="4632" y="10702"/>
                        <a:pt x="5684" y="10398"/>
                      </a:cubicBezTo>
                      <a:cubicBezTo>
                        <a:pt x="11107" y="8762"/>
                        <a:pt x="16531" y="7126"/>
                        <a:pt x="21954" y="5491"/>
                      </a:cubicBezTo>
                      <a:cubicBezTo>
                        <a:pt x="22999" y="5155"/>
                        <a:pt x="23584" y="4045"/>
                        <a:pt x="23271" y="29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4" name="Google Shape;2694;p39">
                  <a:extLst>
                    <a:ext uri="{FF2B5EF4-FFF2-40B4-BE49-F238E27FC236}">
                      <a16:creationId xmlns:a16="http://schemas.microsoft.com/office/drawing/2014/main" id="{5A82296D-0BBA-0BFB-2EAF-44ADDC97C062}"/>
                    </a:ext>
                  </a:extLst>
                </p:cNvPr>
                <p:cNvSpPr/>
                <p:nvPr/>
              </p:nvSpPr>
              <p:spPr>
                <a:xfrm>
                  <a:off x="2526177" y="3192118"/>
                  <a:ext cx="19022" cy="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2" h="5311" extrusionOk="0">
                      <a:moveTo>
                        <a:pt x="22122" y="4767"/>
                      </a:moveTo>
                      <a:cubicBezTo>
                        <a:pt x="22064" y="3671"/>
                        <a:pt x="21143" y="2821"/>
                        <a:pt x="20047" y="2851"/>
                      </a:cubicBezTo>
                      <a:cubicBezTo>
                        <a:pt x="15181" y="3093"/>
                        <a:pt x="10304" y="2686"/>
                        <a:pt x="5546" y="1641"/>
                      </a:cubicBezTo>
                      <a:cubicBezTo>
                        <a:pt x="4475" y="1411"/>
                        <a:pt x="3415" y="2070"/>
                        <a:pt x="3149" y="3133"/>
                      </a:cubicBezTo>
                      <a:cubicBezTo>
                        <a:pt x="2912" y="4205"/>
                        <a:pt x="3575" y="5269"/>
                        <a:pt x="4641" y="5530"/>
                      </a:cubicBezTo>
                      <a:cubicBezTo>
                        <a:pt x="9751" y="6642"/>
                        <a:pt x="14984" y="7084"/>
                        <a:pt x="20208" y="6843"/>
                      </a:cubicBezTo>
                      <a:cubicBezTo>
                        <a:pt x="21301" y="6780"/>
                        <a:pt x="22148" y="5862"/>
                        <a:pt x="22122" y="47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5" name="Google Shape;2695;p39">
                  <a:extLst>
                    <a:ext uri="{FF2B5EF4-FFF2-40B4-BE49-F238E27FC236}">
                      <a16:creationId xmlns:a16="http://schemas.microsoft.com/office/drawing/2014/main" id="{C9BEA1A1-A8D1-2CCF-736F-53A54FF0CEC6}"/>
                    </a:ext>
                  </a:extLst>
                </p:cNvPr>
                <p:cNvSpPr/>
                <p:nvPr/>
              </p:nvSpPr>
              <p:spPr>
                <a:xfrm>
                  <a:off x="2412396" y="3075124"/>
                  <a:ext cx="15229" cy="15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5636" extrusionOk="0">
                      <a:moveTo>
                        <a:pt x="18232" y="14694"/>
                      </a:moveTo>
                      <a:cubicBezTo>
                        <a:pt x="16310" y="8578"/>
                        <a:pt x="11601" y="3736"/>
                        <a:pt x="5542" y="1645"/>
                      </a:cubicBezTo>
                      <a:cubicBezTo>
                        <a:pt x="4469" y="1402"/>
                        <a:pt x="3400" y="2068"/>
                        <a:pt x="3144" y="3138"/>
                      </a:cubicBezTo>
                      <a:cubicBezTo>
                        <a:pt x="2921" y="4207"/>
                        <a:pt x="3579" y="5263"/>
                        <a:pt x="4637" y="5534"/>
                      </a:cubicBezTo>
                      <a:cubicBezTo>
                        <a:pt x="9324" y="7279"/>
                        <a:pt x="12937" y="11098"/>
                        <a:pt x="14418" y="15875"/>
                      </a:cubicBezTo>
                      <a:cubicBezTo>
                        <a:pt x="15170" y="18331"/>
                        <a:pt x="18988" y="17157"/>
                        <a:pt x="18232" y="146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6" name="Google Shape;2696;p39">
                  <a:extLst>
                    <a:ext uri="{FF2B5EF4-FFF2-40B4-BE49-F238E27FC236}">
                      <a16:creationId xmlns:a16="http://schemas.microsoft.com/office/drawing/2014/main" id="{A0D2D5B5-3FA6-F249-5011-A7230CA9F28A}"/>
                    </a:ext>
                  </a:extLst>
                </p:cNvPr>
                <p:cNvSpPr/>
                <p:nvPr/>
              </p:nvSpPr>
              <p:spPr>
                <a:xfrm>
                  <a:off x="2427200" y="3101217"/>
                  <a:ext cx="9428" cy="1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0864" extrusionOk="0">
                      <a:moveTo>
                        <a:pt x="12235" y="9410"/>
                      </a:moveTo>
                      <a:cubicBezTo>
                        <a:pt x="10419" y="7117"/>
                        <a:pt x="8602" y="4826"/>
                        <a:pt x="6785" y="2534"/>
                      </a:cubicBezTo>
                      <a:cubicBezTo>
                        <a:pt x="6492" y="2097"/>
                        <a:pt x="6051" y="1781"/>
                        <a:pt x="5543" y="1644"/>
                      </a:cubicBezTo>
                      <a:cubicBezTo>
                        <a:pt x="5027" y="1529"/>
                        <a:pt x="4486" y="1618"/>
                        <a:pt x="4035" y="1895"/>
                      </a:cubicBezTo>
                      <a:cubicBezTo>
                        <a:pt x="3109" y="2484"/>
                        <a:pt x="2824" y="3706"/>
                        <a:pt x="3395" y="4644"/>
                      </a:cubicBezTo>
                      <a:cubicBezTo>
                        <a:pt x="5211" y="6937"/>
                        <a:pt x="7028" y="9229"/>
                        <a:pt x="8845" y="11520"/>
                      </a:cubicBezTo>
                      <a:cubicBezTo>
                        <a:pt x="9138" y="11957"/>
                        <a:pt x="9580" y="12273"/>
                        <a:pt x="10088" y="12410"/>
                      </a:cubicBezTo>
                      <a:cubicBezTo>
                        <a:pt x="10604" y="12526"/>
                        <a:pt x="11144" y="12436"/>
                        <a:pt x="11595" y="12160"/>
                      </a:cubicBezTo>
                      <a:cubicBezTo>
                        <a:pt x="12521" y="11570"/>
                        <a:pt x="12806" y="10348"/>
                        <a:pt x="12235" y="94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7" name="Google Shape;2697;p39">
                  <a:extLst>
                    <a:ext uri="{FF2B5EF4-FFF2-40B4-BE49-F238E27FC236}">
                      <a16:creationId xmlns:a16="http://schemas.microsoft.com/office/drawing/2014/main" id="{7D08B4A7-96BB-ADE9-862E-BAC43C654C5D}"/>
                    </a:ext>
                  </a:extLst>
                </p:cNvPr>
                <p:cNvSpPr/>
                <p:nvPr/>
              </p:nvSpPr>
              <p:spPr>
                <a:xfrm>
                  <a:off x="2378797" y="3032288"/>
                  <a:ext cx="4520" cy="1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16394" extrusionOk="0">
                      <a:moveTo>
                        <a:pt x="6758" y="16042"/>
                      </a:moveTo>
                      <a:cubicBezTo>
                        <a:pt x="5116" y="11941"/>
                        <a:pt x="5373" y="7323"/>
                        <a:pt x="7461" y="3429"/>
                      </a:cubicBezTo>
                      <a:cubicBezTo>
                        <a:pt x="8198" y="2081"/>
                        <a:pt x="6202" y="827"/>
                        <a:pt x="5415" y="2170"/>
                      </a:cubicBezTo>
                      <a:cubicBezTo>
                        <a:pt x="2729" y="6775"/>
                        <a:pt x="2360" y="12373"/>
                        <a:pt x="4418" y="17291"/>
                      </a:cubicBezTo>
                      <a:cubicBezTo>
                        <a:pt x="4767" y="17932"/>
                        <a:pt x="5566" y="18175"/>
                        <a:pt x="6213" y="17837"/>
                      </a:cubicBezTo>
                      <a:cubicBezTo>
                        <a:pt x="6846" y="17481"/>
                        <a:pt x="7086" y="16690"/>
                        <a:pt x="6758" y="160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8" name="Google Shape;2698;p39">
                  <a:extLst>
                    <a:ext uri="{FF2B5EF4-FFF2-40B4-BE49-F238E27FC236}">
                      <a16:creationId xmlns:a16="http://schemas.microsoft.com/office/drawing/2014/main" id="{8FDF5DF2-7F5A-2107-C459-1D45524081B0}"/>
                    </a:ext>
                  </a:extLst>
                </p:cNvPr>
                <p:cNvSpPr/>
                <p:nvPr/>
              </p:nvSpPr>
              <p:spPr>
                <a:xfrm>
                  <a:off x="2381701" y="3052477"/>
                  <a:ext cx="4845" cy="9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5" h="9374" extrusionOk="0">
                      <a:moveTo>
                        <a:pt x="7910" y="9149"/>
                      </a:moveTo>
                      <a:cubicBezTo>
                        <a:pt x="7239" y="6993"/>
                        <a:pt x="6568" y="4837"/>
                        <a:pt x="5898" y="2681"/>
                      </a:cubicBezTo>
                      <a:cubicBezTo>
                        <a:pt x="5703" y="1928"/>
                        <a:pt x="4949" y="1463"/>
                        <a:pt x="4189" y="1628"/>
                      </a:cubicBezTo>
                      <a:cubicBezTo>
                        <a:pt x="3433" y="1820"/>
                        <a:pt x="2966" y="2578"/>
                        <a:pt x="3136" y="3339"/>
                      </a:cubicBezTo>
                      <a:cubicBezTo>
                        <a:pt x="3766" y="5504"/>
                        <a:pt x="4397" y="7669"/>
                        <a:pt x="5027" y="9835"/>
                      </a:cubicBezTo>
                      <a:cubicBezTo>
                        <a:pt x="5228" y="10623"/>
                        <a:pt x="6018" y="11109"/>
                        <a:pt x="6811" y="10934"/>
                      </a:cubicBezTo>
                      <a:cubicBezTo>
                        <a:pt x="7601" y="10735"/>
                        <a:pt x="8089" y="9943"/>
                        <a:pt x="7910" y="91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9" name="Google Shape;2699;p39">
                  <a:extLst>
                    <a:ext uri="{FF2B5EF4-FFF2-40B4-BE49-F238E27FC236}">
                      <a16:creationId xmlns:a16="http://schemas.microsoft.com/office/drawing/2014/main" id="{B6E6E6B6-9EA1-56A0-B54A-4534F23747B2}"/>
                    </a:ext>
                  </a:extLst>
                </p:cNvPr>
                <p:cNvSpPr/>
                <p:nvPr/>
              </p:nvSpPr>
              <p:spPr>
                <a:xfrm>
                  <a:off x="2384492" y="3032100"/>
                  <a:ext cx="3329" cy="9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" h="9036" extrusionOk="0">
                      <a:moveTo>
                        <a:pt x="5878" y="9276"/>
                      </a:moveTo>
                      <a:cubicBezTo>
                        <a:pt x="6062" y="7189"/>
                        <a:pt x="6246" y="5102"/>
                        <a:pt x="6430" y="3015"/>
                      </a:cubicBezTo>
                      <a:cubicBezTo>
                        <a:pt x="6443" y="2250"/>
                        <a:pt x="5839" y="1617"/>
                        <a:pt x="5074" y="1595"/>
                      </a:cubicBezTo>
                      <a:cubicBezTo>
                        <a:pt x="4314" y="1595"/>
                        <a:pt x="3689" y="2193"/>
                        <a:pt x="3654" y="2951"/>
                      </a:cubicBezTo>
                      <a:cubicBezTo>
                        <a:pt x="3470" y="5039"/>
                        <a:pt x="3285" y="7126"/>
                        <a:pt x="3101" y="9213"/>
                      </a:cubicBezTo>
                      <a:cubicBezTo>
                        <a:pt x="3089" y="9978"/>
                        <a:pt x="3694" y="10610"/>
                        <a:pt x="4458" y="10632"/>
                      </a:cubicBezTo>
                      <a:cubicBezTo>
                        <a:pt x="5218" y="10631"/>
                        <a:pt x="5843" y="10034"/>
                        <a:pt x="5878" y="92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0" name="Google Shape;2700;p39">
                  <a:extLst>
                    <a:ext uri="{FF2B5EF4-FFF2-40B4-BE49-F238E27FC236}">
                      <a16:creationId xmlns:a16="http://schemas.microsoft.com/office/drawing/2014/main" id="{F494E937-6444-5E29-1580-0D8BD445AFA2}"/>
                    </a:ext>
                  </a:extLst>
                </p:cNvPr>
                <p:cNvSpPr/>
                <p:nvPr/>
              </p:nvSpPr>
              <p:spPr>
                <a:xfrm>
                  <a:off x="2415039" y="3113983"/>
                  <a:ext cx="12439" cy="14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9" h="14496" extrusionOk="0">
                      <a:moveTo>
                        <a:pt x="15246" y="14199"/>
                      </a:moveTo>
                      <a:cubicBezTo>
                        <a:pt x="13457" y="12411"/>
                        <a:pt x="11747" y="10486"/>
                        <a:pt x="10137" y="8534"/>
                      </a:cubicBezTo>
                      <a:cubicBezTo>
                        <a:pt x="8543" y="6595"/>
                        <a:pt x="7122" y="4521"/>
                        <a:pt x="5890" y="2334"/>
                      </a:cubicBezTo>
                      <a:cubicBezTo>
                        <a:pt x="4960" y="689"/>
                        <a:pt x="2363" y="2075"/>
                        <a:pt x="3303" y="3714"/>
                      </a:cubicBezTo>
                      <a:cubicBezTo>
                        <a:pt x="4655" y="6072"/>
                        <a:pt x="6206" y="8310"/>
                        <a:pt x="7939" y="10403"/>
                      </a:cubicBezTo>
                      <a:cubicBezTo>
                        <a:pt x="9677" y="12471"/>
                        <a:pt x="11664" y="14317"/>
                        <a:pt x="13855" y="15898"/>
                      </a:cubicBezTo>
                      <a:cubicBezTo>
                        <a:pt x="14864" y="16640"/>
                        <a:pt x="16121" y="15074"/>
                        <a:pt x="15246" y="141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1" name="Google Shape;2701;p39">
                  <a:extLst>
                    <a:ext uri="{FF2B5EF4-FFF2-40B4-BE49-F238E27FC236}">
                      <a16:creationId xmlns:a16="http://schemas.microsoft.com/office/drawing/2014/main" id="{914AD399-E174-434F-EAA8-68CA79D518FD}"/>
                    </a:ext>
                  </a:extLst>
                </p:cNvPr>
                <p:cNvSpPr/>
                <p:nvPr/>
              </p:nvSpPr>
              <p:spPr>
                <a:xfrm>
                  <a:off x="2423971" y="3145091"/>
                  <a:ext cx="15467" cy="11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1444" extrusionOk="0">
                      <a:moveTo>
                        <a:pt x="17796" y="9981"/>
                      </a:moveTo>
                      <a:cubicBezTo>
                        <a:pt x="13957" y="6965"/>
                        <a:pt x="9897" y="4239"/>
                        <a:pt x="5652" y="1827"/>
                      </a:cubicBezTo>
                      <a:cubicBezTo>
                        <a:pt x="3787" y="769"/>
                        <a:pt x="2028" y="3611"/>
                        <a:pt x="3902" y="4670"/>
                      </a:cubicBezTo>
                      <a:cubicBezTo>
                        <a:pt x="8152" y="7073"/>
                        <a:pt x="12217" y="9790"/>
                        <a:pt x="16063" y="12798"/>
                      </a:cubicBezTo>
                      <a:cubicBezTo>
                        <a:pt x="16841" y="13271"/>
                        <a:pt x="17855" y="13029"/>
                        <a:pt x="18337" y="12256"/>
                      </a:cubicBezTo>
                      <a:cubicBezTo>
                        <a:pt x="18794" y="11475"/>
                        <a:pt x="18555" y="10473"/>
                        <a:pt x="17796" y="99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02" name="Google Shape;2702;p39">
              <a:extLst>
                <a:ext uri="{FF2B5EF4-FFF2-40B4-BE49-F238E27FC236}">
                  <a16:creationId xmlns:a16="http://schemas.microsoft.com/office/drawing/2014/main" id="{8DF5035B-37E3-A3F5-35CA-62E1F35D9F1E}"/>
                </a:ext>
              </a:extLst>
            </p:cNvPr>
            <p:cNvGrpSpPr/>
            <p:nvPr/>
          </p:nvGrpSpPr>
          <p:grpSpPr>
            <a:xfrm>
              <a:off x="829790" y="1669578"/>
              <a:ext cx="1559390" cy="1379970"/>
              <a:chOff x="789431" y="1552715"/>
              <a:chExt cx="1652071" cy="1461988"/>
            </a:xfrm>
          </p:grpSpPr>
          <p:sp>
            <p:nvSpPr>
              <p:cNvPr id="2703" name="Google Shape;2703;p39">
                <a:extLst>
                  <a:ext uri="{FF2B5EF4-FFF2-40B4-BE49-F238E27FC236}">
                    <a16:creationId xmlns:a16="http://schemas.microsoft.com/office/drawing/2014/main" id="{78D2F8FC-56A7-E02D-C2B0-0C23532D13BD}"/>
                  </a:ext>
                </a:extLst>
              </p:cNvPr>
              <p:cNvSpPr/>
              <p:nvPr/>
            </p:nvSpPr>
            <p:spPr>
              <a:xfrm rot="-1994882" flipH="1">
                <a:off x="888207" y="1886409"/>
                <a:ext cx="1454518" cy="794599"/>
              </a:xfrm>
              <a:custGeom>
                <a:avLst/>
                <a:gdLst/>
                <a:ahLst/>
                <a:cxnLst/>
                <a:rect l="l" t="t" r="r" b="b"/>
                <a:pathLst>
                  <a:path w="244021" h="133308" extrusionOk="0">
                    <a:moveTo>
                      <a:pt x="4030" y="11355"/>
                    </a:moveTo>
                    <a:cubicBezTo>
                      <a:pt x="4030" y="11355"/>
                      <a:pt x="-4084" y="56564"/>
                      <a:pt x="27645" y="90907"/>
                    </a:cubicBezTo>
                    <a:cubicBezTo>
                      <a:pt x="37562" y="101641"/>
                      <a:pt x="102695" y="150938"/>
                      <a:pt x="164632" y="129609"/>
                    </a:cubicBezTo>
                    <a:cubicBezTo>
                      <a:pt x="226569" y="108279"/>
                      <a:pt x="247122" y="1595"/>
                      <a:pt x="247122" y="1595"/>
                    </a:cubicBezTo>
                    <a:cubicBezTo>
                      <a:pt x="247122" y="1595"/>
                      <a:pt x="5474" y="12129"/>
                      <a:pt x="4030" y="113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04" name="Google Shape;2704;p39">
                <a:extLst>
                  <a:ext uri="{FF2B5EF4-FFF2-40B4-BE49-F238E27FC236}">
                    <a16:creationId xmlns:a16="http://schemas.microsoft.com/office/drawing/2014/main" id="{15AF2188-7568-325A-DC4A-F40F78A842EE}"/>
                  </a:ext>
                </a:extLst>
              </p:cNvPr>
              <p:cNvGrpSpPr/>
              <p:nvPr/>
            </p:nvGrpSpPr>
            <p:grpSpPr>
              <a:xfrm rot="-1994882" flipH="1">
                <a:off x="961649" y="1898079"/>
                <a:ext cx="1255874" cy="687022"/>
                <a:chOff x="3168882" y="3104852"/>
                <a:chExt cx="210695" cy="115260"/>
              </a:xfrm>
            </p:grpSpPr>
            <p:sp>
              <p:nvSpPr>
                <p:cNvPr id="2705" name="Google Shape;2705;p39">
                  <a:extLst>
                    <a:ext uri="{FF2B5EF4-FFF2-40B4-BE49-F238E27FC236}">
                      <a16:creationId xmlns:a16="http://schemas.microsoft.com/office/drawing/2014/main" id="{A429079E-93EE-07E0-2555-3E631A613ED0}"/>
                    </a:ext>
                  </a:extLst>
                </p:cNvPr>
                <p:cNvSpPr/>
                <p:nvPr/>
              </p:nvSpPr>
              <p:spPr>
                <a:xfrm>
                  <a:off x="3168882" y="3104852"/>
                  <a:ext cx="210695" cy="11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95" h="115260" extrusionOk="0">
                      <a:moveTo>
                        <a:pt x="213796" y="1595"/>
                      </a:moveTo>
                      <a:cubicBezTo>
                        <a:pt x="212068" y="1669"/>
                        <a:pt x="210252" y="1748"/>
                        <a:pt x="208305" y="1832"/>
                      </a:cubicBezTo>
                      <a:cubicBezTo>
                        <a:pt x="196502" y="30853"/>
                        <a:pt x="180965" y="58212"/>
                        <a:pt x="162085" y="83214"/>
                      </a:cubicBezTo>
                      <a:cubicBezTo>
                        <a:pt x="129881" y="125838"/>
                        <a:pt x="109780" y="113898"/>
                        <a:pt x="73281" y="92222"/>
                      </a:cubicBezTo>
                      <a:cubicBezTo>
                        <a:pt x="68116" y="89159"/>
                        <a:pt x="62669" y="85924"/>
                        <a:pt x="56860" y="82656"/>
                      </a:cubicBezTo>
                      <a:cubicBezTo>
                        <a:pt x="25934" y="65269"/>
                        <a:pt x="13281" y="30394"/>
                        <a:pt x="8352" y="10088"/>
                      </a:cubicBezTo>
                      <a:cubicBezTo>
                        <a:pt x="6494" y="10154"/>
                        <a:pt x="4743" y="10215"/>
                        <a:pt x="3101" y="10271"/>
                      </a:cubicBezTo>
                      <a:cubicBezTo>
                        <a:pt x="7941" y="31237"/>
                        <a:pt x="20948" y="68233"/>
                        <a:pt x="54399" y="87042"/>
                      </a:cubicBezTo>
                      <a:cubicBezTo>
                        <a:pt x="60167" y="90282"/>
                        <a:pt x="65583" y="93501"/>
                        <a:pt x="70715" y="96546"/>
                      </a:cubicBezTo>
                      <a:cubicBezTo>
                        <a:pt x="107129" y="118171"/>
                        <a:pt x="131182" y="132456"/>
                        <a:pt x="166099" y="86244"/>
                      </a:cubicBezTo>
                      <a:cubicBezTo>
                        <a:pt x="177525" y="71091"/>
                        <a:pt x="187760" y="55075"/>
                        <a:pt x="196714" y="38341"/>
                      </a:cubicBezTo>
                      <a:cubicBezTo>
                        <a:pt x="203120" y="26436"/>
                        <a:pt x="208823" y="14166"/>
                        <a:pt x="213796" y="159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6" name="Google Shape;2706;p39">
                  <a:extLst>
                    <a:ext uri="{FF2B5EF4-FFF2-40B4-BE49-F238E27FC236}">
                      <a16:creationId xmlns:a16="http://schemas.microsoft.com/office/drawing/2014/main" id="{50875D1C-6817-D207-2BDA-4DFBD699096B}"/>
                    </a:ext>
                  </a:extLst>
                </p:cNvPr>
                <p:cNvSpPr/>
                <p:nvPr/>
              </p:nvSpPr>
              <p:spPr>
                <a:xfrm>
                  <a:off x="3200665" y="3105811"/>
                  <a:ext cx="156669" cy="8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69" h="80918" extrusionOk="0">
                      <a:moveTo>
                        <a:pt x="50805" y="75772"/>
                      </a:moveTo>
                      <a:cubicBezTo>
                        <a:pt x="97270" y="94461"/>
                        <a:pt x="120343" y="70419"/>
                        <a:pt x="133653" y="50711"/>
                      </a:cubicBezTo>
                      <a:cubicBezTo>
                        <a:pt x="138713" y="43222"/>
                        <a:pt x="144035" y="34420"/>
                        <a:pt x="148733" y="25652"/>
                      </a:cubicBezTo>
                      <a:cubicBezTo>
                        <a:pt x="152974" y="17903"/>
                        <a:pt x="156662" y="9864"/>
                        <a:pt x="159770" y="1595"/>
                      </a:cubicBezTo>
                      <a:cubicBezTo>
                        <a:pt x="157999" y="1671"/>
                        <a:pt x="156184" y="1749"/>
                        <a:pt x="154326" y="1829"/>
                      </a:cubicBezTo>
                      <a:cubicBezTo>
                        <a:pt x="148959" y="15841"/>
                        <a:pt x="138604" y="34393"/>
                        <a:pt x="129488" y="47901"/>
                      </a:cubicBezTo>
                      <a:cubicBezTo>
                        <a:pt x="116110" y="67706"/>
                        <a:pt x="95289" y="88241"/>
                        <a:pt x="52681" y="71106"/>
                      </a:cubicBezTo>
                      <a:cubicBezTo>
                        <a:pt x="29654" y="61848"/>
                        <a:pt x="14727" y="40614"/>
                        <a:pt x="8168" y="7927"/>
                      </a:cubicBezTo>
                      <a:cubicBezTo>
                        <a:pt x="6450" y="7994"/>
                        <a:pt x="4761" y="8061"/>
                        <a:pt x="3101" y="8127"/>
                      </a:cubicBezTo>
                      <a:cubicBezTo>
                        <a:pt x="9919" y="43013"/>
                        <a:pt x="25913" y="65759"/>
                        <a:pt x="50805" y="7577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7" name="Google Shape;2707;p39">
                  <a:extLst>
                    <a:ext uri="{FF2B5EF4-FFF2-40B4-BE49-F238E27FC236}">
                      <a16:creationId xmlns:a16="http://schemas.microsoft.com/office/drawing/2014/main" id="{5B0ED1EC-F134-14CF-3DEA-B00D69FB9242}"/>
                    </a:ext>
                  </a:extLst>
                </p:cNvPr>
                <p:cNvSpPr/>
                <p:nvPr/>
              </p:nvSpPr>
              <p:spPr>
                <a:xfrm>
                  <a:off x="3246515" y="3107937"/>
                  <a:ext cx="61017" cy="2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17" h="26834" extrusionOk="0">
                      <a:moveTo>
                        <a:pt x="24683" y="27151"/>
                      </a:moveTo>
                      <a:cubicBezTo>
                        <a:pt x="40642" y="31072"/>
                        <a:pt x="52281" y="25994"/>
                        <a:pt x="59964" y="11650"/>
                      </a:cubicBezTo>
                      <a:cubicBezTo>
                        <a:pt x="61623" y="8418"/>
                        <a:pt x="63012" y="5055"/>
                        <a:pt x="64118" y="1595"/>
                      </a:cubicBezTo>
                      <a:cubicBezTo>
                        <a:pt x="62327" y="1671"/>
                        <a:pt x="60526" y="1748"/>
                        <a:pt x="58716" y="1824"/>
                      </a:cubicBezTo>
                      <a:cubicBezTo>
                        <a:pt x="52219" y="19563"/>
                        <a:pt x="41732" y="26157"/>
                        <a:pt x="25884" y="22269"/>
                      </a:cubicBezTo>
                      <a:cubicBezTo>
                        <a:pt x="17375" y="20179"/>
                        <a:pt x="11919" y="12223"/>
                        <a:pt x="8457" y="3929"/>
                      </a:cubicBezTo>
                      <a:cubicBezTo>
                        <a:pt x="6664" y="4003"/>
                        <a:pt x="4879" y="4076"/>
                        <a:pt x="3101" y="4150"/>
                      </a:cubicBezTo>
                      <a:cubicBezTo>
                        <a:pt x="6983" y="14157"/>
                        <a:pt x="13578" y="24423"/>
                        <a:pt x="24683" y="2715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8" name="Google Shape;2708;p39">
                  <a:extLst>
                    <a:ext uri="{FF2B5EF4-FFF2-40B4-BE49-F238E27FC236}">
                      <a16:creationId xmlns:a16="http://schemas.microsoft.com/office/drawing/2014/main" id="{8D40AD8B-C790-DEAF-9E4C-8042DE9DB7C4}"/>
                    </a:ext>
                  </a:extLst>
                </p:cNvPr>
                <p:cNvSpPr/>
                <p:nvPr/>
              </p:nvSpPr>
              <p:spPr>
                <a:xfrm>
                  <a:off x="3225568" y="3106920"/>
                  <a:ext cx="105874" cy="5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74" h="54933" extrusionOk="0">
                      <a:moveTo>
                        <a:pt x="36660" y="54312"/>
                      </a:moveTo>
                      <a:cubicBezTo>
                        <a:pt x="73692" y="62348"/>
                        <a:pt x="81896" y="47731"/>
                        <a:pt x="95486" y="23517"/>
                      </a:cubicBezTo>
                      <a:cubicBezTo>
                        <a:pt x="99112" y="17060"/>
                        <a:pt x="102572" y="11682"/>
                        <a:pt x="105350" y="7361"/>
                      </a:cubicBezTo>
                      <a:cubicBezTo>
                        <a:pt x="106681" y="5297"/>
                        <a:pt x="107873" y="3408"/>
                        <a:pt x="108975" y="1595"/>
                      </a:cubicBezTo>
                      <a:cubicBezTo>
                        <a:pt x="106973" y="1680"/>
                        <a:pt x="104952" y="1767"/>
                        <a:pt x="102900" y="1854"/>
                      </a:cubicBezTo>
                      <a:cubicBezTo>
                        <a:pt x="102327" y="2757"/>
                        <a:pt x="101778" y="3628"/>
                        <a:pt x="101125" y="4641"/>
                      </a:cubicBezTo>
                      <a:cubicBezTo>
                        <a:pt x="98307" y="9018"/>
                        <a:pt x="94799" y="14464"/>
                        <a:pt x="91100" y="21056"/>
                      </a:cubicBezTo>
                      <a:cubicBezTo>
                        <a:pt x="77799" y="44751"/>
                        <a:pt x="71126" y="56645"/>
                        <a:pt x="37721" y="49399"/>
                      </a:cubicBezTo>
                      <a:cubicBezTo>
                        <a:pt x="16621" y="44823"/>
                        <a:pt x="10164" y="21633"/>
                        <a:pt x="8232" y="5814"/>
                      </a:cubicBezTo>
                      <a:cubicBezTo>
                        <a:pt x="6508" y="5885"/>
                        <a:pt x="4797" y="5954"/>
                        <a:pt x="3101" y="6023"/>
                      </a:cubicBezTo>
                      <a:cubicBezTo>
                        <a:pt x="5055" y="23172"/>
                        <a:pt x="12112" y="48991"/>
                        <a:pt x="36660" y="543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09" name="Google Shape;2709;p39">
                <a:extLst>
                  <a:ext uri="{FF2B5EF4-FFF2-40B4-BE49-F238E27FC236}">
                    <a16:creationId xmlns:a16="http://schemas.microsoft.com/office/drawing/2014/main" id="{24E9A757-C9CB-593D-97F9-43BA73E0C9AB}"/>
                  </a:ext>
                </a:extLst>
              </p:cNvPr>
              <p:cNvSpPr/>
              <p:nvPr/>
            </p:nvSpPr>
            <p:spPr>
              <a:xfrm rot="-1994610" flipH="1">
                <a:off x="927973" y="2019486"/>
                <a:ext cx="968767" cy="794639"/>
              </a:xfrm>
              <a:custGeom>
                <a:avLst/>
                <a:gdLst/>
                <a:ahLst/>
                <a:cxnLst/>
                <a:rect l="l" t="t" r="r" b="b"/>
                <a:pathLst>
                  <a:path w="162533" h="133319" extrusionOk="0">
                    <a:moveTo>
                      <a:pt x="165634" y="1595"/>
                    </a:moveTo>
                    <a:cubicBezTo>
                      <a:pt x="165634" y="1595"/>
                      <a:pt x="145071" y="108308"/>
                      <a:pt x="83129" y="129603"/>
                    </a:cubicBezTo>
                    <a:cubicBezTo>
                      <a:pt x="55640" y="139096"/>
                      <a:pt x="27514" y="134640"/>
                      <a:pt x="3906" y="125839"/>
                    </a:cubicBezTo>
                    <a:cubicBezTo>
                      <a:pt x="14265" y="117667"/>
                      <a:pt x="31554" y="115938"/>
                      <a:pt x="43757" y="108580"/>
                    </a:cubicBezTo>
                    <a:cubicBezTo>
                      <a:pt x="64345" y="96180"/>
                      <a:pt x="67274" y="62639"/>
                      <a:pt x="49169" y="46848"/>
                    </a:cubicBezTo>
                    <a:cubicBezTo>
                      <a:pt x="34540" y="34130"/>
                      <a:pt x="9649" y="31197"/>
                      <a:pt x="3976" y="12695"/>
                    </a:cubicBezTo>
                    <a:cubicBezTo>
                      <a:pt x="3519" y="11337"/>
                      <a:pt x="3225" y="9928"/>
                      <a:pt x="3101" y="8500"/>
                    </a:cubicBezTo>
                    <a:cubicBezTo>
                      <a:pt x="73853" y="5616"/>
                      <a:pt x="165634" y="1595"/>
                      <a:pt x="165634" y="1595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10" name="Google Shape;2710;p39">
                <a:extLst>
                  <a:ext uri="{FF2B5EF4-FFF2-40B4-BE49-F238E27FC236}">
                    <a16:creationId xmlns:a16="http://schemas.microsoft.com/office/drawing/2014/main" id="{482B1950-0A4B-8F92-C8FE-BD9BF1B434CD}"/>
                  </a:ext>
                </a:extLst>
              </p:cNvPr>
              <p:cNvGrpSpPr/>
              <p:nvPr/>
            </p:nvGrpSpPr>
            <p:grpSpPr>
              <a:xfrm rot="-1994882" flipH="1">
                <a:off x="1175946" y="1969429"/>
                <a:ext cx="1062684" cy="530531"/>
                <a:chOff x="3167939" y="3127838"/>
                <a:chExt cx="178284" cy="89006"/>
              </a:xfrm>
            </p:grpSpPr>
            <p:sp>
              <p:nvSpPr>
                <p:cNvPr id="2711" name="Google Shape;2711;p39">
                  <a:extLst>
                    <a:ext uri="{FF2B5EF4-FFF2-40B4-BE49-F238E27FC236}">
                      <a16:creationId xmlns:a16="http://schemas.microsoft.com/office/drawing/2014/main" id="{6A1CE655-8B84-A980-B4B5-0B01FD6748E5}"/>
                    </a:ext>
                  </a:extLst>
                </p:cNvPr>
                <p:cNvSpPr/>
                <p:nvPr/>
              </p:nvSpPr>
              <p:spPr>
                <a:xfrm>
                  <a:off x="3169035" y="3149123"/>
                  <a:ext cx="14015" cy="2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5" h="22017" extrusionOk="0">
                      <a:moveTo>
                        <a:pt x="16832" y="21632"/>
                      </a:moveTo>
                      <a:cubicBezTo>
                        <a:pt x="12048" y="15800"/>
                        <a:pt x="8163" y="9283"/>
                        <a:pt x="5309" y="2300"/>
                      </a:cubicBezTo>
                      <a:cubicBezTo>
                        <a:pt x="5064" y="1715"/>
                        <a:pt x="4391" y="1440"/>
                        <a:pt x="3806" y="1684"/>
                      </a:cubicBezTo>
                      <a:cubicBezTo>
                        <a:pt x="3251" y="1917"/>
                        <a:pt x="2969" y="2539"/>
                        <a:pt x="3161" y="3110"/>
                      </a:cubicBezTo>
                      <a:cubicBezTo>
                        <a:pt x="6004" y="10321"/>
                        <a:pt x="9909" y="17066"/>
                        <a:pt x="14747" y="23122"/>
                      </a:cubicBezTo>
                      <a:cubicBezTo>
                        <a:pt x="15775" y="24405"/>
                        <a:pt x="17878" y="22909"/>
                        <a:pt x="16832" y="216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2" name="Google Shape;2712;p39">
                  <a:extLst>
                    <a:ext uri="{FF2B5EF4-FFF2-40B4-BE49-F238E27FC236}">
                      <a16:creationId xmlns:a16="http://schemas.microsoft.com/office/drawing/2014/main" id="{145F9E48-62FA-0C9C-0FD1-578CC612E3AE}"/>
                    </a:ext>
                  </a:extLst>
                </p:cNvPr>
                <p:cNvSpPr/>
                <p:nvPr/>
              </p:nvSpPr>
              <p:spPr>
                <a:xfrm>
                  <a:off x="3188524" y="3182301"/>
                  <a:ext cx="13082" cy="13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2" h="13818" extrusionOk="0">
                      <a:moveTo>
                        <a:pt x="15991" y="13896"/>
                      </a:moveTo>
                      <a:cubicBezTo>
                        <a:pt x="15184" y="12878"/>
                        <a:pt x="14389" y="11849"/>
                        <a:pt x="13568" y="10842"/>
                      </a:cubicBezTo>
                      <a:cubicBezTo>
                        <a:pt x="12744" y="9832"/>
                        <a:pt x="11812" y="8899"/>
                        <a:pt x="10930" y="7941"/>
                      </a:cubicBezTo>
                      <a:cubicBezTo>
                        <a:pt x="9159" y="6015"/>
                        <a:pt x="7388" y="4090"/>
                        <a:pt x="5617" y="2166"/>
                      </a:cubicBezTo>
                      <a:cubicBezTo>
                        <a:pt x="5156" y="1541"/>
                        <a:pt x="4276" y="1409"/>
                        <a:pt x="3652" y="1870"/>
                      </a:cubicBezTo>
                      <a:cubicBezTo>
                        <a:pt x="3613" y="1899"/>
                        <a:pt x="3575" y="1930"/>
                        <a:pt x="3540" y="1962"/>
                      </a:cubicBezTo>
                      <a:cubicBezTo>
                        <a:pt x="2976" y="2498"/>
                        <a:pt x="2952" y="3389"/>
                        <a:pt x="3488" y="3953"/>
                      </a:cubicBezTo>
                      <a:cubicBezTo>
                        <a:pt x="3520" y="3987"/>
                        <a:pt x="3553" y="4019"/>
                        <a:pt x="3589" y="4049"/>
                      </a:cubicBezTo>
                      <a:cubicBezTo>
                        <a:pt x="5391" y="5945"/>
                        <a:pt x="7194" y="7840"/>
                        <a:pt x="8996" y="9736"/>
                      </a:cubicBezTo>
                      <a:cubicBezTo>
                        <a:pt x="9894" y="10680"/>
                        <a:pt x="10762" y="11673"/>
                        <a:pt x="11715" y="12563"/>
                      </a:cubicBezTo>
                      <a:cubicBezTo>
                        <a:pt x="12665" y="13449"/>
                        <a:pt x="13640" y="14312"/>
                        <a:pt x="14602" y="15186"/>
                      </a:cubicBezTo>
                      <a:cubicBezTo>
                        <a:pt x="15398" y="15910"/>
                        <a:pt x="16670" y="14752"/>
                        <a:pt x="15991" y="138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3" name="Google Shape;2713;p39">
                  <a:extLst>
                    <a:ext uri="{FF2B5EF4-FFF2-40B4-BE49-F238E27FC236}">
                      <a16:creationId xmlns:a16="http://schemas.microsoft.com/office/drawing/2014/main" id="{3F6DC8A8-9C74-BAE4-62FA-647F3F03175F}"/>
                    </a:ext>
                  </a:extLst>
                </p:cNvPr>
                <p:cNvSpPr/>
                <p:nvPr/>
              </p:nvSpPr>
              <p:spPr>
                <a:xfrm>
                  <a:off x="3167939" y="3175255"/>
                  <a:ext cx="16110" cy="1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0" h="15244" extrusionOk="0">
                      <a:moveTo>
                        <a:pt x="18972" y="14799"/>
                      </a:moveTo>
                      <a:cubicBezTo>
                        <a:pt x="14699" y="10171"/>
                        <a:pt x="10098" y="5857"/>
                        <a:pt x="5205" y="1889"/>
                      </a:cubicBezTo>
                      <a:cubicBezTo>
                        <a:pt x="3923" y="851"/>
                        <a:pt x="2284" y="2815"/>
                        <a:pt x="3566" y="3858"/>
                      </a:cubicBezTo>
                      <a:cubicBezTo>
                        <a:pt x="8289" y="7685"/>
                        <a:pt x="12730" y="11846"/>
                        <a:pt x="16856" y="16310"/>
                      </a:cubicBezTo>
                      <a:cubicBezTo>
                        <a:pt x="17286" y="16875"/>
                        <a:pt x="18080" y="17007"/>
                        <a:pt x="18670" y="16614"/>
                      </a:cubicBezTo>
                      <a:cubicBezTo>
                        <a:pt x="19250" y="16193"/>
                        <a:pt x="19385" y="15385"/>
                        <a:pt x="18972" y="147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4" name="Google Shape;2714;p39">
                  <a:extLst>
                    <a:ext uri="{FF2B5EF4-FFF2-40B4-BE49-F238E27FC236}">
                      <a16:creationId xmlns:a16="http://schemas.microsoft.com/office/drawing/2014/main" id="{A24DDC59-978D-D5AE-D72E-DF9A63197387}"/>
                    </a:ext>
                  </a:extLst>
                </p:cNvPr>
                <p:cNvSpPr/>
                <p:nvPr/>
              </p:nvSpPr>
              <p:spPr>
                <a:xfrm>
                  <a:off x="3193150" y="3134825"/>
                  <a:ext cx="12403" cy="17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3" h="17169" extrusionOk="0">
                      <a:moveTo>
                        <a:pt x="15252" y="16519"/>
                      </a:moveTo>
                      <a:cubicBezTo>
                        <a:pt x="12041" y="11742"/>
                        <a:pt x="8832" y="6965"/>
                        <a:pt x="5622" y="2188"/>
                      </a:cubicBezTo>
                      <a:cubicBezTo>
                        <a:pt x="4619" y="695"/>
                        <a:pt x="2350" y="2315"/>
                        <a:pt x="3350" y="3810"/>
                      </a:cubicBezTo>
                      <a:cubicBezTo>
                        <a:pt x="6550" y="8594"/>
                        <a:pt x="9749" y="13379"/>
                        <a:pt x="12948" y="18163"/>
                      </a:cubicBezTo>
                      <a:cubicBezTo>
                        <a:pt x="13961" y="19677"/>
                        <a:pt x="16269" y="18033"/>
                        <a:pt x="15252" y="165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5" name="Google Shape;2715;p39">
                  <a:extLst>
                    <a:ext uri="{FF2B5EF4-FFF2-40B4-BE49-F238E27FC236}">
                      <a16:creationId xmlns:a16="http://schemas.microsoft.com/office/drawing/2014/main" id="{D76331C8-F5DC-9FE8-92B0-4A8535279393}"/>
                    </a:ext>
                  </a:extLst>
                </p:cNvPr>
                <p:cNvSpPr/>
                <p:nvPr/>
              </p:nvSpPr>
              <p:spPr>
                <a:xfrm>
                  <a:off x="3225076" y="3177217"/>
                  <a:ext cx="20104" cy="12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4" h="12244" extrusionOk="0">
                      <a:moveTo>
                        <a:pt x="22248" y="10693"/>
                      </a:moveTo>
                      <a:cubicBezTo>
                        <a:pt x="16527" y="8361"/>
                        <a:pt x="11065" y="5440"/>
                        <a:pt x="5949" y="1978"/>
                      </a:cubicBezTo>
                      <a:cubicBezTo>
                        <a:pt x="5202" y="1391"/>
                        <a:pt x="4126" y="1489"/>
                        <a:pt x="3498" y="2202"/>
                      </a:cubicBezTo>
                      <a:cubicBezTo>
                        <a:pt x="2891" y="2943"/>
                        <a:pt x="2991" y="4034"/>
                        <a:pt x="3722" y="4653"/>
                      </a:cubicBezTo>
                      <a:cubicBezTo>
                        <a:pt x="9098" y="8256"/>
                        <a:pt x="14834" y="11291"/>
                        <a:pt x="20837" y="13707"/>
                      </a:cubicBezTo>
                      <a:cubicBezTo>
                        <a:pt x="22819" y="14500"/>
                        <a:pt x="24235" y="11507"/>
                        <a:pt x="22248" y="106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39">
                  <a:extLst>
                    <a:ext uri="{FF2B5EF4-FFF2-40B4-BE49-F238E27FC236}">
                      <a16:creationId xmlns:a16="http://schemas.microsoft.com/office/drawing/2014/main" id="{E8156AD1-52F7-326A-1D39-9B7809C1597F}"/>
                    </a:ext>
                  </a:extLst>
                </p:cNvPr>
                <p:cNvSpPr/>
                <p:nvPr/>
              </p:nvSpPr>
              <p:spPr>
                <a:xfrm>
                  <a:off x="3252126" y="3194628"/>
                  <a:ext cx="12180" cy="5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0" h="5064" extrusionOk="0">
                      <a:moveTo>
                        <a:pt x="13743" y="2945"/>
                      </a:moveTo>
                      <a:cubicBezTo>
                        <a:pt x="10937" y="2504"/>
                        <a:pt x="8131" y="2063"/>
                        <a:pt x="5325" y="1621"/>
                      </a:cubicBezTo>
                      <a:cubicBezTo>
                        <a:pt x="4299" y="1452"/>
                        <a:pt x="3325" y="2129"/>
                        <a:pt x="3126" y="3149"/>
                      </a:cubicBezTo>
                      <a:cubicBezTo>
                        <a:pt x="2959" y="4175"/>
                        <a:pt x="3636" y="5148"/>
                        <a:pt x="4655" y="5348"/>
                      </a:cubicBezTo>
                      <a:cubicBezTo>
                        <a:pt x="7464" y="5776"/>
                        <a:pt x="10272" y="6205"/>
                        <a:pt x="13080" y="6634"/>
                      </a:cubicBezTo>
                      <a:cubicBezTo>
                        <a:pt x="14095" y="6801"/>
                        <a:pt x="15060" y="6131"/>
                        <a:pt x="15256" y="5121"/>
                      </a:cubicBezTo>
                      <a:cubicBezTo>
                        <a:pt x="15422" y="4106"/>
                        <a:pt x="14752" y="3143"/>
                        <a:pt x="13743" y="29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7" name="Google Shape;2717;p39">
                  <a:extLst>
                    <a:ext uri="{FF2B5EF4-FFF2-40B4-BE49-F238E27FC236}">
                      <a16:creationId xmlns:a16="http://schemas.microsoft.com/office/drawing/2014/main" id="{6E11BEB5-1823-D8D8-557A-F9FBC218FAF4}"/>
                    </a:ext>
                  </a:extLst>
                </p:cNvPr>
                <p:cNvSpPr/>
                <p:nvPr/>
              </p:nvSpPr>
              <p:spPr>
                <a:xfrm>
                  <a:off x="3212977" y="3212764"/>
                  <a:ext cx="14831" cy="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1" h="4080" extrusionOk="0">
                      <a:moveTo>
                        <a:pt x="15909" y="1982"/>
                      </a:moveTo>
                      <a:cubicBezTo>
                        <a:pt x="12207" y="1853"/>
                        <a:pt x="8506" y="1724"/>
                        <a:pt x="4804" y="1595"/>
                      </a:cubicBezTo>
                      <a:cubicBezTo>
                        <a:pt x="3774" y="1691"/>
                        <a:pt x="3016" y="2602"/>
                        <a:pt x="3109" y="3632"/>
                      </a:cubicBezTo>
                      <a:cubicBezTo>
                        <a:pt x="3232" y="4647"/>
                        <a:pt x="4125" y="5390"/>
                        <a:pt x="5145" y="5327"/>
                      </a:cubicBezTo>
                      <a:cubicBezTo>
                        <a:pt x="8846" y="5443"/>
                        <a:pt x="12547" y="5559"/>
                        <a:pt x="16247" y="5675"/>
                      </a:cubicBezTo>
                      <a:cubicBezTo>
                        <a:pt x="17266" y="5581"/>
                        <a:pt x="18017" y="4679"/>
                        <a:pt x="17925" y="3660"/>
                      </a:cubicBezTo>
                      <a:cubicBezTo>
                        <a:pt x="17803" y="2655"/>
                        <a:pt x="16919" y="1920"/>
                        <a:pt x="15909" y="19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8" name="Google Shape;2718;p39">
                  <a:extLst>
                    <a:ext uri="{FF2B5EF4-FFF2-40B4-BE49-F238E27FC236}">
                      <a16:creationId xmlns:a16="http://schemas.microsoft.com/office/drawing/2014/main" id="{546EDA8B-278A-B3D0-FEF2-1A0ACD782970}"/>
                    </a:ext>
                  </a:extLst>
                </p:cNvPr>
                <p:cNvSpPr/>
                <p:nvPr/>
              </p:nvSpPr>
              <p:spPr>
                <a:xfrm>
                  <a:off x="3229874" y="3144455"/>
                  <a:ext cx="12098" cy="1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0599" extrusionOk="0">
                      <a:moveTo>
                        <a:pt x="14635" y="9403"/>
                      </a:moveTo>
                      <a:cubicBezTo>
                        <a:pt x="11396" y="7218"/>
                        <a:pt x="8378" y="4722"/>
                        <a:pt x="5623" y="1951"/>
                      </a:cubicBezTo>
                      <a:cubicBezTo>
                        <a:pt x="4965" y="1407"/>
                        <a:pt x="3991" y="1496"/>
                        <a:pt x="3442" y="2151"/>
                      </a:cubicBezTo>
                      <a:cubicBezTo>
                        <a:pt x="2919" y="2816"/>
                        <a:pt x="3007" y="3773"/>
                        <a:pt x="3642" y="4332"/>
                      </a:cubicBezTo>
                      <a:cubicBezTo>
                        <a:pt x="6378" y="7121"/>
                        <a:pt x="9380" y="9636"/>
                        <a:pt x="12604" y="11842"/>
                      </a:cubicBezTo>
                      <a:cubicBezTo>
                        <a:pt x="13284" y="12382"/>
                        <a:pt x="14268" y="12292"/>
                        <a:pt x="14839" y="11638"/>
                      </a:cubicBezTo>
                      <a:cubicBezTo>
                        <a:pt x="15390" y="10961"/>
                        <a:pt x="15299" y="9969"/>
                        <a:pt x="14635" y="94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9" name="Google Shape;2719;p39">
                  <a:extLst>
                    <a:ext uri="{FF2B5EF4-FFF2-40B4-BE49-F238E27FC236}">
                      <a16:creationId xmlns:a16="http://schemas.microsoft.com/office/drawing/2014/main" id="{9DAF2D25-B470-490B-6E63-4731DD7120D7}"/>
                    </a:ext>
                  </a:extLst>
                </p:cNvPr>
                <p:cNvSpPr/>
                <p:nvPr/>
              </p:nvSpPr>
              <p:spPr>
                <a:xfrm>
                  <a:off x="3250879" y="3142507"/>
                  <a:ext cx="17737" cy="11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7" h="11209" extrusionOk="0">
                      <a:moveTo>
                        <a:pt x="20080" y="10253"/>
                      </a:moveTo>
                      <a:cubicBezTo>
                        <a:pt x="14677" y="8005"/>
                        <a:pt x="9538" y="5169"/>
                        <a:pt x="4755" y="1797"/>
                      </a:cubicBezTo>
                      <a:cubicBezTo>
                        <a:pt x="3726" y="1049"/>
                        <a:pt x="2451" y="2560"/>
                        <a:pt x="3483" y="3326"/>
                      </a:cubicBezTo>
                      <a:cubicBezTo>
                        <a:pt x="8284" y="6994"/>
                        <a:pt x="13468" y="10130"/>
                        <a:pt x="18946" y="12678"/>
                      </a:cubicBezTo>
                      <a:cubicBezTo>
                        <a:pt x="20521" y="13383"/>
                        <a:pt x="21661" y="10940"/>
                        <a:pt x="20080" y="102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0" name="Google Shape;2720;p39">
                  <a:extLst>
                    <a:ext uri="{FF2B5EF4-FFF2-40B4-BE49-F238E27FC236}">
                      <a16:creationId xmlns:a16="http://schemas.microsoft.com/office/drawing/2014/main" id="{20C8514C-819F-2016-A5C0-5101DAE1CACC}"/>
                    </a:ext>
                  </a:extLst>
                </p:cNvPr>
                <p:cNvSpPr/>
                <p:nvPr/>
              </p:nvSpPr>
              <p:spPr>
                <a:xfrm>
                  <a:off x="3306034" y="3180193"/>
                  <a:ext cx="18736" cy="14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6" h="14436" extrusionOk="0">
                      <a:moveTo>
                        <a:pt x="19359" y="1949"/>
                      </a:moveTo>
                      <a:cubicBezTo>
                        <a:pt x="14392" y="5964"/>
                        <a:pt x="9199" y="9692"/>
                        <a:pt x="3807" y="13115"/>
                      </a:cubicBezTo>
                      <a:cubicBezTo>
                        <a:pt x="2041" y="14236"/>
                        <a:pt x="3933" y="16884"/>
                        <a:pt x="5696" y="15759"/>
                      </a:cubicBezTo>
                      <a:cubicBezTo>
                        <a:pt x="11082" y="12326"/>
                        <a:pt x="16267" y="8588"/>
                        <a:pt x="21226" y="4564"/>
                      </a:cubicBezTo>
                      <a:cubicBezTo>
                        <a:pt x="22822" y="3269"/>
                        <a:pt x="20973" y="645"/>
                        <a:pt x="19359" y="19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1" name="Google Shape;2721;p39">
                  <a:extLst>
                    <a:ext uri="{FF2B5EF4-FFF2-40B4-BE49-F238E27FC236}">
                      <a16:creationId xmlns:a16="http://schemas.microsoft.com/office/drawing/2014/main" id="{00739547-8782-631C-9672-444C4EF3864F}"/>
                    </a:ext>
                  </a:extLst>
                </p:cNvPr>
                <p:cNvSpPr/>
                <p:nvPr/>
              </p:nvSpPr>
              <p:spPr>
                <a:xfrm>
                  <a:off x="3329757" y="3184340"/>
                  <a:ext cx="16466" cy="15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6" h="15990" extrusionOk="0">
                      <a:moveTo>
                        <a:pt x="18709" y="1888"/>
                      </a:moveTo>
                      <a:cubicBezTo>
                        <a:pt x="17936" y="1387"/>
                        <a:pt x="16911" y="1543"/>
                        <a:pt x="16322" y="2250"/>
                      </a:cubicBezTo>
                      <a:cubicBezTo>
                        <a:pt x="13158" y="7110"/>
                        <a:pt x="8907" y="11166"/>
                        <a:pt x="3904" y="14098"/>
                      </a:cubicBezTo>
                      <a:cubicBezTo>
                        <a:pt x="3044" y="14723"/>
                        <a:pt x="2844" y="15922"/>
                        <a:pt x="3454" y="16792"/>
                      </a:cubicBezTo>
                      <a:cubicBezTo>
                        <a:pt x="4087" y="17640"/>
                        <a:pt x="5275" y="17838"/>
                        <a:pt x="6148" y="17242"/>
                      </a:cubicBezTo>
                      <a:cubicBezTo>
                        <a:pt x="11546" y="14021"/>
                        <a:pt x="16089" y="9549"/>
                        <a:pt x="19395" y="4203"/>
                      </a:cubicBezTo>
                      <a:cubicBezTo>
                        <a:pt x="19786" y="3369"/>
                        <a:pt x="19491" y="2374"/>
                        <a:pt x="18709" y="18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2" name="Google Shape;2722;p39">
                  <a:extLst>
                    <a:ext uri="{FF2B5EF4-FFF2-40B4-BE49-F238E27FC236}">
                      <a16:creationId xmlns:a16="http://schemas.microsoft.com/office/drawing/2014/main" id="{30492DC1-7990-1EBA-5CFF-C7F10438AE7C}"/>
                    </a:ext>
                  </a:extLst>
                </p:cNvPr>
                <p:cNvSpPr/>
                <p:nvPr/>
              </p:nvSpPr>
              <p:spPr>
                <a:xfrm>
                  <a:off x="3319963" y="3139879"/>
                  <a:ext cx="7549" cy="10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9" h="10662" extrusionOk="0">
                      <a:moveTo>
                        <a:pt x="9684" y="1740"/>
                      </a:moveTo>
                      <a:cubicBezTo>
                        <a:pt x="8841" y="1372"/>
                        <a:pt x="7857" y="1728"/>
                        <a:pt x="7446" y="2551"/>
                      </a:cubicBezTo>
                      <a:cubicBezTo>
                        <a:pt x="6051" y="4983"/>
                        <a:pt x="4655" y="7416"/>
                        <a:pt x="3259" y="9848"/>
                      </a:cubicBezTo>
                      <a:cubicBezTo>
                        <a:pt x="2866" y="10699"/>
                        <a:pt x="3231" y="11708"/>
                        <a:pt x="4079" y="12110"/>
                      </a:cubicBezTo>
                      <a:cubicBezTo>
                        <a:pt x="4931" y="12484"/>
                        <a:pt x="5927" y="12123"/>
                        <a:pt x="6341" y="11290"/>
                      </a:cubicBezTo>
                      <a:cubicBezTo>
                        <a:pt x="7726" y="8852"/>
                        <a:pt x="9110" y="6415"/>
                        <a:pt x="10494" y="3978"/>
                      </a:cubicBezTo>
                      <a:cubicBezTo>
                        <a:pt x="10883" y="3136"/>
                        <a:pt x="10521" y="2138"/>
                        <a:pt x="9684" y="17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3" name="Google Shape;2723;p39">
                  <a:extLst>
                    <a:ext uri="{FF2B5EF4-FFF2-40B4-BE49-F238E27FC236}">
                      <a16:creationId xmlns:a16="http://schemas.microsoft.com/office/drawing/2014/main" id="{5B783777-5FEC-2C45-38B9-16D4C2D38B82}"/>
                    </a:ext>
                  </a:extLst>
                </p:cNvPr>
                <p:cNvSpPr/>
                <p:nvPr/>
              </p:nvSpPr>
              <p:spPr>
                <a:xfrm>
                  <a:off x="3302337" y="3127838"/>
                  <a:ext cx="7189" cy="9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9" h="9559" extrusionOk="0">
                      <a:moveTo>
                        <a:pt x="9449" y="1726"/>
                      </a:moveTo>
                      <a:cubicBezTo>
                        <a:pt x="8712" y="1396"/>
                        <a:pt x="7846" y="1710"/>
                        <a:pt x="7492" y="2435"/>
                      </a:cubicBezTo>
                      <a:cubicBezTo>
                        <a:pt x="7225" y="3027"/>
                        <a:pt x="6938" y="3609"/>
                        <a:pt x="6631" y="4180"/>
                      </a:cubicBezTo>
                      <a:cubicBezTo>
                        <a:pt x="6476" y="4465"/>
                        <a:pt x="6317" y="4746"/>
                        <a:pt x="6152" y="5025"/>
                      </a:cubicBezTo>
                      <a:cubicBezTo>
                        <a:pt x="6070" y="5166"/>
                        <a:pt x="5986" y="5304"/>
                        <a:pt x="5901" y="5441"/>
                      </a:cubicBezTo>
                      <a:cubicBezTo>
                        <a:pt x="5864" y="5502"/>
                        <a:pt x="5825" y="5562"/>
                        <a:pt x="5788" y="5623"/>
                      </a:cubicBezTo>
                      <a:cubicBezTo>
                        <a:pt x="5785" y="5627"/>
                        <a:pt x="5790" y="5620"/>
                        <a:pt x="5787" y="5625"/>
                      </a:cubicBezTo>
                      <a:cubicBezTo>
                        <a:pt x="5080" y="6711"/>
                        <a:pt x="4295" y="7746"/>
                        <a:pt x="3441" y="8721"/>
                      </a:cubicBezTo>
                      <a:cubicBezTo>
                        <a:pt x="2921" y="9356"/>
                        <a:pt x="3007" y="10290"/>
                        <a:pt x="3633" y="10820"/>
                      </a:cubicBezTo>
                      <a:cubicBezTo>
                        <a:pt x="4270" y="11331"/>
                        <a:pt x="5198" y="11247"/>
                        <a:pt x="5733" y="10628"/>
                      </a:cubicBezTo>
                      <a:cubicBezTo>
                        <a:pt x="7544" y="8546"/>
                        <a:pt x="9035" y="6205"/>
                        <a:pt x="10158" y="3684"/>
                      </a:cubicBezTo>
                      <a:cubicBezTo>
                        <a:pt x="10490" y="2947"/>
                        <a:pt x="10176" y="2079"/>
                        <a:pt x="9449" y="17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24" name="Google Shape;2724;p39">
            <a:extLst>
              <a:ext uri="{FF2B5EF4-FFF2-40B4-BE49-F238E27FC236}">
                <a16:creationId xmlns:a16="http://schemas.microsoft.com/office/drawing/2014/main" id="{8C938062-4C8A-2B2F-FFA7-8DE9460B731F}"/>
              </a:ext>
            </a:extLst>
          </p:cNvPr>
          <p:cNvGrpSpPr/>
          <p:nvPr/>
        </p:nvGrpSpPr>
        <p:grpSpPr>
          <a:xfrm>
            <a:off x="-1797242" y="1688114"/>
            <a:ext cx="9882916" cy="5128186"/>
            <a:chOff x="-1797242" y="1688114"/>
            <a:chExt cx="9882916" cy="5128186"/>
          </a:xfrm>
        </p:grpSpPr>
        <p:sp>
          <p:nvSpPr>
            <p:cNvPr id="2725" name="Google Shape;2725;p39">
              <a:extLst>
                <a:ext uri="{FF2B5EF4-FFF2-40B4-BE49-F238E27FC236}">
                  <a16:creationId xmlns:a16="http://schemas.microsoft.com/office/drawing/2014/main" id="{9C0F0142-34AB-1BF2-7516-ECB55D0A8E37}"/>
                </a:ext>
              </a:extLst>
            </p:cNvPr>
            <p:cNvSpPr/>
            <p:nvPr/>
          </p:nvSpPr>
          <p:spPr>
            <a:xfrm rot="-3157307">
              <a:off x="4808203" y="3977620"/>
              <a:ext cx="2746591" cy="2403193"/>
            </a:xfrm>
            <a:custGeom>
              <a:avLst/>
              <a:gdLst/>
              <a:ahLst/>
              <a:cxnLst/>
              <a:rect l="l" t="t" r="r" b="b"/>
              <a:pathLst>
                <a:path w="1392387" h="1299525" extrusionOk="0">
                  <a:moveTo>
                    <a:pt x="1301411" y="724824"/>
                  </a:moveTo>
                  <a:cubicBezTo>
                    <a:pt x="1378667" y="847224"/>
                    <a:pt x="1438251" y="1003960"/>
                    <a:pt x="1355653" y="1123495"/>
                  </a:cubicBezTo>
                  <a:cubicBezTo>
                    <a:pt x="1320647" y="1174154"/>
                    <a:pt x="1264303" y="1210050"/>
                    <a:pt x="1205140" y="1236882"/>
                  </a:cubicBezTo>
                  <a:cubicBezTo>
                    <a:pt x="969741" y="1343639"/>
                    <a:pt x="666634" y="1315262"/>
                    <a:pt x="460630" y="1167182"/>
                  </a:cubicBezTo>
                  <a:cubicBezTo>
                    <a:pt x="360540" y="1095235"/>
                    <a:pt x="284710" y="1000035"/>
                    <a:pt x="212257" y="904922"/>
                  </a:cubicBezTo>
                  <a:cubicBezTo>
                    <a:pt x="37585" y="675614"/>
                    <a:pt x="-113891" y="332680"/>
                    <a:pt x="131268" y="90691"/>
                  </a:cubicBezTo>
                  <a:cubicBezTo>
                    <a:pt x="367916" y="-142898"/>
                    <a:pt x="730858" y="139140"/>
                    <a:pt x="919192" y="294229"/>
                  </a:cubicBezTo>
                  <a:cubicBezTo>
                    <a:pt x="1070358" y="418712"/>
                    <a:pt x="1200158" y="564405"/>
                    <a:pt x="1301411" y="7248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39">
              <a:extLst>
                <a:ext uri="{FF2B5EF4-FFF2-40B4-BE49-F238E27FC236}">
                  <a16:creationId xmlns:a16="http://schemas.microsoft.com/office/drawing/2014/main" id="{C2A6BD83-BAD8-A4C2-C001-FA7CC1EA1915}"/>
                </a:ext>
              </a:extLst>
            </p:cNvPr>
            <p:cNvSpPr/>
            <p:nvPr/>
          </p:nvSpPr>
          <p:spPr>
            <a:xfrm rot="1930824">
              <a:off x="-1350746" y="2332626"/>
              <a:ext cx="3167501" cy="2590372"/>
            </a:xfrm>
            <a:custGeom>
              <a:avLst/>
              <a:gdLst/>
              <a:ahLst/>
              <a:cxnLst/>
              <a:rect l="l" t="t" r="r" b="b"/>
              <a:pathLst>
                <a:path w="1352280" h="1105890" extrusionOk="0">
                  <a:moveTo>
                    <a:pt x="42681" y="67666"/>
                  </a:moveTo>
                  <a:cubicBezTo>
                    <a:pt x="156372" y="42382"/>
                    <a:pt x="270936" y="111573"/>
                    <a:pt x="335431" y="201809"/>
                  </a:cubicBezTo>
                  <a:cubicBezTo>
                    <a:pt x="412476" y="309604"/>
                    <a:pt x="421582" y="478934"/>
                    <a:pt x="561359" y="532902"/>
                  </a:cubicBezTo>
                  <a:cubicBezTo>
                    <a:pt x="614866" y="553561"/>
                    <a:pt x="671085" y="544195"/>
                    <a:pt x="725638" y="533211"/>
                  </a:cubicBezTo>
                  <a:cubicBezTo>
                    <a:pt x="767681" y="524746"/>
                    <a:pt x="822671" y="507686"/>
                    <a:pt x="862668" y="531357"/>
                  </a:cubicBezTo>
                  <a:cubicBezTo>
                    <a:pt x="910212" y="559495"/>
                    <a:pt x="914475" y="630951"/>
                    <a:pt x="941906" y="674589"/>
                  </a:cubicBezTo>
                  <a:cubicBezTo>
                    <a:pt x="958273" y="700627"/>
                    <a:pt x="981790" y="720046"/>
                    <a:pt x="1011128" y="729613"/>
                  </a:cubicBezTo>
                  <a:cubicBezTo>
                    <a:pt x="1041141" y="739401"/>
                    <a:pt x="1073541" y="736519"/>
                    <a:pt x="1104560" y="735907"/>
                  </a:cubicBezTo>
                  <a:cubicBezTo>
                    <a:pt x="1173205" y="734551"/>
                    <a:pt x="1226494" y="771697"/>
                    <a:pt x="1259821" y="830674"/>
                  </a:cubicBezTo>
                  <a:cubicBezTo>
                    <a:pt x="1301537" y="904494"/>
                    <a:pt x="1297364" y="995913"/>
                    <a:pt x="1290927" y="1077535"/>
                  </a:cubicBezTo>
                  <a:cubicBezTo>
                    <a:pt x="1289608" y="1094259"/>
                    <a:pt x="1307279" y="1107773"/>
                    <a:pt x="1322643" y="1107481"/>
                  </a:cubicBezTo>
                  <a:cubicBezTo>
                    <a:pt x="1340796" y="1107135"/>
                    <a:pt x="1351283" y="1092291"/>
                    <a:pt x="1352587" y="1075764"/>
                  </a:cubicBezTo>
                  <a:cubicBezTo>
                    <a:pt x="1363581" y="936348"/>
                    <a:pt x="1347761" y="758617"/>
                    <a:pt x="1201505" y="692587"/>
                  </a:cubicBezTo>
                  <a:cubicBezTo>
                    <a:pt x="1171953" y="679246"/>
                    <a:pt x="1141169" y="673916"/>
                    <a:pt x="1108856" y="674154"/>
                  </a:cubicBezTo>
                  <a:cubicBezTo>
                    <a:pt x="1080021" y="674367"/>
                    <a:pt x="1045897" y="680691"/>
                    <a:pt x="1019297" y="666593"/>
                  </a:cubicBezTo>
                  <a:cubicBezTo>
                    <a:pt x="994708" y="653562"/>
                    <a:pt x="984102" y="624463"/>
                    <a:pt x="974777" y="599942"/>
                  </a:cubicBezTo>
                  <a:cubicBezTo>
                    <a:pt x="963991" y="571579"/>
                    <a:pt x="953986" y="541458"/>
                    <a:pt x="935757" y="516819"/>
                  </a:cubicBezTo>
                  <a:cubicBezTo>
                    <a:pt x="855843" y="408810"/>
                    <a:pt x="728243" y="488937"/>
                    <a:pt x="622311" y="483771"/>
                  </a:cubicBezTo>
                  <a:cubicBezTo>
                    <a:pt x="559154" y="480691"/>
                    <a:pt x="515327" y="429806"/>
                    <a:pt x="487535" y="377686"/>
                  </a:cubicBezTo>
                  <a:cubicBezTo>
                    <a:pt x="451512" y="310128"/>
                    <a:pt x="433673" y="234353"/>
                    <a:pt x="389161" y="171091"/>
                  </a:cubicBezTo>
                  <a:cubicBezTo>
                    <a:pt x="307829" y="55499"/>
                    <a:pt x="167664" y="-23110"/>
                    <a:pt x="24590" y="8708"/>
                  </a:cubicBezTo>
                  <a:cubicBezTo>
                    <a:pt x="-14156" y="17325"/>
                    <a:pt x="4134" y="76239"/>
                    <a:pt x="42681" y="676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65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7" name="Google Shape;6327;p7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6329" name="Google Shape;6329;p72"/>
          <p:cNvSpPr txBox="1">
            <a:spLocks noGrp="1"/>
          </p:cNvSpPr>
          <p:nvPr>
            <p:ph type="subTitle" idx="2"/>
          </p:nvPr>
        </p:nvSpPr>
        <p:spPr>
          <a:xfrm>
            <a:off x="720000" y="1079575"/>
            <a:ext cx="6892912" cy="3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CA" dirty="0">
                <a:hlinkClick r:id="rId3"/>
              </a:rPr>
              <a:t>https://www.uoguelph.ca/healthy-campus/food-security/</a:t>
            </a:r>
            <a:endParaRPr lang="en-CA" dirty="0"/>
          </a:p>
          <a:p>
            <a:pPr marL="0" lvl="0" indent="0">
              <a:buNone/>
            </a:pPr>
            <a:r>
              <a:rPr lang="en-CA" dirty="0">
                <a:hlinkClick r:id="rId4"/>
              </a:rPr>
              <a:t>https://wellness.uoguelph.ca/nutrition</a:t>
            </a:r>
            <a:r>
              <a:rPr lang="en-CA" dirty="0"/>
              <a:t> </a:t>
            </a:r>
          </a:p>
          <a:p>
            <a:pPr marL="0" lvl="0" indent="0">
              <a:buNone/>
            </a:pPr>
            <a:r>
              <a:rPr lang="en-CA" dirty="0">
                <a:hlinkClick r:id="rId5"/>
              </a:rPr>
              <a:t>https://www.gwpoverty.ca/foodaccessmap/</a:t>
            </a:r>
            <a:r>
              <a:rPr lang="en-CA" dirty="0"/>
              <a:t> </a:t>
            </a:r>
          </a:p>
          <a:p>
            <a:pPr marL="0" lvl="0" indent="0">
              <a:buNone/>
            </a:pPr>
            <a:r>
              <a:rPr lang="en-CA" dirty="0">
                <a:hlinkClick r:id="rId6"/>
              </a:rPr>
              <a:t>https://www.gwpoverty.ca/wp-content/uploads/2025/12/Guelph-Food-Access-Guide-December-18th-2025.pdf</a:t>
            </a:r>
            <a:r>
              <a:rPr lang="en-CA" dirty="0"/>
              <a:t> </a:t>
            </a:r>
          </a:p>
          <a:p>
            <a:pPr marL="0" lvl="0" indent="0">
              <a:buNone/>
            </a:pPr>
            <a:r>
              <a:rPr lang="en-CA" dirty="0">
                <a:hlinkClick r:id="rId7"/>
              </a:rPr>
              <a:t>https://www.gwpoverty.ca/access-guides/</a:t>
            </a:r>
            <a:r>
              <a:rPr lang="en-CA" dirty="0"/>
              <a:t> </a:t>
            </a:r>
          </a:p>
          <a:p>
            <a:pPr marL="0" lvl="0" indent="0">
              <a:buNone/>
            </a:pPr>
            <a:r>
              <a:rPr lang="en-CA" dirty="0">
                <a:hlinkClick r:id="rId8"/>
              </a:rPr>
              <a:t>https://csaonline.ca/services/guelph-student-foodbank/</a:t>
            </a:r>
            <a:r>
              <a:rPr lang="en-CA" dirty="0"/>
              <a:t> </a:t>
            </a:r>
          </a:p>
          <a:p>
            <a:pPr marL="0" lvl="0" indent="0">
              <a:buNone/>
            </a:pPr>
            <a:r>
              <a:rPr lang="en-CA" dirty="0">
                <a:hlinkClick r:id="rId9"/>
              </a:rPr>
              <a:t>https://www.cesinstitute.ca/u-g-food-market-sliding-scale-market-university-guelph</a:t>
            </a:r>
            <a:r>
              <a:rPr lang="en-CA" dirty="0"/>
              <a:t> </a:t>
            </a:r>
          </a:p>
          <a:p>
            <a:pPr marL="0" lvl="0" indent="0">
              <a:buNone/>
            </a:pPr>
            <a:r>
              <a:rPr lang="en-CA" dirty="0">
                <a:hlinkClick r:id="rId10"/>
              </a:rPr>
              <a:t>https://wellness.uoguelph.ca/system/files/Campus%20Food%20Access%20Guide%20%282025%29.pdf</a:t>
            </a:r>
            <a:r>
              <a:rPr lang="en-CA" dirty="0"/>
              <a:t> </a:t>
            </a:r>
          </a:p>
          <a:p>
            <a:pPr marL="0" lvl="0" indent="0">
              <a:buNone/>
            </a:pPr>
            <a:r>
              <a:rPr lang="en-CA" dirty="0">
                <a:hlinkClick r:id="rId11"/>
              </a:rPr>
              <a:t>https://theseedguelph.ca/</a:t>
            </a:r>
            <a:r>
              <a:rPr lang="en-CA" dirty="0"/>
              <a:t> 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46"/>
          <p:cNvSpPr txBox="1">
            <a:spLocks noGrp="1"/>
          </p:cNvSpPr>
          <p:nvPr>
            <p:ph type="title"/>
          </p:nvPr>
        </p:nvSpPr>
        <p:spPr>
          <a:xfrm>
            <a:off x="944012" y="725660"/>
            <a:ext cx="3771000" cy="1864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Thanks! </a:t>
            </a:r>
            <a:endParaRPr dirty="0"/>
          </a:p>
        </p:txBody>
      </p:sp>
      <p:grpSp>
        <p:nvGrpSpPr>
          <p:cNvPr id="3037" name="Google Shape;3037;p46"/>
          <p:cNvGrpSpPr/>
          <p:nvPr/>
        </p:nvGrpSpPr>
        <p:grpSpPr>
          <a:xfrm>
            <a:off x="4413205" y="1038020"/>
            <a:ext cx="4235580" cy="3673369"/>
            <a:chOff x="4413205" y="1038020"/>
            <a:chExt cx="4235580" cy="3673369"/>
          </a:xfrm>
        </p:grpSpPr>
        <p:grpSp>
          <p:nvGrpSpPr>
            <p:cNvPr id="3038" name="Google Shape;3038;p46"/>
            <p:cNvGrpSpPr/>
            <p:nvPr/>
          </p:nvGrpSpPr>
          <p:grpSpPr>
            <a:xfrm rot="217754">
              <a:off x="5202616" y="1118955"/>
              <a:ext cx="993021" cy="1214665"/>
              <a:chOff x="1048321" y="4074287"/>
              <a:chExt cx="993016" cy="1214659"/>
            </a:xfrm>
          </p:grpSpPr>
          <p:sp>
            <p:nvSpPr>
              <p:cNvPr id="3039" name="Google Shape;3039;p46"/>
              <p:cNvSpPr/>
              <p:nvPr/>
            </p:nvSpPr>
            <p:spPr>
              <a:xfrm rot="313067">
                <a:off x="1258538" y="4079580"/>
                <a:ext cx="126328" cy="218031"/>
              </a:xfrm>
              <a:custGeom>
                <a:avLst/>
                <a:gdLst/>
                <a:ahLst/>
                <a:cxnLst/>
                <a:rect l="l" t="t" r="r" b="b"/>
                <a:pathLst>
                  <a:path w="45499" h="78527" extrusionOk="0">
                    <a:moveTo>
                      <a:pt x="18871" y="69252"/>
                    </a:moveTo>
                    <a:cubicBezTo>
                      <a:pt x="18871" y="69252"/>
                      <a:pt x="11750" y="49662"/>
                      <a:pt x="22882" y="38567"/>
                    </a:cubicBezTo>
                    <a:cubicBezTo>
                      <a:pt x="34014" y="27473"/>
                      <a:pt x="41003" y="28655"/>
                      <a:pt x="41003" y="28655"/>
                    </a:cubicBezTo>
                    <a:cubicBezTo>
                      <a:pt x="41003" y="28655"/>
                      <a:pt x="50093" y="20960"/>
                      <a:pt x="42732" y="8607"/>
                    </a:cubicBezTo>
                    <a:cubicBezTo>
                      <a:pt x="35372" y="-3747"/>
                      <a:pt x="24519" y="1354"/>
                      <a:pt x="24519" y="1354"/>
                    </a:cubicBezTo>
                    <a:cubicBezTo>
                      <a:pt x="24519" y="1354"/>
                      <a:pt x="-523" y="19285"/>
                      <a:pt x="121" y="45864"/>
                    </a:cubicBezTo>
                    <a:cubicBezTo>
                      <a:pt x="765" y="72443"/>
                      <a:pt x="14157" y="78838"/>
                      <a:pt x="14157" y="78838"/>
                    </a:cubicBezTo>
                    <a:lnTo>
                      <a:pt x="18871" y="69252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0" name="Google Shape;3040;p46"/>
              <p:cNvSpPr/>
              <p:nvPr/>
            </p:nvSpPr>
            <p:spPr>
              <a:xfrm rot="313067">
                <a:off x="1091775" y="4252870"/>
                <a:ext cx="906107" cy="996940"/>
              </a:xfrm>
              <a:custGeom>
                <a:avLst/>
                <a:gdLst/>
                <a:ahLst/>
                <a:cxnLst/>
                <a:rect l="l" t="t" r="r" b="b"/>
                <a:pathLst>
                  <a:path w="326348" h="359063" extrusionOk="0">
                    <a:moveTo>
                      <a:pt x="68206" y="7600"/>
                    </a:moveTo>
                    <a:cubicBezTo>
                      <a:pt x="68206" y="7600"/>
                      <a:pt x="45499" y="-1892"/>
                      <a:pt x="31273" y="12746"/>
                    </a:cubicBezTo>
                    <a:cubicBezTo>
                      <a:pt x="31273" y="12746"/>
                      <a:pt x="11210" y="7105"/>
                      <a:pt x="4128" y="29787"/>
                    </a:cubicBezTo>
                    <a:cubicBezTo>
                      <a:pt x="4128" y="29787"/>
                      <a:pt x="-14200" y="95015"/>
                      <a:pt x="27418" y="186242"/>
                    </a:cubicBezTo>
                    <a:cubicBezTo>
                      <a:pt x="69036" y="277468"/>
                      <a:pt x="151709" y="367192"/>
                      <a:pt x="259279" y="358831"/>
                    </a:cubicBezTo>
                    <a:cubicBezTo>
                      <a:pt x="352431" y="351592"/>
                      <a:pt x="327554" y="319185"/>
                      <a:pt x="308348" y="321862"/>
                    </a:cubicBezTo>
                    <a:cubicBezTo>
                      <a:pt x="289143" y="324538"/>
                      <a:pt x="212910" y="331691"/>
                      <a:pt x="149166" y="225624"/>
                    </a:cubicBezTo>
                    <a:cubicBezTo>
                      <a:pt x="98202" y="140822"/>
                      <a:pt x="120030" y="87762"/>
                      <a:pt x="107023" y="31117"/>
                    </a:cubicBezTo>
                    <a:cubicBezTo>
                      <a:pt x="95374" y="-19612"/>
                      <a:pt x="68206" y="7600"/>
                      <a:pt x="68206" y="7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1" name="Google Shape;3041;p46"/>
              <p:cNvSpPr/>
              <p:nvPr/>
            </p:nvSpPr>
            <p:spPr>
              <a:xfrm rot="313067">
                <a:off x="1282570" y="4261641"/>
                <a:ext cx="716916" cy="950092"/>
              </a:xfrm>
              <a:custGeom>
                <a:avLst/>
                <a:gdLst/>
                <a:ahLst/>
                <a:cxnLst/>
                <a:rect l="l" t="t" r="r" b="b"/>
                <a:pathLst>
                  <a:path w="258208" h="342190" extrusionOk="0">
                    <a:moveTo>
                      <a:pt x="23844" y="24480"/>
                    </a:moveTo>
                    <a:cubicBezTo>
                      <a:pt x="29781" y="51977"/>
                      <a:pt x="519" y="155491"/>
                      <a:pt x="73947" y="258857"/>
                    </a:cubicBezTo>
                    <a:cubicBezTo>
                      <a:pt x="147376" y="362223"/>
                      <a:pt x="228774" y="321653"/>
                      <a:pt x="247531" y="326571"/>
                    </a:cubicBezTo>
                    <a:cubicBezTo>
                      <a:pt x="259897" y="329814"/>
                      <a:pt x="258780" y="337017"/>
                      <a:pt x="253541" y="342501"/>
                    </a:cubicBezTo>
                    <a:cubicBezTo>
                      <a:pt x="265783" y="331685"/>
                      <a:pt x="251984" y="320226"/>
                      <a:pt x="240250" y="321861"/>
                    </a:cubicBezTo>
                    <a:cubicBezTo>
                      <a:pt x="221044" y="324537"/>
                      <a:pt x="144811" y="331690"/>
                      <a:pt x="81067" y="225624"/>
                    </a:cubicBezTo>
                    <a:cubicBezTo>
                      <a:pt x="30103" y="140822"/>
                      <a:pt x="51932" y="87761"/>
                      <a:pt x="38924" y="31118"/>
                    </a:cubicBezTo>
                    <a:cubicBezTo>
                      <a:pt x="30897" y="-3840"/>
                      <a:pt x="15504" y="-1787"/>
                      <a:pt x="6705" y="2869"/>
                    </a:cubicBezTo>
                    <a:lnTo>
                      <a:pt x="109" y="7599"/>
                    </a:lnTo>
                    <a:cubicBezTo>
                      <a:pt x="109" y="7599"/>
                      <a:pt x="17906" y="-3016"/>
                      <a:pt x="23844" y="24480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42" name="Google Shape;3042;p46"/>
              <p:cNvGrpSpPr/>
              <p:nvPr/>
            </p:nvGrpSpPr>
            <p:grpSpPr>
              <a:xfrm rot="314580">
                <a:off x="1179916" y="4125173"/>
                <a:ext cx="528919" cy="1057826"/>
                <a:chOff x="6923935" y="3124833"/>
                <a:chExt cx="190511" cy="381018"/>
              </a:xfrm>
            </p:grpSpPr>
            <p:sp>
              <p:nvSpPr>
                <p:cNvPr id="3043" name="Google Shape;3043;p46"/>
                <p:cNvSpPr/>
                <p:nvPr/>
              </p:nvSpPr>
              <p:spPr>
                <a:xfrm>
                  <a:off x="7046162" y="3463727"/>
                  <a:ext cx="32606" cy="26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6" h="26895" extrusionOk="0">
                      <a:moveTo>
                        <a:pt x="31362" y="22055"/>
                      </a:moveTo>
                      <a:cubicBezTo>
                        <a:pt x="21467" y="16577"/>
                        <a:pt x="12536" y="9515"/>
                        <a:pt x="4923" y="1148"/>
                      </a:cubicBezTo>
                      <a:cubicBezTo>
                        <a:pt x="3833" y="42"/>
                        <a:pt x="2052" y="30"/>
                        <a:pt x="946" y="1120"/>
                      </a:cubicBezTo>
                      <a:cubicBezTo>
                        <a:pt x="-106" y="2158"/>
                        <a:pt x="-176" y="3834"/>
                        <a:pt x="787" y="4956"/>
                      </a:cubicBezTo>
                      <a:cubicBezTo>
                        <a:pt x="8736" y="13700"/>
                        <a:pt x="18058" y="21087"/>
                        <a:pt x="28386" y="26827"/>
                      </a:cubicBezTo>
                      <a:cubicBezTo>
                        <a:pt x="31534" y="28574"/>
                        <a:pt x="34539" y="23817"/>
                        <a:pt x="31362" y="220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4" name="Google Shape;3044;p46"/>
                <p:cNvSpPr/>
                <p:nvPr/>
              </p:nvSpPr>
              <p:spPr>
                <a:xfrm>
                  <a:off x="7086022" y="3493036"/>
                  <a:ext cx="28424" cy="12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4" h="12815" extrusionOk="0">
                      <a:moveTo>
                        <a:pt x="28421" y="11147"/>
                      </a:moveTo>
                      <a:cubicBezTo>
                        <a:pt x="28847" y="9665"/>
                        <a:pt x="28024" y="8112"/>
                        <a:pt x="26559" y="7633"/>
                      </a:cubicBezTo>
                      <a:cubicBezTo>
                        <a:pt x="18954" y="5234"/>
                        <a:pt x="11350" y="2835"/>
                        <a:pt x="3746" y="435"/>
                      </a:cubicBezTo>
                      <a:cubicBezTo>
                        <a:pt x="2262" y="-21"/>
                        <a:pt x="689" y="813"/>
                        <a:pt x="233" y="2298"/>
                      </a:cubicBezTo>
                      <a:cubicBezTo>
                        <a:pt x="-223" y="3782"/>
                        <a:pt x="611" y="5356"/>
                        <a:pt x="2095" y="5812"/>
                      </a:cubicBezTo>
                      <a:cubicBezTo>
                        <a:pt x="9700" y="8211"/>
                        <a:pt x="17305" y="10610"/>
                        <a:pt x="24909" y="13009"/>
                      </a:cubicBezTo>
                      <a:cubicBezTo>
                        <a:pt x="26391" y="13446"/>
                        <a:pt x="27951" y="12619"/>
                        <a:pt x="28421" y="111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5" name="Google Shape;3045;p46"/>
                <p:cNvSpPr/>
                <p:nvPr/>
              </p:nvSpPr>
              <p:spPr>
                <a:xfrm>
                  <a:off x="7005208" y="3426448"/>
                  <a:ext cx="22092" cy="1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2" h="18999" extrusionOk="0">
                      <a:moveTo>
                        <a:pt x="21788" y="18004"/>
                      </a:moveTo>
                      <a:cubicBezTo>
                        <a:pt x="22589" y="16683"/>
                        <a:pt x="22192" y="14964"/>
                        <a:pt x="20892" y="14129"/>
                      </a:cubicBezTo>
                      <a:cubicBezTo>
                        <a:pt x="15041" y="10551"/>
                        <a:pt x="9692" y="6209"/>
                        <a:pt x="4987" y="1218"/>
                      </a:cubicBezTo>
                      <a:cubicBezTo>
                        <a:pt x="3936" y="76"/>
                        <a:pt x="2158" y="1"/>
                        <a:pt x="1016" y="1053"/>
                      </a:cubicBezTo>
                      <a:cubicBezTo>
                        <a:pt x="-126" y="2104"/>
                        <a:pt x="-200" y="3883"/>
                        <a:pt x="851" y="5026"/>
                      </a:cubicBezTo>
                      <a:cubicBezTo>
                        <a:pt x="5912" y="10373"/>
                        <a:pt x="11648" y="15037"/>
                        <a:pt x="17915" y="18901"/>
                      </a:cubicBezTo>
                      <a:cubicBezTo>
                        <a:pt x="19236" y="19696"/>
                        <a:pt x="20950" y="19299"/>
                        <a:pt x="21788" y="180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6" name="Google Shape;3046;p46"/>
                <p:cNvSpPr/>
                <p:nvPr/>
              </p:nvSpPr>
              <p:spPr>
                <a:xfrm>
                  <a:off x="6965656" y="3200088"/>
                  <a:ext cx="10485" cy="2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5" h="28045" extrusionOk="0">
                      <a:moveTo>
                        <a:pt x="9374" y="26459"/>
                      </a:moveTo>
                      <a:cubicBezTo>
                        <a:pt x="11988" y="17819"/>
                        <a:pt x="10350" y="8451"/>
                        <a:pt x="4961" y="1211"/>
                      </a:cubicBezTo>
                      <a:cubicBezTo>
                        <a:pt x="3905" y="78"/>
                        <a:pt x="2135" y="4"/>
                        <a:pt x="989" y="1046"/>
                      </a:cubicBezTo>
                      <a:cubicBezTo>
                        <a:pt x="-118" y="2113"/>
                        <a:pt x="-190" y="3863"/>
                        <a:pt x="825" y="5018"/>
                      </a:cubicBezTo>
                      <a:cubicBezTo>
                        <a:pt x="4893" y="10766"/>
                        <a:pt x="6066" y="18075"/>
                        <a:pt x="4001" y="24807"/>
                      </a:cubicBezTo>
                      <a:cubicBezTo>
                        <a:pt x="3596" y="26307"/>
                        <a:pt x="4483" y="27852"/>
                        <a:pt x="5982" y="28258"/>
                      </a:cubicBezTo>
                      <a:cubicBezTo>
                        <a:pt x="7409" y="28644"/>
                        <a:pt x="8892" y="27858"/>
                        <a:pt x="9374" y="264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7" name="Google Shape;3047;p46"/>
                <p:cNvSpPr/>
                <p:nvPr/>
              </p:nvSpPr>
              <p:spPr>
                <a:xfrm>
                  <a:off x="6962163" y="3242181"/>
                  <a:ext cx="6502" cy="17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2" h="17945" extrusionOk="0">
                      <a:moveTo>
                        <a:pt x="6611" y="15561"/>
                      </a:moveTo>
                      <a:cubicBezTo>
                        <a:pt x="6316" y="11454"/>
                        <a:pt x="6021" y="7346"/>
                        <a:pt x="5724" y="3238"/>
                      </a:cubicBezTo>
                      <a:cubicBezTo>
                        <a:pt x="5730" y="2498"/>
                        <a:pt x="5467" y="1780"/>
                        <a:pt x="4985" y="1218"/>
                      </a:cubicBezTo>
                      <a:cubicBezTo>
                        <a:pt x="3933" y="75"/>
                        <a:pt x="2155" y="2"/>
                        <a:pt x="1013" y="1054"/>
                      </a:cubicBezTo>
                      <a:cubicBezTo>
                        <a:pt x="465" y="1558"/>
                        <a:pt x="140" y="2260"/>
                        <a:pt x="109" y="3005"/>
                      </a:cubicBezTo>
                      <a:cubicBezTo>
                        <a:pt x="403" y="7113"/>
                        <a:pt x="699" y="11220"/>
                        <a:pt x="995" y="15328"/>
                      </a:cubicBezTo>
                      <a:cubicBezTo>
                        <a:pt x="990" y="16069"/>
                        <a:pt x="1253" y="16786"/>
                        <a:pt x="1735" y="17348"/>
                      </a:cubicBezTo>
                      <a:cubicBezTo>
                        <a:pt x="2786" y="18491"/>
                        <a:pt x="4565" y="18564"/>
                        <a:pt x="5707" y="17512"/>
                      </a:cubicBezTo>
                      <a:cubicBezTo>
                        <a:pt x="6255" y="17008"/>
                        <a:pt x="6580" y="16306"/>
                        <a:pt x="6611" y="15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8" name="Google Shape;3048;p46"/>
                <p:cNvSpPr/>
                <p:nvPr/>
              </p:nvSpPr>
              <p:spPr>
                <a:xfrm>
                  <a:off x="6951674" y="3124833"/>
                  <a:ext cx="15477" cy="1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7" h="19044" extrusionOk="0">
                      <a:moveTo>
                        <a:pt x="3830" y="17693"/>
                      </a:moveTo>
                      <a:cubicBezTo>
                        <a:pt x="5172" y="11619"/>
                        <a:pt x="9132" y="6450"/>
                        <a:pt x="14647" y="3575"/>
                      </a:cubicBezTo>
                      <a:cubicBezTo>
                        <a:pt x="16574" y="2592"/>
                        <a:pt x="15246" y="-450"/>
                        <a:pt x="13266" y="488"/>
                      </a:cubicBezTo>
                      <a:cubicBezTo>
                        <a:pt x="6492" y="3715"/>
                        <a:pt x="1624" y="9936"/>
                        <a:pt x="118" y="17290"/>
                      </a:cubicBezTo>
                      <a:cubicBezTo>
                        <a:pt x="15" y="18313"/>
                        <a:pt x="752" y="19229"/>
                        <a:pt x="1772" y="19348"/>
                      </a:cubicBezTo>
                      <a:cubicBezTo>
                        <a:pt x="2790" y="19436"/>
                        <a:pt x="3698" y="18707"/>
                        <a:pt x="3830" y="176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49" name="Google Shape;3049;p46"/>
                <p:cNvSpPr/>
                <p:nvPr/>
              </p:nvSpPr>
              <p:spPr>
                <a:xfrm>
                  <a:off x="6945535" y="3149068"/>
                  <a:ext cx="6955" cy="1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5" h="13176" extrusionOk="0">
                      <a:moveTo>
                        <a:pt x="4144" y="12144"/>
                      </a:moveTo>
                      <a:cubicBezTo>
                        <a:pt x="5073" y="9104"/>
                        <a:pt x="6002" y="6063"/>
                        <a:pt x="6933" y="3023"/>
                      </a:cubicBezTo>
                      <a:cubicBezTo>
                        <a:pt x="7326" y="1991"/>
                        <a:pt x="6809" y="836"/>
                        <a:pt x="5778" y="442"/>
                      </a:cubicBezTo>
                      <a:cubicBezTo>
                        <a:pt x="4747" y="49"/>
                        <a:pt x="3591" y="566"/>
                        <a:pt x="3198" y="1598"/>
                      </a:cubicBezTo>
                      <a:cubicBezTo>
                        <a:pt x="2215" y="4616"/>
                        <a:pt x="1231" y="7636"/>
                        <a:pt x="246" y="10655"/>
                      </a:cubicBezTo>
                      <a:cubicBezTo>
                        <a:pt x="-165" y="11732"/>
                        <a:pt x="375" y="12938"/>
                        <a:pt x="1451" y="13349"/>
                      </a:cubicBezTo>
                      <a:cubicBezTo>
                        <a:pt x="2528" y="13761"/>
                        <a:pt x="3733" y="13221"/>
                        <a:pt x="4144" y="121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0" name="Google Shape;3050;p46"/>
                <p:cNvSpPr/>
                <p:nvPr/>
              </p:nvSpPr>
              <p:spPr>
                <a:xfrm>
                  <a:off x="6962969" y="3128022"/>
                  <a:ext cx="9506" cy="1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6" h="10720" extrusionOk="0">
                      <a:moveTo>
                        <a:pt x="3648" y="10231"/>
                      </a:moveTo>
                      <a:cubicBezTo>
                        <a:pt x="5517" y="7950"/>
                        <a:pt x="7385" y="5668"/>
                        <a:pt x="9254" y="3386"/>
                      </a:cubicBezTo>
                      <a:cubicBezTo>
                        <a:pt x="9876" y="2506"/>
                        <a:pt x="9674" y="1290"/>
                        <a:pt x="8803" y="658"/>
                      </a:cubicBezTo>
                      <a:cubicBezTo>
                        <a:pt x="7919" y="56"/>
                        <a:pt x="6719" y="255"/>
                        <a:pt x="6077" y="1110"/>
                      </a:cubicBezTo>
                      <a:cubicBezTo>
                        <a:pt x="4207" y="3392"/>
                        <a:pt x="2337" y="5674"/>
                        <a:pt x="468" y="7956"/>
                      </a:cubicBezTo>
                      <a:cubicBezTo>
                        <a:pt x="-152" y="8836"/>
                        <a:pt x="50" y="10051"/>
                        <a:pt x="921" y="10684"/>
                      </a:cubicBezTo>
                      <a:cubicBezTo>
                        <a:pt x="1805" y="11285"/>
                        <a:pt x="3006" y="11086"/>
                        <a:pt x="3648" y="10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1" name="Google Shape;3051;p46"/>
                <p:cNvSpPr/>
                <p:nvPr/>
              </p:nvSpPr>
              <p:spPr>
                <a:xfrm>
                  <a:off x="6938325" y="3247155"/>
                  <a:ext cx="5807" cy="2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5224" extrusionOk="0">
                      <a:moveTo>
                        <a:pt x="5889" y="23756"/>
                      </a:moveTo>
                      <a:cubicBezTo>
                        <a:pt x="5226" y="20255"/>
                        <a:pt x="4763" y="16659"/>
                        <a:pt x="4438" y="13112"/>
                      </a:cubicBezTo>
                      <a:cubicBezTo>
                        <a:pt x="4123" y="9592"/>
                        <a:pt x="4115" y="6051"/>
                        <a:pt x="4415" y="2530"/>
                      </a:cubicBezTo>
                      <a:cubicBezTo>
                        <a:pt x="4500" y="1392"/>
                        <a:pt x="3646" y="401"/>
                        <a:pt x="2508" y="316"/>
                      </a:cubicBezTo>
                      <a:cubicBezTo>
                        <a:pt x="1426" y="236"/>
                        <a:pt x="466" y="1008"/>
                        <a:pt x="311" y="2083"/>
                      </a:cubicBezTo>
                      <a:cubicBezTo>
                        <a:pt x="14" y="5898"/>
                        <a:pt x="44" y="9732"/>
                        <a:pt x="400" y="13542"/>
                      </a:cubicBezTo>
                      <a:cubicBezTo>
                        <a:pt x="781" y="17328"/>
                        <a:pt x="1629" y="21051"/>
                        <a:pt x="2924" y="24628"/>
                      </a:cubicBezTo>
                      <a:cubicBezTo>
                        <a:pt x="3509" y="26293"/>
                        <a:pt x="6213" y="25467"/>
                        <a:pt x="5889" y="237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52" name="Google Shape;3052;p46"/>
                <p:cNvSpPr/>
                <p:nvPr/>
              </p:nvSpPr>
              <p:spPr>
                <a:xfrm>
                  <a:off x="6923935" y="3290561"/>
                  <a:ext cx="12390" cy="23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0" h="23707" extrusionOk="0">
                      <a:moveTo>
                        <a:pt x="12313" y="20742"/>
                      </a:moveTo>
                      <a:cubicBezTo>
                        <a:pt x="10239" y="14187"/>
                        <a:pt x="7679" y="7796"/>
                        <a:pt x="4653" y="1622"/>
                      </a:cubicBezTo>
                      <a:cubicBezTo>
                        <a:pt x="3324" y="-1088"/>
                        <a:pt x="-975" y="823"/>
                        <a:pt x="364" y="3542"/>
                      </a:cubicBezTo>
                      <a:cubicBezTo>
                        <a:pt x="3402" y="9709"/>
                        <a:pt x="5976" y="16094"/>
                        <a:pt x="8064" y="22644"/>
                      </a:cubicBezTo>
                      <a:cubicBezTo>
                        <a:pt x="8594" y="23812"/>
                        <a:pt x="9965" y="24336"/>
                        <a:pt x="11138" y="23819"/>
                      </a:cubicBezTo>
                      <a:cubicBezTo>
                        <a:pt x="12289" y="23272"/>
                        <a:pt x="12806" y="21917"/>
                        <a:pt x="12313" y="207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053" name="Google Shape;3053;p46"/>
            <p:cNvSpPr/>
            <p:nvPr/>
          </p:nvSpPr>
          <p:spPr>
            <a:xfrm rot="1360472">
              <a:off x="4789365" y="1937215"/>
              <a:ext cx="3195487" cy="2147165"/>
            </a:xfrm>
            <a:custGeom>
              <a:avLst/>
              <a:gdLst/>
              <a:ahLst/>
              <a:cxnLst/>
              <a:rect l="l" t="t" r="r" b="b"/>
              <a:pathLst>
                <a:path w="1219651" h="810897" extrusionOk="0">
                  <a:moveTo>
                    <a:pt x="1180826" y="29317"/>
                  </a:moveTo>
                  <a:cubicBezTo>
                    <a:pt x="1162380" y="15917"/>
                    <a:pt x="1136702" y="12068"/>
                    <a:pt x="1114756" y="8713"/>
                  </a:cubicBezTo>
                  <a:cubicBezTo>
                    <a:pt x="1050660" y="-1087"/>
                    <a:pt x="984582" y="-8"/>
                    <a:pt x="919945" y="1642"/>
                  </a:cubicBezTo>
                  <a:cubicBezTo>
                    <a:pt x="852985" y="3350"/>
                    <a:pt x="786569" y="7306"/>
                    <a:pt x="720684" y="20063"/>
                  </a:cubicBezTo>
                  <a:cubicBezTo>
                    <a:pt x="600555" y="43323"/>
                    <a:pt x="483807" y="84367"/>
                    <a:pt x="369434" y="127025"/>
                  </a:cubicBezTo>
                  <a:cubicBezTo>
                    <a:pt x="296035" y="154401"/>
                    <a:pt x="222898" y="183048"/>
                    <a:pt x="152414" y="217361"/>
                  </a:cubicBezTo>
                  <a:cubicBezTo>
                    <a:pt x="114122" y="236003"/>
                    <a:pt x="75730" y="256087"/>
                    <a:pt x="41534" y="281682"/>
                  </a:cubicBezTo>
                  <a:cubicBezTo>
                    <a:pt x="27098" y="292486"/>
                    <a:pt x="11696" y="304890"/>
                    <a:pt x="2549" y="320786"/>
                  </a:cubicBezTo>
                  <a:cubicBezTo>
                    <a:pt x="-4416" y="332890"/>
                    <a:pt x="10850" y="363977"/>
                    <a:pt x="15657" y="374025"/>
                  </a:cubicBezTo>
                  <a:cubicBezTo>
                    <a:pt x="33567" y="411392"/>
                    <a:pt x="53556" y="447726"/>
                    <a:pt x="75530" y="482855"/>
                  </a:cubicBezTo>
                  <a:cubicBezTo>
                    <a:pt x="137653" y="582301"/>
                    <a:pt x="216974" y="676370"/>
                    <a:pt x="319479" y="735774"/>
                  </a:cubicBezTo>
                  <a:cubicBezTo>
                    <a:pt x="387558" y="774394"/>
                    <a:pt x="462736" y="798852"/>
                    <a:pt x="540501" y="807680"/>
                  </a:cubicBezTo>
                  <a:cubicBezTo>
                    <a:pt x="613761" y="816416"/>
                    <a:pt x="688035" y="809966"/>
                    <a:pt x="758695" y="788733"/>
                  </a:cubicBezTo>
                  <a:cubicBezTo>
                    <a:pt x="888462" y="749500"/>
                    <a:pt x="1003847" y="662986"/>
                    <a:pt x="1087354" y="557094"/>
                  </a:cubicBezTo>
                  <a:cubicBezTo>
                    <a:pt x="1126137" y="508469"/>
                    <a:pt x="1157050" y="454054"/>
                    <a:pt x="1178963" y="395838"/>
                  </a:cubicBezTo>
                  <a:cubicBezTo>
                    <a:pt x="1201677" y="334429"/>
                    <a:pt x="1219784" y="275360"/>
                    <a:pt x="1220304" y="209931"/>
                  </a:cubicBezTo>
                  <a:cubicBezTo>
                    <a:pt x="1220923" y="172681"/>
                    <a:pt x="1218819" y="135436"/>
                    <a:pt x="1214011" y="98493"/>
                  </a:cubicBezTo>
                  <a:cubicBezTo>
                    <a:pt x="1207634" y="54837"/>
                    <a:pt x="1202123" y="44788"/>
                    <a:pt x="1180826" y="29317"/>
                  </a:cubicBezTo>
                  <a:close/>
                  <a:moveTo>
                    <a:pt x="1112325" y="470525"/>
                  </a:moveTo>
                  <a:cubicBezTo>
                    <a:pt x="1081921" y="523871"/>
                    <a:pt x="1044148" y="572662"/>
                    <a:pt x="1000123" y="615457"/>
                  </a:cubicBezTo>
                  <a:cubicBezTo>
                    <a:pt x="952476" y="662942"/>
                    <a:pt x="898348" y="703438"/>
                    <a:pt x="839349" y="735740"/>
                  </a:cubicBezTo>
                  <a:cubicBezTo>
                    <a:pt x="778115" y="769326"/>
                    <a:pt x="710970" y="790761"/>
                    <a:pt x="641607" y="798866"/>
                  </a:cubicBezTo>
                  <a:cubicBezTo>
                    <a:pt x="569157" y="806514"/>
                    <a:pt x="495915" y="797765"/>
                    <a:pt x="427301" y="773268"/>
                  </a:cubicBezTo>
                  <a:cubicBezTo>
                    <a:pt x="366269" y="751651"/>
                    <a:pt x="309912" y="718598"/>
                    <a:pt x="261247" y="675879"/>
                  </a:cubicBezTo>
                  <a:cubicBezTo>
                    <a:pt x="217437" y="636991"/>
                    <a:pt x="178179" y="593257"/>
                    <a:pt x="144224" y="545516"/>
                  </a:cubicBezTo>
                  <a:cubicBezTo>
                    <a:pt x="99135" y="483728"/>
                    <a:pt x="61024" y="417135"/>
                    <a:pt x="30588" y="346955"/>
                  </a:cubicBezTo>
                  <a:cubicBezTo>
                    <a:pt x="29687" y="344853"/>
                    <a:pt x="28764" y="342753"/>
                    <a:pt x="27926" y="340624"/>
                  </a:cubicBezTo>
                  <a:lnTo>
                    <a:pt x="27845" y="340414"/>
                  </a:lnTo>
                  <a:cubicBezTo>
                    <a:pt x="27700" y="339103"/>
                    <a:pt x="27735" y="337778"/>
                    <a:pt x="27950" y="336477"/>
                  </a:cubicBezTo>
                  <a:cubicBezTo>
                    <a:pt x="29673" y="326295"/>
                    <a:pt x="37233" y="318241"/>
                    <a:pt x="43812" y="311409"/>
                  </a:cubicBezTo>
                  <a:cubicBezTo>
                    <a:pt x="62992" y="291498"/>
                    <a:pt x="87060" y="276153"/>
                    <a:pt x="110668" y="262116"/>
                  </a:cubicBezTo>
                  <a:cubicBezTo>
                    <a:pt x="159764" y="232921"/>
                    <a:pt x="212076" y="209115"/>
                    <a:pt x="264618" y="186896"/>
                  </a:cubicBezTo>
                  <a:cubicBezTo>
                    <a:pt x="341356" y="154446"/>
                    <a:pt x="419718" y="125474"/>
                    <a:pt x="498528" y="98476"/>
                  </a:cubicBezTo>
                  <a:cubicBezTo>
                    <a:pt x="555094" y="79098"/>
                    <a:pt x="612182" y="61031"/>
                    <a:pt x="670096" y="46102"/>
                  </a:cubicBezTo>
                  <a:cubicBezTo>
                    <a:pt x="735111" y="28735"/>
                    <a:pt x="801718" y="18002"/>
                    <a:pt x="868895" y="14069"/>
                  </a:cubicBezTo>
                  <a:cubicBezTo>
                    <a:pt x="916193" y="11590"/>
                    <a:pt x="963571" y="10180"/>
                    <a:pt x="1010936" y="10731"/>
                  </a:cubicBezTo>
                  <a:cubicBezTo>
                    <a:pt x="1042035" y="10763"/>
                    <a:pt x="1073113" y="12394"/>
                    <a:pt x="1104045" y="15617"/>
                  </a:cubicBezTo>
                  <a:cubicBezTo>
                    <a:pt x="1109494" y="16244"/>
                    <a:pt x="1117126" y="17270"/>
                    <a:pt x="1120379" y="17812"/>
                  </a:cubicBezTo>
                  <a:cubicBezTo>
                    <a:pt x="1122961" y="18242"/>
                    <a:pt x="1125537" y="18702"/>
                    <a:pt x="1128108" y="19194"/>
                  </a:cubicBezTo>
                  <a:cubicBezTo>
                    <a:pt x="1129581" y="19480"/>
                    <a:pt x="1131050" y="19784"/>
                    <a:pt x="1132519" y="20087"/>
                  </a:cubicBezTo>
                  <a:cubicBezTo>
                    <a:pt x="1133120" y="20215"/>
                    <a:pt x="1133719" y="20349"/>
                    <a:pt x="1134319" y="20482"/>
                  </a:cubicBezTo>
                  <a:cubicBezTo>
                    <a:pt x="1134435" y="20513"/>
                    <a:pt x="1134822" y="20607"/>
                    <a:pt x="1135587" y="20791"/>
                  </a:cubicBezTo>
                  <a:cubicBezTo>
                    <a:pt x="1137737" y="21341"/>
                    <a:pt x="1139880" y="21906"/>
                    <a:pt x="1142009" y="22529"/>
                  </a:cubicBezTo>
                  <a:cubicBezTo>
                    <a:pt x="1142308" y="22617"/>
                    <a:pt x="1142445" y="22654"/>
                    <a:pt x="1142636" y="22709"/>
                  </a:cubicBezTo>
                  <a:cubicBezTo>
                    <a:pt x="1142822" y="22776"/>
                    <a:pt x="1142981" y="22834"/>
                    <a:pt x="1143304" y="22948"/>
                  </a:cubicBezTo>
                  <a:cubicBezTo>
                    <a:pt x="1144409" y="23333"/>
                    <a:pt x="1145510" y="23728"/>
                    <a:pt x="1146606" y="24132"/>
                  </a:cubicBezTo>
                  <a:cubicBezTo>
                    <a:pt x="1146991" y="24274"/>
                    <a:pt x="1147231" y="24359"/>
                    <a:pt x="1147419" y="24424"/>
                  </a:cubicBezTo>
                  <a:cubicBezTo>
                    <a:pt x="1147549" y="24484"/>
                    <a:pt x="1147618" y="24517"/>
                    <a:pt x="1147803" y="24601"/>
                  </a:cubicBezTo>
                  <a:cubicBezTo>
                    <a:pt x="1148585" y="24952"/>
                    <a:pt x="1149354" y="25324"/>
                    <a:pt x="1150128" y="25692"/>
                  </a:cubicBezTo>
                  <a:cubicBezTo>
                    <a:pt x="1151527" y="26218"/>
                    <a:pt x="1152824" y="26984"/>
                    <a:pt x="1153960" y="27956"/>
                  </a:cubicBezTo>
                  <a:cubicBezTo>
                    <a:pt x="1174251" y="43254"/>
                    <a:pt x="1183160" y="69387"/>
                    <a:pt x="1176441" y="93899"/>
                  </a:cubicBezTo>
                  <a:cubicBezTo>
                    <a:pt x="1176356" y="94247"/>
                    <a:pt x="1176404" y="94614"/>
                    <a:pt x="1176576" y="94929"/>
                  </a:cubicBezTo>
                  <a:cubicBezTo>
                    <a:pt x="1187008" y="161927"/>
                    <a:pt x="1186458" y="230178"/>
                    <a:pt x="1174946" y="296999"/>
                  </a:cubicBezTo>
                  <a:cubicBezTo>
                    <a:pt x="1163853" y="357919"/>
                    <a:pt x="1142690" y="416565"/>
                    <a:pt x="1112325" y="470525"/>
                  </a:cubicBezTo>
                  <a:close/>
                </a:path>
              </a:pathLst>
            </a:custGeom>
            <a:solidFill>
              <a:srgbClr val="F5B800">
                <a:alpha val="234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4" name="Google Shape;3054;p46"/>
            <p:cNvSpPr/>
            <p:nvPr/>
          </p:nvSpPr>
          <p:spPr>
            <a:xfrm rot="1361841">
              <a:off x="4966454" y="2007983"/>
              <a:ext cx="3229022" cy="1100419"/>
            </a:xfrm>
            <a:custGeom>
              <a:avLst/>
              <a:gdLst/>
              <a:ahLst/>
              <a:cxnLst/>
              <a:rect l="l" t="t" r="r" b="b"/>
              <a:pathLst>
                <a:path w="1195167" h="407301" extrusionOk="0">
                  <a:moveTo>
                    <a:pt x="1175989" y="45801"/>
                  </a:moveTo>
                  <a:cubicBezTo>
                    <a:pt x="1133222" y="8693"/>
                    <a:pt x="1073311" y="4858"/>
                    <a:pt x="1019257" y="1979"/>
                  </a:cubicBezTo>
                  <a:cubicBezTo>
                    <a:pt x="921887" y="-3207"/>
                    <a:pt x="823604" y="6240"/>
                    <a:pt x="727842" y="23690"/>
                  </a:cubicBezTo>
                  <a:cubicBezTo>
                    <a:pt x="601908" y="46638"/>
                    <a:pt x="480949" y="87339"/>
                    <a:pt x="361085" y="131485"/>
                  </a:cubicBezTo>
                  <a:cubicBezTo>
                    <a:pt x="305392" y="151997"/>
                    <a:pt x="250026" y="173539"/>
                    <a:pt x="195696" y="197452"/>
                  </a:cubicBezTo>
                  <a:cubicBezTo>
                    <a:pt x="151826" y="216763"/>
                    <a:pt x="108025" y="237338"/>
                    <a:pt x="67402" y="262922"/>
                  </a:cubicBezTo>
                  <a:cubicBezTo>
                    <a:pt x="52544" y="271954"/>
                    <a:pt x="38534" y="282312"/>
                    <a:pt x="25542" y="293869"/>
                  </a:cubicBezTo>
                  <a:cubicBezTo>
                    <a:pt x="16114" y="301748"/>
                    <a:pt x="8505" y="311579"/>
                    <a:pt x="3241" y="322683"/>
                  </a:cubicBezTo>
                  <a:cubicBezTo>
                    <a:pt x="-7931" y="349910"/>
                    <a:pt x="21042" y="371732"/>
                    <a:pt x="41603" y="383755"/>
                  </a:cubicBezTo>
                  <a:cubicBezTo>
                    <a:pt x="75613" y="403642"/>
                    <a:pt x="117390" y="407154"/>
                    <a:pt x="155949" y="407856"/>
                  </a:cubicBezTo>
                  <a:cubicBezTo>
                    <a:pt x="199668" y="408014"/>
                    <a:pt x="243351" y="405334"/>
                    <a:pt x="286723" y="399833"/>
                  </a:cubicBezTo>
                  <a:cubicBezTo>
                    <a:pt x="303159" y="397990"/>
                    <a:pt x="319570" y="395941"/>
                    <a:pt x="336013" y="394163"/>
                  </a:cubicBezTo>
                  <a:cubicBezTo>
                    <a:pt x="419912" y="385072"/>
                    <a:pt x="502980" y="366890"/>
                    <a:pt x="585013" y="347512"/>
                  </a:cubicBezTo>
                  <a:cubicBezTo>
                    <a:pt x="679437" y="325207"/>
                    <a:pt x="773044" y="299677"/>
                    <a:pt x="865835" y="270921"/>
                  </a:cubicBezTo>
                  <a:cubicBezTo>
                    <a:pt x="937491" y="248631"/>
                    <a:pt x="1010518" y="225718"/>
                    <a:pt x="1078166" y="192811"/>
                  </a:cubicBezTo>
                  <a:cubicBezTo>
                    <a:pt x="1112877" y="176113"/>
                    <a:pt x="1144441" y="153537"/>
                    <a:pt x="1171464" y="126081"/>
                  </a:cubicBezTo>
                  <a:cubicBezTo>
                    <a:pt x="1182764" y="114383"/>
                    <a:pt x="1195125" y="99400"/>
                    <a:pt x="1195892" y="82330"/>
                  </a:cubicBezTo>
                  <a:cubicBezTo>
                    <a:pt x="1196575" y="67127"/>
                    <a:pt x="1186891" y="55260"/>
                    <a:pt x="1175989" y="45801"/>
                  </a:cubicBezTo>
                  <a:close/>
                  <a:moveTo>
                    <a:pt x="1172138" y="87992"/>
                  </a:moveTo>
                  <a:cubicBezTo>
                    <a:pt x="1162324" y="106871"/>
                    <a:pt x="1145037" y="121799"/>
                    <a:pt x="1128720" y="134904"/>
                  </a:cubicBezTo>
                  <a:cubicBezTo>
                    <a:pt x="1113032" y="147866"/>
                    <a:pt x="1096319" y="159536"/>
                    <a:pt x="1078746" y="169797"/>
                  </a:cubicBezTo>
                  <a:cubicBezTo>
                    <a:pt x="1054666" y="182805"/>
                    <a:pt x="1029718" y="194134"/>
                    <a:pt x="1004079" y="203704"/>
                  </a:cubicBezTo>
                  <a:cubicBezTo>
                    <a:pt x="968320" y="217795"/>
                    <a:pt x="931983" y="230410"/>
                    <a:pt x="895472" y="242396"/>
                  </a:cubicBezTo>
                  <a:cubicBezTo>
                    <a:pt x="806649" y="271552"/>
                    <a:pt x="716566" y="296986"/>
                    <a:pt x="625918" y="319798"/>
                  </a:cubicBezTo>
                  <a:cubicBezTo>
                    <a:pt x="541020" y="341163"/>
                    <a:pt x="455346" y="360736"/>
                    <a:pt x="368766" y="373987"/>
                  </a:cubicBezTo>
                  <a:cubicBezTo>
                    <a:pt x="352259" y="376513"/>
                    <a:pt x="335708" y="378759"/>
                    <a:pt x="319104" y="380559"/>
                  </a:cubicBezTo>
                  <a:cubicBezTo>
                    <a:pt x="282178" y="384551"/>
                    <a:pt x="246237" y="388720"/>
                    <a:pt x="209084" y="389262"/>
                  </a:cubicBezTo>
                  <a:cubicBezTo>
                    <a:pt x="163046" y="389934"/>
                    <a:pt x="118195" y="388951"/>
                    <a:pt x="77927" y="375388"/>
                  </a:cubicBezTo>
                  <a:cubicBezTo>
                    <a:pt x="54571" y="367521"/>
                    <a:pt x="42131" y="356376"/>
                    <a:pt x="39153" y="340317"/>
                  </a:cubicBezTo>
                  <a:cubicBezTo>
                    <a:pt x="35826" y="322379"/>
                    <a:pt x="46258" y="308955"/>
                    <a:pt x="62121" y="296695"/>
                  </a:cubicBezTo>
                  <a:cubicBezTo>
                    <a:pt x="94075" y="271891"/>
                    <a:pt x="128591" y="250579"/>
                    <a:pt x="165079" y="233123"/>
                  </a:cubicBezTo>
                  <a:cubicBezTo>
                    <a:pt x="213932" y="209588"/>
                    <a:pt x="264117" y="188846"/>
                    <a:pt x="314634" y="169184"/>
                  </a:cubicBezTo>
                  <a:cubicBezTo>
                    <a:pt x="370083" y="147603"/>
                    <a:pt x="426088" y="127455"/>
                    <a:pt x="482345" y="108088"/>
                  </a:cubicBezTo>
                  <a:cubicBezTo>
                    <a:pt x="543476" y="86595"/>
                    <a:pt x="605666" y="68244"/>
                    <a:pt x="668672" y="53109"/>
                  </a:cubicBezTo>
                  <a:cubicBezTo>
                    <a:pt x="770289" y="29391"/>
                    <a:pt x="874700" y="14864"/>
                    <a:pt x="979156" y="14291"/>
                  </a:cubicBezTo>
                  <a:cubicBezTo>
                    <a:pt x="1014548" y="13865"/>
                    <a:pt x="1049932" y="15696"/>
                    <a:pt x="1085092" y="19772"/>
                  </a:cubicBezTo>
                  <a:cubicBezTo>
                    <a:pt x="1106487" y="22396"/>
                    <a:pt x="1139298" y="32093"/>
                    <a:pt x="1157507" y="49009"/>
                  </a:cubicBezTo>
                  <a:cubicBezTo>
                    <a:pt x="1168049" y="58802"/>
                    <a:pt x="1178519" y="75718"/>
                    <a:pt x="1172138" y="879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5" name="Google Shape;3055;p46"/>
            <p:cNvSpPr/>
            <p:nvPr/>
          </p:nvSpPr>
          <p:spPr>
            <a:xfrm rot="1361841">
              <a:off x="4708289" y="1969652"/>
              <a:ext cx="3295172" cy="2190827"/>
            </a:xfrm>
            <a:custGeom>
              <a:avLst/>
              <a:gdLst/>
              <a:ahLst/>
              <a:cxnLst/>
              <a:rect l="l" t="t" r="r" b="b"/>
              <a:pathLst>
                <a:path w="1219651" h="810897" extrusionOk="0">
                  <a:moveTo>
                    <a:pt x="1180826" y="29317"/>
                  </a:moveTo>
                  <a:cubicBezTo>
                    <a:pt x="1162380" y="15917"/>
                    <a:pt x="1136702" y="12068"/>
                    <a:pt x="1114756" y="8713"/>
                  </a:cubicBezTo>
                  <a:cubicBezTo>
                    <a:pt x="1050660" y="-1087"/>
                    <a:pt x="984582" y="-8"/>
                    <a:pt x="919945" y="1642"/>
                  </a:cubicBezTo>
                  <a:cubicBezTo>
                    <a:pt x="852985" y="3350"/>
                    <a:pt x="786569" y="7306"/>
                    <a:pt x="720684" y="20063"/>
                  </a:cubicBezTo>
                  <a:cubicBezTo>
                    <a:pt x="600555" y="43323"/>
                    <a:pt x="483807" y="84367"/>
                    <a:pt x="369434" y="127025"/>
                  </a:cubicBezTo>
                  <a:cubicBezTo>
                    <a:pt x="296035" y="154401"/>
                    <a:pt x="222898" y="183048"/>
                    <a:pt x="152414" y="217361"/>
                  </a:cubicBezTo>
                  <a:cubicBezTo>
                    <a:pt x="114122" y="236003"/>
                    <a:pt x="75730" y="256087"/>
                    <a:pt x="41534" y="281682"/>
                  </a:cubicBezTo>
                  <a:cubicBezTo>
                    <a:pt x="27098" y="292486"/>
                    <a:pt x="11696" y="304890"/>
                    <a:pt x="2549" y="320786"/>
                  </a:cubicBezTo>
                  <a:cubicBezTo>
                    <a:pt x="-4416" y="332890"/>
                    <a:pt x="10850" y="363977"/>
                    <a:pt x="15657" y="374025"/>
                  </a:cubicBezTo>
                  <a:cubicBezTo>
                    <a:pt x="33567" y="411392"/>
                    <a:pt x="53556" y="447726"/>
                    <a:pt x="75530" y="482855"/>
                  </a:cubicBezTo>
                  <a:cubicBezTo>
                    <a:pt x="137653" y="582301"/>
                    <a:pt x="216974" y="676370"/>
                    <a:pt x="319479" y="735774"/>
                  </a:cubicBezTo>
                  <a:cubicBezTo>
                    <a:pt x="387558" y="774394"/>
                    <a:pt x="462736" y="798852"/>
                    <a:pt x="540501" y="807680"/>
                  </a:cubicBezTo>
                  <a:cubicBezTo>
                    <a:pt x="613761" y="816416"/>
                    <a:pt x="688035" y="809966"/>
                    <a:pt x="758695" y="788733"/>
                  </a:cubicBezTo>
                  <a:cubicBezTo>
                    <a:pt x="888462" y="749500"/>
                    <a:pt x="1003847" y="662986"/>
                    <a:pt x="1087354" y="557094"/>
                  </a:cubicBezTo>
                  <a:cubicBezTo>
                    <a:pt x="1126137" y="508469"/>
                    <a:pt x="1157050" y="454054"/>
                    <a:pt x="1178963" y="395838"/>
                  </a:cubicBezTo>
                  <a:cubicBezTo>
                    <a:pt x="1201677" y="334429"/>
                    <a:pt x="1219784" y="275360"/>
                    <a:pt x="1220304" y="209931"/>
                  </a:cubicBezTo>
                  <a:cubicBezTo>
                    <a:pt x="1220923" y="172681"/>
                    <a:pt x="1218819" y="135436"/>
                    <a:pt x="1214011" y="98493"/>
                  </a:cubicBezTo>
                  <a:cubicBezTo>
                    <a:pt x="1207634" y="54837"/>
                    <a:pt x="1202123" y="44788"/>
                    <a:pt x="1180826" y="29317"/>
                  </a:cubicBezTo>
                  <a:close/>
                  <a:moveTo>
                    <a:pt x="1112325" y="470525"/>
                  </a:moveTo>
                  <a:cubicBezTo>
                    <a:pt x="1081921" y="523871"/>
                    <a:pt x="1044148" y="572662"/>
                    <a:pt x="1000123" y="615457"/>
                  </a:cubicBezTo>
                  <a:cubicBezTo>
                    <a:pt x="952476" y="662942"/>
                    <a:pt x="898348" y="703438"/>
                    <a:pt x="839349" y="735740"/>
                  </a:cubicBezTo>
                  <a:cubicBezTo>
                    <a:pt x="778115" y="769326"/>
                    <a:pt x="710970" y="790761"/>
                    <a:pt x="641607" y="798866"/>
                  </a:cubicBezTo>
                  <a:cubicBezTo>
                    <a:pt x="569157" y="806514"/>
                    <a:pt x="495915" y="797765"/>
                    <a:pt x="427301" y="773268"/>
                  </a:cubicBezTo>
                  <a:cubicBezTo>
                    <a:pt x="366269" y="751651"/>
                    <a:pt x="309912" y="718598"/>
                    <a:pt x="261247" y="675879"/>
                  </a:cubicBezTo>
                  <a:cubicBezTo>
                    <a:pt x="217437" y="636991"/>
                    <a:pt x="178179" y="593257"/>
                    <a:pt x="144224" y="545516"/>
                  </a:cubicBezTo>
                  <a:cubicBezTo>
                    <a:pt x="99135" y="483728"/>
                    <a:pt x="61024" y="417135"/>
                    <a:pt x="30588" y="346955"/>
                  </a:cubicBezTo>
                  <a:cubicBezTo>
                    <a:pt x="29687" y="344853"/>
                    <a:pt x="28764" y="342753"/>
                    <a:pt x="27926" y="340624"/>
                  </a:cubicBezTo>
                  <a:lnTo>
                    <a:pt x="27845" y="340414"/>
                  </a:lnTo>
                  <a:cubicBezTo>
                    <a:pt x="27700" y="339103"/>
                    <a:pt x="27735" y="337778"/>
                    <a:pt x="27950" y="336477"/>
                  </a:cubicBezTo>
                  <a:cubicBezTo>
                    <a:pt x="29673" y="326295"/>
                    <a:pt x="37233" y="318241"/>
                    <a:pt x="43812" y="311409"/>
                  </a:cubicBezTo>
                  <a:cubicBezTo>
                    <a:pt x="62992" y="291498"/>
                    <a:pt x="87060" y="276153"/>
                    <a:pt x="110668" y="262116"/>
                  </a:cubicBezTo>
                  <a:cubicBezTo>
                    <a:pt x="159764" y="232921"/>
                    <a:pt x="212076" y="209115"/>
                    <a:pt x="264618" y="186896"/>
                  </a:cubicBezTo>
                  <a:cubicBezTo>
                    <a:pt x="341356" y="154446"/>
                    <a:pt x="419718" y="125474"/>
                    <a:pt x="498528" y="98476"/>
                  </a:cubicBezTo>
                  <a:cubicBezTo>
                    <a:pt x="555094" y="79098"/>
                    <a:pt x="612182" y="61031"/>
                    <a:pt x="670096" y="46102"/>
                  </a:cubicBezTo>
                  <a:cubicBezTo>
                    <a:pt x="735111" y="28735"/>
                    <a:pt x="801718" y="18002"/>
                    <a:pt x="868895" y="14069"/>
                  </a:cubicBezTo>
                  <a:cubicBezTo>
                    <a:pt x="916193" y="11590"/>
                    <a:pt x="963571" y="10180"/>
                    <a:pt x="1010936" y="10731"/>
                  </a:cubicBezTo>
                  <a:cubicBezTo>
                    <a:pt x="1042035" y="10763"/>
                    <a:pt x="1073113" y="12394"/>
                    <a:pt x="1104045" y="15617"/>
                  </a:cubicBezTo>
                  <a:cubicBezTo>
                    <a:pt x="1109494" y="16244"/>
                    <a:pt x="1117126" y="17270"/>
                    <a:pt x="1120379" y="17812"/>
                  </a:cubicBezTo>
                  <a:cubicBezTo>
                    <a:pt x="1122961" y="18242"/>
                    <a:pt x="1125537" y="18702"/>
                    <a:pt x="1128108" y="19194"/>
                  </a:cubicBezTo>
                  <a:cubicBezTo>
                    <a:pt x="1129581" y="19480"/>
                    <a:pt x="1131050" y="19784"/>
                    <a:pt x="1132519" y="20087"/>
                  </a:cubicBezTo>
                  <a:cubicBezTo>
                    <a:pt x="1133120" y="20215"/>
                    <a:pt x="1133719" y="20349"/>
                    <a:pt x="1134319" y="20482"/>
                  </a:cubicBezTo>
                  <a:cubicBezTo>
                    <a:pt x="1134435" y="20513"/>
                    <a:pt x="1134822" y="20607"/>
                    <a:pt x="1135587" y="20791"/>
                  </a:cubicBezTo>
                  <a:cubicBezTo>
                    <a:pt x="1137737" y="21341"/>
                    <a:pt x="1139880" y="21906"/>
                    <a:pt x="1142009" y="22529"/>
                  </a:cubicBezTo>
                  <a:cubicBezTo>
                    <a:pt x="1142308" y="22617"/>
                    <a:pt x="1142445" y="22654"/>
                    <a:pt x="1142636" y="22709"/>
                  </a:cubicBezTo>
                  <a:cubicBezTo>
                    <a:pt x="1142822" y="22776"/>
                    <a:pt x="1142981" y="22834"/>
                    <a:pt x="1143304" y="22948"/>
                  </a:cubicBezTo>
                  <a:cubicBezTo>
                    <a:pt x="1144409" y="23333"/>
                    <a:pt x="1145510" y="23728"/>
                    <a:pt x="1146606" y="24132"/>
                  </a:cubicBezTo>
                  <a:cubicBezTo>
                    <a:pt x="1146991" y="24274"/>
                    <a:pt x="1147231" y="24359"/>
                    <a:pt x="1147419" y="24424"/>
                  </a:cubicBezTo>
                  <a:cubicBezTo>
                    <a:pt x="1147549" y="24484"/>
                    <a:pt x="1147618" y="24517"/>
                    <a:pt x="1147803" y="24601"/>
                  </a:cubicBezTo>
                  <a:cubicBezTo>
                    <a:pt x="1148585" y="24952"/>
                    <a:pt x="1149354" y="25324"/>
                    <a:pt x="1150128" y="25692"/>
                  </a:cubicBezTo>
                  <a:cubicBezTo>
                    <a:pt x="1151527" y="26218"/>
                    <a:pt x="1152824" y="26984"/>
                    <a:pt x="1153960" y="27956"/>
                  </a:cubicBezTo>
                  <a:cubicBezTo>
                    <a:pt x="1174251" y="43254"/>
                    <a:pt x="1183160" y="69387"/>
                    <a:pt x="1176441" y="93899"/>
                  </a:cubicBezTo>
                  <a:cubicBezTo>
                    <a:pt x="1176356" y="94247"/>
                    <a:pt x="1176404" y="94614"/>
                    <a:pt x="1176576" y="94929"/>
                  </a:cubicBezTo>
                  <a:cubicBezTo>
                    <a:pt x="1187008" y="161927"/>
                    <a:pt x="1186458" y="230178"/>
                    <a:pt x="1174946" y="296999"/>
                  </a:cubicBezTo>
                  <a:cubicBezTo>
                    <a:pt x="1163853" y="357919"/>
                    <a:pt x="1142690" y="416565"/>
                    <a:pt x="1112325" y="4705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6" name="Google Shape;3056;p46"/>
            <p:cNvSpPr/>
            <p:nvPr/>
          </p:nvSpPr>
          <p:spPr>
            <a:xfrm rot="1361841">
              <a:off x="4993364" y="2014788"/>
              <a:ext cx="3176041" cy="1072115"/>
            </a:xfrm>
            <a:custGeom>
              <a:avLst/>
              <a:gdLst/>
              <a:ahLst/>
              <a:cxnLst/>
              <a:rect l="l" t="t" r="r" b="b"/>
              <a:pathLst>
                <a:path w="1175557" h="396825" extrusionOk="0">
                  <a:moveTo>
                    <a:pt x="948099" y="234869"/>
                  </a:moveTo>
                  <a:cubicBezTo>
                    <a:pt x="1104200" y="175918"/>
                    <a:pt x="1157204" y="123515"/>
                    <a:pt x="1173094" y="85222"/>
                  </a:cubicBezTo>
                  <a:lnTo>
                    <a:pt x="1176316" y="61322"/>
                  </a:lnTo>
                  <a:lnTo>
                    <a:pt x="1155314" y="29647"/>
                  </a:lnTo>
                  <a:cubicBezTo>
                    <a:pt x="994469" y="-49062"/>
                    <a:pt x="598459" y="56911"/>
                    <a:pt x="598459" y="56911"/>
                  </a:cubicBezTo>
                  <a:cubicBezTo>
                    <a:pt x="4208" y="228468"/>
                    <a:pt x="758" y="338839"/>
                    <a:pt x="758" y="338839"/>
                  </a:cubicBezTo>
                  <a:cubicBezTo>
                    <a:pt x="758" y="338839"/>
                    <a:pt x="1820" y="341495"/>
                    <a:pt x="3912" y="346362"/>
                  </a:cubicBezTo>
                  <a:cubicBezTo>
                    <a:pt x="37609" y="375546"/>
                    <a:pt x="85126" y="399047"/>
                    <a:pt x="150484" y="397295"/>
                  </a:cubicBezTo>
                  <a:cubicBezTo>
                    <a:pt x="317151" y="392828"/>
                    <a:pt x="667227" y="340939"/>
                    <a:pt x="948099" y="2348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p46"/>
            <p:cNvSpPr/>
            <p:nvPr/>
          </p:nvSpPr>
          <p:spPr>
            <a:xfrm rot="1361841">
              <a:off x="5973458" y="1460694"/>
              <a:ext cx="679589" cy="753211"/>
            </a:xfrm>
            <a:custGeom>
              <a:avLst/>
              <a:gdLst/>
              <a:ahLst/>
              <a:cxnLst/>
              <a:rect l="l" t="t" r="r" b="b"/>
              <a:pathLst>
                <a:path w="251538" h="278788" extrusionOk="0">
                  <a:moveTo>
                    <a:pt x="213631" y="73669"/>
                  </a:moveTo>
                  <a:cubicBezTo>
                    <a:pt x="218456" y="42180"/>
                    <a:pt x="201079" y="9705"/>
                    <a:pt x="168795" y="2235"/>
                  </a:cubicBezTo>
                  <a:cubicBezTo>
                    <a:pt x="137664" y="-4969"/>
                    <a:pt x="100140" y="11449"/>
                    <a:pt x="92441" y="44548"/>
                  </a:cubicBezTo>
                  <a:cubicBezTo>
                    <a:pt x="88856" y="59962"/>
                    <a:pt x="99777" y="82297"/>
                    <a:pt x="79008" y="88814"/>
                  </a:cubicBezTo>
                  <a:cubicBezTo>
                    <a:pt x="68818" y="92010"/>
                    <a:pt x="57390" y="90471"/>
                    <a:pt x="46870" y="92124"/>
                  </a:cubicBezTo>
                  <a:cubicBezTo>
                    <a:pt x="37568" y="93464"/>
                    <a:pt x="28802" y="97300"/>
                    <a:pt x="21504" y="103223"/>
                  </a:cubicBezTo>
                  <a:cubicBezTo>
                    <a:pt x="3005" y="118693"/>
                    <a:pt x="8851" y="143432"/>
                    <a:pt x="17229" y="162747"/>
                  </a:cubicBezTo>
                  <a:cubicBezTo>
                    <a:pt x="21013" y="171470"/>
                    <a:pt x="-12675" y="177093"/>
                    <a:pt x="6936" y="201818"/>
                  </a:cubicBezTo>
                  <a:cubicBezTo>
                    <a:pt x="7288" y="202727"/>
                    <a:pt x="25846" y="212468"/>
                    <a:pt x="26230" y="213364"/>
                  </a:cubicBezTo>
                  <a:cubicBezTo>
                    <a:pt x="28746" y="230466"/>
                    <a:pt x="40867" y="223275"/>
                    <a:pt x="50394" y="237825"/>
                  </a:cubicBezTo>
                  <a:cubicBezTo>
                    <a:pt x="69469" y="266953"/>
                    <a:pt x="104280" y="285244"/>
                    <a:pt x="139195" y="277614"/>
                  </a:cubicBezTo>
                  <a:cubicBezTo>
                    <a:pt x="157729" y="273564"/>
                    <a:pt x="174014" y="261911"/>
                    <a:pt x="187192" y="248680"/>
                  </a:cubicBezTo>
                  <a:cubicBezTo>
                    <a:pt x="200485" y="235784"/>
                    <a:pt x="211677" y="220886"/>
                    <a:pt x="220364" y="204527"/>
                  </a:cubicBezTo>
                  <a:cubicBezTo>
                    <a:pt x="228620" y="187922"/>
                    <a:pt x="258763" y="167810"/>
                    <a:pt x="251043" y="150502"/>
                  </a:cubicBezTo>
                  <a:cubicBezTo>
                    <a:pt x="244064" y="134850"/>
                    <a:pt x="232658" y="114655"/>
                    <a:pt x="186884" y="126776"/>
                  </a:cubicBezTo>
                  <a:cubicBezTo>
                    <a:pt x="183842" y="127005"/>
                    <a:pt x="180796" y="126387"/>
                    <a:pt x="178083" y="124992"/>
                  </a:cubicBezTo>
                  <a:cubicBezTo>
                    <a:pt x="181836" y="119970"/>
                    <a:pt x="186395" y="115606"/>
                    <a:pt x="191577" y="112078"/>
                  </a:cubicBezTo>
                  <a:cubicBezTo>
                    <a:pt x="203498" y="102508"/>
                    <a:pt x="211374" y="88792"/>
                    <a:pt x="213631" y="73669"/>
                  </a:cubicBezTo>
                  <a:close/>
                  <a:moveTo>
                    <a:pt x="177447" y="125204"/>
                  </a:moveTo>
                  <a:cubicBezTo>
                    <a:pt x="175022" y="126443"/>
                    <a:pt x="175629" y="125392"/>
                    <a:pt x="176588" y="124541"/>
                  </a:cubicBezTo>
                  <a:cubicBezTo>
                    <a:pt x="176947" y="124708"/>
                    <a:pt x="177701" y="125074"/>
                    <a:pt x="177447" y="125204"/>
                  </a:cubicBezTo>
                  <a:close/>
                  <a:moveTo>
                    <a:pt x="57020" y="154802"/>
                  </a:moveTo>
                  <a:lnTo>
                    <a:pt x="57016" y="154838"/>
                  </a:lnTo>
                  <a:cubicBezTo>
                    <a:pt x="56732" y="154743"/>
                    <a:pt x="56429" y="154643"/>
                    <a:pt x="56192" y="154559"/>
                  </a:cubicBezTo>
                  <a:cubicBezTo>
                    <a:pt x="56209" y="154348"/>
                    <a:pt x="56229" y="154136"/>
                    <a:pt x="56249" y="153927"/>
                  </a:cubicBezTo>
                  <a:cubicBezTo>
                    <a:pt x="56867" y="154178"/>
                    <a:pt x="57299" y="154497"/>
                    <a:pt x="57020" y="154802"/>
                  </a:cubicBezTo>
                  <a:close/>
                  <a:moveTo>
                    <a:pt x="177918" y="124949"/>
                  </a:moveTo>
                  <a:cubicBezTo>
                    <a:pt x="177735" y="124887"/>
                    <a:pt x="177533" y="124870"/>
                    <a:pt x="177352" y="124803"/>
                  </a:cubicBezTo>
                  <a:lnTo>
                    <a:pt x="176606" y="124525"/>
                  </a:lnTo>
                  <a:cubicBezTo>
                    <a:pt x="177539" y="123703"/>
                    <a:pt x="178773" y="123097"/>
                    <a:pt x="177918" y="124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8" name="Google Shape;3058;p46"/>
            <p:cNvSpPr/>
            <p:nvPr/>
          </p:nvSpPr>
          <p:spPr>
            <a:xfrm rot="1361841">
              <a:off x="4918843" y="1988612"/>
              <a:ext cx="1861259" cy="1186277"/>
            </a:xfrm>
            <a:custGeom>
              <a:avLst/>
              <a:gdLst/>
              <a:ahLst/>
              <a:cxnLst/>
              <a:rect l="l" t="t" r="r" b="b"/>
              <a:pathLst>
                <a:path w="688913" h="439080" extrusionOk="0">
                  <a:moveTo>
                    <a:pt x="136377" y="273515"/>
                  </a:moveTo>
                  <a:cubicBezTo>
                    <a:pt x="136377" y="273515"/>
                    <a:pt x="47768" y="320866"/>
                    <a:pt x="21044" y="262988"/>
                  </a:cubicBezTo>
                  <a:cubicBezTo>
                    <a:pt x="-332" y="216692"/>
                    <a:pt x="77250" y="225455"/>
                    <a:pt x="27139" y="185084"/>
                  </a:cubicBezTo>
                  <a:cubicBezTo>
                    <a:pt x="-29832" y="139187"/>
                    <a:pt x="17130" y="57522"/>
                    <a:pt x="58574" y="63546"/>
                  </a:cubicBezTo>
                  <a:cubicBezTo>
                    <a:pt x="100019" y="69570"/>
                    <a:pt x="102812" y="71604"/>
                    <a:pt x="132016" y="43747"/>
                  </a:cubicBezTo>
                  <a:cubicBezTo>
                    <a:pt x="161219" y="15890"/>
                    <a:pt x="225403" y="-26700"/>
                    <a:pt x="254316" y="24586"/>
                  </a:cubicBezTo>
                  <a:cubicBezTo>
                    <a:pt x="283229" y="75871"/>
                    <a:pt x="326176" y="80408"/>
                    <a:pt x="390571" y="63661"/>
                  </a:cubicBezTo>
                  <a:cubicBezTo>
                    <a:pt x="454966" y="46912"/>
                    <a:pt x="530394" y="67109"/>
                    <a:pt x="524132" y="124486"/>
                  </a:cubicBezTo>
                  <a:cubicBezTo>
                    <a:pt x="517870" y="181862"/>
                    <a:pt x="537065" y="99887"/>
                    <a:pt x="583105" y="89609"/>
                  </a:cubicBezTo>
                  <a:cubicBezTo>
                    <a:pt x="629145" y="79331"/>
                    <a:pt x="701926" y="145695"/>
                    <a:pt x="687909" y="216845"/>
                  </a:cubicBezTo>
                  <a:cubicBezTo>
                    <a:pt x="673892" y="287994"/>
                    <a:pt x="612400" y="306179"/>
                    <a:pt x="581853" y="362742"/>
                  </a:cubicBezTo>
                  <a:cubicBezTo>
                    <a:pt x="551306" y="419305"/>
                    <a:pt x="349370" y="459453"/>
                    <a:pt x="323454" y="429372"/>
                  </a:cubicBezTo>
                  <a:cubicBezTo>
                    <a:pt x="297538" y="399289"/>
                    <a:pt x="146002" y="358517"/>
                    <a:pt x="136377" y="2735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9" name="Google Shape;3059;p46"/>
            <p:cNvSpPr/>
            <p:nvPr/>
          </p:nvSpPr>
          <p:spPr>
            <a:xfrm rot="1361841">
              <a:off x="5232681" y="2153259"/>
              <a:ext cx="1388242" cy="744006"/>
            </a:xfrm>
            <a:custGeom>
              <a:avLst/>
              <a:gdLst/>
              <a:ahLst/>
              <a:cxnLst/>
              <a:rect l="l" t="t" r="r" b="b"/>
              <a:pathLst>
                <a:path w="513834" h="275381" extrusionOk="0">
                  <a:moveTo>
                    <a:pt x="513785" y="141366"/>
                  </a:moveTo>
                  <a:cubicBezTo>
                    <a:pt x="510797" y="133609"/>
                    <a:pt x="504381" y="127677"/>
                    <a:pt x="496416" y="125308"/>
                  </a:cubicBezTo>
                  <a:cubicBezTo>
                    <a:pt x="487083" y="121775"/>
                    <a:pt x="476840" y="121450"/>
                    <a:pt x="467301" y="124382"/>
                  </a:cubicBezTo>
                  <a:cubicBezTo>
                    <a:pt x="459450" y="127274"/>
                    <a:pt x="452756" y="132650"/>
                    <a:pt x="448237" y="139694"/>
                  </a:cubicBezTo>
                  <a:cubicBezTo>
                    <a:pt x="438658" y="153596"/>
                    <a:pt x="435505" y="171664"/>
                    <a:pt x="423637" y="184030"/>
                  </a:cubicBezTo>
                  <a:cubicBezTo>
                    <a:pt x="420671" y="187492"/>
                    <a:pt x="416739" y="189989"/>
                    <a:pt x="412346" y="191203"/>
                  </a:cubicBezTo>
                  <a:cubicBezTo>
                    <a:pt x="405451" y="192513"/>
                    <a:pt x="403540" y="185842"/>
                    <a:pt x="401769" y="180625"/>
                  </a:cubicBezTo>
                  <a:cubicBezTo>
                    <a:pt x="398803" y="171879"/>
                    <a:pt x="396940" y="162797"/>
                    <a:pt x="393851" y="154090"/>
                  </a:cubicBezTo>
                  <a:cubicBezTo>
                    <a:pt x="391186" y="145385"/>
                    <a:pt x="386249" y="137548"/>
                    <a:pt x="379549" y="131386"/>
                  </a:cubicBezTo>
                  <a:cubicBezTo>
                    <a:pt x="365914" y="120418"/>
                    <a:pt x="346623" y="119954"/>
                    <a:pt x="332478" y="130256"/>
                  </a:cubicBezTo>
                  <a:cubicBezTo>
                    <a:pt x="323893" y="136857"/>
                    <a:pt x="319746" y="147667"/>
                    <a:pt x="311120" y="154104"/>
                  </a:cubicBezTo>
                  <a:cubicBezTo>
                    <a:pt x="307287" y="157309"/>
                    <a:pt x="302282" y="158751"/>
                    <a:pt x="297332" y="158076"/>
                  </a:cubicBezTo>
                  <a:cubicBezTo>
                    <a:pt x="292529" y="156698"/>
                    <a:pt x="289308" y="152194"/>
                    <a:pt x="289554" y="147203"/>
                  </a:cubicBezTo>
                  <a:cubicBezTo>
                    <a:pt x="289073" y="136983"/>
                    <a:pt x="295701" y="128380"/>
                    <a:pt x="297810" y="118699"/>
                  </a:cubicBezTo>
                  <a:cubicBezTo>
                    <a:pt x="301826" y="100257"/>
                    <a:pt x="285292" y="86186"/>
                    <a:pt x="267616" y="87122"/>
                  </a:cubicBezTo>
                  <a:cubicBezTo>
                    <a:pt x="258213" y="88016"/>
                    <a:pt x="249296" y="91714"/>
                    <a:pt x="242019" y="97736"/>
                  </a:cubicBezTo>
                  <a:cubicBezTo>
                    <a:pt x="238208" y="100705"/>
                    <a:pt x="234616" y="103945"/>
                    <a:pt x="231273" y="107432"/>
                  </a:cubicBezTo>
                  <a:cubicBezTo>
                    <a:pt x="227583" y="112126"/>
                    <a:pt x="222998" y="116039"/>
                    <a:pt x="217782" y="118943"/>
                  </a:cubicBezTo>
                  <a:cubicBezTo>
                    <a:pt x="210235" y="122155"/>
                    <a:pt x="174638" y="106554"/>
                    <a:pt x="156285" y="98424"/>
                  </a:cubicBezTo>
                  <a:cubicBezTo>
                    <a:pt x="151374" y="91942"/>
                    <a:pt x="147449" y="84769"/>
                    <a:pt x="144638" y="77137"/>
                  </a:cubicBezTo>
                  <a:cubicBezTo>
                    <a:pt x="140492" y="65625"/>
                    <a:pt x="138319" y="53540"/>
                    <a:pt x="134883" y="41819"/>
                  </a:cubicBezTo>
                  <a:cubicBezTo>
                    <a:pt x="132093" y="30559"/>
                    <a:pt x="126663" y="20125"/>
                    <a:pt x="119041" y="11382"/>
                  </a:cubicBezTo>
                  <a:cubicBezTo>
                    <a:pt x="111971" y="3926"/>
                    <a:pt x="101021" y="-1311"/>
                    <a:pt x="90618" y="1196"/>
                  </a:cubicBezTo>
                  <a:cubicBezTo>
                    <a:pt x="77323" y="4401"/>
                    <a:pt x="74938" y="18845"/>
                    <a:pt x="76867" y="30438"/>
                  </a:cubicBezTo>
                  <a:cubicBezTo>
                    <a:pt x="78202" y="37928"/>
                    <a:pt x="80188" y="45286"/>
                    <a:pt x="82802" y="52430"/>
                  </a:cubicBezTo>
                  <a:cubicBezTo>
                    <a:pt x="85180" y="59150"/>
                    <a:pt x="88537" y="65490"/>
                    <a:pt x="90831" y="72229"/>
                  </a:cubicBezTo>
                  <a:cubicBezTo>
                    <a:pt x="94169" y="79792"/>
                    <a:pt x="91681" y="88662"/>
                    <a:pt x="84896" y="93383"/>
                  </a:cubicBezTo>
                  <a:cubicBezTo>
                    <a:pt x="77679" y="97695"/>
                    <a:pt x="69263" y="99560"/>
                    <a:pt x="60901" y="98700"/>
                  </a:cubicBezTo>
                  <a:cubicBezTo>
                    <a:pt x="41981" y="98773"/>
                    <a:pt x="23172" y="95815"/>
                    <a:pt x="5187" y="89937"/>
                  </a:cubicBezTo>
                  <a:cubicBezTo>
                    <a:pt x="3486" y="89550"/>
                    <a:pt x="1789" y="90598"/>
                    <a:pt x="1371" y="92292"/>
                  </a:cubicBezTo>
                  <a:cubicBezTo>
                    <a:pt x="-984" y="102015"/>
                    <a:pt x="3797" y="111181"/>
                    <a:pt x="9758" y="118588"/>
                  </a:cubicBezTo>
                  <a:cubicBezTo>
                    <a:pt x="16649" y="127107"/>
                    <a:pt x="24816" y="134507"/>
                    <a:pt x="33969" y="140527"/>
                  </a:cubicBezTo>
                  <a:cubicBezTo>
                    <a:pt x="54071" y="153822"/>
                    <a:pt x="77172" y="157646"/>
                    <a:pt x="100628" y="160634"/>
                  </a:cubicBezTo>
                  <a:cubicBezTo>
                    <a:pt x="121595" y="163306"/>
                    <a:pt x="143094" y="166302"/>
                    <a:pt x="161202" y="178061"/>
                  </a:cubicBezTo>
                  <a:cubicBezTo>
                    <a:pt x="169492" y="183235"/>
                    <a:pt x="176199" y="190592"/>
                    <a:pt x="180588" y="199326"/>
                  </a:cubicBezTo>
                  <a:cubicBezTo>
                    <a:pt x="183933" y="207872"/>
                    <a:pt x="186611" y="216665"/>
                    <a:pt x="188600" y="225625"/>
                  </a:cubicBezTo>
                  <a:cubicBezTo>
                    <a:pt x="190501" y="233578"/>
                    <a:pt x="194597" y="240838"/>
                    <a:pt x="200421" y="246576"/>
                  </a:cubicBezTo>
                  <a:cubicBezTo>
                    <a:pt x="208418" y="252967"/>
                    <a:pt x="218761" y="255642"/>
                    <a:pt x="228853" y="253929"/>
                  </a:cubicBezTo>
                  <a:cubicBezTo>
                    <a:pt x="249722" y="251309"/>
                    <a:pt x="266980" y="238007"/>
                    <a:pt x="284912" y="228173"/>
                  </a:cubicBezTo>
                  <a:cubicBezTo>
                    <a:pt x="301596" y="219021"/>
                    <a:pt x="325135" y="211547"/>
                    <a:pt x="342574" y="223243"/>
                  </a:cubicBezTo>
                  <a:cubicBezTo>
                    <a:pt x="351032" y="228916"/>
                    <a:pt x="354154" y="238356"/>
                    <a:pt x="357668" y="247394"/>
                  </a:cubicBezTo>
                  <a:cubicBezTo>
                    <a:pt x="360427" y="256218"/>
                    <a:pt x="365910" y="263941"/>
                    <a:pt x="373330" y="269453"/>
                  </a:cubicBezTo>
                  <a:cubicBezTo>
                    <a:pt x="388406" y="279484"/>
                    <a:pt x="409406" y="277074"/>
                    <a:pt x="424185" y="267774"/>
                  </a:cubicBezTo>
                  <a:cubicBezTo>
                    <a:pt x="442439" y="256287"/>
                    <a:pt x="453290" y="236771"/>
                    <a:pt x="463350" y="218364"/>
                  </a:cubicBezTo>
                  <a:cubicBezTo>
                    <a:pt x="468460" y="208359"/>
                    <a:pt x="474348" y="198770"/>
                    <a:pt x="480959" y="189687"/>
                  </a:cubicBezTo>
                  <a:cubicBezTo>
                    <a:pt x="487866" y="180742"/>
                    <a:pt x="496786" y="174394"/>
                    <a:pt x="504692" y="166476"/>
                  </a:cubicBezTo>
                  <a:cubicBezTo>
                    <a:pt x="511319" y="159839"/>
                    <a:pt x="516689" y="151047"/>
                    <a:pt x="513785" y="141366"/>
                  </a:cubicBezTo>
                  <a:close/>
                </a:path>
              </a:pathLst>
            </a:custGeom>
            <a:solidFill>
              <a:srgbClr val="373743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60" name="Google Shape;3060;p46"/>
            <p:cNvGrpSpPr/>
            <p:nvPr/>
          </p:nvGrpSpPr>
          <p:grpSpPr>
            <a:xfrm rot="1361929">
              <a:off x="4987718" y="2171517"/>
              <a:ext cx="1688499" cy="885655"/>
              <a:chOff x="8507624" y="3666535"/>
              <a:chExt cx="624887" cy="327767"/>
            </a:xfrm>
          </p:grpSpPr>
          <p:sp>
            <p:nvSpPr>
              <p:cNvPr id="3061" name="Google Shape;3061;p46"/>
              <p:cNvSpPr/>
              <p:nvPr/>
            </p:nvSpPr>
            <p:spPr>
              <a:xfrm>
                <a:off x="8610317" y="3824416"/>
                <a:ext cx="77100" cy="14394"/>
              </a:xfrm>
              <a:custGeom>
                <a:avLst/>
                <a:gdLst/>
                <a:ahLst/>
                <a:cxnLst/>
                <a:rect l="l" t="t" r="r" b="b"/>
                <a:pathLst>
                  <a:path w="77100" h="14394" extrusionOk="0">
                    <a:moveTo>
                      <a:pt x="75617" y="8591"/>
                    </a:moveTo>
                    <a:cubicBezTo>
                      <a:pt x="52293" y="481"/>
                      <a:pt x="27283" y="-1528"/>
                      <a:pt x="2964" y="2756"/>
                    </a:cubicBezTo>
                    <a:cubicBezTo>
                      <a:pt x="-1038" y="3449"/>
                      <a:pt x="894" y="9495"/>
                      <a:pt x="4867" y="8806"/>
                    </a:cubicBezTo>
                    <a:cubicBezTo>
                      <a:pt x="28093" y="4864"/>
                      <a:pt x="51940" y="6915"/>
                      <a:pt x="74152" y="14764"/>
                    </a:cubicBezTo>
                    <a:cubicBezTo>
                      <a:pt x="78004" y="16114"/>
                      <a:pt x="79430" y="9929"/>
                      <a:pt x="75617" y="8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2" name="Google Shape;3062;p46"/>
              <p:cNvSpPr/>
              <p:nvPr/>
            </p:nvSpPr>
            <p:spPr>
              <a:xfrm>
                <a:off x="8667450" y="3844622"/>
                <a:ext cx="52257" cy="17899"/>
              </a:xfrm>
              <a:custGeom>
                <a:avLst/>
                <a:gdLst/>
                <a:ahLst/>
                <a:cxnLst/>
                <a:rect l="l" t="t" r="r" b="b"/>
                <a:pathLst>
                  <a:path w="52257" h="17899" extrusionOk="0">
                    <a:moveTo>
                      <a:pt x="51306" y="12575"/>
                    </a:moveTo>
                    <a:cubicBezTo>
                      <a:pt x="36262" y="5932"/>
                      <a:pt x="20206" y="1871"/>
                      <a:pt x="3813" y="561"/>
                    </a:cubicBezTo>
                    <a:cubicBezTo>
                      <a:pt x="2069" y="635"/>
                      <a:pt x="708" y="2098"/>
                      <a:pt x="760" y="3844"/>
                    </a:cubicBezTo>
                    <a:cubicBezTo>
                      <a:pt x="859" y="5576"/>
                      <a:pt x="2305" y="6923"/>
                      <a:pt x="4040" y="6899"/>
                    </a:cubicBezTo>
                    <a:cubicBezTo>
                      <a:pt x="19320" y="8156"/>
                      <a:pt x="34282" y="11963"/>
                      <a:pt x="48305" y="18163"/>
                    </a:cubicBezTo>
                    <a:cubicBezTo>
                      <a:pt x="52022" y="19803"/>
                      <a:pt x="55041" y="14225"/>
                      <a:pt x="51306" y="12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3" name="Google Shape;3063;p46"/>
              <p:cNvSpPr/>
              <p:nvPr/>
            </p:nvSpPr>
            <p:spPr>
              <a:xfrm>
                <a:off x="8549555" y="3819748"/>
                <a:ext cx="27381" cy="20446"/>
              </a:xfrm>
              <a:custGeom>
                <a:avLst/>
                <a:gdLst/>
                <a:ahLst/>
                <a:cxnLst/>
                <a:rect l="l" t="t" r="r" b="b"/>
                <a:pathLst>
                  <a:path w="27381" h="20446" extrusionOk="0">
                    <a:moveTo>
                      <a:pt x="27654" y="2005"/>
                    </a:moveTo>
                    <a:cubicBezTo>
                      <a:pt x="26689" y="565"/>
                      <a:pt x="24765" y="134"/>
                      <a:pt x="23278" y="1024"/>
                    </a:cubicBezTo>
                    <a:cubicBezTo>
                      <a:pt x="15536" y="5110"/>
                      <a:pt x="8268" y="10036"/>
                      <a:pt x="1605" y="15714"/>
                    </a:cubicBezTo>
                    <a:cubicBezTo>
                      <a:pt x="416" y="16998"/>
                      <a:pt x="488" y="19001"/>
                      <a:pt x="1765" y="20196"/>
                    </a:cubicBezTo>
                    <a:cubicBezTo>
                      <a:pt x="3066" y="21338"/>
                      <a:pt x="5030" y="21267"/>
                      <a:pt x="6246" y="20035"/>
                    </a:cubicBezTo>
                    <a:cubicBezTo>
                      <a:pt x="6876" y="19501"/>
                      <a:pt x="7519" y="18971"/>
                      <a:pt x="8350" y="18309"/>
                    </a:cubicBezTo>
                    <a:cubicBezTo>
                      <a:pt x="9132" y="17687"/>
                      <a:pt x="9923" y="17073"/>
                      <a:pt x="10722" y="16469"/>
                    </a:cubicBezTo>
                    <a:cubicBezTo>
                      <a:pt x="12412" y="15193"/>
                      <a:pt x="14138" y="13964"/>
                      <a:pt x="15899" y="12783"/>
                    </a:cubicBezTo>
                    <a:cubicBezTo>
                      <a:pt x="19372" y="10456"/>
                      <a:pt x="22968" y="8319"/>
                      <a:pt x="26673" y="6381"/>
                    </a:cubicBezTo>
                    <a:cubicBezTo>
                      <a:pt x="28143" y="5438"/>
                      <a:pt x="28581" y="3486"/>
                      <a:pt x="27654" y="20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4" name="Google Shape;3064;p46"/>
              <p:cNvSpPr/>
              <p:nvPr/>
            </p:nvSpPr>
            <p:spPr>
              <a:xfrm>
                <a:off x="8507624" y="3694221"/>
                <a:ext cx="96926" cy="28402"/>
              </a:xfrm>
              <a:custGeom>
                <a:avLst/>
                <a:gdLst/>
                <a:ahLst/>
                <a:cxnLst/>
                <a:rect l="l" t="t" r="r" b="b"/>
                <a:pathLst>
                  <a:path w="96926" h="28402" extrusionOk="0">
                    <a:moveTo>
                      <a:pt x="96176" y="22870"/>
                    </a:moveTo>
                    <a:cubicBezTo>
                      <a:pt x="68727" y="5294"/>
                      <a:pt x="36050" y="-2254"/>
                      <a:pt x="3677" y="1505"/>
                    </a:cubicBezTo>
                    <a:cubicBezTo>
                      <a:pt x="-346" y="1980"/>
                      <a:pt x="-154" y="8322"/>
                      <a:pt x="3904" y="7842"/>
                    </a:cubicBezTo>
                    <a:cubicBezTo>
                      <a:pt x="35150" y="4163"/>
                      <a:pt x="66703" y="11449"/>
                      <a:pt x="93175" y="28457"/>
                    </a:cubicBezTo>
                    <a:cubicBezTo>
                      <a:pt x="96615" y="30668"/>
                      <a:pt x="99589" y="25063"/>
                      <a:pt x="96176" y="228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5" name="Google Shape;3065;p46"/>
              <p:cNvSpPr/>
              <p:nvPr/>
            </p:nvSpPr>
            <p:spPr>
              <a:xfrm>
                <a:off x="8607192" y="3676902"/>
                <a:ext cx="15643" cy="22100"/>
              </a:xfrm>
              <a:custGeom>
                <a:avLst/>
                <a:gdLst/>
                <a:ahLst/>
                <a:cxnLst/>
                <a:rect l="l" t="t" r="r" b="b"/>
                <a:pathLst>
                  <a:path w="15643" h="22100" extrusionOk="0">
                    <a:moveTo>
                      <a:pt x="16254" y="18538"/>
                    </a:moveTo>
                    <a:cubicBezTo>
                      <a:pt x="13897" y="12267"/>
                      <a:pt x="10443" y="6466"/>
                      <a:pt x="6051" y="1408"/>
                    </a:cubicBezTo>
                    <a:cubicBezTo>
                      <a:pt x="4768" y="219"/>
                      <a:pt x="2766" y="291"/>
                      <a:pt x="1571" y="1569"/>
                    </a:cubicBezTo>
                    <a:cubicBezTo>
                      <a:pt x="428" y="2869"/>
                      <a:pt x="499" y="4835"/>
                      <a:pt x="1732" y="6049"/>
                    </a:cubicBezTo>
                    <a:cubicBezTo>
                      <a:pt x="1857" y="6194"/>
                      <a:pt x="1983" y="6340"/>
                      <a:pt x="2107" y="6486"/>
                    </a:cubicBezTo>
                    <a:lnTo>
                      <a:pt x="2115" y="6497"/>
                    </a:lnTo>
                    <a:cubicBezTo>
                      <a:pt x="2367" y="6779"/>
                      <a:pt x="2604" y="7074"/>
                      <a:pt x="2823" y="7381"/>
                    </a:cubicBezTo>
                    <a:cubicBezTo>
                      <a:pt x="3274" y="7954"/>
                      <a:pt x="3711" y="8538"/>
                      <a:pt x="4135" y="9131"/>
                    </a:cubicBezTo>
                    <a:cubicBezTo>
                      <a:pt x="5007" y="10346"/>
                      <a:pt x="5825" y="11598"/>
                      <a:pt x="6589" y="12888"/>
                    </a:cubicBezTo>
                    <a:cubicBezTo>
                      <a:pt x="7332" y="14143"/>
                      <a:pt x="8021" y="15427"/>
                      <a:pt x="8656" y="16741"/>
                    </a:cubicBezTo>
                    <a:cubicBezTo>
                      <a:pt x="8671" y="16769"/>
                      <a:pt x="8980" y="17447"/>
                      <a:pt x="8778" y="16993"/>
                    </a:cubicBezTo>
                    <a:cubicBezTo>
                      <a:pt x="8582" y="16548"/>
                      <a:pt x="8853" y="17158"/>
                      <a:pt x="8894" y="17247"/>
                    </a:cubicBezTo>
                    <a:cubicBezTo>
                      <a:pt x="9052" y="17597"/>
                      <a:pt x="9206" y="17949"/>
                      <a:pt x="9355" y="18302"/>
                    </a:cubicBezTo>
                    <a:cubicBezTo>
                      <a:pt x="9655" y="19009"/>
                      <a:pt x="9938" y="19722"/>
                      <a:pt x="10205" y="20440"/>
                    </a:cubicBezTo>
                    <a:cubicBezTo>
                      <a:pt x="10731" y="22111"/>
                      <a:pt x="12510" y="23040"/>
                      <a:pt x="14181" y="22515"/>
                    </a:cubicBezTo>
                    <a:cubicBezTo>
                      <a:pt x="15851" y="21989"/>
                      <a:pt x="16780" y="20209"/>
                      <a:pt x="16254" y="185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6" name="Google Shape;3066;p46"/>
              <p:cNvSpPr/>
              <p:nvPr/>
            </p:nvSpPr>
            <p:spPr>
              <a:xfrm>
                <a:off x="8622773" y="3677725"/>
                <a:ext cx="13481" cy="19694"/>
              </a:xfrm>
              <a:custGeom>
                <a:avLst/>
                <a:gdLst/>
                <a:ahLst/>
                <a:cxnLst/>
                <a:rect l="l" t="t" r="r" b="b"/>
                <a:pathLst>
                  <a:path w="13481" h="19694" extrusionOk="0">
                    <a:moveTo>
                      <a:pt x="14109" y="16138"/>
                    </a:moveTo>
                    <a:cubicBezTo>
                      <a:pt x="12586" y="10684"/>
                      <a:pt x="9842" y="5648"/>
                      <a:pt x="6087" y="1411"/>
                    </a:cubicBezTo>
                    <a:cubicBezTo>
                      <a:pt x="5472" y="838"/>
                      <a:pt x="4654" y="533"/>
                      <a:pt x="3814" y="563"/>
                    </a:cubicBezTo>
                    <a:cubicBezTo>
                      <a:pt x="2065" y="626"/>
                      <a:pt x="698" y="2095"/>
                      <a:pt x="760" y="3844"/>
                    </a:cubicBezTo>
                    <a:cubicBezTo>
                      <a:pt x="760" y="3845"/>
                      <a:pt x="760" y="3845"/>
                      <a:pt x="760" y="3846"/>
                    </a:cubicBezTo>
                    <a:cubicBezTo>
                      <a:pt x="834" y="4675"/>
                      <a:pt x="1190" y="5454"/>
                      <a:pt x="1769" y="6053"/>
                    </a:cubicBezTo>
                    <a:cubicBezTo>
                      <a:pt x="1868" y="6167"/>
                      <a:pt x="1965" y="6281"/>
                      <a:pt x="2064" y="6396"/>
                    </a:cubicBezTo>
                    <a:cubicBezTo>
                      <a:pt x="2227" y="6599"/>
                      <a:pt x="2390" y="6800"/>
                      <a:pt x="2550" y="7005"/>
                    </a:cubicBezTo>
                    <a:cubicBezTo>
                      <a:pt x="2931" y="7498"/>
                      <a:pt x="3298" y="8000"/>
                      <a:pt x="3650" y="8512"/>
                    </a:cubicBezTo>
                    <a:cubicBezTo>
                      <a:pt x="4356" y="9538"/>
                      <a:pt x="5004" y="10602"/>
                      <a:pt x="5591" y="11700"/>
                    </a:cubicBezTo>
                    <a:cubicBezTo>
                      <a:pt x="5871" y="12222"/>
                      <a:pt x="6116" y="12762"/>
                      <a:pt x="6389" y="13289"/>
                    </a:cubicBezTo>
                    <a:cubicBezTo>
                      <a:pt x="5902" y="12355"/>
                      <a:pt x="6412" y="13357"/>
                      <a:pt x="6516" y="13597"/>
                    </a:cubicBezTo>
                    <a:cubicBezTo>
                      <a:pt x="6632" y="13869"/>
                      <a:pt x="6745" y="14143"/>
                      <a:pt x="6855" y="14418"/>
                    </a:cubicBezTo>
                    <a:cubicBezTo>
                      <a:pt x="7325" y="15602"/>
                      <a:pt x="7727" y="16813"/>
                      <a:pt x="8059" y="18043"/>
                    </a:cubicBezTo>
                    <a:cubicBezTo>
                      <a:pt x="8598" y="19704"/>
                      <a:pt x="10368" y="20626"/>
                      <a:pt x="12037" y="20115"/>
                    </a:cubicBezTo>
                    <a:cubicBezTo>
                      <a:pt x="13681" y="19560"/>
                      <a:pt x="14596" y="17806"/>
                      <a:pt x="14110" y="16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7" name="Google Shape;3067;p46"/>
              <p:cNvSpPr/>
              <p:nvPr/>
            </p:nvSpPr>
            <p:spPr>
              <a:xfrm>
                <a:off x="8735851" y="3666535"/>
                <a:ext cx="18767" cy="46271"/>
              </a:xfrm>
              <a:custGeom>
                <a:avLst/>
                <a:gdLst/>
                <a:ahLst/>
                <a:cxnLst/>
                <a:rect l="l" t="t" r="r" b="b"/>
                <a:pathLst>
                  <a:path w="18767" h="46271" extrusionOk="0">
                    <a:moveTo>
                      <a:pt x="19395" y="42717"/>
                    </a:moveTo>
                    <a:cubicBezTo>
                      <a:pt x="16247" y="29107"/>
                      <a:pt x="12086" y="15752"/>
                      <a:pt x="6947" y="2764"/>
                    </a:cubicBezTo>
                    <a:cubicBezTo>
                      <a:pt x="6386" y="1122"/>
                      <a:pt x="4637" y="209"/>
                      <a:pt x="2971" y="689"/>
                    </a:cubicBezTo>
                    <a:cubicBezTo>
                      <a:pt x="1311" y="1227"/>
                      <a:pt x="389" y="2997"/>
                      <a:pt x="898" y="4667"/>
                    </a:cubicBezTo>
                    <a:cubicBezTo>
                      <a:pt x="6037" y="17656"/>
                      <a:pt x="10197" y="31011"/>
                      <a:pt x="13345" y="44621"/>
                    </a:cubicBezTo>
                    <a:cubicBezTo>
                      <a:pt x="13885" y="46280"/>
                      <a:pt x="15653" y="47201"/>
                      <a:pt x="17321" y="46694"/>
                    </a:cubicBezTo>
                    <a:cubicBezTo>
                      <a:pt x="18967" y="46139"/>
                      <a:pt x="19882" y="44384"/>
                      <a:pt x="19394" y="427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8" name="Google Shape;3068;p46"/>
              <p:cNvSpPr/>
              <p:nvPr/>
            </p:nvSpPr>
            <p:spPr>
              <a:xfrm>
                <a:off x="8773627" y="3689787"/>
                <a:ext cx="9642" cy="26847"/>
              </a:xfrm>
              <a:custGeom>
                <a:avLst/>
                <a:gdLst/>
                <a:ahLst/>
                <a:cxnLst/>
                <a:rect l="l" t="t" r="r" b="b"/>
                <a:pathLst>
                  <a:path w="9642" h="26847" extrusionOk="0">
                    <a:moveTo>
                      <a:pt x="10371" y="24126"/>
                    </a:moveTo>
                    <a:cubicBezTo>
                      <a:pt x="9289" y="17289"/>
                      <a:pt x="8206" y="10453"/>
                      <a:pt x="7122" y="3617"/>
                    </a:cubicBezTo>
                    <a:cubicBezTo>
                      <a:pt x="7018" y="1886"/>
                      <a:pt x="5574" y="542"/>
                      <a:pt x="3841" y="562"/>
                    </a:cubicBezTo>
                    <a:cubicBezTo>
                      <a:pt x="2299" y="686"/>
                      <a:pt x="509" y="2089"/>
                      <a:pt x="787" y="3844"/>
                    </a:cubicBezTo>
                    <a:cubicBezTo>
                      <a:pt x="1870" y="10679"/>
                      <a:pt x="2953" y="17516"/>
                      <a:pt x="4035" y="24354"/>
                    </a:cubicBezTo>
                    <a:cubicBezTo>
                      <a:pt x="4141" y="26084"/>
                      <a:pt x="5585" y="27428"/>
                      <a:pt x="7318" y="27408"/>
                    </a:cubicBezTo>
                    <a:cubicBezTo>
                      <a:pt x="8859" y="27285"/>
                      <a:pt x="10650" y="25881"/>
                      <a:pt x="10371" y="241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9" name="Google Shape;3069;p46"/>
              <p:cNvSpPr/>
              <p:nvPr/>
            </p:nvSpPr>
            <p:spPr>
              <a:xfrm>
                <a:off x="8909952" y="3700210"/>
                <a:ext cx="18643" cy="25957"/>
              </a:xfrm>
              <a:custGeom>
                <a:avLst/>
                <a:gdLst/>
                <a:ahLst/>
                <a:cxnLst/>
                <a:rect l="l" t="t" r="r" b="b"/>
                <a:pathLst>
                  <a:path w="18643" h="25957" extrusionOk="0">
                    <a:moveTo>
                      <a:pt x="17742" y="920"/>
                    </a:moveTo>
                    <a:cubicBezTo>
                      <a:pt x="16197" y="125"/>
                      <a:pt x="14299" y="695"/>
                      <a:pt x="13449" y="2211"/>
                    </a:cubicBezTo>
                    <a:cubicBezTo>
                      <a:pt x="9344" y="8757"/>
                      <a:pt x="5240" y="15302"/>
                      <a:pt x="1137" y="21846"/>
                    </a:cubicBezTo>
                    <a:cubicBezTo>
                      <a:pt x="308" y="23388"/>
                      <a:pt x="886" y="25311"/>
                      <a:pt x="2428" y="26141"/>
                    </a:cubicBezTo>
                    <a:cubicBezTo>
                      <a:pt x="3970" y="26970"/>
                      <a:pt x="5892" y="26392"/>
                      <a:pt x="6721" y="24849"/>
                    </a:cubicBezTo>
                    <a:cubicBezTo>
                      <a:pt x="10826" y="18303"/>
                      <a:pt x="14930" y="11759"/>
                      <a:pt x="19034" y="5215"/>
                    </a:cubicBezTo>
                    <a:cubicBezTo>
                      <a:pt x="19844" y="3670"/>
                      <a:pt x="19270" y="1760"/>
                      <a:pt x="17742" y="9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0" name="Google Shape;3070;p46"/>
              <p:cNvSpPr/>
              <p:nvPr/>
            </p:nvSpPr>
            <p:spPr>
              <a:xfrm>
                <a:off x="8911694" y="3720192"/>
                <a:ext cx="43559" cy="40935"/>
              </a:xfrm>
              <a:custGeom>
                <a:avLst/>
                <a:gdLst/>
                <a:ahLst/>
                <a:cxnLst/>
                <a:rect l="l" t="t" r="r" b="b"/>
                <a:pathLst>
                  <a:path w="43559" h="40935" extrusionOk="0">
                    <a:moveTo>
                      <a:pt x="39528" y="1120"/>
                    </a:moveTo>
                    <a:cubicBezTo>
                      <a:pt x="25186" y="10812"/>
                      <a:pt x="12370" y="22589"/>
                      <a:pt x="1501" y="36063"/>
                    </a:cubicBezTo>
                    <a:cubicBezTo>
                      <a:pt x="-1048" y="39227"/>
                      <a:pt x="3577" y="43568"/>
                      <a:pt x="6141" y="40383"/>
                    </a:cubicBezTo>
                    <a:cubicBezTo>
                      <a:pt x="16646" y="27313"/>
                      <a:pt x="29044" y="15885"/>
                      <a:pt x="42923" y="6478"/>
                    </a:cubicBezTo>
                    <a:cubicBezTo>
                      <a:pt x="46293" y="4196"/>
                      <a:pt x="42920" y="-1175"/>
                      <a:pt x="39528" y="11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1" name="Google Shape;3071;p46"/>
              <p:cNvSpPr/>
              <p:nvPr/>
            </p:nvSpPr>
            <p:spPr>
              <a:xfrm>
                <a:off x="9012877" y="3747388"/>
                <a:ext cx="60727" cy="31446"/>
              </a:xfrm>
              <a:custGeom>
                <a:avLst/>
                <a:gdLst/>
                <a:ahLst/>
                <a:cxnLst/>
                <a:rect l="l" t="t" r="r" b="b"/>
                <a:pathLst>
                  <a:path w="60727" h="31446" extrusionOk="0">
                    <a:moveTo>
                      <a:pt x="58321" y="821"/>
                    </a:moveTo>
                    <a:cubicBezTo>
                      <a:pt x="46380" y="295"/>
                      <a:pt x="33751" y="119"/>
                      <a:pt x="22524" y="4844"/>
                    </a:cubicBezTo>
                    <a:cubicBezTo>
                      <a:pt x="12009" y="8773"/>
                      <a:pt x="3965" y="17434"/>
                      <a:pt x="820" y="28213"/>
                    </a:cubicBezTo>
                    <a:cubicBezTo>
                      <a:pt x="478" y="29932"/>
                      <a:pt x="1593" y="31603"/>
                      <a:pt x="3311" y="31946"/>
                    </a:cubicBezTo>
                    <a:cubicBezTo>
                      <a:pt x="4942" y="32271"/>
                      <a:pt x="6547" y="31281"/>
                      <a:pt x="6990" y="29678"/>
                    </a:cubicBezTo>
                    <a:cubicBezTo>
                      <a:pt x="9838" y="20364"/>
                      <a:pt x="17091" y="13052"/>
                      <a:pt x="26380" y="10130"/>
                    </a:cubicBezTo>
                    <a:cubicBezTo>
                      <a:pt x="36806" y="7047"/>
                      <a:pt x="47735" y="6037"/>
                      <a:pt x="58549" y="7159"/>
                    </a:cubicBezTo>
                    <a:cubicBezTo>
                      <a:pt x="62624" y="7338"/>
                      <a:pt x="62375" y="1001"/>
                      <a:pt x="58321" y="8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2" name="Google Shape;3072;p46"/>
              <p:cNvSpPr/>
              <p:nvPr/>
            </p:nvSpPr>
            <p:spPr>
              <a:xfrm>
                <a:off x="9063853" y="3820204"/>
                <a:ext cx="68658" cy="51814"/>
              </a:xfrm>
              <a:custGeom>
                <a:avLst/>
                <a:gdLst/>
                <a:ahLst/>
                <a:cxnLst/>
                <a:rect l="l" t="t" r="r" b="b"/>
                <a:pathLst>
                  <a:path w="68658" h="51814" extrusionOk="0">
                    <a:moveTo>
                      <a:pt x="64494" y="974"/>
                    </a:moveTo>
                    <a:cubicBezTo>
                      <a:pt x="41519" y="13366"/>
                      <a:pt x="20381" y="28898"/>
                      <a:pt x="1690" y="47124"/>
                    </a:cubicBezTo>
                    <a:cubicBezTo>
                      <a:pt x="-1239" y="49978"/>
                      <a:pt x="3413" y="54286"/>
                      <a:pt x="6331" y="51445"/>
                    </a:cubicBezTo>
                    <a:cubicBezTo>
                      <a:pt x="24655" y="33619"/>
                      <a:pt x="45373" y="18435"/>
                      <a:pt x="67888" y="6331"/>
                    </a:cubicBezTo>
                    <a:cubicBezTo>
                      <a:pt x="71480" y="4398"/>
                      <a:pt x="68077" y="-955"/>
                      <a:pt x="64494" y="9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46"/>
              <p:cNvSpPr/>
              <p:nvPr/>
            </p:nvSpPr>
            <p:spPr>
              <a:xfrm>
                <a:off x="8850416" y="3907338"/>
                <a:ext cx="87188" cy="27697"/>
              </a:xfrm>
              <a:custGeom>
                <a:avLst/>
                <a:gdLst/>
                <a:ahLst/>
                <a:cxnLst/>
                <a:rect l="l" t="t" r="r" b="b"/>
                <a:pathLst>
                  <a:path w="87188" h="27697" extrusionOk="0">
                    <a:moveTo>
                      <a:pt x="87252" y="23634"/>
                    </a:moveTo>
                    <a:cubicBezTo>
                      <a:pt x="77338" y="11687"/>
                      <a:pt x="64422" y="1256"/>
                      <a:pt x="48258" y="601"/>
                    </a:cubicBezTo>
                    <a:cubicBezTo>
                      <a:pt x="32264" y="-48"/>
                      <a:pt x="15473" y="7462"/>
                      <a:pt x="2142" y="15678"/>
                    </a:cubicBezTo>
                    <a:cubicBezTo>
                      <a:pt x="695" y="16666"/>
                      <a:pt x="323" y="18641"/>
                      <a:pt x="1311" y="20088"/>
                    </a:cubicBezTo>
                    <a:cubicBezTo>
                      <a:pt x="2251" y="21465"/>
                      <a:pt x="4096" y="21879"/>
                      <a:pt x="5535" y="21036"/>
                    </a:cubicBezTo>
                    <a:cubicBezTo>
                      <a:pt x="17319" y="13773"/>
                      <a:pt x="31640" y="7331"/>
                      <a:pt x="45700" y="6927"/>
                    </a:cubicBezTo>
                    <a:cubicBezTo>
                      <a:pt x="60555" y="6499"/>
                      <a:pt x="72847" y="16125"/>
                      <a:pt x="81897" y="27028"/>
                    </a:cubicBezTo>
                    <a:cubicBezTo>
                      <a:pt x="84468" y="30123"/>
                      <a:pt x="89860" y="26774"/>
                      <a:pt x="87252" y="236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4" name="Google Shape;3074;p46"/>
              <p:cNvSpPr/>
              <p:nvPr/>
            </p:nvSpPr>
            <p:spPr>
              <a:xfrm>
                <a:off x="8898870" y="3959238"/>
                <a:ext cx="45696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45696" h="24555" extrusionOk="0">
                    <a:moveTo>
                      <a:pt x="46338" y="21095"/>
                    </a:moveTo>
                    <a:cubicBezTo>
                      <a:pt x="43648" y="14110"/>
                      <a:pt x="37990" y="8686"/>
                      <a:pt x="30900" y="6293"/>
                    </a:cubicBezTo>
                    <a:cubicBezTo>
                      <a:pt x="22214" y="2877"/>
                      <a:pt x="13016" y="941"/>
                      <a:pt x="3691" y="567"/>
                    </a:cubicBezTo>
                    <a:cubicBezTo>
                      <a:pt x="-380" y="344"/>
                      <a:pt x="-127" y="6683"/>
                      <a:pt x="3920" y="6905"/>
                    </a:cubicBezTo>
                    <a:cubicBezTo>
                      <a:pt x="11920" y="7253"/>
                      <a:pt x="19816" y="8852"/>
                      <a:pt x="27321" y="11646"/>
                    </a:cubicBezTo>
                    <a:cubicBezTo>
                      <a:pt x="33136" y="13277"/>
                      <a:pt x="37903" y="17450"/>
                      <a:pt x="40291" y="22999"/>
                    </a:cubicBezTo>
                    <a:cubicBezTo>
                      <a:pt x="40874" y="24652"/>
                      <a:pt x="42686" y="25518"/>
                      <a:pt x="44338" y="24935"/>
                    </a:cubicBezTo>
                    <a:cubicBezTo>
                      <a:pt x="45910" y="24380"/>
                      <a:pt x="46784" y="22702"/>
                      <a:pt x="46339" y="210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5" name="Google Shape;3075;p46"/>
              <p:cNvSpPr/>
              <p:nvPr/>
            </p:nvSpPr>
            <p:spPr>
              <a:xfrm>
                <a:off x="8866685" y="3979818"/>
                <a:ext cx="30900" cy="14484"/>
              </a:xfrm>
              <a:custGeom>
                <a:avLst/>
                <a:gdLst/>
                <a:ahLst/>
                <a:cxnLst/>
                <a:rect l="l" t="t" r="r" b="b"/>
                <a:pathLst>
                  <a:path w="30900" h="14484" extrusionOk="0">
                    <a:moveTo>
                      <a:pt x="29997" y="9100"/>
                    </a:moveTo>
                    <a:cubicBezTo>
                      <a:pt x="21989" y="5102"/>
                      <a:pt x="13458" y="2252"/>
                      <a:pt x="4655" y="634"/>
                    </a:cubicBezTo>
                    <a:cubicBezTo>
                      <a:pt x="2959" y="270"/>
                      <a:pt x="1276" y="1307"/>
                      <a:pt x="838" y="2987"/>
                    </a:cubicBezTo>
                    <a:cubicBezTo>
                      <a:pt x="453" y="4688"/>
                      <a:pt x="1498" y="6385"/>
                      <a:pt x="3190" y="6806"/>
                    </a:cubicBezTo>
                    <a:cubicBezTo>
                      <a:pt x="11457" y="8299"/>
                      <a:pt x="19471" y="10952"/>
                      <a:pt x="26996" y="14687"/>
                    </a:cubicBezTo>
                    <a:cubicBezTo>
                      <a:pt x="30649" y="16506"/>
                      <a:pt x="33655" y="10920"/>
                      <a:pt x="29997" y="91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Google Shape;3076;p46"/>
              <p:cNvSpPr/>
              <p:nvPr/>
            </p:nvSpPr>
            <p:spPr>
              <a:xfrm>
                <a:off x="8770388" y="3946684"/>
                <a:ext cx="35763" cy="16901"/>
              </a:xfrm>
              <a:custGeom>
                <a:avLst/>
                <a:gdLst/>
                <a:ahLst/>
                <a:cxnLst/>
                <a:rect l="l" t="t" r="r" b="b"/>
                <a:pathLst>
                  <a:path w="35763" h="16901" extrusionOk="0">
                    <a:moveTo>
                      <a:pt x="34097" y="11208"/>
                    </a:moveTo>
                    <a:cubicBezTo>
                      <a:pt x="24281" y="7687"/>
                      <a:pt x="14464" y="4166"/>
                      <a:pt x="4647" y="644"/>
                    </a:cubicBezTo>
                    <a:cubicBezTo>
                      <a:pt x="2946" y="251"/>
                      <a:pt x="1245" y="1299"/>
                      <a:pt x="830" y="2996"/>
                    </a:cubicBezTo>
                    <a:cubicBezTo>
                      <a:pt x="468" y="4693"/>
                      <a:pt x="1504" y="6376"/>
                      <a:pt x="3182" y="6816"/>
                    </a:cubicBezTo>
                    <a:cubicBezTo>
                      <a:pt x="12999" y="10338"/>
                      <a:pt x="22815" y="13859"/>
                      <a:pt x="32633" y="17380"/>
                    </a:cubicBezTo>
                    <a:cubicBezTo>
                      <a:pt x="34334" y="17774"/>
                      <a:pt x="36036" y="16725"/>
                      <a:pt x="36449" y="15028"/>
                    </a:cubicBezTo>
                    <a:cubicBezTo>
                      <a:pt x="36812" y="13330"/>
                      <a:pt x="35776" y="11648"/>
                      <a:pt x="34097" y="112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46"/>
              <p:cNvSpPr/>
              <p:nvPr/>
            </p:nvSpPr>
            <p:spPr>
              <a:xfrm>
                <a:off x="8825570" y="3693228"/>
                <a:ext cx="10123" cy="25674"/>
              </a:xfrm>
              <a:custGeom>
                <a:avLst/>
                <a:gdLst/>
                <a:ahLst/>
                <a:cxnLst/>
                <a:rect l="l" t="t" r="r" b="b"/>
                <a:pathLst>
                  <a:path w="10123" h="25674" extrusionOk="0">
                    <a:moveTo>
                      <a:pt x="10812" y="4460"/>
                    </a:moveTo>
                    <a:cubicBezTo>
                      <a:pt x="11169" y="2764"/>
                      <a:pt x="10136" y="1085"/>
                      <a:pt x="8461" y="641"/>
                    </a:cubicBezTo>
                    <a:cubicBezTo>
                      <a:pt x="6760" y="257"/>
                      <a:pt x="5064" y="1302"/>
                      <a:pt x="4642" y="2995"/>
                    </a:cubicBezTo>
                    <a:cubicBezTo>
                      <a:pt x="3902" y="9537"/>
                      <a:pt x="2630" y="16009"/>
                      <a:pt x="839" y="22345"/>
                    </a:cubicBezTo>
                    <a:cubicBezTo>
                      <a:pt x="451" y="24047"/>
                      <a:pt x="1498" y="25746"/>
                      <a:pt x="3193" y="26163"/>
                    </a:cubicBezTo>
                    <a:cubicBezTo>
                      <a:pt x="4889" y="26528"/>
                      <a:pt x="6573" y="25490"/>
                      <a:pt x="7009" y="23810"/>
                    </a:cubicBezTo>
                    <a:cubicBezTo>
                      <a:pt x="8799" y="17473"/>
                      <a:pt x="10071" y="11002"/>
                      <a:pt x="10812" y="44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78" name="Google Shape;3078;p46"/>
            <p:cNvSpPr/>
            <p:nvPr/>
          </p:nvSpPr>
          <p:spPr>
            <a:xfrm rot="1361841">
              <a:off x="6147724" y="1617861"/>
              <a:ext cx="330146" cy="446413"/>
            </a:xfrm>
            <a:custGeom>
              <a:avLst/>
              <a:gdLst/>
              <a:ahLst/>
              <a:cxnLst/>
              <a:rect l="l" t="t" r="r" b="b"/>
              <a:pathLst>
                <a:path w="122198" h="165232" extrusionOk="0">
                  <a:moveTo>
                    <a:pt x="118241" y="100838"/>
                  </a:moveTo>
                  <a:cubicBezTo>
                    <a:pt x="111646" y="94017"/>
                    <a:pt x="102182" y="93640"/>
                    <a:pt x="93291" y="94017"/>
                  </a:cubicBezTo>
                  <a:cubicBezTo>
                    <a:pt x="84994" y="94371"/>
                    <a:pt x="71344" y="95343"/>
                    <a:pt x="67991" y="85320"/>
                  </a:cubicBezTo>
                  <a:cubicBezTo>
                    <a:pt x="65048" y="76526"/>
                    <a:pt x="73168" y="67262"/>
                    <a:pt x="78323" y="61130"/>
                  </a:cubicBezTo>
                  <a:cubicBezTo>
                    <a:pt x="90294" y="46892"/>
                    <a:pt x="107723" y="30367"/>
                    <a:pt x="106461" y="9988"/>
                  </a:cubicBezTo>
                  <a:cubicBezTo>
                    <a:pt x="105826" y="-261"/>
                    <a:pt x="95512" y="-731"/>
                    <a:pt x="87785" y="1951"/>
                  </a:cubicBezTo>
                  <a:cubicBezTo>
                    <a:pt x="79684" y="4796"/>
                    <a:pt x="72399" y="9574"/>
                    <a:pt x="66562" y="15872"/>
                  </a:cubicBezTo>
                  <a:cubicBezTo>
                    <a:pt x="60150" y="22978"/>
                    <a:pt x="55687" y="31624"/>
                    <a:pt x="53609" y="40968"/>
                  </a:cubicBezTo>
                  <a:cubicBezTo>
                    <a:pt x="50948" y="51953"/>
                    <a:pt x="50553" y="63593"/>
                    <a:pt x="46338" y="74176"/>
                  </a:cubicBezTo>
                  <a:cubicBezTo>
                    <a:pt x="44519" y="78742"/>
                    <a:pt x="42002" y="84383"/>
                    <a:pt x="36252" y="81998"/>
                  </a:cubicBezTo>
                  <a:cubicBezTo>
                    <a:pt x="32351" y="80380"/>
                    <a:pt x="29158" y="77355"/>
                    <a:pt x="25385" y="75475"/>
                  </a:cubicBezTo>
                  <a:cubicBezTo>
                    <a:pt x="18367" y="71448"/>
                    <a:pt x="9420" y="73782"/>
                    <a:pt x="5262" y="80724"/>
                  </a:cubicBezTo>
                  <a:cubicBezTo>
                    <a:pt x="-5261" y="96743"/>
                    <a:pt x="4390" y="119657"/>
                    <a:pt x="16435" y="131863"/>
                  </a:cubicBezTo>
                  <a:cubicBezTo>
                    <a:pt x="16996" y="132476"/>
                    <a:pt x="17801" y="132805"/>
                    <a:pt x="18630" y="132761"/>
                  </a:cubicBezTo>
                  <a:cubicBezTo>
                    <a:pt x="25264" y="144902"/>
                    <a:pt x="31172" y="157889"/>
                    <a:pt x="44638" y="163425"/>
                  </a:cubicBezTo>
                  <a:cubicBezTo>
                    <a:pt x="50958" y="166361"/>
                    <a:pt x="58204" y="166577"/>
                    <a:pt x="64688" y="164025"/>
                  </a:cubicBezTo>
                  <a:cubicBezTo>
                    <a:pt x="72604" y="160431"/>
                    <a:pt x="75258" y="152482"/>
                    <a:pt x="77534" y="144715"/>
                  </a:cubicBezTo>
                  <a:cubicBezTo>
                    <a:pt x="78342" y="139937"/>
                    <a:pt x="80740" y="135572"/>
                    <a:pt x="84339" y="132329"/>
                  </a:cubicBezTo>
                  <a:cubicBezTo>
                    <a:pt x="88401" y="130010"/>
                    <a:pt x="92995" y="128784"/>
                    <a:pt x="97671" y="128770"/>
                  </a:cubicBezTo>
                  <a:cubicBezTo>
                    <a:pt x="105729" y="128002"/>
                    <a:pt x="115016" y="126928"/>
                    <a:pt x="120285" y="119944"/>
                  </a:cubicBezTo>
                  <a:cubicBezTo>
                    <a:pt x="124515" y="113970"/>
                    <a:pt x="123639" y="105781"/>
                    <a:pt x="118241" y="100838"/>
                  </a:cubicBezTo>
                  <a:close/>
                </a:path>
              </a:pathLst>
            </a:custGeom>
            <a:solidFill>
              <a:srgbClr val="373743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79" name="Google Shape;3079;p46"/>
            <p:cNvGrpSpPr/>
            <p:nvPr/>
          </p:nvGrpSpPr>
          <p:grpSpPr>
            <a:xfrm rot="1361929">
              <a:off x="6054124" y="1509155"/>
              <a:ext cx="554439" cy="593332"/>
              <a:chOff x="8772504" y="3373265"/>
              <a:chExt cx="205189" cy="219583"/>
            </a:xfrm>
          </p:grpSpPr>
          <p:sp>
            <p:nvSpPr>
              <p:cNvPr id="3080" name="Google Shape;3080;p46"/>
              <p:cNvSpPr/>
              <p:nvPr/>
            </p:nvSpPr>
            <p:spPr>
              <a:xfrm>
                <a:off x="8883632" y="3373265"/>
                <a:ext cx="6498" cy="24981"/>
              </a:xfrm>
              <a:custGeom>
                <a:avLst/>
                <a:gdLst/>
                <a:ahLst/>
                <a:cxnLst/>
                <a:rect l="l" t="t" r="r" b="b"/>
                <a:pathLst>
                  <a:path w="6498" h="24981" extrusionOk="0">
                    <a:moveTo>
                      <a:pt x="7256" y="22259"/>
                    </a:moveTo>
                    <a:cubicBezTo>
                      <a:pt x="7203" y="16046"/>
                      <a:pt x="7148" y="9832"/>
                      <a:pt x="7093" y="3619"/>
                    </a:cubicBezTo>
                    <a:cubicBezTo>
                      <a:pt x="7016" y="1875"/>
                      <a:pt x="5556" y="516"/>
                      <a:pt x="3812" y="563"/>
                    </a:cubicBezTo>
                    <a:cubicBezTo>
                      <a:pt x="2078" y="659"/>
                      <a:pt x="730" y="2109"/>
                      <a:pt x="759" y="3846"/>
                    </a:cubicBezTo>
                    <a:cubicBezTo>
                      <a:pt x="812" y="10060"/>
                      <a:pt x="867" y="16273"/>
                      <a:pt x="922" y="22487"/>
                    </a:cubicBezTo>
                    <a:cubicBezTo>
                      <a:pt x="999" y="24230"/>
                      <a:pt x="2459" y="25589"/>
                      <a:pt x="4202" y="25541"/>
                    </a:cubicBezTo>
                    <a:cubicBezTo>
                      <a:pt x="5937" y="25446"/>
                      <a:pt x="7286" y="23997"/>
                      <a:pt x="7256" y="22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46"/>
              <p:cNvSpPr/>
              <p:nvPr/>
            </p:nvSpPr>
            <p:spPr>
              <a:xfrm>
                <a:off x="8774153" y="3476922"/>
                <a:ext cx="27036" cy="30786"/>
              </a:xfrm>
              <a:custGeom>
                <a:avLst/>
                <a:gdLst/>
                <a:ahLst/>
                <a:cxnLst/>
                <a:rect l="l" t="t" r="r" b="b"/>
                <a:pathLst>
                  <a:path w="27036" h="30786" extrusionOk="0">
                    <a:moveTo>
                      <a:pt x="27677" y="27324"/>
                    </a:moveTo>
                    <a:cubicBezTo>
                      <a:pt x="24114" y="15885"/>
                      <a:pt x="16087" y="6367"/>
                      <a:pt x="5415" y="927"/>
                    </a:cubicBezTo>
                    <a:cubicBezTo>
                      <a:pt x="1769" y="-910"/>
                      <a:pt x="-1234" y="4677"/>
                      <a:pt x="2414" y="6515"/>
                    </a:cubicBezTo>
                    <a:cubicBezTo>
                      <a:pt x="11632" y="11168"/>
                      <a:pt x="18566" y="19365"/>
                      <a:pt x="21628" y="29229"/>
                    </a:cubicBezTo>
                    <a:cubicBezTo>
                      <a:pt x="22211" y="30882"/>
                      <a:pt x="24023" y="31750"/>
                      <a:pt x="25676" y="31167"/>
                    </a:cubicBezTo>
                    <a:cubicBezTo>
                      <a:pt x="27249" y="30612"/>
                      <a:pt x="28124" y="28932"/>
                      <a:pt x="27678" y="273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2" name="Google Shape;3082;p46"/>
              <p:cNvSpPr/>
              <p:nvPr/>
            </p:nvSpPr>
            <p:spPr>
              <a:xfrm>
                <a:off x="8772504" y="3526677"/>
                <a:ext cx="31929" cy="23877"/>
              </a:xfrm>
              <a:custGeom>
                <a:avLst/>
                <a:gdLst/>
                <a:ahLst/>
                <a:cxnLst/>
                <a:rect l="l" t="t" r="r" b="b"/>
                <a:pathLst>
                  <a:path w="31929" h="23877" extrusionOk="0">
                    <a:moveTo>
                      <a:pt x="31682" y="18952"/>
                    </a:moveTo>
                    <a:cubicBezTo>
                      <a:pt x="24229" y="11233"/>
                      <a:pt x="15297" y="5096"/>
                      <a:pt x="5419" y="910"/>
                    </a:cubicBezTo>
                    <a:cubicBezTo>
                      <a:pt x="3873" y="131"/>
                      <a:pt x="1988" y="699"/>
                      <a:pt x="1128" y="2202"/>
                    </a:cubicBezTo>
                    <a:cubicBezTo>
                      <a:pt x="314" y="3746"/>
                      <a:pt x="888" y="5658"/>
                      <a:pt x="2419" y="6497"/>
                    </a:cubicBezTo>
                    <a:cubicBezTo>
                      <a:pt x="11805" y="10449"/>
                      <a:pt x="20290" y="16265"/>
                      <a:pt x="27363" y="23594"/>
                    </a:cubicBezTo>
                    <a:cubicBezTo>
                      <a:pt x="28647" y="24784"/>
                      <a:pt x="30652" y="24708"/>
                      <a:pt x="31843" y="23424"/>
                    </a:cubicBezTo>
                    <a:cubicBezTo>
                      <a:pt x="33029" y="22143"/>
                      <a:pt x="32958" y="20144"/>
                      <a:pt x="31682" y="1895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3" name="Google Shape;3083;p46"/>
              <p:cNvSpPr/>
              <p:nvPr/>
            </p:nvSpPr>
            <p:spPr>
              <a:xfrm>
                <a:off x="8813822" y="3585236"/>
                <a:ext cx="29246" cy="7612"/>
              </a:xfrm>
              <a:custGeom>
                <a:avLst/>
                <a:gdLst/>
                <a:ahLst/>
                <a:cxnLst/>
                <a:rect l="l" t="t" r="r" b="b"/>
                <a:pathLst>
                  <a:path w="29246" h="7612" extrusionOk="0">
                    <a:moveTo>
                      <a:pt x="30003" y="4892"/>
                    </a:moveTo>
                    <a:cubicBezTo>
                      <a:pt x="29906" y="3158"/>
                      <a:pt x="28458" y="1810"/>
                      <a:pt x="26722" y="1837"/>
                    </a:cubicBezTo>
                    <a:cubicBezTo>
                      <a:pt x="19086" y="1413"/>
                      <a:pt x="11450" y="987"/>
                      <a:pt x="3813" y="561"/>
                    </a:cubicBezTo>
                    <a:cubicBezTo>
                      <a:pt x="2070" y="637"/>
                      <a:pt x="710" y="2099"/>
                      <a:pt x="759" y="3844"/>
                    </a:cubicBezTo>
                    <a:cubicBezTo>
                      <a:pt x="857" y="5578"/>
                      <a:pt x="2305" y="6926"/>
                      <a:pt x="4041" y="6900"/>
                    </a:cubicBezTo>
                    <a:cubicBezTo>
                      <a:pt x="11676" y="7325"/>
                      <a:pt x="19313" y="7750"/>
                      <a:pt x="26950" y="8174"/>
                    </a:cubicBezTo>
                    <a:cubicBezTo>
                      <a:pt x="28693" y="8099"/>
                      <a:pt x="30053" y="6637"/>
                      <a:pt x="30003" y="48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4" name="Google Shape;3084;p46"/>
              <p:cNvSpPr/>
              <p:nvPr/>
            </p:nvSpPr>
            <p:spPr>
              <a:xfrm>
                <a:off x="8954295" y="3502449"/>
                <a:ext cx="23398" cy="10597"/>
              </a:xfrm>
              <a:custGeom>
                <a:avLst/>
                <a:gdLst/>
                <a:ahLst/>
                <a:cxnLst/>
                <a:rect l="l" t="t" r="r" b="b"/>
                <a:pathLst>
                  <a:path w="23398" h="10597" extrusionOk="0">
                    <a:moveTo>
                      <a:pt x="24155" y="3618"/>
                    </a:moveTo>
                    <a:cubicBezTo>
                      <a:pt x="24060" y="1882"/>
                      <a:pt x="22610" y="533"/>
                      <a:pt x="20874" y="562"/>
                    </a:cubicBezTo>
                    <a:cubicBezTo>
                      <a:pt x="14368" y="660"/>
                      <a:pt x="7978" y="2297"/>
                      <a:pt x="2226" y="5339"/>
                    </a:cubicBezTo>
                    <a:cubicBezTo>
                      <a:pt x="755" y="6283"/>
                      <a:pt x="317" y="8235"/>
                      <a:pt x="1245" y="9717"/>
                    </a:cubicBezTo>
                    <a:cubicBezTo>
                      <a:pt x="2210" y="11156"/>
                      <a:pt x="4134" y="11587"/>
                      <a:pt x="5620" y="10696"/>
                    </a:cubicBezTo>
                    <a:cubicBezTo>
                      <a:pt x="5919" y="10539"/>
                      <a:pt x="6220" y="10386"/>
                      <a:pt x="6523" y="10237"/>
                    </a:cubicBezTo>
                    <a:lnTo>
                      <a:pt x="6823" y="10091"/>
                    </a:lnTo>
                    <a:lnTo>
                      <a:pt x="7043" y="9990"/>
                    </a:lnTo>
                    <a:cubicBezTo>
                      <a:pt x="7699" y="9698"/>
                      <a:pt x="8364" y="9425"/>
                      <a:pt x="9037" y="9170"/>
                    </a:cubicBezTo>
                    <a:cubicBezTo>
                      <a:pt x="10382" y="8662"/>
                      <a:pt x="11756" y="8231"/>
                      <a:pt x="13151" y="7880"/>
                    </a:cubicBezTo>
                    <a:cubicBezTo>
                      <a:pt x="13807" y="7716"/>
                      <a:pt x="14467" y="7569"/>
                      <a:pt x="15132" y="7439"/>
                    </a:cubicBezTo>
                    <a:lnTo>
                      <a:pt x="15390" y="7389"/>
                    </a:lnTo>
                    <a:lnTo>
                      <a:pt x="15668" y="7342"/>
                    </a:lnTo>
                    <a:cubicBezTo>
                      <a:pt x="16004" y="7290"/>
                      <a:pt x="16339" y="7242"/>
                      <a:pt x="16674" y="7199"/>
                    </a:cubicBezTo>
                    <a:cubicBezTo>
                      <a:pt x="18143" y="7014"/>
                      <a:pt x="19622" y="6914"/>
                      <a:pt x="21103" y="6900"/>
                    </a:cubicBezTo>
                    <a:cubicBezTo>
                      <a:pt x="22845" y="6822"/>
                      <a:pt x="24203" y="5361"/>
                      <a:pt x="24155" y="3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5" name="Google Shape;3085;p46"/>
              <p:cNvSpPr/>
              <p:nvPr/>
            </p:nvSpPr>
            <p:spPr>
              <a:xfrm>
                <a:off x="8913024" y="3549498"/>
                <a:ext cx="38543" cy="24972"/>
              </a:xfrm>
              <a:custGeom>
                <a:avLst/>
                <a:gdLst/>
                <a:ahLst/>
                <a:cxnLst/>
                <a:rect l="l" t="t" r="r" b="b"/>
                <a:pathLst>
                  <a:path w="38543" h="24972" extrusionOk="0">
                    <a:moveTo>
                      <a:pt x="39172" y="2774"/>
                    </a:moveTo>
                    <a:cubicBezTo>
                      <a:pt x="38631" y="1116"/>
                      <a:pt x="36864" y="194"/>
                      <a:pt x="35196" y="700"/>
                    </a:cubicBezTo>
                    <a:cubicBezTo>
                      <a:pt x="22949" y="5213"/>
                      <a:pt x="11581" y="11823"/>
                      <a:pt x="1601" y="20235"/>
                    </a:cubicBezTo>
                    <a:cubicBezTo>
                      <a:pt x="417" y="21520"/>
                      <a:pt x="489" y="23519"/>
                      <a:pt x="1762" y="24716"/>
                    </a:cubicBezTo>
                    <a:cubicBezTo>
                      <a:pt x="3059" y="25866"/>
                      <a:pt x="5030" y="25795"/>
                      <a:pt x="6241" y="24554"/>
                    </a:cubicBezTo>
                    <a:cubicBezTo>
                      <a:pt x="15424" y="16885"/>
                      <a:pt x="25863" y="10861"/>
                      <a:pt x="37098" y="6752"/>
                    </a:cubicBezTo>
                    <a:cubicBezTo>
                      <a:pt x="38743" y="6195"/>
                      <a:pt x="39657" y="4442"/>
                      <a:pt x="39172" y="27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6" name="Google Shape;3086;p46"/>
              <p:cNvSpPr/>
              <p:nvPr/>
            </p:nvSpPr>
            <p:spPr>
              <a:xfrm>
                <a:off x="8918676" y="3432778"/>
                <a:ext cx="21787" cy="24102"/>
              </a:xfrm>
              <a:custGeom>
                <a:avLst/>
                <a:gdLst/>
                <a:ahLst/>
                <a:cxnLst/>
                <a:rect l="l" t="t" r="r" b="b"/>
                <a:pathLst>
                  <a:path w="21787" h="24102" extrusionOk="0">
                    <a:moveTo>
                      <a:pt x="21561" y="1397"/>
                    </a:moveTo>
                    <a:cubicBezTo>
                      <a:pt x="20272" y="223"/>
                      <a:pt x="18282" y="295"/>
                      <a:pt x="17080" y="1557"/>
                    </a:cubicBezTo>
                    <a:cubicBezTo>
                      <a:pt x="11924" y="7483"/>
                      <a:pt x="6767" y="13408"/>
                      <a:pt x="1608" y="19333"/>
                    </a:cubicBezTo>
                    <a:cubicBezTo>
                      <a:pt x="415" y="20615"/>
                      <a:pt x="487" y="22621"/>
                      <a:pt x="1768" y="23814"/>
                    </a:cubicBezTo>
                    <a:cubicBezTo>
                      <a:pt x="3050" y="25007"/>
                      <a:pt x="5055" y="24935"/>
                      <a:pt x="6248" y="23654"/>
                    </a:cubicBezTo>
                    <a:lnTo>
                      <a:pt x="21721" y="5879"/>
                    </a:lnTo>
                    <a:cubicBezTo>
                      <a:pt x="22880" y="4584"/>
                      <a:pt x="22809" y="2605"/>
                      <a:pt x="21561" y="139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87" name="Google Shape;3087;p46"/>
            <p:cNvSpPr/>
            <p:nvPr/>
          </p:nvSpPr>
          <p:spPr>
            <a:xfrm rot="1361841">
              <a:off x="7291783" y="2417229"/>
              <a:ext cx="635364" cy="846350"/>
            </a:xfrm>
            <a:custGeom>
              <a:avLst/>
              <a:gdLst/>
              <a:ahLst/>
              <a:cxnLst/>
              <a:rect l="l" t="t" r="r" b="b"/>
              <a:pathLst>
                <a:path w="235169" h="313262" extrusionOk="0">
                  <a:moveTo>
                    <a:pt x="212818" y="212708"/>
                  </a:moveTo>
                  <a:cubicBezTo>
                    <a:pt x="204871" y="208779"/>
                    <a:pt x="195891" y="206145"/>
                    <a:pt x="188800" y="200677"/>
                  </a:cubicBezTo>
                  <a:cubicBezTo>
                    <a:pt x="185141" y="198680"/>
                    <a:pt x="183424" y="194360"/>
                    <a:pt x="184710" y="190394"/>
                  </a:cubicBezTo>
                  <a:cubicBezTo>
                    <a:pt x="186827" y="186450"/>
                    <a:pt x="190092" y="183243"/>
                    <a:pt x="194072" y="181196"/>
                  </a:cubicBezTo>
                  <a:cubicBezTo>
                    <a:pt x="200828" y="176914"/>
                    <a:pt x="208716" y="173155"/>
                    <a:pt x="213050" y="166085"/>
                  </a:cubicBezTo>
                  <a:cubicBezTo>
                    <a:pt x="216573" y="160581"/>
                    <a:pt x="217146" y="153690"/>
                    <a:pt x="214583" y="147679"/>
                  </a:cubicBezTo>
                  <a:cubicBezTo>
                    <a:pt x="210924" y="140251"/>
                    <a:pt x="202573" y="139306"/>
                    <a:pt x="195351" y="141455"/>
                  </a:cubicBezTo>
                  <a:cubicBezTo>
                    <a:pt x="186106" y="144554"/>
                    <a:pt x="177026" y="148123"/>
                    <a:pt x="168146" y="152149"/>
                  </a:cubicBezTo>
                  <a:cubicBezTo>
                    <a:pt x="166406" y="149081"/>
                    <a:pt x="169379" y="143315"/>
                    <a:pt x="170613" y="140668"/>
                  </a:cubicBezTo>
                  <a:cubicBezTo>
                    <a:pt x="173284" y="135459"/>
                    <a:pt x="176286" y="130427"/>
                    <a:pt x="179598" y="125601"/>
                  </a:cubicBezTo>
                  <a:cubicBezTo>
                    <a:pt x="184954" y="118168"/>
                    <a:pt x="188389" y="109525"/>
                    <a:pt x="189597" y="100442"/>
                  </a:cubicBezTo>
                  <a:cubicBezTo>
                    <a:pt x="190111" y="93261"/>
                    <a:pt x="187987" y="82128"/>
                    <a:pt x="179426" y="80674"/>
                  </a:cubicBezTo>
                  <a:cubicBezTo>
                    <a:pt x="172564" y="79507"/>
                    <a:pt x="167560" y="85451"/>
                    <a:pt x="161087" y="85774"/>
                  </a:cubicBezTo>
                  <a:cubicBezTo>
                    <a:pt x="150351" y="86311"/>
                    <a:pt x="156723" y="62972"/>
                    <a:pt x="158062" y="57937"/>
                  </a:cubicBezTo>
                  <a:cubicBezTo>
                    <a:pt x="161088" y="49022"/>
                    <a:pt x="162827" y="39721"/>
                    <a:pt x="163225" y="30315"/>
                  </a:cubicBezTo>
                  <a:cubicBezTo>
                    <a:pt x="162852" y="14513"/>
                    <a:pt x="153040" y="-1692"/>
                    <a:pt x="135184" y="821"/>
                  </a:cubicBezTo>
                  <a:cubicBezTo>
                    <a:pt x="116275" y="3481"/>
                    <a:pt x="104567" y="22519"/>
                    <a:pt x="99818" y="39355"/>
                  </a:cubicBezTo>
                  <a:cubicBezTo>
                    <a:pt x="94276" y="59009"/>
                    <a:pt x="95495" y="79412"/>
                    <a:pt x="95051" y="99588"/>
                  </a:cubicBezTo>
                  <a:cubicBezTo>
                    <a:pt x="94599" y="120064"/>
                    <a:pt x="92247" y="141768"/>
                    <a:pt x="78585" y="158052"/>
                  </a:cubicBezTo>
                  <a:cubicBezTo>
                    <a:pt x="66107" y="172926"/>
                    <a:pt x="47701" y="180949"/>
                    <a:pt x="32095" y="191891"/>
                  </a:cubicBezTo>
                  <a:cubicBezTo>
                    <a:pt x="15386" y="203607"/>
                    <a:pt x="336" y="220056"/>
                    <a:pt x="767" y="241705"/>
                  </a:cubicBezTo>
                  <a:cubicBezTo>
                    <a:pt x="1123" y="259630"/>
                    <a:pt x="10917" y="275694"/>
                    <a:pt x="21994" y="289473"/>
                  </a:cubicBezTo>
                  <a:cubicBezTo>
                    <a:pt x="20677" y="290555"/>
                    <a:pt x="20414" y="292469"/>
                    <a:pt x="21390" y="293866"/>
                  </a:cubicBezTo>
                  <a:cubicBezTo>
                    <a:pt x="41739" y="323358"/>
                    <a:pt x="81976" y="311843"/>
                    <a:pt x="111407" y="310462"/>
                  </a:cubicBezTo>
                  <a:cubicBezTo>
                    <a:pt x="126901" y="309734"/>
                    <a:pt x="145643" y="314733"/>
                    <a:pt x="157768" y="302048"/>
                  </a:cubicBezTo>
                  <a:cubicBezTo>
                    <a:pt x="162349" y="297350"/>
                    <a:pt x="164242" y="290651"/>
                    <a:pt x="162798" y="284249"/>
                  </a:cubicBezTo>
                  <a:cubicBezTo>
                    <a:pt x="161595" y="278350"/>
                    <a:pt x="156810" y="271095"/>
                    <a:pt x="158308" y="264984"/>
                  </a:cubicBezTo>
                  <a:cubicBezTo>
                    <a:pt x="160465" y="256178"/>
                    <a:pt x="175495" y="258389"/>
                    <a:pt x="181837" y="259528"/>
                  </a:cubicBezTo>
                  <a:cubicBezTo>
                    <a:pt x="189893" y="261631"/>
                    <a:pt x="198105" y="263083"/>
                    <a:pt x="206393" y="263870"/>
                  </a:cubicBezTo>
                  <a:cubicBezTo>
                    <a:pt x="218511" y="264070"/>
                    <a:pt x="232597" y="259371"/>
                    <a:pt x="235438" y="246073"/>
                  </a:cubicBezTo>
                  <a:cubicBezTo>
                    <a:pt x="238705" y="230777"/>
                    <a:pt x="225012" y="218735"/>
                    <a:pt x="212818" y="212708"/>
                  </a:cubicBezTo>
                  <a:close/>
                </a:path>
              </a:pathLst>
            </a:custGeom>
            <a:solidFill>
              <a:srgbClr val="373743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8" name="Google Shape;3088;p46"/>
            <p:cNvSpPr/>
            <p:nvPr/>
          </p:nvSpPr>
          <p:spPr>
            <a:xfrm rot="1361841">
              <a:off x="6143866" y="2912012"/>
              <a:ext cx="1485780" cy="1231266"/>
            </a:xfrm>
            <a:custGeom>
              <a:avLst/>
              <a:gdLst/>
              <a:ahLst/>
              <a:cxnLst/>
              <a:rect l="l" t="t" r="r" b="b"/>
              <a:pathLst>
                <a:path w="549936" h="455732" extrusionOk="0">
                  <a:moveTo>
                    <a:pt x="171224" y="411315"/>
                  </a:moveTo>
                  <a:cubicBezTo>
                    <a:pt x="171224" y="411315"/>
                    <a:pt x="206718" y="480890"/>
                    <a:pt x="254574" y="446977"/>
                  </a:cubicBezTo>
                  <a:cubicBezTo>
                    <a:pt x="302430" y="413065"/>
                    <a:pt x="288013" y="371034"/>
                    <a:pt x="333821" y="395031"/>
                  </a:cubicBezTo>
                  <a:cubicBezTo>
                    <a:pt x="379629" y="419029"/>
                    <a:pt x="404570" y="373434"/>
                    <a:pt x="396364" y="337389"/>
                  </a:cubicBezTo>
                  <a:cubicBezTo>
                    <a:pt x="388158" y="301344"/>
                    <a:pt x="425121" y="283762"/>
                    <a:pt x="473163" y="283920"/>
                  </a:cubicBezTo>
                  <a:cubicBezTo>
                    <a:pt x="521205" y="284078"/>
                    <a:pt x="523294" y="222386"/>
                    <a:pt x="510441" y="206282"/>
                  </a:cubicBezTo>
                  <a:cubicBezTo>
                    <a:pt x="497588" y="190179"/>
                    <a:pt x="499966" y="166143"/>
                    <a:pt x="521967" y="161128"/>
                  </a:cubicBezTo>
                  <a:cubicBezTo>
                    <a:pt x="543968" y="156114"/>
                    <a:pt x="564852" y="130163"/>
                    <a:pt x="538092" y="89600"/>
                  </a:cubicBezTo>
                  <a:cubicBezTo>
                    <a:pt x="511333" y="49036"/>
                    <a:pt x="306080" y="-9154"/>
                    <a:pt x="257513" y="1943"/>
                  </a:cubicBezTo>
                  <a:cubicBezTo>
                    <a:pt x="208945" y="13040"/>
                    <a:pt x="125926" y="3471"/>
                    <a:pt x="86621" y="51953"/>
                  </a:cubicBezTo>
                  <a:cubicBezTo>
                    <a:pt x="47316" y="100435"/>
                    <a:pt x="758" y="221638"/>
                    <a:pt x="758" y="221638"/>
                  </a:cubicBezTo>
                  <a:cubicBezTo>
                    <a:pt x="758" y="221638"/>
                    <a:pt x="64732" y="465616"/>
                    <a:pt x="171224" y="411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89" name="Google Shape;3089;p46"/>
            <p:cNvGrpSpPr/>
            <p:nvPr/>
          </p:nvGrpSpPr>
          <p:grpSpPr>
            <a:xfrm rot="1361929">
              <a:off x="6275890" y="3028338"/>
              <a:ext cx="1265390" cy="1012399"/>
              <a:chOff x="9084909" y="3803502"/>
              <a:chExt cx="468301" cy="374673"/>
            </a:xfrm>
          </p:grpSpPr>
          <p:sp>
            <p:nvSpPr>
              <p:cNvPr id="3090" name="Google Shape;3090;p46"/>
              <p:cNvSpPr/>
              <p:nvPr/>
            </p:nvSpPr>
            <p:spPr>
              <a:xfrm>
                <a:off x="9084909" y="3803502"/>
                <a:ext cx="438533" cy="303864"/>
              </a:xfrm>
              <a:custGeom>
                <a:avLst/>
                <a:gdLst/>
                <a:ahLst/>
                <a:cxnLst/>
                <a:rect l="l" t="t" r="r" b="b"/>
                <a:pathLst>
                  <a:path w="438533" h="303864" extrusionOk="0">
                    <a:moveTo>
                      <a:pt x="438304" y="72549"/>
                    </a:moveTo>
                    <a:cubicBezTo>
                      <a:pt x="416967" y="56008"/>
                      <a:pt x="394431" y="41075"/>
                      <a:pt x="370882" y="27875"/>
                    </a:cubicBezTo>
                    <a:cubicBezTo>
                      <a:pt x="347570" y="14841"/>
                      <a:pt x="322736" y="2137"/>
                      <a:pt x="295482" y="1342"/>
                    </a:cubicBezTo>
                    <a:cubicBezTo>
                      <a:pt x="270839" y="622"/>
                      <a:pt x="246819" y="8110"/>
                      <a:pt x="222187" y="7983"/>
                    </a:cubicBezTo>
                    <a:cubicBezTo>
                      <a:pt x="200591" y="7873"/>
                      <a:pt x="179284" y="3730"/>
                      <a:pt x="157840" y="1690"/>
                    </a:cubicBezTo>
                    <a:cubicBezTo>
                      <a:pt x="140301" y="-564"/>
                      <a:pt x="122492" y="564"/>
                      <a:pt x="105377" y="5014"/>
                    </a:cubicBezTo>
                    <a:cubicBezTo>
                      <a:pt x="104695" y="4617"/>
                      <a:pt x="103889" y="4491"/>
                      <a:pt x="103119" y="4661"/>
                    </a:cubicBezTo>
                    <a:cubicBezTo>
                      <a:pt x="43199" y="17211"/>
                      <a:pt x="805" y="70804"/>
                      <a:pt x="2369" y="132026"/>
                    </a:cubicBezTo>
                    <a:cubicBezTo>
                      <a:pt x="1752" y="136874"/>
                      <a:pt x="1261" y="141736"/>
                      <a:pt x="1031" y="146608"/>
                    </a:cubicBezTo>
                    <a:cubicBezTo>
                      <a:pt x="-289" y="174641"/>
                      <a:pt x="2718" y="207638"/>
                      <a:pt x="20315" y="230738"/>
                    </a:cubicBezTo>
                    <a:cubicBezTo>
                      <a:pt x="39958" y="256524"/>
                      <a:pt x="72953" y="258226"/>
                      <a:pt x="100577" y="270401"/>
                    </a:cubicBezTo>
                    <a:cubicBezTo>
                      <a:pt x="107664" y="273924"/>
                      <a:pt x="114551" y="277836"/>
                      <a:pt x="121208" y="282119"/>
                    </a:cubicBezTo>
                    <a:cubicBezTo>
                      <a:pt x="126748" y="285844"/>
                      <a:pt x="133187" y="288010"/>
                      <a:pt x="139852" y="288392"/>
                    </a:cubicBezTo>
                    <a:cubicBezTo>
                      <a:pt x="145904" y="288076"/>
                      <a:pt x="151431" y="284856"/>
                      <a:pt x="154693" y="279746"/>
                    </a:cubicBezTo>
                    <a:cubicBezTo>
                      <a:pt x="157360" y="276102"/>
                      <a:pt x="160095" y="269502"/>
                      <a:pt x="165002" y="268668"/>
                    </a:cubicBezTo>
                    <a:cubicBezTo>
                      <a:pt x="173535" y="279570"/>
                      <a:pt x="173827" y="299833"/>
                      <a:pt x="189254" y="303877"/>
                    </a:cubicBezTo>
                    <a:cubicBezTo>
                      <a:pt x="198897" y="306406"/>
                      <a:pt x="207626" y="299738"/>
                      <a:pt x="213870" y="293157"/>
                    </a:cubicBezTo>
                    <a:cubicBezTo>
                      <a:pt x="227902" y="278186"/>
                      <a:pt x="235334" y="258204"/>
                      <a:pt x="234497" y="237698"/>
                    </a:cubicBezTo>
                    <a:cubicBezTo>
                      <a:pt x="248294" y="248427"/>
                      <a:pt x="264632" y="258127"/>
                      <a:pt x="282481" y="252095"/>
                    </a:cubicBezTo>
                    <a:cubicBezTo>
                      <a:pt x="290439" y="249488"/>
                      <a:pt x="296756" y="243364"/>
                      <a:pt x="299609" y="235488"/>
                    </a:cubicBezTo>
                    <a:cubicBezTo>
                      <a:pt x="301975" y="227114"/>
                      <a:pt x="302944" y="218407"/>
                      <a:pt x="302477" y="209717"/>
                    </a:cubicBezTo>
                    <a:cubicBezTo>
                      <a:pt x="302663" y="201205"/>
                      <a:pt x="303126" y="191536"/>
                      <a:pt x="309664" y="185231"/>
                    </a:cubicBezTo>
                    <a:cubicBezTo>
                      <a:pt x="316201" y="178929"/>
                      <a:pt x="326160" y="178298"/>
                      <a:pt x="334718" y="177713"/>
                    </a:cubicBezTo>
                    <a:cubicBezTo>
                      <a:pt x="343883" y="177740"/>
                      <a:pt x="352936" y="175704"/>
                      <a:pt x="361208" y="171757"/>
                    </a:cubicBezTo>
                    <a:cubicBezTo>
                      <a:pt x="368565" y="167697"/>
                      <a:pt x="374761" y="160473"/>
                      <a:pt x="373838" y="151575"/>
                    </a:cubicBezTo>
                    <a:cubicBezTo>
                      <a:pt x="373035" y="143825"/>
                      <a:pt x="367543" y="137864"/>
                      <a:pt x="362447" y="132439"/>
                    </a:cubicBezTo>
                    <a:cubicBezTo>
                      <a:pt x="358198" y="127913"/>
                      <a:pt x="352224" y="122516"/>
                      <a:pt x="353426" y="115828"/>
                    </a:cubicBezTo>
                    <a:cubicBezTo>
                      <a:pt x="367492" y="106159"/>
                      <a:pt x="385105" y="105953"/>
                      <a:pt x="401289" y="102418"/>
                    </a:cubicBezTo>
                    <a:cubicBezTo>
                      <a:pt x="416444" y="99105"/>
                      <a:pt x="432873" y="91736"/>
                      <a:pt x="438937" y="76372"/>
                    </a:cubicBezTo>
                    <a:cubicBezTo>
                      <a:pt x="439585" y="75096"/>
                      <a:pt x="439329" y="73548"/>
                      <a:pt x="438304" y="725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1" name="Google Shape;3091;p46"/>
              <p:cNvSpPr/>
              <p:nvPr/>
            </p:nvSpPr>
            <p:spPr>
              <a:xfrm>
                <a:off x="9233879" y="4113581"/>
                <a:ext cx="8216" cy="51231"/>
              </a:xfrm>
              <a:custGeom>
                <a:avLst/>
                <a:gdLst/>
                <a:ahLst/>
                <a:cxnLst/>
                <a:rect l="l" t="t" r="r" b="b"/>
                <a:pathLst>
                  <a:path w="8216" h="51231" extrusionOk="0">
                    <a:moveTo>
                      <a:pt x="8638" y="48630"/>
                    </a:moveTo>
                    <a:cubicBezTo>
                      <a:pt x="9390" y="33564"/>
                      <a:pt x="8882" y="18462"/>
                      <a:pt x="7119" y="3481"/>
                    </a:cubicBezTo>
                    <a:cubicBezTo>
                      <a:pt x="6645" y="-543"/>
                      <a:pt x="306" y="-351"/>
                      <a:pt x="784" y="3709"/>
                    </a:cubicBezTo>
                    <a:cubicBezTo>
                      <a:pt x="2546" y="18690"/>
                      <a:pt x="3054" y="33791"/>
                      <a:pt x="2303" y="48856"/>
                    </a:cubicBezTo>
                    <a:cubicBezTo>
                      <a:pt x="2100" y="52932"/>
                      <a:pt x="8437" y="52681"/>
                      <a:pt x="8638" y="486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2" name="Google Shape;3092;p46"/>
              <p:cNvSpPr/>
              <p:nvPr/>
            </p:nvSpPr>
            <p:spPr>
              <a:xfrm>
                <a:off x="9261577" y="4148040"/>
                <a:ext cx="7391" cy="30135"/>
              </a:xfrm>
              <a:custGeom>
                <a:avLst/>
                <a:gdLst/>
                <a:ahLst/>
                <a:cxnLst/>
                <a:rect l="l" t="t" r="r" b="b"/>
                <a:pathLst>
                  <a:path w="7391" h="30135" extrusionOk="0">
                    <a:moveTo>
                      <a:pt x="7093" y="27414"/>
                    </a:moveTo>
                    <a:cubicBezTo>
                      <a:pt x="7445" y="19481"/>
                      <a:pt x="7797" y="11549"/>
                      <a:pt x="8150" y="3618"/>
                    </a:cubicBezTo>
                    <a:cubicBezTo>
                      <a:pt x="8073" y="1874"/>
                      <a:pt x="6613" y="515"/>
                      <a:pt x="4869" y="563"/>
                    </a:cubicBezTo>
                    <a:cubicBezTo>
                      <a:pt x="3135" y="659"/>
                      <a:pt x="1786" y="2108"/>
                      <a:pt x="1815" y="3846"/>
                    </a:cubicBezTo>
                    <a:cubicBezTo>
                      <a:pt x="1462" y="11777"/>
                      <a:pt x="1110" y="19708"/>
                      <a:pt x="758" y="27640"/>
                    </a:cubicBezTo>
                    <a:cubicBezTo>
                      <a:pt x="834" y="29385"/>
                      <a:pt x="2295" y="30745"/>
                      <a:pt x="4040" y="30696"/>
                    </a:cubicBezTo>
                    <a:cubicBezTo>
                      <a:pt x="5773" y="30600"/>
                      <a:pt x="7122" y="29151"/>
                      <a:pt x="7093" y="274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3" name="Google Shape;3093;p46"/>
              <p:cNvSpPr/>
              <p:nvPr/>
            </p:nvSpPr>
            <p:spPr>
              <a:xfrm>
                <a:off x="9350410" y="4119026"/>
                <a:ext cx="17886" cy="14411"/>
              </a:xfrm>
              <a:custGeom>
                <a:avLst/>
                <a:gdLst/>
                <a:ahLst/>
                <a:cxnLst/>
                <a:rect l="l" t="t" r="r" b="b"/>
                <a:pathLst>
                  <a:path w="17886" h="14411" extrusionOk="0">
                    <a:moveTo>
                      <a:pt x="18176" y="10115"/>
                    </a:moveTo>
                    <a:cubicBezTo>
                      <a:pt x="15220" y="5182"/>
                      <a:pt x="10306" y="1740"/>
                      <a:pt x="4662" y="648"/>
                    </a:cubicBezTo>
                    <a:cubicBezTo>
                      <a:pt x="2959" y="243"/>
                      <a:pt x="1249" y="1297"/>
                      <a:pt x="845" y="3001"/>
                    </a:cubicBezTo>
                    <a:cubicBezTo>
                      <a:pt x="440" y="4705"/>
                      <a:pt x="1493" y="6415"/>
                      <a:pt x="3197" y="6820"/>
                    </a:cubicBezTo>
                    <a:cubicBezTo>
                      <a:pt x="3758" y="6921"/>
                      <a:pt x="4314" y="7051"/>
                      <a:pt x="4863" y="7209"/>
                    </a:cubicBezTo>
                    <a:cubicBezTo>
                      <a:pt x="5138" y="7288"/>
                      <a:pt x="5407" y="7379"/>
                      <a:pt x="5679" y="7467"/>
                    </a:cubicBezTo>
                    <a:cubicBezTo>
                      <a:pt x="5785" y="7502"/>
                      <a:pt x="5735" y="7487"/>
                      <a:pt x="5745" y="7492"/>
                    </a:cubicBezTo>
                    <a:cubicBezTo>
                      <a:pt x="5801" y="7512"/>
                      <a:pt x="5855" y="7536"/>
                      <a:pt x="5908" y="7558"/>
                    </a:cubicBezTo>
                    <a:cubicBezTo>
                      <a:pt x="6976" y="8026"/>
                      <a:pt x="8001" y="8587"/>
                      <a:pt x="8970" y="9235"/>
                    </a:cubicBezTo>
                    <a:cubicBezTo>
                      <a:pt x="9049" y="9293"/>
                      <a:pt x="9128" y="9352"/>
                      <a:pt x="9205" y="9414"/>
                    </a:cubicBezTo>
                    <a:cubicBezTo>
                      <a:pt x="9429" y="9590"/>
                      <a:pt x="9648" y="9771"/>
                      <a:pt x="9864" y="9957"/>
                    </a:cubicBezTo>
                    <a:cubicBezTo>
                      <a:pt x="10295" y="10331"/>
                      <a:pt x="10707" y="10727"/>
                      <a:pt x="11098" y="11142"/>
                    </a:cubicBezTo>
                    <a:cubicBezTo>
                      <a:pt x="11197" y="11247"/>
                      <a:pt x="11294" y="11352"/>
                      <a:pt x="11388" y="11458"/>
                    </a:cubicBezTo>
                    <a:cubicBezTo>
                      <a:pt x="11433" y="11509"/>
                      <a:pt x="11546" y="11640"/>
                      <a:pt x="11524" y="11610"/>
                    </a:cubicBezTo>
                    <a:lnTo>
                      <a:pt x="11558" y="11654"/>
                    </a:lnTo>
                    <a:cubicBezTo>
                      <a:pt x="11646" y="11765"/>
                      <a:pt x="11732" y="11878"/>
                      <a:pt x="11818" y="11994"/>
                    </a:cubicBezTo>
                    <a:cubicBezTo>
                      <a:pt x="12179" y="12481"/>
                      <a:pt x="12514" y="12987"/>
                      <a:pt x="12821" y="13511"/>
                    </a:cubicBezTo>
                    <a:cubicBezTo>
                      <a:pt x="13768" y="14976"/>
                      <a:pt x="15714" y="15412"/>
                      <a:pt x="17195" y="14490"/>
                    </a:cubicBezTo>
                    <a:cubicBezTo>
                      <a:pt x="18643" y="13531"/>
                      <a:pt x="19076" y="11600"/>
                      <a:pt x="18176" y="101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4" name="Google Shape;3094;p46"/>
              <p:cNvSpPr/>
              <p:nvPr/>
            </p:nvSpPr>
            <p:spPr>
              <a:xfrm>
                <a:off x="9428553" y="4015285"/>
                <a:ext cx="57427" cy="12440"/>
              </a:xfrm>
              <a:custGeom>
                <a:avLst/>
                <a:gdLst/>
                <a:ahLst/>
                <a:cxnLst/>
                <a:rect l="l" t="t" r="r" b="b"/>
                <a:pathLst>
                  <a:path w="57427" h="12440" extrusionOk="0">
                    <a:moveTo>
                      <a:pt x="55853" y="6767"/>
                    </a:moveTo>
                    <a:cubicBezTo>
                      <a:pt x="38832" y="2346"/>
                      <a:pt x="21288" y="270"/>
                      <a:pt x="3705" y="594"/>
                    </a:cubicBezTo>
                    <a:cubicBezTo>
                      <a:pt x="1958" y="718"/>
                      <a:pt x="642" y="2236"/>
                      <a:pt x="766" y="3984"/>
                    </a:cubicBezTo>
                    <a:cubicBezTo>
                      <a:pt x="884" y="5646"/>
                      <a:pt x="2267" y="6933"/>
                      <a:pt x="3933" y="6932"/>
                    </a:cubicBezTo>
                    <a:cubicBezTo>
                      <a:pt x="20946" y="6624"/>
                      <a:pt x="37922" y="8645"/>
                      <a:pt x="54388" y="12939"/>
                    </a:cubicBezTo>
                    <a:cubicBezTo>
                      <a:pt x="56106" y="13284"/>
                      <a:pt x="57778" y="12171"/>
                      <a:pt x="58123" y="10452"/>
                    </a:cubicBezTo>
                    <a:cubicBezTo>
                      <a:pt x="58451" y="8818"/>
                      <a:pt x="57459" y="7209"/>
                      <a:pt x="55853" y="67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5" name="Google Shape;3095;p46"/>
              <p:cNvSpPr/>
              <p:nvPr/>
            </p:nvSpPr>
            <p:spPr>
              <a:xfrm>
                <a:off x="9461873" y="3990910"/>
                <a:ext cx="27370" cy="13471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13471" extrusionOk="0">
                    <a:moveTo>
                      <a:pt x="26467" y="8096"/>
                    </a:moveTo>
                    <a:cubicBezTo>
                      <a:pt x="19400" y="4960"/>
                      <a:pt x="12067" y="2459"/>
                      <a:pt x="4555" y="624"/>
                    </a:cubicBezTo>
                    <a:cubicBezTo>
                      <a:pt x="2838" y="279"/>
                      <a:pt x="1166" y="1392"/>
                      <a:pt x="821" y="3111"/>
                    </a:cubicBezTo>
                    <a:cubicBezTo>
                      <a:pt x="493" y="4745"/>
                      <a:pt x="1485" y="6355"/>
                      <a:pt x="3091" y="6796"/>
                    </a:cubicBezTo>
                    <a:cubicBezTo>
                      <a:pt x="10074" y="8481"/>
                      <a:pt x="16893" y="10786"/>
                      <a:pt x="23467" y="13683"/>
                    </a:cubicBezTo>
                    <a:cubicBezTo>
                      <a:pt x="25013" y="14464"/>
                      <a:pt x="26901" y="13896"/>
                      <a:pt x="27760" y="12391"/>
                    </a:cubicBezTo>
                    <a:cubicBezTo>
                      <a:pt x="28572" y="10846"/>
                      <a:pt x="27997" y="8935"/>
                      <a:pt x="26467" y="8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6" name="Google Shape;3096;p46"/>
              <p:cNvSpPr/>
              <p:nvPr/>
            </p:nvSpPr>
            <p:spPr>
              <a:xfrm>
                <a:off x="9479065" y="3935488"/>
                <a:ext cx="23705" cy="10544"/>
              </a:xfrm>
              <a:custGeom>
                <a:avLst/>
                <a:gdLst/>
                <a:ahLst/>
                <a:cxnLst/>
                <a:rect l="l" t="t" r="r" b="b"/>
                <a:pathLst>
                  <a:path w="23705" h="10544" extrusionOk="0">
                    <a:moveTo>
                      <a:pt x="22025" y="4849"/>
                    </a:moveTo>
                    <a:lnTo>
                      <a:pt x="4655" y="646"/>
                    </a:lnTo>
                    <a:cubicBezTo>
                      <a:pt x="2950" y="245"/>
                      <a:pt x="1244" y="1303"/>
                      <a:pt x="843" y="3008"/>
                    </a:cubicBezTo>
                    <a:cubicBezTo>
                      <a:pt x="444" y="4708"/>
                      <a:pt x="1492" y="6411"/>
                      <a:pt x="3189" y="6818"/>
                    </a:cubicBezTo>
                    <a:lnTo>
                      <a:pt x="20561" y="11020"/>
                    </a:lnTo>
                    <a:cubicBezTo>
                      <a:pt x="22265" y="11424"/>
                      <a:pt x="23973" y="10371"/>
                      <a:pt x="24377" y="8667"/>
                    </a:cubicBezTo>
                    <a:cubicBezTo>
                      <a:pt x="24782" y="6963"/>
                      <a:pt x="23728" y="5253"/>
                      <a:pt x="22025" y="48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7" name="Google Shape;3097;p46"/>
              <p:cNvSpPr/>
              <p:nvPr/>
            </p:nvSpPr>
            <p:spPr>
              <a:xfrm>
                <a:off x="9488467" y="3837538"/>
                <a:ext cx="64743" cy="29273"/>
              </a:xfrm>
              <a:custGeom>
                <a:avLst/>
                <a:gdLst/>
                <a:ahLst/>
                <a:cxnLst/>
                <a:rect l="l" t="t" r="r" b="b"/>
                <a:pathLst>
                  <a:path w="64743" h="29273" extrusionOk="0">
                    <a:moveTo>
                      <a:pt x="64339" y="24513"/>
                    </a:moveTo>
                    <a:cubicBezTo>
                      <a:pt x="46879" y="11423"/>
                      <a:pt x="26277" y="3170"/>
                      <a:pt x="4611" y="587"/>
                    </a:cubicBezTo>
                    <a:cubicBezTo>
                      <a:pt x="601" y="120"/>
                      <a:pt x="-899" y="6288"/>
                      <a:pt x="3147" y="6758"/>
                    </a:cubicBezTo>
                    <a:cubicBezTo>
                      <a:pt x="23742" y="9100"/>
                      <a:pt x="43357" y="16825"/>
                      <a:pt x="60021" y="29155"/>
                    </a:cubicBezTo>
                    <a:cubicBezTo>
                      <a:pt x="63263" y="31571"/>
                      <a:pt x="67613" y="26953"/>
                      <a:pt x="64339" y="245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8" name="Google Shape;3098;p46"/>
              <p:cNvSpPr/>
              <p:nvPr/>
            </p:nvSpPr>
            <p:spPr>
              <a:xfrm>
                <a:off x="9526781" y="3868484"/>
                <a:ext cx="22683" cy="16915"/>
              </a:xfrm>
              <a:custGeom>
                <a:avLst/>
                <a:gdLst/>
                <a:ahLst/>
                <a:cxnLst/>
                <a:rect l="l" t="t" r="r" b="b"/>
                <a:pathLst>
                  <a:path w="22683" h="16915" extrusionOk="0">
                    <a:moveTo>
                      <a:pt x="22463" y="11992"/>
                    </a:moveTo>
                    <a:cubicBezTo>
                      <a:pt x="17572" y="6772"/>
                      <a:pt x="11444" y="2870"/>
                      <a:pt x="4646" y="645"/>
                    </a:cubicBezTo>
                    <a:cubicBezTo>
                      <a:pt x="2944" y="249"/>
                      <a:pt x="1240" y="1299"/>
                      <a:pt x="828" y="2998"/>
                    </a:cubicBezTo>
                    <a:cubicBezTo>
                      <a:pt x="472" y="4695"/>
                      <a:pt x="1506" y="6373"/>
                      <a:pt x="3181" y="6817"/>
                    </a:cubicBezTo>
                    <a:cubicBezTo>
                      <a:pt x="4586" y="7282"/>
                      <a:pt x="5955" y="7848"/>
                      <a:pt x="7279" y="8509"/>
                    </a:cubicBezTo>
                    <a:cubicBezTo>
                      <a:pt x="8656" y="9184"/>
                      <a:pt x="9993" y="9939"/>
                      <a:pt x="11282" y="10770"/>
                    </a:cubicBezTo>
                    <a:cubicBezTo>
                      <a:pt x="12442" y="11506"/>
                      <a:pt x="13546" y="12328"/>
                      <a:pt x="14585" y="13227"/>
                    </a:cubicBezTo>
                    <a:cubicBezTo>
                      <a:pt x="15841" y="14288"/>
                      <a:pt x="17030" y="15426"/>
                      <a:pt x="18144" y="16634"/>
                    </a:cubicBezTo>
                    <a:cubicBezTo>
                      <a:pt x="19429" y="17818"/>
                      <a:pt x="21427" y="17746"/>
                      <a:pt x="22624" y="16473"/>
                    </a:cubicBezTo>
                    <a:cubicBezTo>
                      <a:pt x="23774" y="15175"/>
                      <a:pt x="23703" y="13204"/>
                      <a:pt x="22463" y="119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9" name="Google Shape;3099;p46"/>
              <p:cNvSpPr/>
              <p:nvPr/>
            </p:nvSpPr>
            <p:spPr>
              <a:xfrm>
                <a:off x="9094597" y="4055579"/>
                <a:ext cx="45681" cy="46095"/>
              </a:xfrm>
              <a:custGeom>
                <a:avLst/>
                <a:gdLst/>
                <a:ahLst/>
                <a:cxnLst/>
                <a:rect l="l" t="t" r="r" b="b"/>
                <a:pathLst>
                  <a:path w="45681" h="46095" extrusionOk="0">
                    <a:moveTo>
                      <a:pt x="45490" y="41099"/>
                    </a:moveTo>
                    <a:cubicBezTo>
                      <a:pt x="32336" y="27891"/>
                      <a:pt x="19182" y="14684"/>
                      <a:pt x="6027" y="1477"/>
                    </a:cubicBezTo>
                    <a:cubicBezTo>
                      <a:pt x="3141" y="-1420"/>
                      <a:pt x="-1170" y="3229"/>
                      <a:pt x="1708" y="6121"/>
                    </a:cubicBezTo>
                    <a:cubicBezTo>
                      <a:pt x="14863" y="19326"/>
                      <a:pt x="28018" y="32533"/>
                      <a:pt x="41172" y="45741"/>
                    </a:cubicBezTo>
                    <a:cubicBezTo>
                      <a:pt x="44058" y="48638"/>
                      <a:pt x="48368" y="43988"/>
                      <a:pt x="45490" y="410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00" name="Google Shape;3100;p46"/>
            <p:cNvSpPr/>
            <p:nvPr/>
          </p:nvSpPr>
          <p:spPr>
            <a:xfrm rot="1361841">
              <a:off x="6134276" y="1738074"/>
              <a:ext cx="1711729" cy="1518479"/>
            </a:xfrm>
            <a:custGeom>
              <a:avLst/>
              <a:gdLst/>
              <a:ahLst/>
              <a:cxnLst/>
              <a:rect l="l" t="t" r="r" b="b"/>
              <a:pathLst>
                <a:path w="633567" h="562039" extrusionOk="0">
                  <a:moveTo>
                    <a:pt x="84769" y="382771"/>
                  </a:moveTo>
                  <a:cubicBezTo>
                    <a:pt x="59367" y="391939"/>
                    <a:pt x="-12309" y="369956"/>
                    <a:pt x="2839" y="312347"/>
                  </a:cubicBezTo>
                  <a:cubicBezTo>
                    <a:pt x="17986" y="254740"/>
                    <a:pt x="66919" y="273377"/>
                    <a:pt x="53442" y="235865"/>
                  </a:cubicBezTo>
                  <a:cubicBezTo>
                    <a:pt x="39964" y="198355"/>
                    <a:pt x="25293" y="193001"/>
                    <a:pt x="31613" y="154941"/>
                  </a:cubicBezTo>
                  <a:cubicBezTo>
                    <a:pt x="42434" y="89762"/>
                    <a:pt x="92365" y="90144"/>
                    <a:pt x="156749" y="120000"/>
                  </a:cubicBezTo>
                  <a:cubicBezTo>
                    <a:pt x="224530" y="151432"/>
                    <a:pt x="204347" y="84246"/>
                    <a:pt x="241946" y="61202"/>
                  </a:cubicBezTo>
                  <a:cubicBezTo>
                    <a:pt x="279543" y="38158"/>
                    <a:pt x="310703" y="62313"/>
                    <a:pt x="314418" y="91988"/>
                  </a:cubicBezTo>
                  <a:cubicBezTo>
                    <a:pt x="318131" y="121662"/>
                    <a:pt x="314988" y="8684"/>
                    <a:pt x="372873" y="1045"/>
                  </a:cubicBezTo>
                  <a:cubicBezTo>
                    <a:pt x="430758" y="-6592"/>
                    <a:pt x="398239" y="78903"/>
                    <a:pt x="454684" y="64609"/>
                  </a:cubicBezTo>
                  <a:cubicBezTo>
                    <a:pt x="511131" y="50313"/>
                    <a:pt x="546264" y="-14382"/>
                    <a:pt x="573398" y="58131"/>
                  </a:cubicBezTo>
                  <a:cubicBezTo>
                    <a:pt x="588457" y="98374"/>
                    <a:pt x="550693" y="106061"/>
                    <a:pt x="574589" y="154091"/>
                  </a:cubicBezTo>
                  <a:cubicBezTo>
                    <a:pt x="598486" y="202120"/>
                    <a:pt x="645338" y="195512"/>
                    <a:pt x="631971" y="252524"/>
                  </a:cubicBezTo>
                  <a:cubicBezTo>
                    <a:pt x="618604" y="309536"/>
                    <a:pt x="547518" y="345238"/>
                    <a:pt x="594631" y="379711"/>
                  </a:cubicBezTo>
                  <a:cubicBezTo>
                    <a:pt x="641743" y="414184"/>
                    <a:pt x="579083" y="554445"/>
                    <a:pt x="532235" y="518333"/>
                  </a:cubicBezTo>
                  <a:cubicBezTo>
                    <a:pt x="485387" y="482222"/>
                    <a:pt x="412375" y="484931"/>
                    <a:pt x="412487" y="531242"/>
                  </a:cubicBezTo>
                  <a:cubicBezTo>
                    <a:pt x="412600" y="577552"/>
                    <a:pt x="278289" y="575393"/>
                    <a:pt x="256454" y="505760"/>
                  </a:cubicBezTo>
                  <a:cubicBezTo>
                    <a:pt x="234618" y="436128"/>
                    <a:pt x="183140" y="347266"/>
                    <a:pt x="84769" y="3827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1" name="Google Shape;3101;p46"/>
            <p:cNvSpPr/>
            <p:nvPr/>
          </p:nvSpPr>
          <p:spPr>
            <a:xfrm rot="1361841">
              <a:off x="4823937" y="2561151"/>
              <a:ext cx="2025860" cy="1373594"/>
            </a:xfrm>
            <a:custGeom>
              <a:avLst/>
              <a:gdLst/>
              <a:ahLst/>
              <a:cxnLst/>
              <a:rect l="l" t="t" r="r" b="b"/>
              <a:pathLst>
                <a:path w="749837" h="508412" extrusionOk="0">
                  <a:moveTo>
                    <a:pt x="64447" y="59931"/>
                  </a:moveTo>
                  <a:cubicBezTo>
                    <a:pt x="64447" y="59931"/>
                    <a:pt x="47272" y="48785"/>
                    <a:pt x="18168" y="73672"/>
                  </a:cubicBezTo>
                  <a:cubicBezTo>
                    <a:pt x="-16109" y="102981"/>
                    <a:pt x="7420" y="136743"/>
                    <a:pt x="27495" y="144488"/>
                  </a:cubicBezTo>
                  <a:cubicBezTo>
                    <a:pt x="47568" y="152234"/>
                    <a:pt x="66859" y="146003"/>
                    <a:pt x="69773" y="192169"/>
                  </a:cubicBezTo>
                  <a:cubicBezTo>
                    <a:pt x="72688" y="238334"/>
                    <a:pt x="88772" y="247015"/>
                    <a:pt x="118368" y="230520"/>
                  </a:cubicBezTo>
                  <a:cubicBezTo>
                    <a:pt x="147964" y="214025"/>
                    <a:pt x="130369" y="250434"/>
                    <a:pt x="129548" y="272020"/>
                  </a:cubicBezTo>
                  <a:cubicBezTo>
                    <a:pt x="128726" y="293605"/>
                    <a:pt x="148171" y="325575"/>
                    <a:pt x="206738" y="281190"/>
                  </a:cubicBezTo>
                  <a:cubicBezTo>
                    <a:pt x="265306" y="236805"/>
                    <a:pt x="239370" y="332580"/>
                    <a:pt x="233851" y="355945"/>
                  </a:cubicBezTo>
                  <a:cubicBezTo>
                    <a:pt x="228332" y="379309"/>
                    <a:pt x="239776" y="434254"/>
                    <a:pt x="288820" y="429354"/>
                  </a:cubicBezTo>
                  <a:cubicBezTo>
                    <a:pt x="337865" y="424454"/>
                    <a:pt x="413670" y="374248"/>
                    <a:pt x="426774" y="408839"/>
                  </a:cubicBezTo>
                  <a:cubicBezTo>
                    <a:pt x="439876" y="443428"/>
                    <a:pt x="443198" y="514610"/>
                    <a:pt x="494746" y="508618"/>
                  </a:cubicBezTo>
                  <a:cubicBezTo>
                    <a:pt x="546292" y="502627"/>
                    <a:pt x="555597" y="500561"/>
                    <a:pt x="562231" y="475509"/>
                  </a:cubicBezTo>
                  <a:cubicBezTo>
                    <a:pt x="568864" y="450458"/>
                    <a:pt x="579444" y="458918"/>
                    <a:pt x="598533" y="465723"/>
                  </a:cubicBezTo>
                  <a:cubicBezTo>
                    <a:pt x="617623" y="472527"/>
                    <a:pt x="625165" y="455235"/>
                    <a:pt x="622101" y="434477"/>
                  </a:cubicBezTo>
                  <a:cubicBezTo>
                    <a:pt x="619035" y="413718"/>
                    <a:pt x="660152" y="425208"/>
                    <a:pt x="703775" y="384235"/>
                  </a:cubicBezTo>
                  <a:cubicBezTo>
                    <a:pt x="747396" y="343261"/>
                    <a:pt x="770802" y="197840"/>
                    <a:pt x="727788" y="215916"/>
                  </a:cubicBezTo>
                  <a:cubicBezTo>
                    <a:pt x="684775" y="233994"/>
                    <a:pt x="659075" y="209927"/>
                    <a:pt x="674936" y="174009"/>
                  </a:cubicBezTo>
                  <a:cubicBezTo>
                    <a:pt x="690797" y="138091"/>
                    <a:pt x="654147" y="75300"/>
                    <a:pt x="609301" y="86544"/>
                  </a:cubicBezTo>
                  <a:cubicBezTo>
                    <a:pt x="564456" y="97789"/>
                    <a:pt x="545799" y="127077"/>
                    <a:pt x="513420" y="169490"/>
                  </a:cubicBezTo>
                  <a:cubicBezTo>
                    <a:pt x="481042" y="211902"/>
                    <a:pt x="523110" y="142916"/>
                    <a:pt x="508835" y="82029"/>
                  </a:cubicBezTo>
                  <a:cubicBezTo>
                    <a:pt x="494560" y="21143"/>
                    <a:pt x="404823" y="-33643"/>
                    <a:pt x="358175" y="26819"/>
                  </a:cubicBezTo>
                  <a:cubicBezTo>
                    <a:pt x="305137" y="95564"/>
                    <a:pt x="231841" y="105072"/>
                    <a:pt x="221908" y="82780"/>
                  </a:cubicBezTo>
                  <a:cubicBezTo>
                    <a:pt x="211974" y="60489"/>
                    <a:pt x="72490" y="22108"/>
                    <a:pt x="64447" y="599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2" name="Google Shape;3102;p46"/>
            <p:cNvSpPr/>
            <p:nvPr/>
          </p:nvSpPr>
          <p:spPr>
            <a:xfrm rot="1361841">
              <a:off x="5289759" y="2835550"/>
              <a:ext cx="1191351" cy="681261"/>
            </a:xfrm>
            <a:custGeom>
              <a:avLst/>
              <a:gdLst/>
              <a:ahLst/>
              <a:cxnLst/>
              <a:rect l="l" t="t" r="r" b="b"/>
              <a:pathLst>
                <a:path w="440958" h="252157" extrusionOk="0">
                  <a:moveTo>
                    <a:pt x="441716" y="214144"/>
                  </a:moveTo>
                  <a:cubicBezTo>
                    <a:pt x="441764" y="194599"/>
                    <a:pt x="431370" y="176517"/>
                    <a:pt x="414459" y="166727"/>
                  </a:cubicBezTo>
                  <a:cubicBezTo>
                    <a:pt x="410019" y="164530"/>
                    <a:pt x="406124" y="161371"/>
                    <a:pt x="403056" y="157480"/>
                  </a:cubicBezTo>
                  <a:cubicBezTo>
                    <a:pt x="399683" y="152125"/>
                    <a:pt x="402254" y="146312"/>
                    <a:pt x="405464" y="141562"/>
                  </a:cubicBezTo>
                  <a:cubicBezTo>
                    <a:pt x="408867" y="136529"/>
                    <a:pt x="412932" y="131957"/>
                    <a:pt x="416383" y="126944"/>
                  </a:cubicBezTo>
                  <a:cubicBezTo>
                    <a:pt x="420093" y="121551"/>
                    <a:pt x="423447" y="115922"/>
                    <a:pt x="426424" y="110093"/>
                  </a:cubicBezTo>
                  <a:cubicBezTo>
                    <a:pt x="431939" y="99253"/>
                    <a:pt x="436177" y="87809"/>
                    <a:pt x="439051" y="75991"/>
                  </a:cubicBezTo>
                  <a:cubicBezTo>
                    <a:pt x="439370" y="74593"/>
                    <a:pt x="438724" y="73154"/>
                    <a:pt x="437467" y="72465"/>
                  </a:cubicBezTo>
                  <a:cubicBezTo>
                    <a:pt x="428145" y="68654"/>
                    <a:pt x="417571" y="69475"/>
                    <a:pt x="408948" y="74679"/>
                  </a:cubicBezTo>
                  <a:cubicBezTo>
                    <a:pt x="399513" y="80404"/>
                    <a:pt x="391902" y="88696"/>
                    <a:pt x="387004" y="98587"/>
                  </a:cubicBezTo>
                  <a:cubicBezTo>
                    <a:pt x="381070" y="109249"/>
                    <a:pt x="376631" y="120774"/>
                    <a:pt x="369362" y="130659"/>
                  </a:cubicBezTo>
                  <a:cubicBezTo>
                    <a:pt x="363190" y="139161"/>
                    <a:pt x="355408" y="146368"/>
                    <a:pt x="346458" y="151868"/>
                  </a:cubicBezTo>
                  <a:cubicBezTo>
                    <a:pt x="329045" y="163139"/>
                    <a:pt x="306713" y="163415"/>
                    <a:pt x="289028" y="152579"/>
                  </a:cubicBezTo>
                  <a:cubicBezTo>
                    <a:pt x="276983" y="145525"/>
                    <a:pt x="269535" y="132652"/>
                    <a:pt x="269422" y="118690"/>
                  </a:cubicBezTo>
                  <a:cubicBezTo>
                    <a:pt x="281225" y="94568"/>
                    <a:pt x="265646" y="22775"/>
                    <a:pt x="261782" y="15285"/>
                  </a:cubicBezTo>
                  <a:cubicBezTo>
                    <a:pt x="258451" y="7432"/>
                    <a:pt x="251292" y="1865"/>
                    <a:pt x="242863" y="573"/>
                  </a:cubicBezTo>
                  <a:cubicBezTo>
                    <a:pt x="233666" y="327"/>
                    <a:pt x="224809" y="4057"/>
                    <a:pt x="218557" y="10810"/>
                  </a:cubicBezTo>
                  <a:cubicBezTo>
                    <a:pt x="211430" y="18371"/>
                    <a:pt x="206454" y="27701"/>
                    <a:pt x="204146" y="37834"/>
                  </a:cubicBezTo>
                  <a:cubicBezTo>
                    <a:pt x="200707" y="49621"/>
                    <a:pt x="198284" y="62612"/>
                    <a:pt x="189994" y="72154"/>
                  </a:cubicBezTo>
                  <a:cubicBezTo>
                    <a:pt x="183751" y="79025"/>
                    <a:pt x="175298" y="83489"/>
                    <a:pt x="166106" y="84769"/>
                  </a:cubicBezTo>
                  <a:cubicBezTo>
                    <a:pt x="144207" y="88312"/>
                    <a:pt x="124006" y="78506"/>
                    <a:pt x="106532" y="66287"/>
                  </a:cubicBezTo>
                  <a:cubicBezTo>
                    <a:pt x="88616" y="53758"/>
                    <a:pt x="72195" y="37684"/>
                    <a:pt x="51011" y="30795"/>
                  </a:cubicBezTo>
                  <a:cubicBezTo>
                    <a:pt x="35037" y="25599"/>
                    <a:pt x="15165" y="26370"/>
                    <a:pt x="5303" y="42018"/>
                  </a:cubicBezTo>
                  <a:cubicBezTo>
                    <a:pt x="-4632" y="57780"/>
                    <a:pt x="2993" y="79534"/>
                    <a:pt x="15912" y="91122"/>
                  </a:cubicBezTo>
                  <a:cubicBezTo>
                    <a:pt x="34514" y="107809"/>
                    <a:pt x="62376" y="107770"/>
                    <a:pt x="85829" y="108949"/>
                  </a:cubicBezTo>
                  <a:lnTo>
                    <a:pt x="168827" y="113118"/>
                  </a:lnTo>
                  <a:cubicBezTo>
                    <a:pt x="179920" y="113675"/>
                    <a:pt x="194256" y="113742"/>
                    <a:pt x="200627" y="124631"/>
                  </a:cubicBezTo>
                  <a:cubicBezTo>
                    <a:pt x="205281" y="132585"/>
                    <a:pt x="203845" y="142863"/>
                    <a:pt x="200870" y="151140"/>
                  </a:cubicBezTo>
                  <a:cubicBezTo>
                    <a:pt x="196865" y="162279"/>
                    <a:pt x="188774" y="171456"/>
                    <a:pt x="182777" y="181520"/>
                  </a:cubicBezTo>
                  <a:cubicBezTo>
                    <a:pt x="178202" y="189199"/>
                    <a:pt x="170637" y="202876"/>
                    <a:pt x="176614" y="211624"/>
                  </a:cubicBezTo>
                  <a:cubicBezTo>
                    <a:pt x="182060" y="219594"/>
                    <a:pt x="195310" y="218096"/>
                    <a:pt x="203068" y="215208"/>
                  </a:cubicBezTo>
                  <a:cubicBezTo>
                    <a:pt x="212250" y="211185"/>
                    <a:pt x="220726" y="205713"/>
                    <a:pt x="228174" y="199001"/>
                  </a:cubicBezTo>
                  <a:cubicBezTo>
                    <a:pt x="236653" y="192180"/>
                    <a:pt x="246521" y="185221"/>
                    <a:pt x="257756" y="184472"/>
                  </a:cubicBezTo>
                  <a:cubicBezTo>
                    <a:pt x="266941" y="183917"/>
                    <a:pt x="275333" y="189662"/>
                    <a:pt x="278143" y="198427"/>
                  </a:cubicBezTo>
                  <a:cubicBezTo>
                    <a:pt x="283289" y="210924"/>
                    <a:pt x="283198" y="229066"/>
                    <a:pt x="295794" y="237074"/>
                  </a:cubicBezTo>
                  <a:cubicBezTo>
                    <a:pt x="308784" y="245333"/>
                    <a:pt x="322373" y="235356"/>
                    <a:pt x="332796" y="227755"/>
                  </a:cubicBezTo>
                  <a:cubicBezTo>
                    <a:pt x="337886" y="223253"/>
                    <a:pt x="343928" y="219959"/>
                    <a:pt x="350470" y="218122"/>
                  </a:cubicBezTo>
                  <a:cubicBezTo>
                    <a:pt x="359737" y="216565"/>
                    <a:pt x="364899" y="224663"/>
                    <a:pt x="368891" y="231685"/>
                  </a:cubicBezTo>
                  <a:cubicBezTo>
                    <a:pt x="373398" y="239617"/>
                    <a:pt x="378397" y="246504"/>
                    <a:pt x="387115" y="250041"/>
                  </a:cubicBezTo>
                  <a:cubicBezTo>
                    <a:pt x="394767" y="252997"/>
                    <a:pt x="403144" y="253521"/>
                    <a:pt x="411105" y="251540"/>
                  </a:cubicBezTo>
                  <a:cubicBezTo>
                    <a:pt x="428705" y="247623"/>
                    <a:pt x="441349" y="232178"/>
                    <a:pt x="441716" y="214144"/>
                  </a:cubicBezTo>
                  <a:close/>
                </a:path>
              </a:pathLst>
            </a:custGeom>
            <a:solidFill>
              <a:srgbClr val="373743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03" name="Google Shape;3103;p46"/>
            <p:cNvGrpSpPr/>
            <p:nvPr/>
          </p:nvGrpSpPr>
          <p:grpSpPr>
            <a:xfrm rot="1361929">
              <a:off x="5037414" y="2728480"/>
              <a:ext cx="1586022" cy="965521"/>
              <a:chOff x="8611303" y="3855769"/>
              <a:chExt cx="586962" cy="357324"/>
            </a:xfrm>
          </p:grpSpPr>
          <p:sp>
            <p:nvSpPr>
              <p:cNvPr id="3104" name="Google Shape;3104;p46"/>
              <p:cNvSpPr/>
              <p:nvPr/>
            </p:nvSpPr>
            <p:spPr>
              <a:xfrm>
                <a:off x="9146221" y="3996142"/>
                <a:ext cx="18002" cy="29755"/>
              </a:xfrm>
              <a:custGeom>
                <a:avLst/>
                <a:gdLst/>
                <a:ahLst/>
                <a:cxnLst/>
                <a:rect l="l" t="t" r="r" b="b"/>
                <a:pathLst>
                  <a:path w="18002" h="29755" extrusionOk="0">
                    <a:moveTo>
                      <a:pt x="12465" y="2881"/>
                    </a:moveTo>
                    <a:cubicBezTo>
                      <a:pt x="10288" y="10884"/>
                      <a:pt x="6589" y="18392"/>
                      <a:pt x="1572" y="24995"/>
                    </a:cubicBezTo>
                    <a:cubicBezTo>
                      <a:pt x="427" y="26295"/>
                      <a:pt x="498" y="28264"/>
                      <a:pt x="1733" y="29478"/>
                    </a:cubicBezTo>
                    <a:cubicBezTo>
                      <a:pt x="3020" y="30658"/>
                      <a:pt x="5015" y="30585"/>
                      <a:pt x="6213" y="29316"/>
                    </a:cubicBezTo>
                    <a:cubicBezTo>
                      <a:pt x="11928" y="21874"/>
                      <a:pt x="16146" y="13395"/>
                      <a:pt x="18634" y="4346"/>
                    </a:cubicBezTo>
                    <a:cubicBezTo>
                      <a:pt x="19715" y="400"/>
                      <a:pt x="13541" y="-1048"/>
                      <a:pt x="12465" y="28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5" name="Google Shape;3105;p46"/>
              <p:cNvSpPr/>
              <p:nvPr/>
            </p:nvSpPr>
            <p:spPr>
              <a:xfrm>
                <a:off x="9164797" y="4042318"/>
                <a:ext cx="26668" cy="15117"/>
              </a:xfrm>
              <a:custGeom>
                <a:avLst/>
                <a:gdLst/>
                <a:ahLst/>
                <a:cxnLst/>
                <a:rect l="l" t="t" r="r" b="b"/>
                <a:pathLst>
                  <a:path w="26668" h="15117" extrusionOk="0">
                    <a:moveTo>
                      <a:pt x="26950" y="2015"/>
                    </a:moveTo>
                    <a:cubicBezTo>
                      <a:pt x="25994" y="562"/>
                      <a:pt x="24058" y="128"/>
                      <a:pt x="22574" y="1035"/>
                    </a:cubicBezTo>
                    <a:cubicBezTo>
                      <a:pt x="21058" y="2017"/>
                      <a:pt x="19505" y="2945"/>
                      <a:pt x="17914" y="3803"/>
                    </a:cubicBezTo>
                    <a:cubicBezTo>
                      <a:pt x="17096" y="4244"/>
                      <a:pt x="16271" y="4668"/>
                      <a:pt x="15436" y="5075"/>
                    </a:cubicBezTo>
                    <a:cubicBezTo>
                      <a:pt x="15216" y="5183"/>
                      <a:pt x="14995" y="5285"/>
                      <a:pt x="14776" y="5391"/>
                    </a:cubicBezTo>
                    <a:lnTo>
                      <a:pt x="14752" y="5404"/>
                    </a:lnTo>
                    <a:lnTo>
                      <a:pt x="14723" y="5416"/>
                    </a:lnTo>
                    <a:cubicBezTo>
                      <a:pt x="14276" y="5614"/>
                      <a:pt x="13832" y="5817"/>
                      <a:pt x="13383" y="6010"/>
                    </a:cubicBezTo>
                    <a:cubicBezTo>
                      <a:pt x="10015" y="7456"/>
                      <a:pt x="6533" y="8623"/>
                      <a:pt x="2973" y="9499"/>
                    </a:cubicBezTo>
                    <a:cubicBezTo>
                      <a:pt x="1310" y="10034"/>
                      <a:pt x="386" y="11806"/>
                      <a:pt x="900" y="13476"/>
                    </a:cubicBezTo>
                    <a:cubicBezTo>
                      <a:pt x="1458" y="15120"/>
                      <a:pt x="3210" y="16033"/>
                      <a:pt x="4876" y="15549"/>
                    </a:cubicBezTo>
                    <a:cubicBezTo>
                      <a:pt x="12366" y="13688"/>
                      <a:pt x="19494" y="10593"/>
                      <a:pt x="25968" y="6393"/>
                    </a:cubicBezTo>
                    <a:cubicBezTo>
                      <a:pt x="27428" y="5441"/>
                      <a:pt x="27863" y="3499"/>
                      <a:pt x="26949" y="2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6" name="Google Shape;3106;p46"/>
              <p:cNvSpPr/>
              <p:nvPr/>
            </p:nvSpPr>
            <p:spPr>
              <a:xfrm>
                <a:off x="9011816" y="4159554"/>
                <a:ext cx="21253" cy="53539"/>
              </a:xfrm>
              <a:custGeom>
                <a:avLst/>
                <a:gdLst/>
                <a:ahLst/>
                <a:cxnLst/>
                <a:rect l="l" t="t" r="r" b="b"/>
                <a:pathLst>
                  <a:path w="21253" h="53539" extrusionOk="0">
                    <a:moveTo>
                      <a:pt x="21885" y="49981"/>
                    </a:moveTo>
                    <a:cubicBezTo>
                      <a:pt x="19008" y="33369"/>
                      <a:pt x="13856" y="17233"/>
                      <a:pt x="6576" y="2027"/>
                    </a:cubicBezTo>
                    <a:cubicBezTo>
                      <a:pt x="5632" y="558"/>
                      <a:pt x="3682" y="121"/>
                      <a:pt x="2202" y="1048"/>
                    </a:cubicBezTo>
                    <a:cubicBezTo>
                      <a:pt x="762" y="2012"/>
                      <a:pt x="330" y="3936"/>
                      <a:pt x="1221" y="5423"/>
                    </a:cubicBezTo>
                    <a:cubicBezTo>
                      <a:pt x="8197" y="20168"/>
                      <a:pt x="13114" y="35802"/>
                      <a:pt x="15836" y="51885"/>
                    </a:cubicBezTo>
                    <a:cubicBezTo>
                      <a:pt x="16370" y="53549"/>
                      <a:pt x="18143" y="54473"/>
                      <a:pt x="19813" y="53958"/>
                    </a:cubicBezTo>
                    <a:cubicBezTo>
                      <a:pt x="21451" y="53395"/>
                      <a:pt x="22362" y="51647"/>
                      <a:pt x="21885" y="499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7" name="Google Shape;3107;p46"/>
              <p:cNvSpPr/>
              <p:nvPr/>
            </p:nvSpPr>
            <p:spPr>
              <a:xfrm>
                <a:off x="9049615" y="4157076"/>
                <a:ext cx="52323" cy="46533"/>
              </a:xfrm>
              <a:custGeom>
                <a:avLst/>
                <a:gdLst/>
                <a:ahLst/>
                <a:cxnLst/>
                <a:rect l="l" t="t" r="r" b="b"/>
                <a:pathLst>
                  <a:path w="52323" h="46533" extrusionOk="0">
                    <a:moveTo>
                      <a:pt x="51389" y="41186"/>
                    </a:moveTo>
                    <a:cubicBezTo>
                      <a:pt x="32983" y="32690"/>
                      <a:pt x="17415" y="19066"/>
                      <a:pt x="6550" y="1946"/>
                    </a:cubicBezTo>
                    <a:cubicBezTo>
                      <a:pt x="5562" y="498"/>
                      <a:pt x="3589" y="126"/>
                      <a:pt x="2142" y="1114"/>
                    </a:cubicBezTo>
                    <a:cubicBezTo>
                      <a:pt x="765" y="2055"/>
                      <a:pt x="351" y="3902"/>
                      <a:pt x="1195" y="5340"/>
                    </a:cubicBezTo>
                    <a:cubicBezTo>
                      <a:pt x="12632" y="23389"/>
                      <a:pt x="29014" y="37771"/>
                      <a:pt x="48388" y="46773"/>
                    </a:cubicBezTo>
                    <a:cubicBezTo>
                      <a:pt x="52083" y="48483"/>
                      <a:pt x="55097" y="42901"/>
                      <a:pt x="51389" y="411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8" name="Google Shape;3108;p46"/>
              <p:cNvSpPr/>
              <p:nvPr/>
            </p:nvSpPr>
            <p:spPr>
              <a:xfrm>
                <a:off x="9142412" y="4153054"/>
                <a:ext cx="55853" cy="23808"/>
              </a:xfrm>
              <a:custGeom>
                <a:avLst/>
                <a:gdLst/>
                <a:ahLst/>
                <a:cxnLst/>
                <a:rect l="l" t="t" r="r" b="b"/>
                <a:pathLst>
                  <a:path w="55853" h="23808" extrusionOk="0">
                    <a:moveTo>
                      <a:pt x="55171" y="18222"/>
                    </a:moveTo>
                    <a:cubicBezTo>
                      <a:pt x="39991" y="7652"/>
                      <a:pt x="22160" y="1538"/>
                      <a:pt x="3690" y="567"/>
                    </a:cubicBezTo>
                    <a:cubicBezTo>
                      <a:pt x="-380" y="341"/>
                      <a:pt x="-128" y="6680"/>
                      <a:pt x="3919" y="6905"/>
                    </a:cubicBezTo>
                    <a:cubicBezTo>
                      <a:pt x="21262" y="7934"/>
                      <a:pt x="37974" y="13789"/>
                      <a:pt x="52170" y="23809"/>
                    </a:cubicBezTo>
                    <a:cubicBezTo>
                      <a:pt x="55511" y="26152"/>
                      <a:pt x="58474" y="20538"/>
                      <a:pt x="55171" y="182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9" name="Google Shape;3109;p46"/>
              <p:cNvSpPr/>
              <p:nvPr/>
            </p:nvSpPr>
            <p:spPr>
              <a:xfrm>
                <a:off x="8845551" y="4132991"/>
                <a:ext cx="105539" cy="50213"/>
              </a:xfrm>
              <a:custGeom>
                <a:avLst/>
                <a:gdLst/>
                <a:ahLst/>
                <a:cxnLst/>
                <a:rect l="l" t="t" r="r" b="b"/>
                <a:pathLst>
                  <a:path w="105539" h="50213" extrusionOk="0">
                    <a:moveTo>
                      <a:pt x="100950" y="1703"/>
                    </a:moveTo>
                    <a:cubicBezTo>
                      <a:pt x="94491" y="10079"/>
                      <a:pt x="85756" y="12115"/>
                      <a:pt x="75606" y="12010"/>
                    </a:cubicBezTo>
                    <a:cubicBezTo>
                      <a:pt x="66300" y="11694"/>
                      <a:pt x="57012" y="13037"/>
                      <a:pt x="48177" y="15976"/>
                    </a:cubicBezTo>
                    <a:cubicBezTo>
                      <a:pt x="30904" y="22049"/>
                      <a:pt x="16188" y="33474"/>
                      <a:pt x="2025" y="44751"/>
                    </a:cubicBezTo>
                    <a:cubicBezTo>
                      <a:pt x="-1132" y="47265"/>
                      <a:pt x="2221" y="52655"/>
                      <a:pt x="5420" y="50108"/>
                    </a:cubicBezTo>
                    <a:cubicBezTo>
                      <a:pt x="20024" y="38481"/>
                      <a:pt x="35358" y="26325"/>
                      <a:pt x="53523" y="20908"/>
                    </a:cubicBezTo>
                    <a:cubicBezTo>
                      <a:pt x="57887" y="19585"/>
                      <a:pt x="62386" y="18755"/>
                      <a:pt x="66935" y="18435"/>
                    </a:cubicBezTo>
                    <a:cubicBezTo>
                      <a:pt x="72241" y="18085"/>
                      <a:pt x="77568" y="18639"/>
                      <a:pt x="82868" y="18190"/>
                    </a:cubicBezTo>
                    <a:cubicBezTo>
                      <a:pt x="91823" y="17541"/>
                      <a:pt x="100083" y="13119"/>
                      <a:pt x="105590" y="6024"/>
                    </a:cubicBezTo>
                    <a:cubicBezTo>
                      <a:pt x="108065" y="2814"/>
                      <a:pt x="103445" y="-1533"/>
                      <a:pt x="100950" y="170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0" name="Google Shape;3110;p46"/>
              <p:cNvSpPr/>
              <p:nvPr/>
            </p:nvSpPr>
            <p:spPr>
              <a:xfrm>
                <a:off x="8792832" y="4121632"/>
                <a:ext cx="46651" cy="20465"/>
              </a:xfrm>
              <a:custGeom>
                <a:avLst/>
                <a:gdLst/>
                <a:ahLst/>
                <a:cxnLst/>
                <a:rect l="l" t="t" r="r" b="b"/>
                <a:pathLst>
                  <a:path w="46651" h="20465" extrusionOk="0">
                    <a:moveTo>
                      <a:pt x="42604" y="1104"/>
                    </a:moveTo>
                    <a:cubicBezTo>
                      <a:pt x="30972" y="8811"/>
                      <a:pt x="17593" y="13477"/>
                      <a:pt x="3693" y="14676"/>
                    </a:cubicBezTo>
                    <a:cubicBezTo>
                      <a:pt x="-357" y="15019"/>
                      <a:pt x="-154" y="21359"/>
                      <a:pt x="3922" y="21014"/>
                    </a:cubicBezTo>
                    <a:cubicBezTo>
                      <a:pt x="18942" y="19756"/>
                      <a:pt x="33408" y="14754"/>
                      <a:pt x="45997" y="6463"/>
                    </a:cubicBezTo>
                    <a:cubicBezTo>
                      <a:pt x="49397" y="4217"/>
                      <a:pt x="46020" y="-1153"/>
                      <a:pt x="42604" y="110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1" name="Google Shape;3111;p46"/>
              <p:cNvSpPr/>
              <p:nvPr/>
            </p:nvSpPr>
            <p:spPr>
              <a:xfrm>
                <a:off x="8818038" y="4054852"/>
                <a:ext cx="25371" cy="29502"/>
              </a:xfrm>
              <a:custGeom>
                <a:avLst/>
                <a:gdLst/>
                <a:ahLst/>
                <a:cxnLst/>
                <a:rect l="l" t="t" r="r" b="b"/>
                <a:pathLst>
                  <a:path w="25371" h="29502" extrusionOk="0">
                    <a:moveTo>
                      <a:pt x="24470" y="917"/>
                    </a:moveTo>
                    <a:cubicBezTo>
                      <a:pt x="22923" y="126"/>
                      <a:pt x="21029" y="697"/>
                      <a:pt x="20176" y="2210"/>
                    </a:cubicBezTo>
                    <a:cubicBezTo>
                      <a:pt x="14858" y="10397"/>
                      <a:pt x="8656" y="17974"/>
                      <a:pt x="1684" y="24805"/>
                    </a:cubicBezTo>
                    <a:cubicBezTo>
                      <a:pt x="-1233" y="27673"/>
                      <a:pt x="3419" y="31982"/>
                      <a:pt x="6324" y="29126"/>
                    </a:cubicBezTo>
                    <a:cubicBezTo>
                      <a:pt x="13659" y="21891"/>
                      <a:pt x="20177" y="13871"/>
                      <a:pt x="25761" y="5212"/>
                    </a:cubicBezTo>
                    <a:cubicBezTo>
                      <a:pt x="26573" y="3668"/>
                      <a:pt x="25999" y="1757"/>
                      <a:pt x="24469" y="9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2" name="Google Shape;3112;p46"/>
              <p:cNvSpPr/>
              <p:nvPr/>
            </p:nvSpPr>
            <p:spPr>
              <a:xfrm>
                <a:off x="8706781" y="4025046"/>
                <a:ext cx="103039" cy="27701"/>
              </a:xfrm>
              <a:custGeom>
                <a:avLst/>
                <a:gdLst/>
                <a:ahLst/>
                <a:cxnLst/>
                <a:rect l="l" t="t" r="r" b="b"/>
                <a:pathLst>
                  <a:path w="103039" h="27701" extrusionOk="0">
                    <a:moveTo>
                      <a:pt x="99109" y="1207"/>
                    </a:moveTo>
                    <a:cubicBezTo>
                      <a:pt x="92762" y="6099"/>
                      <a:pt x="84842" y="6269"/>
                      <a:pt x="77149" y="6054"/>
                    </a:cubicBezTo>
                    <a:cubicBezTo>
                      <a:pt x="68554" y="5617"/>
                      <a:pt x="59940" y="5815"/>
                      <a:pt x="51374" y="6644"/>
                    </a:cubicBezTo>
                    <a:cubicBezTo>
                      <a:pt x="34141" y="8708"/>
                      <a:pt x="17469" y="14085"/>
                      <a:pt x="2276" y="22480"/>
                    </a:cubicBezTo>
                    <a:cubicBezTo>
                      <a:pt x="-1299" y="24447"/>
                      <a:pt x="2101" y="29801"/>
                      <a:pt x="5670" y="27837"/>
                    </a:cubicBezTo>
                    <a:cubicBezTo>
                      <a:pt x="21428" y="19140"/>
                      <a:pt x="38857" y="13901"/>
                      <a:pt x="56797" y="12471"/>
                    </a:cubicBezTo>
                    <a:cubicBezTo>
                      <a:pt x="65039" y="11830"/>
                      <a:pt x="73197" y="12498"/>
                      <a:pt x="81437" y="12445"/>
                    </a:cubicBezTo>
                    <a:cubicBezTo>
                      <a:pt x="88914" y="12859"/>
                      <a:pt x="96320" y="10792"/>
                      <a:pt x="102503" y="6565"/>
                    </a:cubicBezTo>
                    <a:cubicBezTo>
                      <a:pt x="105707" y="4095"/>
                      <a:pt x="102349" y="-1290"/>
                      <a:pt x="99109" y="12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3" name="Google Shape;3113;p46"/>
              <p:cNvSpPr/>
              <p:nvPr/>
            </p:nvSpPr>
            <p:spPr>
              <a:xfrm>
                <a:off x="8729749" y="4011997"/>
                <a:ext cx="43520" cy="12683"/>
              </a:xfrm>
              <a:custGeom>
                <a:avLst/>
                <a:gdLst/>
                <a:ahLst/>
                <a:cxnLst/>
                <a:rect l="l" t="t" r="r" b="b"/>
                <a:pathLst>
                  <a:path w="43520" h="12683" extrusionOk="0">
                    <a:moveTo>
                      <a:pt x="40258" y="677"/>
                    </a:moveTo>
                    <a:cubicBezTo>
                      <a:pt x="28373" y="4235"/>
                      <a:pt x="16099" y="6327"/>
                      <a:pt x="3707" y="6908"/>
                    </a:cubicBezTo>
                    <a:cubicBezTo>
                      <a:pt x="1959" y="7031"/>
                      <a:pt x="643" y="8548"/>
                      <a:pt x="766" y="10296"/>
                    </a:cubicBezTo>
                    <a:cubicBezTo>
                      <a:pt x="884" y="11959"/>
                      <a:pt x="2268" y="13248"/>
                      <a:pt x="3934" y="13245"/>
                    </a:cubicBezTo>
                    <a:cubicBezTo>
                      <a:pt x="16894" y="12634"/>
                      <a:pt x="29731" y="10445"/>
                      <a:pt x="42162" y="6727"/>
                    </a:cubicBezTo>
                    <a:cubicBezTo>
                      <a:pt x="43813" y="6144"/>
                      <a:pt x="44680" y="4331"/>
                      <a:pt x="44096" y="2679"/>
                    </a:cubicBezTo>
                    <a:cubicBezTo>
                      <a:pt x="43541" y="1106"/>
                      <a:pt x="41865" y="232"/>
                      <a:pt x="40258" y="6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4" name="Google Shape;3114;p46"/>
              <p:cNvSpPr/>
              <p:nvPr/>
            </p:nvSpPr>
            <p:spPr>
              <a:xfrm>
                <a:off x="8611303" y="3924247"/>
                <a:ext cx="51814" cy="35695"/>
              </a:xfrm>
              <a:custGeom>
                <a:avLst/>
                <a:gdLst/>
                <a:ahLst/>
                <a:cxnLst/>
                <a:rect l="l" t="t" r="r" b="b"/>
                <a:pathLst>
                  <a:path w="51814" h="35695" extrusionOk="0">
                    <a:moveTo>
                      <a:pt x="51639" y="30835"/>
                    </a:moveTo>
                    <a:cubicBezTo>
                      <a:pt x="38160" y="18169"/>
                      <a:pt x="22531" y="8011"/>
                      <a:pt x="5485" y="837"/>
                    </a:cubicBezTo>
                    <a:cubicBezTo>
                      <a:pt x="1748" y="-732"/>
                      <a:pt x="-1278" y="4845"/>
                      <a:pt x="2484" y="6424"/>
                    </a:cubicBezTo>
                    <a:cubicBezTo>
                      <a:pt x="19041" y="13358"/>
                      <a:pt x="34226" y="23197"/>
                      <a:pt x="47321" y="35479"/>
                    </a:cubicBezTo>
                    <a:cubicBezTo>
                      <a:pt x="48643" y="36629"/>
                      <a:pt x="50647" y="36488"/>
                      <a:pt x="51796" y="35165"/>
                    </a:cubicBezTo>
                    <a:cubicBezTo>
                      <a:pt x="52890" y="33905"/>
                      <a:pt x="52821" y="32013"/>
                      <a:pt x="51639" y="308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5" name="Google Shape;3115;p46"/>
              <p:cNvSpPr/>
              <p:nvPr/>
            </p:nvSpPr>
            <p:spPr>
              <a:xfrm>
                <a:off x="8625548" y="3873111"/>
                <a:ext cx="33839" cy="35930"/>
              </a:xfrm>
              <a:custGeom>
                <a:avLst/>
                <a:gdLst/>
                <a:ahLst/>
                <a:cxnLst/>
                <a:rect l="l" t="t" r="r" b="b"/>
                <a:pathLst>
                  <a:path w="33839" h="35930" extrusionOk="0">
                    <a:moveTo>
                      <a:pt x="33619" y="31007"/>
                    </a:moveTo>
                    <a:cubicBezTo>
                      <a:pt x="24932" y="20699"/>
                      <a:pt x="15732" y="10835"/>
                      <a:pt x="6055" y="1451"/>
                    </a:cubicBezTo>
                    <a:cubicBezTo>
                      <a:pt x="3120" y="-1395"/>
                      <a:pt x="-1195" y="3251"/>
                      <a:pt x="1737" y="6093"/>
                    </a:cubicBezTo>
                    <a:cubicBezTo>
                      <a:pt x="11414" y="15477"/>
                      <a:pt x="20613" y="25341"/>
                      <a:pt x="29300" y="35649"/>
                    </a:cubicBezTo>
                    <a:cubicBezTo>
                      <a:pt x="30585" y="36833"/>
                      <a:pt x="32584" y="36762"/>
                      <a:pt x="33780" y="35488"/>
                    </a:cubicBezTo>
                    <a:cubicBezTo>
                      <a:pt x="34930" y="34190"/>
                      <a:pt x="34858" y="32219"/>
                      <a:pt x="33619" y="310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6" name="Google Shape;3116;p46"/>
              <p:cNvSpPr/>
              <p:nvPr/>
            </p:nvSpPr>
            <p:spPr>
              <a:xfrm>
                <a:off x="8873706" y="3855769"/>
                <a:ext cx="33208" cy="61597"/>
              </a:xfrm>
              <a:custGeom>
                <a:avLst/>
                <a:gdLst/>
                <a:ahLst/>
                <a:cxnLst/>
                <a:rect l="l" t="t" r="r" b="b"/>
                <a:pathLst>
                  <a:path w="33208" h="61597" extrusionOk="0">
                    <a:moveTo>
                      <a:pt x="28599" y="1688"/>
                    </a:moveTo>
                    <a:cubicBezTo>
                      <a:pt x="15385" y="18367"/>
                      <a:pt x="5911" y="37695"/>
                      <a:pt x="821" y="58359"/>
                    </a:cubicBezTo>
                    <a:cubicBezTo>
                      <a:pt x="476" y="60078"/>
                      <a:pt x="1588" y="61751"/>
                      <a:pt x="3306" y="62096"/>
                    </a:cubicBezTo>
                    <a:cubicBezTo>
                      <a:pt x="4940" y="62425"/>
                      <a:pt x="6550" y="61432"/>
                      <a:pt x="6991" y="59824"/>
                    </a:cubicBezTo>
                    <a:cubicBezTo>
                      <a:pt x="11787" y="40212"/>
                      <a:pt x="20739" y="21859"/>
                      <a:pt x="33240" y="6008"/>
                    </a:cubicBezTo>
                    <a:cubicBezTo>
                      <a:pt x="35756" y="2824"/>
                      <a:pt x="31134" y="-1520"/>
                      <a:pt x="28599" y="16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7" name="Google Shape;3117;p46"/>
              <p:cNvSpPr/>
              <p:nvPr/>
            </p:nvSpPr>
            <p:spPr>
              <a:xfrm>
                <a:off x="8833477" y="3909482"/>
                <a:ext cx="13809" cy="34607"/>
              </a:xfrm>
              <a:custGeom>
                <a:avLst/>
                <a:gdLst/>
                <a:ahLst/>
                <a:cxnLst/>
                <a:rect l="l" t="t" r="r" b="b"/>
                <a:pathLst>
                  <a:path w="13809" h="34607" extrusionOk="0">
                    <a:moveTo>
                      <a:pt x="14421" y="31045"/>
                    </a:moveTo>
                    <a:cubicBezTo>
                      <a:pt x="11930" y="21620"/>
                      <a:pt x="9440" y="12195"/>
                      <a:pt x="6950" y="2771"/>
                    </a:cubicBezTo>
                    <a:cubicBezTo>
                      <a:pt x="6419" y="1102"/>
                      <a:pt x="4635" y="180"/>
                      <a:pt x="2967" y="712"/>
                    </a:cubicBezTo>
                    <a:cubicBezTo>
                      <a:pt x="1307" y="1242"/>
                      <a:pt x="385" y="3012"/>
                      <a:pt x="902" y="4676"/>
                    </a:cubicBezTo>
                    <a:cubicBezTo>
                      <a:pt x="3392" y="14100"/>
                      <a:pt x="5881" y="23524"/>
                      <a:pt x="8372" y="32948"/>
                    </a:cubicBezTo>
                    <a:cubicBezTo>
                      <a:pt x="8897" y="34619"/>
                      <a:pt x="10677" y="35547"/>
                      <a:pt x="12348" y="35022"/>
                    </a:cubicBezTo>
                    <a:cubicBezTo>
                      <a:pt x="14018" y="34497"/>
                      <a:pt x="14946" y="32716"/>
                      <a:pt x="14421" y="31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18" name="Google Shape;3118;p46"/>
            <p:cNvSpPr/>
            <p:nvPr/>
          </p:nvSpPr>
          <p:spPr>
            <a:xfrm rot="1361841">
              <a:off x="6440108" y="1961690"/>
              <a:ext cx="1234535" cy="1121806"/>
            </a:xfrm>
            <a:custGeom>
              <a:avLst/>
              <a:gdLst/>
              <a:ahLst/>
              <a:cxnLst/>
              <a:rect l="l" t="t" r="r" b="b"/>
              <a:pathLst>
                <a:path w="456942" h="415217" extrusionOk="0">
                  <a:moveTo>
                    <a:pt x="429570" y="333087"/>
                  </a:moveTo>
                  <a:cubicBezTo>
                    <a:pt x="415309" y="303342"/>
                    <a:pt x="358137" y="271845"/>
                    <a:pt x="380598" y="244190"/>
                  </a:cubicBezTo>
                  <a:cubicBezTo>
                    <a:pt x="385778" y="237812"/>
                    <a:pt x="443348" y="226270"/>
                    <a:pt x="449281" y="220696"/>
                  </a:cubicBezTo>
                  <a:cubicBezTo>
                    <a:pt x="454973" y="216221"/>
                    <a:pt x="458104" y="209235"/>
                    <a:pt x="457659" y="202007"/>
                  </a:cubicBezTo>
                  <a:cubicBezTo>
                    <a:pt x="455724" y="187566"/>
                    <a:pt x="437251" y="180974"/>
                    <a:pt x="426245" y="175116"/>
                  </a:cubicBezTo>
                  <a:cubicBezTo>
                    <a:pt x="418862" y="171186"/>
                    <a:pt x="411479" y="167257"/>
                    <a:pt x="404096" y="163327"/>
                  </a:cubicBezTo>
                  <a:cubicBezTo>
                    <a:pt x="412576" y="156515"/>
                    <a:pt x="421152" y="149787"/>
                    <a:pt x="429394" y="142706"/>
                  </a:cubicBezTo>
                  <a:cubicBezTo>
                    <a:pt x="433330" y="139942"/>
                    <a:pt x="435972" y="135696"/>
                    <a:pt x="436714" y="130944"/>
                  </a:cubicBezTo>
                  <a:cubicBezTo>
                    <a:pt x="436481" y="125955"/>
                    <a:pt x="434075" y="121318"/>
                    <a:pt x="430129" y="118258"/>
                  </a:cubicBezTo>
                  <a:cubicBezTo>
                    <a:pt x="415248" y="103778"/>
                    <a:pt x="395203" y="111616"/>
                    <a:pt x="374781" y="115102"/>
                  </a:cubicBezTo>
                  <a:cubicBezTo>
                    <a:pt x="363729" y="116987"/>
                    <a:pt x="326460" y="149533"/>
                    <a:pt x="315441" y="130125"/>
                  </a:cubicBezTo>
                  <a:cubicBezTo>
                    <a:pt x="305285" y="112235"/>
                    <a:pt x="358019" y="60527"/>
                    <a:pt x="372000" y="44236"/>
                  </a:cubicBezTo>
                  <a:cubicBezTo>
                    <a:pt x="375438" y="40228"/>
                    <a:pt x="378787" y="36143"/>
                    <a:pt x="381929" y="31897"/>
                  </a:cubicBezTo>
                  <a:cubicBezTo>
                    <a:pt x="385167" y="28183"/>
                    <a:pt x="387701" y="23910"/>
                    <a:pt x="389408" y="19287"/>
                  </a:cubicBezTo>
                  <a:cubicBezTo>
                    <a:pt x="392195" y="9099"/>
                    <a:pt x="382570" y="5266"/>
                    <a:pt x="374212" y="5263"/>
                  </a:cubicBezTo>
                  <a:cubicBezTo>
                    <a:pt x="356022" y="5257"/>
                    <a:pt x="339631" y="15227"/>
                    <a:pt x="327302" y="27954"/>
                  </a:cubicBezTo>
                  <a:cubicBezTo>
                    <a:pt x="312557" y="43172"/>
                    <a:pt x="303830" y="62412"/>
                    <a:pt x="295297" y="81516"/>
                  </a:cubicBezTo>
                  <a:cubicBezTo>
                    <a:pt x="290621" y="92580"/>
                    <a:pt x="285275" y="103348"/>
                    <a:pt x="279288" y="113760"/>
                  </a:cubicBezTo>
                  <a:cubicBezTo>
                    <a:pt x="275967" y="119275"/>
                    <a:pt x="263941" y="139856"/>
                    <a:pt x="256632" y="127789"/>
                  </a:cubicBezTo>
                  <a:cubicBezTo>
                    <a:pt x="254161" y="122803"/>
                    <a:pt x="252584" y="117422"/>
                    <a:pt x="251973" y="111890"/>
                  </a:cubicBezTo>
                  <a:cubicBezTo>
                    <a:pt x="251118" y="106846"/>
                    <a:pt x="250573" y="101754"/>
                    <a:pt x="250341" y="96643"/>
                  </a:cubicBezTo>
                  <a:cubicBezTo>
                    <a:pt x="249766" y="85692"/>
                    <a:pt x="269925" y="-327"/>
                    <a:pt x="236845" y="568"/>
                  </a:cubicBezTo>
                  <a:cubicBezTo>
                    <a:pt x="215880" y="1136"/>
                    <a:pt x="215684" y="34766"/>
                    <a:pt x="217210" y="53569"/>
                  </a:cubicBezTo>
                  <a:cubicBezTo>
                    <a:pt x="217252" y="54090"/>
                    <a:pt x="217042" y="88772"/>
                    <a:pt x="218324" y="105433"/>
                  </a:cubicBezTo>
                  <a:cubicBezTo>
                    <a:pt x="219316" y="115028"/>
                    <a:pt x="217590" y="124709"/>
                    <a:pt x="213343" y="133369"/>
                  </a:cubicBezTo>
                  <a:cubicBezTo>
                    <a:pt x="210820" y="138871"/>
                    <a:pt x="206582" y="143408"/>
                    <a:pt x="201264" y="146297"/>
                  </a:cubicBezTo>
                  <a:cubicBezTo>
                    <a:pt x="191788" y="141551"/>
                    <a:pt x="184305" y="132608"/>
                    <a:pt x="177913" y="124534"/>
                  </a:cubicBezTo>
                  <a:cubicBezTo>
                    <a:pt x="171107" y="115076"/>
                    <a:pt x="163597" y="106145"/>
                    <a:pt x="155448" y="97818"/>
                  </a:cubicBezTo>
                  <a:cubicBezTo>
                    <a:pt x="148384" y="91235"/>
                    <a:pt x="138056" y="85190"/>
                    <a:pt x="128384" y="89957"/>
                  </a:cubicBezTo>
                  <a:cubicBezTo>
                    <a:pt x="120226" y="93978"/>
                    <a:pt x="116686" y="103986"/>
                    <a:pt x="117168" y="112615"/>
                  </a:cubicBezTo>
                  <a:cubicBezTo>
                    <a:pt x="117834" y="124523"/>
                    <a:pt x="125090" y="134933"/>
                    <a:pt x="125714" y="146798"/>
                  </a:cubicBezTo>
                  <a:cubicBezTo>
                    <a:pt x="126541" y="152770"/>
                    <a:pt x="124280" y="158753"/>
                    <a:pt x="119711" y="162684"/>
                  </a:cubicBezTo>
                  <a:cubicBezTo>
                    <a:pt x="115122" y="165422"/>
                    <a:pt x="109757" y="166571"/>
                    <a:pt x="104449" y="165952"/>
                  </a:cubicBezTo>
                  <a:cubicBezTo>
                    <a:pt x="91247" y="165448"/>
                    <a:pt x="78254" y="161920"/>
                    <a:pt x="65190" y="160186"/>
                  </a:cubicBezTo>
                  <a:cubicBezTo>
                    <a:pt x="42096" y="157119"/>
                    <a:pt x="4969" y="156204"/>
                    <a:pt x="964" y="181530"/>
                  </a:cubicBezTo>
                  <a:cubicBezTo>
                    <a:pt x="-3558" y="210130"/>
                    <a:pt x="67618" y="200295"/>
                    <a:pt x="100511" y="198967"/>
                  </a:cubicBezTo>
                  <a:cubicBezTo>
                    <a:pt x="109894" y="198394"/>
                    <a:pt x="119311" y="198976"/>
                    <a:pt x="128553" y="200699"/>
                  </a:cubicBezTo>
                  <a:cubicBezTo>
                    <a:pt x="136972" y="202449"/>
                    <a:pt x="147175" y="205641"/>
                    <a:pt x="153202" y="212154"/>
                  </a:cubicBezTo>
                  <a:cubicBezTo>
                    <a:pt x="158971" y="218386"/>
                    <a:pt x="156070" y="227111"/>
                    <a:pt x="153303" y="234016"/>
                  </a:cubicBezTo>
                  <a:cubicBezTo>
                    <a:pt x="149984" y="241207"/>
                    <a:pt x="147557" y="248777"/>
                    <a:pt x="146078" y="256557"/>
                  </a:cubicBezTo>
                  <a:cubicBezTo>
                    <a:pt x="144909" y="264716"/>
                    <a:pt x="145285" y="273022"/>
                    <a:pt x="147187" y="281042"/>
                  </a:cubicBezTo>
                  <a:cubicBezTo>
                    <a:pt x="148832" y="287916"/>
                    <a:pt x="151941" y="295492"/>
                    <a:pt x="158402" y="299155"/>
                  </a:cubicBezTo>
                  <a:cubicBezTo>
                    <a:pt x="170826" y="306198"/>
                    <a:pt x="182702" y="293918"/>
                    <a:pt x="188152" y="283800"/>
                  </a:cubicBezTo>
                  <a:cubicBezTo>
                    <a:pt x="190836" y="277500"/>
                    <a:pt x="194463" y="271646"/>
                    <a:pt x="198909" y="266438"/>
                  </a:cubicBezTo>
                  <a:cubicBezTo>
                    <a:pt x="204390" y="260984"/>
                    <a:pt x="213253" y="261007"/>
                    <a:pt x="218706" y="266490"/>
                  </a:cubicBezTo>
                  <a:cubicBezTo>
                    <a:pt x="218830" y="266614"/>
                    <a:pt x="218951" y="266741"/>
                    <a:pt x="219070" y="266870"/>
                  </a:cubicBezTo>
                  <a:cubicBezTo>
                    <a:pt x="225442" y="272832"/>
                    <a:pt x="227338" y="282128"/>
                    <a:pt x="229027" y="290330"/>
                  </a:cubicBezTo>
                  <a:cubicBezTo>
                    <a:pt x="230901" y="299474"/>
                    <a:pt x="232232" y="308721"/>
                    <a:pt x="233014" y="318023"/>
                  </a:cubicBezTo>
                  <a:cubicBezTo>
                    <a:pt x="234471" y="335213"/>
                    <a:pt x="232634" y="352419"/>
                    <a:pt x="233930" y="369577"/>
                  </a:cubicBezTo>
                  <a:cubicBezTo>
                    <a:pt x="235008" y="383863"/>
                    <a:pt x="239271" y="398145"/>
                    <a:pt x="250809" y="407436"/>
                  </a:cubicBezTo>
                  <a:cubicBezTo>
                    <a:pt x="260476" y="415222"/>
                    <a:pt x="274153" y="419047"/>
                    <a:pt x="285427" y="412276"/>
                  </a:cubicBezTo>
                  <a:cubicBezTo>
                    <a:pt x="297489" y="405031"/>
                    <a:pt x="300092" y="390240"/>
                    <a:pt x="302607" y="377554"/>
                  </a:cubicBezTo>
                  <a:cubicBezTo>
                    <a:pt x="305338" y="363790"/>
                    <a:pt x="291586" y="303204"/>
                    <a:pt x="306110" y="297718"/>
                  </a:cubicBezTo>
                  <a:cubicBezTo>
                    <a:pt x="319047" y="292832"/>
                    <a:pt x="397154" y="361643"/>
                    <a:pt x="415608" y="362334"/>
                  </a:cubicBezTo>
                  <a:cubicBezTo>
                    <a:pt x="422574" y="362594"/>
                    <a:pt x="430718" y="361362"/>
                    <a:pt x="433686" y="354096"/>
                  </a:cubicBezTo>
                  <a:cubicBezTo>
                    <a:pt x="436568" y="347045"/>
                    <a:pt x="432580" y="339368"/>
                    <a:pt x="429570" y="333087"/>
                  </a:cubicBezTo>
                  <a:close/>
                </a:path>
              </a:pathLst>
            </a:custGeom>
            <a:solidFill>
              <a:srgbClr val="373743">
                <a:alpha val="196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19" name="Google Shape;3119;p46"/>
            <p:cNvGrpSpPr/>
            <p:nvPr/>
          </p:nvGrpSpPr>
          <p:grpSpPr>
            <a:xfrm rot="1361929">
              <a:off x="6346696" y="1947038"/>
              <a:ext cx="1296942" cy="1104411"/>
              <a:chOff x="8960780" y="3420641"/>
              <a:chExt cx="479978" cy="408725"/>
            </a:xfrm>
          </p:grpSpPr>
          <p:sp>
            <p:nvSpPr>
              <p:cNvPr id="3120" name="Google Shape;3120;p46"/>
              <p:cNvSpPr/>
              <p:nvPr/>
            </p:nvSpPr>
            <p:spPr>
              <a:xfrm>
                <a:off x="8986252" y="3514891"/>
                <a:ext cx="97628" cy="30807"/>
              </a:xfrm>
              <a:custGeom>
                <a:avLst/>
                <a:gdLst/>
                <a:ahLst/>
                <a:cxnLst/>
                <a:rect l="l" t="t" r="r" b="b"/>
                <a:pathLst>
                  <a:path w="97628" h="30807" extrusionOk="0">
                    <a:moveTo>
                      <a:pt x="96144" y="25005"/>
                    </a:moveTo>
                    <a:cubicBezTo>
                      <a:pt x="66315" y="14528"/>
                      <a:pt x="36204" y="4079"/>
                      <a:pt x="4611" y="584"/>
                    </a:cubicBezTo>
                    <a:cubicBezTo>
                      <a:pt x="603" y="141"/>
                      <a:pt x="-900" y="6308"/>
                      <a:pt x="3147" y="6756"/>
                    </a:cubicBezTo>
                    <a:cubicBezTo>
                      <a:pt x="34740" y="10250"/>
                      <a:pt x="64850" y="20700"/>
                      <a:pt x="94680" y="31177"/>
                    </a:cubicBezTo>
                    <a:cubicBezTo>
                      <a:pt x="98531" y="32530"/>
                      <a:pt x="99958" y="26345"/>
                      <a:pt x="96144" y="250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1" name="Google Shape;3121;p46"/>
              <p:cNvSpPr/>
              <p:nvPr/>
            </p:nvSpPr>
            <p:spPr>
              <a:xfrm>
                <a:off x="8985509" y="3549420"/>
                <a:ext cx="43547" cy="8943"/>
              </a:xfrm>
              <a:custGeom>
                <a:avLst/>
                <a:gdLst/>
                <a:ahLst/>
                <a:cxnLst/>
                <a:rect l="l" t="t" r="r" b="b"/>
                <a:pathLst>
                  <a:path w="43547" h="8943" extrusionOk="0">
                    <a:moveTo>
                      <a:pt x="41923" y="3286"/>
                    </a:moveTo>
                    <a:cubicBezTo>
                      <a:pt x="29290" y="1250"/>
                      <a:pt x="16500" y="352"/>
                      <a:pt x="3707" y="603"/>
                    </a:cubicBezTo>
                    <a:cubicBezTo>
                      <a:pt x="1959" y="726"/>
                      <a:pt x="643" y="2243"/>
                      <a:pt x="766" y="3991"/>
                    </a:cubicBezTo>
                    <a:cubicBezTo>
                      <a:pt x="884" y="5654"/>
                      <a:pt x="2268" y="6943"/>
                      <a:pt x="3934" y="6940"/>
                    </a:cubicBezTo>
                    <a:cubicBezTo>
                      <a:pt x="16160" y="6684"/>
                      <a:pt x="28383" y="7526"/>
                      <a:pt x="40458" y="9457"/>
                    </a:cubicBezTo>
                    <a:cubicBezTo>
                      <a:pt x="44469" y="10102"/>
                      <a:pt x="45954" y="3932"/>
                      <a:pt x="41923" y="32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p46"/>
              <p:cNvSpPr/>
              <p:nvPr/>
            </p:nvSpPr>
            <p:spPr>
              <a:xfrm>
                <a:off x="8960780" y="3639342"/>
                <a:ext cx="142580" cy="52528"/>
              </a:xfrm>
              <a:custGeom>
                <a:avLst/>
                <a:gdLst/>
                <a:ahLst/>
                <a:cxnLst/>
                <a:rect l="l" t="t" r="r" b="b"/>
                <a:pathLst>
                  <a:path w="142580" h="52528" extrusionOk="0">
                    <a:moveTo>
                      <a:pt x="140186" y="583"/>
                    </a:moveTo>
                    <a:cubicBezTo>
                      <a:pt x="92002" y="5693"/>
                      <a:pt x="34876" y="6541"/>
                      <a:pt x="1506" y="47661"/>
                    </a:cubicBezTo>
                    <a:cubicBezTo>
                      <a:pt x="-1054" y="50818"/>
                      <a:pt x="3571" y="55157"/>
                      <a:pt x="6148" y="51981"/>
                    </a:cubicBezTo>
                    <a:cubicBezTo>
                      <a:pt x="38370" y="12273"/>
                      <a:pt x="93927" y="11849"/>
                      <a:pt x="140413" y="6920"/>
                    </a:cubicBezTo>
                    <a:cubicBezTo>
                      <a:pt x="144448" y="6492"/>
                      <a:pt x="144252" y="151"/>
                      <a:pt x="140186" y="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p46"/>
              <p:cNvSpPr/>
              <p:nvPr/>
            </p:nvSpPr>
            <p:spPr>
              <a:xfrm>
                <a:off x="9026863" y="3660890"/>
                <a:ext cx="33386" cy="16055"/>
              </a:xfrm>
              <a:custGeom>
                <a:avLst/>
                <a:gdLst/>
                <a:ahLst/>
                <a:cxnLst/>
                <a:rect l="l" t="t" r="r" b="b"/>
                <a:pathLst>
                  <a:path w="33386" h="16055" extrusionOk="0">
                    <a:moveTo>
                      <a:pt x="34145" y="3618"/>
                    </a:moveTo>
                    <a:cubicBezTo>
                      <a:pt x="34070" y="1874"/>
                      <a:pt x="32609" y="513"/>
                      <a:pt x="30864" y="563"/>
                    </a:cubicBezTo>
                    <a:cubicBezTo>
                      <a:pt x="20711" y="1920"/>
                      <a:pt x="10956" y="5397"/>
                      <a:pt x="2232" y="10767"/>
                    </a:cubicBezTo>
                    <a:cubicBezTo>
                      <a:pt x="753" y="11704"/>
                      <a:pt x="314" y="13664"/>
                      <a:pt x="1251" y="15143"/>
                    </a:cubicBezTo>
                    <a:cubicBezTo>
                      <a:pt x="2188" y="16623"/>
                      <a:pt x="4147" y="17062"/>
                      <a:pt x="5626" y="16124"/>
                    </a:cubicBezTo>
                    <a:cubicBezTo>
                      <a:pt x="13387" y="11324"/>
                      <a:pt x="22057" y="8183"/>
                      <a:pt x="31091" y="6900"/>
                    </a:cubicBezTo>
                    <a:cubicBezTo>
                      <a:pt x="32818" y="6791"/>
                      <a:pt x="34160" y="5350"/>
                      <a:pt x="34144" y="36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46"/>
              <p:cNvSpPr/>
              <p:nvPr/>
            </p:nvSpPr>
            <p:spPr>
              <a:xfrm>
                <a:off x="9188132" y="3745369"/>
                <a:ext cx="8810" cy="83997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83997" extrusionOk="0">
                    <a:moveTo>
                      <a:pt x="9170" y="81389"/>
                    </a:moveTo>
                    <a:cubicBezTo>
                      <a:pt x="10096" y="55407"/>
                      <a:pt x="9408" y="29393"/>
                      <a:pt x="7108" y="3496"/>
                    </a:cubicBezTo>
                    <a:cubicBezTo>
                      <a:pt x="6749" y="-554"/>
                      <a:pt x="411" y="-350"/>
                      <a:pt x="773" y="3725"/>
                    </a:cubicBezTo>
                    <a:cubicBezTo>
                      <a:pt x="3073" y="29621"/>
                      <a:pt x="3761" y="55635"/>
                      <a:pt x="2834" y="81617"/>
                    </a:cubicBezTo>
                    <a:cubicBezTo>
                      <a:pt x="2690" y="85698"/>
                      <a:pt x="9026" y="85451"/>
                      <a:pt x="9170" y="81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46"/>
              <p:cNvSpPr/>
              <p:nvPr/>
            </p:nvSpPr>
            <p:spPr>
              <a:xfrm>
                <a:off x="9170261" y="3775168"/>
                <a:ext cx="11662" cy="30608"/>
              </a:xfrm>
              <a:custGeom>
                <a:avLst/>
                <a:gdLst/>
                <a:ahLst/>
                <a:cxnLst/>
                <a:rect l="l" t="t" r="r" b="b"/>
                <a:pathLst>
                  <a:path w="11662" h="30608" extrusionOk="0">
                    <a:moveTo>
                      <a:pt x="12359" y="4356"/>
                    </a:moveTo>
                    <a:cubicBezTo>
                      <a:pt x="12701" y="2637"/>
                      <a:pt x="11586" y="966"/>
                      <a:pt x="9868" y="623"/>
                    </a:cubicBezTo>
                    <a:cubicBezTo>
                      <a:pt x="8237" y="298"/>
                      <a:pt x="6632" y="1288"/>
                      <a:pt x="6189" y="2891"/>
                    </a:cubicBezTo>
                    <a:cubicBezTo>
                      <a:pt x="4399" y="11051"/>
                      <a:pt x="2610" y="19211"/>
                      <a:pt x="821" y="27371"/>
                    </a:cubicBezTo>
                    <a:cubicBezTo>
                      <a:pt x="476" y="29089"/>
                      <a:pt x="1589" y="30762"/>
                      <a:pt x="3306" y="31108"/>
                    </a:cubicBezTo>
                    <a:cubicBezTo>
                      <a:pt x="4940" y="31436"/>
                      <a:pt x="6549" y="30444"/>
                      <a:pt x="6991" y="28836"/>
                    </a:cubicBezTo>
                    <a:cubicBezTo>
                      <a:pt x="8780" y="20676"/>
                      <a:pt x="10570" y="12516"/>
                      <a:pt x="12359" y="43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p46"/>
              <p:cNvSpPr/>
              <p:nvPr/>
            </p:nvSpPr>
            <p:spPr>
              <a:xfrm>
                <a:off x="9314445" y="3747462"/>
                <a:ext cx="64882" cy="55229"/>
              </a:xfrm>
              <a:custGeom>
                <a:avLst/>
                <a:gdLst/>
                <a:ahLst/>
                <a:cxnLst/>
                <a:rect l="l" t="t" r="r" b="b"/>
                <a:pathLst>
                  <a:path w="64882" h="55229" extrusionOk="0">
                    <a:moveTo>
                      <a:pt x="63399" y="49427"/>
                    </a:moveTo>
                    <a:cubicBezTo>
                      <a:pt x="39222" y="40947"/>
                      <a:pt x="21933" y="20564"/>
                      <a:pt x="5888" y="1588"/>
                    </a:cubicBezTo>
                    <a:cubicBezTo>
                      <a:pt x="3254" y="-1525"/>
                      <a:pt x="-1039" y="3147"/>
                      <a:pt x="1568" y="6229"/>
                    </a:cubicBezTo>
                    <a:cubicBezTo>
                      <a:pt x="18484" y="26234"/>
                      <a:pt x="36518" y="46683"/>
                      <a:pt x="61934" y="55599"/>
                    </a:cubicBezTo>
                    <a:cubicBezTo>
                      <a:pt x="65785" y="56950"/>
                      <a:pt x="67212" y="50766"/>
                      <a:pt x="63399" y="4942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46"/>
              <p:cNvSpPr/>
              <p:nvPr/>
            </p:nvSpPr>
            <p:spPr>
              <a:xfrm>
                <a:off x="9324524" y="3793952"/>
                <a:ext cx="34504" cy="21146"/>
              </a:xfrm>
              <a:custGeom>
                <a:avLst/>
                <a:gdLst/>
                <a:ahLst/>
                <a:cxnLst/>
                <a:rect l="l" t="t" r="r" b="b"/>
                <a:pathLst>
                  <a:path w="34504" h="21146" extrusionOk="0">
                    <a:moveTo>
                      <a:pt x="32839" y="15455"/>
                    </a:moveTo>
                    <a:cubicBezTo>
                      <a:pt x="23079" y="11877"/>
                      <a:pt x="13849" y="6992"/>
                      <a:pt x="5402" y="933"/>
                    </a:cubicBezTo>
                    <a:cubicBezTo>
                      <a:pt x="3859" y="115"/>
                      <a:pt x="1944" y="692"/>
                      <a:pt x="1110" y="2227"/>
                    </a:cubicBezTo>
                    <a:cubicBezTo>
                      <a:pt x="326" y="3774"/>
                      <a:pt x="894" y="5663"/>
                      <a:pt x="2401" y="6520"/>
                    </a:cubicBezTo>
                    <a:cubicBezTo>
                      <a:pt x="11328" y="12849"/>
                      <a:pt x="21075" y="17930"/>
                      <a:pt x="31374" y="21626"/>
                    </a:cubicBezTo>
                    <a:cubicBezTo>
                      <a:pt x="33075" y="22019"/>
                      <a:pt x="34776" y="20971"/>
                      <a:pt x="35191" y="19273"/>
                    </a:cubicBezTo>
                    <a:cubicBezTo>
                      <a:pt x="35552" y="17576"/>
                      <a:pt x="34517" y="15895"/>
                      <a:pt x="32839" y="154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46"/>
              <p:cNvSpPr/>
              <p:nvPr/>
            </p:nvSpPr>
            <p:spPr>
              <a:xfrm>
                <a:off x="9404014" y="3682684"/>
                <a:ext cx="36744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36744" h="8150" extrusionOk="0">
                    <a:moveTo>
                      <a:pt x="37363" y="2900"/>
                    </a:moveTo>
                    <a:cubicBezTo>
                      <a:pt x="36809" y="1253"/>
                      <a:pt x="35054" y="337"/>
                      <a:pt x="33386" y="826"/>
                    </a:cubicBezTo>
                    <a:cubicBezTo>
                      <a:pt x="23891" y="2994"/>
                      <a:pt x="14021" y="2925"/>
                      <a:pt x="4557" y="624"/>
                    </a:cubicBezTo>
                    <a:cubicBezTo>
                      <a:pt x="2839" y="279"/>
                      <a:pt x="1166" y="1391"/>
                      <a:pt x="821" y="3109"/>
                    </a:cubicBezTo>
                    <a:cubicBezTo>
                      <a:pt x="492" y="4744"/>
                      <a:pt x="1484" y="6354"/>
                      <a:pt x="3091" y="6796"/>
                    </a:cubicBezTo>
                    <a:cubicBezTo>
                      <a:pt x="13672" y="9323"/>
                      <a:pt x="24696" y="9351"/>
                      <a:pt x="35290" y="6877"/>
                    </a:cubicBezTo>
                    <a:cubicBezTo>
                      <a:pt x="36948" y="6338"/>
                      <a:pt x="37870" y="4570"/>
                      <a:pt x="37363" y="29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46"/>
              <p:cNvSpPr/>
              <p:nvPr/>
            </p:nvSpPr>
            <p:spPr>
              <a:xfrm>
                <a:off x="9325658" y="3473051"/>
                <a:ext cx="56938" cy="58419"/>
              </a:xfrm>
              <a:custGeom>
                <a:avLst/>
                <a:gdLst/>
                <a:ahLst/>
                <a:cxnLst/>
                <a:rect l="l" t="t" r="r" b="b"/>
                <a:pathLst>
                  <a:path w="56938" h="58419" extrusionOk="0">
                    <a:moveTo>
                      <a:pt x="52958" y="1167"/>
                    </a:moveTo>
                    <a:cubicBezTo>
                      <a:pt x="32776" y="15817"/>
                      <a:pt x="15296" y="33868"/>
                      <a:pt x="1299" y="54513"/>
                    </a:cubicBezTo>
                    <a:cubicBezTo>
                      <a:pt x="-996" y="57892"/>
                      <a:pt x="4613" y="60858"/>
                      <a:pt x="6884" y="57514"/>
                    </a:cubicBezTo>
                    <a:cubicBezTo>
                      <a:pt x="20301" y="37783"/>
                      <a:pt x="37039" y="20530"/>
                      <a:pt x="56353" y="6524"/>
                    </a:cubicBezTo>
                    <a:cubicBezTo>
                      <a:pt x="59639" y="4140"/>
                      <a:pt x="56273" y="-1239"/>
                      <a:pt x="52958" y="11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46"/>
              <p:cNvSpPr/>
              <p:nvPr/>
            </p:nvSpPr>
            <p:spPr>
              <a:xfrm>
                <a:off x="9360614" y="3492566"/>
                <a:ext cx="27614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27614" h="21384" extrusionOk="0">
                    <a:moveTo>
                      <a:pt x="27888" y="2006"/>
                    </a:moveTo>
                    <a:cubicBezTo>
                      <a:pt x="26924" y="565"/>
                      <a:pt x="25000" y="133"/>
                      <a:pt x="23513" y="1025"/>
                    </a:cubicBezTo>
                    <a:cubicBezTo>
                      <a:pt x="15386" y="4948"/>
                      <a:pt x="7981" y="10218"/>
                      <a:pt x="1611" y="16612"/>
                    </a:cubicBezTo>
                    <a:cubicBezTo>
                      <a:pt x="416" y="17892"/>
                      <a:pt x="485" y="19899"/>
                      <a:pt x="1765" y="21094"/>
                    </a:cubicBezTo>
                    <a:cubicBezTo>
                      <a:pt x="3045" y="22289"/>
                      <a:pt x="5051" y="22219"/>
                      <a:pt x="6245" y="20939"/>
                    </a:cubicBezTo>
                    <a:cubicBezTo>
                      <a:pt x="6247" y="20937"/>
                      <a:pt x="6249" y="20935"/>
                      <a:pt x="6251" y="20932"/>
                    </a:cubicBezTo>
                    <a:cubicBezTo>
                      <a:pt x="12263" y="14947"/>
                      <a:pt x="19247" y="10026"/>
                      <a:pt x="26907" y="6382"/>
                    </a:cubicBezTo>
                    <a:cubicBezTo>
                      <a:pt x="28376" y="5438"/>
                      <a:pt x="28814" y="3487"/>
                      <a:pt x="27888" y="20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46"/>
              <p:cNvSpPr/>
              <p:nvPr/>
            </p:nvSpPr>
            <p:spPr>
              <a:xfrm>
                <a:off x="9266481" y="3428036"/>
                <a:ext cx="39060" cy="65615"/>
              </a:xfrm>
              <a:custGeom>
                <a:avLst/>
                <a:gdLst/>
                <a:ahLst/>
                <a:cxnLst/>
                <a:rect l="l" t="t" r="r" b="b"/>
                <a:pathLst>
                  <a:path w="39060" h="65615" extrusionOk="0">
                    <a:moveTo>
                      <a:pt x="33693" y="2028"/>
                    </a:moveTo>
                    <a:cubicBezTo>
                      <a:pt x="20965" y="20765"/>
                      <a:pt x="10034" y="40664"/>
                      <a:pt x="1047" y="61458"/>
                    </a:cubicBezTo>
                    <a:cubicBezTo>
                      <a:pt x="-563" y="65185"/>
                      <a:pt x="5012" y="68208"/>
                      <a:pt x="6632" y="64460"/>
                    </a:cubicBezTo>
                    <a:cubicBezTo>
                      <a:pt x="15620" y="43666"/>
                      <a:pt x="26550" y="23767"/>
                      <a:pt x="39278" y="5029"/>
                    </a:cubicBezTo>
                    <a:cubicBezTo>
                      <a:pt x="41573" y="1651"/>
                      <a:pt x="35964" y="-1316"/>
                      <a:pt x="33693" y="2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46"/>
              <p:cNvSpPr/>
              <p:nvPr/>
            </p:nvSpPr>
            <p:spPr>
              <a:xfrm>
                <a:off x="9266514" y="3420641"/>
                <a:ext cx="10791" cy="24557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24557" extrusionOk="0">
                    <a:moveTo>
                      <a:pt x="11465" y="4457"/>
                    </a:moveTo>
                    <a:cubicBezTo>
                      <a:pt x="11864" y="2751"/>
                      <a:pt x="10806" y="1045"/>
                      <a:pt x="9101" y="646"/>
                    </a:cubicBezTo>
                    <a:cubicBezTo>
                      <a:pt x="7404" y="248"/>
                      <a:pt x="5704" y="1296"/>
                      <a:pt x="5296" y="2991"/>
                    </a:cubicBezTo>
                    <a:cubicBezTo>
                      <a:pt x="3811" y="9069"/>
                      <a:pt x="2327" y="15147"/>
                      <a:pt x="842" y="21224"/>
                    </a:cubicBezTo>
                    <a:cubicBezTo>
                      <a:pt x="443" y="22929"/>
                      <a:pt x="1502" y="24636"/>
                      <a:pt x="3207" y="25035"/>
                    </a:cubicBezTo>
                    <a:cubicBezTo>
                      <a:pt x="4904" y="25432"/>
                      <a:pt x="6603" y="24385"/>
                      <a:pt x="7012" y="22690"/>
                    </a:cubicBezTo>
                    <a:cubicBezTo>
                      <a:pt x="8497" y="16611"/>
                      <a:pt x="9981" y="10534"/>
                      <a:pt x="11465" y="44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46"/>
              <p:cNvSpPr/>
              <p:nvPr/>
            </p:nvSpPr>
            <p:spPr>
              <a:xfrm>
                <a:off x="9152366" y="3447715"/>
                <a:ext cx="35650" cy="51417"/>
              </a:xfrm>
              <a:custGeom>
                <a:avLst/>
                <a:gdLst/>
                <a:ahLst/>
                <a:cxnLst/>
                <a:rect l="l" t="t" r="r" b="b"/>
                <a:pathLst>
                  <a:path w="35650" h="51417" extrusionOk="0">
                    <a:moveTo>
                      <a:pt x="36148" y="48042"/>
                    </a:moveTo>
                    <a:cubicBezTo>
                      <a:pt x="28961" y="30850"/>
                      <a:pt x="18742" y="15091"/>
                      <a:pt x="5979" y="1518"/>
                    </a:cubicBezTo>
                    <a:cubicBezTo>
                      <a:pt x="3178" y="-1460"/>
                      <a:pt x="-1126" y="3198"/>
                      <a:pt x="1660" y="6160"/>
                    </a:cubicBezTo>
                    <a:cubicBezTo>
                      <a:pt x="13677" y="18940"/>
                      <a:pt x="23310" y="33769"/>
                      <a:pt x="30100" y="49946"/>
                    </a:cubicBezTo>
                    <a:cubicBezTo>
                      <a:pt x="31661" y="53676"/>
                      <a:pt x="37728" y="51817"/>
                      <a:pt x="36148" y="4804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4" name="Google Shape;3134;p46"/>
            <p:cNvGrpSpPr/>
            <p:nvPr/>
          </p:nvGrpSpPr>
          <p:grpSpPr>
            <a:xfrm rot="9896542">
              <a:off x="6826064" y="1199580"/>
              <a:ext cx="504959" cy="1275437"/>
              <a:chOff x="6377498" y="1469752"/>
              <a:chExt cx="504941" cy="1275391"/>
            </a:xfrm>
          </p:grpSpPr>
          <p:grpSp>
            <p:nvGrpSpPr>
              <p:cNvPr id="3135" name="Google Shape;3135;p46"/>
              <p:cNvGrpSpPr/>
              <p:nvPr/>
            </p:nvGrpSpPr>
            <p:grpSpPr>
              <a:xfrm rot="3822392">
                <a:off x="6458155" y="2307252"/>
                <a:ext cx="343626" cy="393431"/>
                <a:chOff x="12597982" y="1804115"/>
                <a:chExt cx="343602" cy="393403"/>
              </a:xfrm>
            </p:grpSpPr>
            <p:grpSp>
              <p:nvGrpSpPr>
                <p:cNvPr id="3136" name="Google Shape;3136;p46"/>
                <p:cNvGrpSpPr/>
                <p:nvPr/>
              </p:nvGrpSpPr>
              <p:grpSpPr>
                <a:xfrm>
                  <a:off x="12597982" y="1804115"/>
                  <a:ext cx="343602" cy="393339"/>
                  <a:chOff x="9430963" y="3549190"/>
                  <a:chExt cx="127161" cy="145568"/>
                </a:xfrm>
              </p:grpSpPr>
              <p:sp>
                <p:nvSpPr>
                  <p:cNvPr id="3137" name="Google Shape;3137;p46"/>
                  <p:cNvSpPr/>
                  <p:nvPr/>
                </p:nvSpPr>
                <p:spPr>
                  <a:xfrm>
                    <a:off x="9430963" y="3549190"/>
                    <a:ext cx="127161" cy="145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161" h="145568" extrusionOk="0">
                        <a:moveTo>
                          <a:pt x="61632" y="142185"/>
                        </a:moveTo>
                        <a:cubicBezTo>
                          <a:pt x="61632" y="142185"/>
                          <a:pt x="14665" y="162990"/>
                          <a:pt x="2261" y="109047"/>
                        </a:cubicBezTo>
                        <a:cubicBezTo>
                          <a:pt x="-10143" y="55105"/>
                          <a:pt x="57350" y="-4147"/>
                          <a:pt x="90091" y="858"/>
                        </a:cubicBezTo>
                        <a:cubicBezTo>
                          <a:pt x="122832" y="5863"/>
                          <a:pt x="134952" y="38089"/>
                          <a:pt x="123971" y="74787"/>
                        </a:cubicBezTo>
                        <a:cubicBezTo>
                          <a:pt x="112990" y="111485"/>
                          <a:pt x="65520" y="140786"/>
                          <a:pt x="61632" y="142185"/>
                        </a:cubicBezTo>
                        <a:close/>
                      </a:path>
                    </a:pathLst>
                  </a:custGeom>
                  <a:solidFill>
                    <a:srgbClr val="A05A4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138" name="Google Shape;3138;p46"/>
                  <p:cNvGrpSpPr/>
                  <p:nvPr/>
                </p:nvGrpSpPr>
                <p:grpSpPr>
                  <a:xfrm>
                    <a:off x="9516082" y="3559474"/>
                    <a:ext cx="29359" cy="32904"/>
                    <a:chOff x="9516082" y="3559474"/>
                    <a:chExt cx="29359" cy="32904"/>
                  </a:xfrm>
                </p:grpSpPr>
                <p:sp>
                  <p:nvSpPr>
                    <p:cNvPr id="3139" name="Google Shape;3139;p46"/>
                    <p:cNvSpPr/>
                    <p:nvPr/>
                  </p:nvSpPr>
                  <p:spPr>
                    <a:xfrm>
                      <a:off x="9518950" y="3559474"/>
                      <a:ext cx="19794" cy="329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794" h="32904" extrusionOk="0">
                          <a:moveTo>
                            <a:pt x="2208" y="6500"/>
                          </a:moveTo>
                          <a:cubicBezTo>
                            <a:pt x="2874" y="7026"/>
                            <a:pt x="1495" y="5857"/>
                            <a:pt x="2190" y="6482"/>
                          </a:cubicBezTo>
                          <a:cubicBezTo>
                            <a:pt x="2694" y="6935"/>
                            <a:pt x="3192" y="7392"/>
                            <a:pt x="3673" y="7869"/>
                          </a:cubicBezTo>
                          <a:cubicBezTo>
                            <a:pt x="5250" y="9451"/>
                            <a:pt x="6709" y="11147"/>
                            <a:pt x="8036" y="12944"/>
                          </a:cubicBezTo>
                          <a:cubicBezTo>
                            <a:pt x="8514" y="13581"/>
                            <a:pt x="7940" y="12776"/>
                            <a:pt x="8290" y="13296"/>
                          </a:cubicBezTo>
                          <a:cubicBezTo>
                            <a:pt x="8507" y="13617"/>
                            <a:pt x="8723" y="13938"/>
                            <a:pt x="8933" y="14263"/>
                          </a:cubicBezTo>
                          <a:cubicBezTo>
                            <a:pt x="9316" y="14857"/>
                            <a:pt x="9682" y="15461"/>
                            <a:pt x="10032" y="16074"/>
                          </a:cubicBezTo>
                          <a:cubicBezTo>
                            <a:pt x="10836" y="17479"/>
                            <a:pt x="11545" y="18936"/>
                            <a:pt x="12153" y="20437"/>
                          </a:cubicBezTo>
                          <a:cubicBezTo>
                            <a:pt x="12237" y="20646"/>
                            <a:pt x="12320" y="20856"/>
                            <a:pt x="12400" y="21066"/>
                          </a:cubicBezTo>
                          <a:cubicBezTo>
                            <a:pt x="12307" y="20812"/>
                            <a:pt x="12327" y="20872"/>
                            <a:pt x="12461" y="21245"/>
                          </a:cubicBezTo>
                          <a:cubicBezTo>
                            <a:pt x="12574" y="21572"/>
                            <a:pt x="12682" y="21901"/>
                            <a:pt x="12785" y="22232"/>
                          </a:cubicBezTo>
                          <a:cubicBezTo>
                            <a:pt x="13067" y="23137"/>
                            <a:pt x="13307" y="24055"/>
                            <a:pt x="13506" y="24981"/>
                          </a:cubicBezTo>
                          <a:cubicBezTo>
                            <a:pt x="13882" y="26658"/>
                            <a:pt x="14079" y="28369"/>
                            <a:pt x="14096" y="30087"/>
                          </a:cubicBezTo>
                          <a:cubicBezTo>
                            <a:pt x="14055" y="31855"/>
                            <a:pt x="15412" y="33343"/>
                            <a:pt x="17177" y="33463"/>
                          </a:cubicBezTo>
                          <a:cubicBezTo>
                            <a:pt x="18954" y="33529"/>
                            <a:pt x="20456" y="32158"/>
                            <a:pt x="20553" y="30381"/>
                          </a:cubicBezTo>
                          <a:cubicBezTo>
                            <a:pt x="20127" y="18913"/>
                            <a:pt x="14708" y="8205"/>
                            <a:pt x="5721" y="1072"/>
                          </a:cubicBezTo>
                          <a:cubicBezTo>
                            <a:pt x="4220" y="116"/>
                            <a:pt x="2230" y="541"/>
                            <a:pt x="1252" y="2028"/>
                          </a:cubicBezTo>
                          <a:cubicBezTo>
                            <a:pt x="321" y="3534"/>
                            <a:pt x="743" y="5507"/>
                            <a:pt x="2208" y="650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40" name="Google Shape;3140;p46"/>
                    <p:cNvSpPr/>
                    <p:nvPr/>
                  </p:nvSpPr>
                  <p:spPr>
                    <a:xfrm>
                      <a:off x="9516082" y="3566326"/>
                      <a:ext cx="29359" cy="17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59" h="17750" extrusionOk="0">
                          <a:moveTo>
                            <a:pt x="5492" y="17940"/>
                          </a:moveTo>
                          <a:cubicBezTo>
                            <a:pt x="11679" y="14540"/>
                            <a:pt x="17909" y="11139"/>
                            <a:pt x="24323" y="8186"/>
                          </a:cubicBezTo>
                          <a:cubicBezTo>
                            <a:pt x="25143" y="7809"/>
                            <a:pt x="25970" y="7458"/>
                            <a:pt x="26804" y="7114"/>
                          </a:cubicBezTo>
                          <a:cubicBezTo>
                            <a:pt x="27443" y="6851"/>
                            <a:pt x="26155" y="7310"/>
                            <a:pt x="26580" y="7197"/>
                          </a:cubicBezTo>
                          <a:cubicBezTo>
                            <a:pt x="26710" y="7162"/>
                            <a:pt x="26837" y="7109"/>
                            <a:pt x="26965" y="7071"/>
                          </a:cubicBezTo>
                          <a:cubicBezTo>
                            <a:pt x="27173" y="7005"/>
                            <a:pt x="27387" y="6959"/>
                            <a:pt x="27604" y="6933"/>
                          </a:cubicBezTo>
                          <a:cubicBezTo>
                            <a:pt x="29338" y="6528"/>
                            <a:pt x="30424" y="4803"/>
                            <a:pt x="30040" y="3064"/>
                          </a:cubicBezTo>
                          <a:cubicBezTo>
                            <a:pt x="29604" y="1351"/>
                            <a:pt x="27904" y="280"/>
                            <a:pt x="26172" y="627"/>
                          </a:cubicBezTo>
                          <a:cubicBezTo>
                            <a:pt x="24784" y="895"/>
                            <a:pt x="23446" y="1378"/>
                            <a:pt x="22207" y="2058"/>
                          </a:cubicBezTo>
                          <a:cubicBezTo>
                            <a:pt x="20303" y="2902"/>
                            <a:pt x="18435" y="3828"/>
                            <a:pt x="16577" y="4765"/>
                          </a:cubicBezTo>
                          <a:cubicBezTo>
                            <a:pt x="12710" y="6715"/>
                            <a:pt x="8885" y="8746"/>
                            <a:pt x="5076" y="10806"/>
                          </a:cubicBezTo>
                          <a:cubicBezTo>
                            <a:pt x="4213" y="11274"/>
                            <a:pt x="3350" y="11743"/>
                            <a:pt x="2489" y="12215"/>
                          </a:cubicBezTo>
                          <a:cubicBezTo>
                            <a:pt x="908" y="13045"/>
                            <a:pt x="300" y="14999"/>
                            <a:pt x="1129" y="16580"/>
                          </a:cubicBezTo>
                          <a:cubicBezTo>
                            <a:pt x="1958" y="18161"/>
                            <a:pt x="3912" y="18770"/>
                            <a:pt x="5492" y="17941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41" name="Google Shape;3141;p46"/>
                <p:cNvGrpSpPr/>
                <p:nvPr/>
              </p:nvGrpSpPr>
              <p:grpSpPr>
                <a:xfrm>
                  <a:off x="12827982" y="1831904"/>
                  <a:ext cx="79331" cy="88910"/>
                  <a:chOff x="9516082" y="3559474"/>
                  <a:chExt cx="29359" cy="32904"/>
                </a:xfrm>
              </p:grpSpPr>
              <p:sp>
                <p:nvSpPr>
                  <p:cNvPr id="3142" name="Google Shape;3142;p46"/>
                  <p:cNvSpPr/>
                  <p:nvPr/>
                </p:nvSpPr>
                <p:spPr>
                  <a:xfrm>
                    <a:off x="9518950" y="3559474"/>
                    <a:ext cx="19794" cy="32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94" h="32904" extrusionOk="0">
                        <a:moveTo>
                          <a:pt x="2208" y="6500"/>
                        </a:moveTo>
                        <a:cubicBezTo>
                          <a:pt x="2874" y="7026"/>
                          <a:pt x="1495" y="5857"/>
                          <a:pt x="2190" y="6482"/>
                        </a:cubicBezTo>
                        <a:cubicBezTo>
                          <a:pt x="2694" y="6935"/>
                          <a:pt x="3192" y="7392"/>
                          <a:pt x="3673" y="7869"/>
                        </a:cubicBezTo>
                        <a:cubicBezTo>
                          <a:pt x="5250" y="9451"/>
                          <a:pt x="6709" y="11147"/>
                          <a:pt x="8036" y="12944"/>
                        </a:cubicBezTo>
                        <a:cubicBezTo>
                          <a:pt x="8514" y="13581"/>
                          <a:pt x="7940" y="12776"/>
                          <a:pt x="8290" y="13296"/>
                        </a:cubicBezTo>
                        <a:cubicBezTo>
                          <a:pt x="8507" y="13617"/>
                          <a:pt x="8723" y="13938"/>
                          <a:pt x="8933" y="14263"/>
                        </a:cubicBezTo>
                        <a:cubicBezTo>
                          <a:pt x="9316" y="14857"/>
                          <a:pt x="9682" y="15461"/>
                          <a:pt x="10032" y="16074"/>
                        </a:cubicBezTo>
                        <a:cubicBezTo>
                          <a:pt x="10836" y="17479"/>
                          <a:pt x="11545" y="18936"/>
                          <a:pt x="12153" y="20437"/>
                        </a:cubicBezTo>
                        <a:cubicBezTo>
                          <a:pt x="12237" y="20646"/>
                          <a:pt x="12320" y="20856"/>
                          <a:pt x="12400" y="21066"/>
                        </a:cubicBezTo>
                        <a:cubicBezTo>
                          <a:pt x="12307" y="20812"/>
                          <a:pt x="12327" y="20872"/>
                          <a:pt x="12461" y="21245"/>
                        </a:cubicBezTo>
                        <a:cubicBezTo>
                          <a:pt x="12574" y="21572"/>
                          <a:pt x="12682" y="21901"/>
                          <a:pt x="12785" y="22232"/>
                        </a:cubicBezTo>
                        <a:cubicBezTo>
                          <a:pt x="13067" y="23137"/>
                          <a:pt x="13307" y="24055"/>
                          <a:pt x="13506" y="24981"/>
                        </a:cubicBezTo>
                        <a:cubicBezTo>
                          <a:pt x="13882" y="26658"/>
                          <a:pt x="14079" y="28369"/>
                          <a:pt x="14096" y="30087"/>
                        </a:cubicBezTo>
                        <a:cubicBezTo>
                          <a:pt x="14055" y="31855"/>
                          <a:pt x="15412" y="33343"/>
                          <a:pt x="17177" y="33463"/>
                        </a:cubicBezTo>
                        <a:cubicBezTo>
                          <a:pt x="18954" y="33529"/>
                          <a:pt x="20456" y="32158"/>
                          <a:pt x="20553" y="30381"/>
                        </a:cubicBezTo>
                        <a:cubicBezTo>
                          <a:pt x="20127" y="18913"/>
                          <a:pt x="14708" y="8205"/>
                          <a:pt x="5721" y="1072"/>
                        </a:cubicBezTo>
                        <a:cubicBezTo>
                          <a:pt x="4220" y="116"/>
                          <a:pt x="2230" y="541"/>
                          <a:pt x="1252" y="2028"/>
                        </a:cubicBezTo>
                        <a:cubicBezTo>
                          <a:pt x="321" y="3534"/>
                          <a:pt x="743" y="5507"/>
                          <a:pt x="2208" y="65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3" name="Google Shape;3143;p46"/>
                  <p:cNvSpPr/>
                  <p:nvPr/>
                </p:nvSpPr>
                <p:spPr>
                  <a:xfrm>
                    <a:off x="9516082" y="3566326"/>
                    <a:ext cx="29359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59" h="17750" extrusionOk="0">
                        <a:moveTo>
                          <a:pt x="5492" y="17940"/>
                        </a:moveTo>
                        <a:cubicBezTo>
                          <a:pt x="11679" y="14540"/>
                          <a:pt x="17909" y="11139"/>
                          <a:pt x="24323" y="8186"/>
                        </a:cubicBezTo>
                        <a:cubicBezTo>
                          <a:pt x="25143" y="7809"/>
                          <a:pt x="25970" y="7458"/>
                          <a:pt x="26804" y="7114"/>
                        </a:cubicBezTo>
                        <a:cubicBezTo>
                          <a:pt x="27443" y="6851"/>
                          <a:pt x="26155" y="7310"/>
                          <a:pt x="26580" y="7197"/>
                        </a:cubicBezTo>
                        <a:cubicBezTo>
                          <a:pt x="26710" y="7162"/>
                          <a:pt x="26837" y="7109"/>
                          <a:pt x="26965" y="7071"/>
                        </a:cubicBezTo>
                        <a:cubicBezTo>
                          <a:pt x="27173" y="7005"/>
                          <a:pt x="27387" y="6959"/>
                          <a:pt x="27604" y="6933"/>
                        </a:cubicBezTo>
                        <a:cubicBezTo>
                          <a:pt x="29338" y="6528"/>
                          <a:pt x="30424" y="4803"/>
                          <a:pt x="30040" y="3064"/>
                        </a:cubicBezTo>
                        <a:cubicBezTo>
                          <a:pt x="29604" y="1351"/>
                          <a:pt x="27904" y="280"/>
                          <a:pt x="26172" y="627"/>
                        </a:cubicBezTo>
                        <a:cubicBezTo>
                          <a:pt x="24784" y="895"/>
                          <a:pt x="23446" y="1378"/>
                          <a:pt x="22207" y="2058"/>
                        </a:cubicBezTo>
                        <a:cubicBezTo>
                          <a:pt x="20303" y="2902"/>
                          <a:pt x="18435" y="3828"/>
                          <a:pt x="16577" y="4765"/>
                        </a:cubicBezTo>
                        <a:cubicBezTo>
                          <a:pt x="12710" y="6715"/>
                          <a:pt x="8885" y="8746"/>
                          <a:pt x="5076" y="10806"/>
                        </a:cubicBezTo>
                        <a:cubicBezTo>
                          <a:pt x="4213" y="11274"/>
                          <a:pt x="3350" y="11743"/>
                          <a:pt x="2489" y="12215"/>
                        </a:cubicBezTo>
                        <a:cubicBezTo>
                          <a:pt x="908" y="13045"/>
                          <a:pt x="300" y="14999"/>
                          <a:pt x="1129" y="16580"/>
                        </a:cubicBezTo>
                        <a:cubicBezTo>
                          <a:pt x="1958" y="18161"/>
                          <a:pt x="3912" y="18770"/>
                          <a:pt x="5492" y="179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44" name="Google Shape;3144;p46"/>
                <p:cNvSpPr/>
                <p:nvPr/>
              </p:nvSpPr>
              <p:spPr>
                <a:xfrm>
                  <a:off x="12597988" y="1839391"/>
                  <a:ext cx="323208" cy="358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96" h="132517" extrusionOk="0">
                      <a:moveTo>
                        <a:pt x="2277" y="96006"/>
                      </a:moveTo>
                      <a:cubicBezTo>
                        <a:pt x="-6203" y="59313"/>
                        <a:pt x="22270" y="20177"/>
                        <a:pt x="51703" y="561"/>
                      </a:cubicBezTo>
                      <a:cubicBezTo>
                        <a:pt x="33816" y="33316"/>
                        <a:pt x="18994" y="73805"/>
                        <a:pt x="41735" y="91121"/>
                      </a:cubicBezTo>
                      <a:cubicBezTo>
                        <a:pt x="65338" y="109104"/>
                        <a:pt x="97340" y="90285"/>
                        <a:pt x="120354" y="70993"/>
                      </a:cubicBezTo>
                      <a:cubicBezTo>
                        <a:pt x="105213" y="103283"/>
                        <a:pt x="65187" y="127820"/>
                        <a:pt x="61646" y="129142"/>
                      </a:cubicBezTo>
                      <a:cubicBezTo>
                        <a:pt x="61646" y="129142"/>
                        <a:pt x="14659" y="149921"/>
                        <a:pt x="2277" y="96006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45" name="Google Shape;3145;p46"/>
                <p:cNvGrpSpPr/>
                <p:nvPr/>
              </p:nvGrpSpPr>
              <p:grpSpPr>
                <a:xfrm>
                  <a:off x="12650489" y="1851302"/>
                  <a:ext cx="248826" cy="302008"/>
                  <a:chOff x="9450395" y="3566653"/>
                  <a:chExt cx="92086" cy="111768"/>
                </a:xfrm>
              </p:grpSpPr>
              <p:sp>
                <p:nvSpPr>
                  <p:cNvPr id="3146" name="Google Shape;3146;p46"/>
                  <p:cNvSpPr/>
                  <p:nvPr/>
                </p:nvSpPr>
                <p:spPr>
                  <a:xfrm>
                    <a:off x="9500510" y="3622251"/>
                    <a:ext cx="41971" cy="234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71" h="23428" extrusionOk="0">
                        <a:moveTo>
                          <a:pt x="41874" y="5882"/>
                        </a:moveTo>
                        <a:cubicBezTo>
                          <a:pt x="43062" y="4604"/>
                          <a:pt x="43006" y="2608"/>
                          <a:pt x="41748" y="1399"/>
                        </a:cubicBezTo>
                        <a:cubicBezTo>
                          <a:pt x="40461" y="235"/>
                          <a:pt x="38486" y="291"/>
                          <a:pt x="37267" y="1525"/>
                        </a:cubicBezTo>
                        <a:cubicBezTo>
                          <a:pt x="27874" y="9691"/>
                          <a:pt x="17170" y="18714"/>
                          <a:pt x="3878" y="17527"/>
                        </a:cubicBezTo>
                        <a:cubicBezTo>
                          <a:pt x="2133" y="17568"/>
                          <a:pt x="744" y="19002"/>
                          <a:pt x="758" y="20748"/>
                        </a:cubicBezTo>
                        <a:cubicBezTo>
                          <a:pt x="824" y="22482"/>
                          <a:pt x="2242" y="23858"/>
                          <a:pt x="3977" y="23870"/>
                        </a:cubicBezTo>
                        <a:cubicBezTo>
                          <a:pt x="18999" y="25212"/>
                          <a:pt x="31262" y="15107"/>
                          <a:pt x="41874" y="588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7" name="Google Shape;3147;p46"/>
                  <p:cNvSpPr/>
                  <p:nvPr/>
                </p:nvSpPr>
                <p:spPr>
                  <a:xfrm>
                    <a:off x="9478850" y="3566653"/>
                    <a:ext cx="13177" cy="2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77" h="29529" extrusionOk="0">
                        <a:moveTo>
                          <a:pt x="7187" y="26870"/>
                        </a:moveTo>
                        <a:cubicBezTo>
                          <a:pt x="6561" y="19395"/>
                          <a:pt x="8664" y="11945"/>
                          <a:pt x="13106" y="5902"/>
                        </a:cubicBezTo>
                        <a:cubicBezTo>
                          <a:pt x="14259" y="4610"/>
                          <a:pt x="14203" y="2644"/>
                          <a:pt x="12981" y="1419"/>
                        </a:cubicBezTo>
                        <a:cubicBezTo>
                          <a:pt x="11704" y="228"/>
                          <a:pt x="9708" y="284"/>
                          <a:pt x="8500" y="1545"/>
                        </a:cubicBezTo>
                        <a:cubicBezTo>
                          <a:pt x="2938" y="8804"/>
                          <a:pt x="217" y="17845"/>
                          <a:pt x="847" y="26969"/>
                        </a:cubicBezTo>
                        <a:cubicBezTo>
                          <a:pt x="915" y="28702"/>
                          <a:pt x="2332" y="30077"/>
                          <a:pt x="4066" y="30091"/>
                        </a:cubicBezTo>
                        <a:cubicBezTo>
                          <a:pt x="5810" y="30047"/>
                          <a:pt x="7197" y="28615"/>
                          <a:pt x="7187" y="2687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8" name="Google Shape;3148;p46"/>
                  <p:cNvSpPr/>
                  <p:nvPr/>
                </p:nvSpPr>
                <p:spPr>
                  <a:xfrm>
                    <a:off x="9471835" y="3608658"/>
                    <a:ext cx="10072" cy="22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2" h="22514" extrusionOk="0">
                        <a:moveTo>
                          <a:pt x="9352" y="22612"/>
                        </a:moveTo>
                        <a:cubicBezTo>
                          <a:pt x="10809" y="21668"/>
                          <a:pt x="11263" y="19743"/>
                          <a:pt x="10382" y="18246"/>
                        </a:cubicBezTo>
                        <a:cubicBezTo>
                          <a:pt x="10036" y="17636"/>
                          <a:pt x="9708" y="17015"/>
                          <a:pt x="9408" y="16382"/>
                        </a:cubicBezTo>
                        <a:cubicBezTo>
                          <a:pt x="9360" y="16284"/>
                          <a:pt x="9315" y="16185"/>
                          <a:pt x="9269" y="16088"/>
                        </a:cubicBezTo>
                        <a:lnTo>
                          <a:pt x="9235" y="16007"/>
                        </a:lnTo>
                        <a:cubicBezTo>
                          <a:pt x="9095" y="15661"/>
                          <a:pt x="8952" y="15316"/>
                          <a:pt x="8820" y="14966"/>
                        </a:cubicBezTo>
                        <a:cubicBezTo>
                          <a:pt x="8357" y="13739"/>
                          <a:pt x="7978" y="12483"/>
                          <a:pt x="7685" y="11206"/>
                        </a:cubicBezTo>
                        <a:cubicBezTo>
                          <a:pt x="7553" y="10627"/>
                          <a:pt x="7443" y="10042"/>
                          <a:pt x="7347" y="9456"/>
                        </a:cubicBezTo>
                        <a:cubicBezTo>
                          <a:pt x="7331" y="9308"/>
                          <a:pt x="7263" y="8814"/>
                          <a:pt x="7255" y="8728"/>
                        </a:cubicBezTo>
                        <a:cubicBezTo>
                          <a:pt x="7223" y="8448"/>
                          <a:pt x="7197" y="8169"/>
                          <a:pt x="7175" y="7890"/>
                        </a:cubicBezTo>
                        <a:cubicBezTo>
                          <a:pt x="7065" y="6491"/>
                          <a:pt x="7057" y="5085"/>
                          <a:pt x="7150" y="3684"/>
                        </a:cubicBezTo>
                        <a:cubicBezTo>
                          <a:pt x="7114" y="1937"/>
                          <a:pt x="5678" y="544"/>
                          <a:pt x="3930" y="562"/>
                        </a:cubicBezTo>
                        <a:cubicBezTo>
                          <a:pt x="2198" y="632"/>
                          <a:pt x="826" y="2048"/>
                          <a:pt x="810" y="3782"/>
                        </a:cubicBezTo>
                        <a:cubicBezTo>
                          <a:pt x="458" y="9994"/>
                          <a:pt x="1908" y="16176"/>
                          <a:pt x="4986" y="21582"/>
                        </a:cubicBezTo>
                        <a:cubicBezTo>
                          <a:pt x="5917" y="23059"/>
                          <a:pt x="7859" y="23517"/>
                          <a:pt x="9352" y="2261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9" name="Google Shape;3149;p46"/>
                  <p:cNvSpPr/>
                  <p:nvPr/>
                </p:nvSpPr>
                <p:spPr>
                  <a:xfrm>
                    <a:off x="9450809" y="3604971"/>
                    <a:ext cx="8592" cy="283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92" h="28302" extrusionOk="0">
                        <a:moveTo>
                          <a:pt x="5638" y="28741"/>
                        </a:moveTo>
                        <a:cubicBezTo>
                          <a:pt x="7294" y="28220"/>
                          <a:pt x="8243" y="26484"/>
                          <a:pt x="7789" y="24809"/>
                        </a:cubicBezTo>
                        <a:cubicBezTo>
                          <a:pt x="6485" y="18023"/>
                          <a:pt x="6993" y="11014"/>
                          <a:pt x="9261" y="4488"/>
                        </a:cubicBezTo>
                        <a:cubicBezTo>
                          <a:pt x="9669" y="2791"/>
                          <a:pt x="8642" y="1081"/>
                          <a:pt x="6953" y="643"/>
                        </a:cubicBezTo>
                        <a:cubicBezTo>
                          <a:pt x="5260" y="257"/>
                          <a:pt x="3564" y="1276"/>
                          <a:pt x="3110" y="2952"/>
                        </a:cubicBezTo>
                        <a:cubicBezTo>
                          <a:pt x="558" y="10568"/>
                          <a:pt x="73" y="18725"/>
                          <a:pt x="1705" y="26589"/>
                        </a:cubicBezTo>
                        <a:cubicBezTo>
                          <a:pt x="2208" y="28261"/>
                          <a:pt x="3960" y="29219"/>
                          <a:pt x="5638" y="287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0" name="Google Shape;3150;p46"/>
                  <p:cNvSpPr/>
                  <p:nvPr/>
                </p:nvSpPr>
                <p:spPr>
                  <a:xfrm>
                    <a:off x="9450395" y="3642973"/>
                    <a:ext cx="11385" cy="14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85" h="14871" extrusionOk="0">
                        <a:moveTo>
                          <a:pt x="10634" y="14965"/>
                        </a:moveTo>
                        <a:cubicBezTo>
                          <a:pt x="11333" y="14526"/>
                          <a:pt x="11838" y="13835"/>
                          <a:pt x="12042" y="13034"/>
                        </a:cubicBezTo>
                        <a:cubicBezTo>
                          <a:pt x="12261" y="12205"/>
                          <a:pt x="12123" y="11322"/>
                          <a:pt x="11663" y="10599"/>
                        </a:cubicBezTo>
                        <a:cubicBezTo>
                          <a:pt x="9796" y="8214"/>
                          <a:pt x="8225" y="5613"/>
                          <a:pt x="6983" y="2850"/>
                        </a:cubicBezTo>
                        <a:lnTo>
                          <a:pt x="6978" y="2843"/>
                        </a:lnTo>
                        <a:lnTo>
                          <a:pt x="6963" y="2814"/>
                        </a:lnTo>
                        <a:lnTo>
                          <a:pt x="6928" y="2747"/>
                        </a:lnTo>
                        <a:lnTo>
                          <a:pt x="6935" y="2761"/>
                        </a:lnTo>
                        <a:cubicBezTo>
                          <a:pt x="6673" y="2002"/>
                          <a:pt x="6150" y="1361"/>
                          <a:pt x="5459" y="951"/>
                        </a:cubicBezTo>
                        <a:cubicBezTo>
                          <a:pt x="3923" y="110"/>
                          <a:pt x="1996" y="674"/>
                          <a:pt x="1155" y="2211"/>
                        </a:cubicBezTo>
                        <a:cubicBezTo>
                          <a:pt x="741" y="2945"/>
                          <a:pt x="646" y="3818"/>
                          <a:pt x="894" y="4624"/>
                        </a:cubicBezTo>
                        <a:cubicBezTo>
                          <a:pt x="2264" y="7952"/>
                          <a:pt x="4071" y="11084"/>
                          <a:pt x="6268" y="13934"/>
                        </a:cubicBezTo>
                        <a:cubicBezTo>
                          <a:pt x="6725" y="14618"/>
                          <a:pt x="7409" y="15117"/>
                          <a:pt x="8199" y="15343"/>
                        </a:cubicBezTo>
                        <a:cubicBezTo>
                          <a:pt x="9029" y="15543"/>
                          <a:pt x="9904" y="15407"/>
                          <a:pt x="10633" y="1496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51" name="Google Shape;3151;p46"/>
                  <p:cNvSpPr/>
                  <p:nvPr/>
                </p:nvSpPr>
                <p:spPr>
                  <a:xfrm>
                    <a:off x="9479046" y="3670756"/>
                    <a:ext cx="20068" cy="7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68" h="7665" extrusionOk="0">
                        <a:moveTo>
                          <a:pt x="18546" y="6776"/>
                        </a:moveTo>
                        <a:cubicBezTo>
                          <a:pt x="20226" y="6285"/>
                          <a:pt x="21189" y="4524"/>
                          <a:pt x="20698" y="2843"/>
                        </a:cubicBezTo>
                        <a:cubicBezTo>
                          <a:pt x="20206" y="1162"/>
                          <a:pt x="18446" y="198"/>
                          <a:pt x="16766" y="690"/>
                        </a:cubicBezTo>
                        <a:cubicBezTo>
                          <a:pt x="15665" y="1048"/>
                          <a:pt x="14542" y="1337"/>
                          <a:pt x="13405" y="1556"/>
                        </a:cubicBezTo>
                        <a:cubicBezTo>
                          <a:pt x="13171" y="1601"/>
                          <a:pt x="12932" y="1659"/>
                          <a:pt x="12697" y="1681"/>
                        </a:cubicBezTo>
                        <a:lnTo>
                          <a:pt x="12529" y="1697"/>
                        </a:lnTo>
                        <a:cubicBezTo>
                          <a:pt x="11955" y="1768"/>
                          <a:pt x="11379" y="1821"/>
                          <a:pt x="10801" y="1855"/>
                        </a:cubicBezTo>
                        <a:cubicBezTo>
                          <a:pt x="9727" y="1919"/>
                          <a:pt x="8650" y="1919"/>
                          <a:pt x="7576" y="1854"/>
                        </a:cubicBezTo>
                        <a:cubicBezTo>
                          <a:pt x="7287" y="1838"/>
                          <a:pt x="6999" y="1815"/>
                          <a:pt x="6710" y="1789"/>
                        </a:cubicBezTo>
                        <a:lnTo>
                          <a:pt x="6486" y="1767"/>
                        </a:lnTo>
                        <a:lnTo>
                          <a:pt x="6419" y="1758"/>
                        </a:lnTo>
                        <a:cubicBezTo>
                          <a:pt x="5844" y="1674"/>
                          <a:pt x="5273" y="1583"/>
                          <a:pt x="4705" y="1471"/>
                        </a:cubicBezTo>
                        <a:cubicBezTo>
                          <a:pt x="3007" y="1042"/>
                          <a:pt x="1284" y="2071"/>
                          <a:pt x="855" y="3769"/>
                        </a:cubicBezTo>
                        <a:cubicBezTo>
                          <a:pt x="427" y="5467"/>
                          <a:pt x="1456" y="7191"/>
                          <a:pt x="3153" y="7620"/>
                        </a:cubicBezTo>
                        <a:cubicBezTo>
                          <a:pt x="3160" y="7622"/>
                          <a:pt x="3166" y="7623"/>
                          <a:pt x="3172" y="7625"/>
                        </a:cubicBezTo>
                        <a:cubicBezTo>
                          <a:pt x="8286" y="8652"/>
                          <a:pt x="13577" y="8360"/>
                          <a:pt x="18546" y="677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52" name="Google Shape;3152;p46"/>
              <p:cNvGrpSpPr/>
              <p:nvPr/>
            </p:nvGrpSpPr>
            <p:grpSpPr>
              <a:xfrm rot="3822392">
                <a:off x="6424779" y="1563547"/>
                <a:ext cx="410396" cy="323762"/>
                <a:chOff x="11633911" y="1370952"/>
                <a:chExt cx="410367" cy="323739"/>
              </a:xfrm>
            </p:grpSpPr>
            <p:grpSp>
              <p:nvGrpSpPr>
                <p:cNvPr id="3153" name="Google Shape;3153;p46"/>
                <p:cNvGrpSpPr/>
                <p:nvPr/>
              </p:nvGrpSpPr>
              <p:grpSpPr>
                <a:xfrm>
                  <a:off x="11633911" y="1370952"/>
                  <a:ext cx="410311" cy="323668"/>
                  <a:chOff x="9074177" y="3388884"/>
                  <a:chExt cx="151849" cy="119784"/>
                </a:xfrm>
              </p:grpSpPr>
              <p:sp>
                <p:nvSpPr>
                  <p:cNvPr id="3154" name="Google Shape;3154;p46"/>
                  <p:cNvSpPr/>
                  <p:nvPr/>
                </p:nvSpPr>
                <p:spPr>
                  <a:xfrm>
                    <a:off x="9074177" y="3388884"/>
                    <a:ext cx="151849" cy="119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849" h="119784" extrusionOk="0">
                        <a:moveTo>
                          <a:pt x="144801" y="51676"/>
                        </a:moveTo>
                        <a:cubicBezTo>
                          <a:pt x="144801" y="51676"/>
                          <a:pt x="173090" y="94565"/>
                          <a:pt x="121967" y="115737"/>
                        </a:cubicBezTo>
                        <a:cubicBezTo>
                          <a:pt x="70843" y="136909"/>
                          <a:pt x="1252" y="80138"/>
                          <a:pt x="764" y="47008"/>
                        </a:cubicBezTo>
                        <a:cubicBezTo>
                          <a:pt x="275" y="13878"/>
                          <a:pt x="30038" y="-3416"/>
                          <a:pt x="68033" y="1338"/>
                        </a:cubicBezTo>
                        <a:cubicBezTo>
                          <a:pt x="106030" y="6094"/>
                          <a:pt x="142778" y="48072"/>
                          <a:pt x="144801" y="51676"/>
                        </a:cubicBezTo>
                        <a:close/>
                      </a:path>
                    </a:pathLst>
                  </a:custGeom>
                  <a:solidFill>
                    <a:srgbClr val="A05A4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155" name="Google Shape;3155;p46"/>
                  <p:cNvGrpSpPr/>
                  <p:nvPr/>
                </p:nvGrpSpPr>
                <p:grpSpPr>
                  <a:xfrm>
                    <a:off x="9083674" y="3407158"/>
                    <a:ext cx="30310" cy="27360"/>
                    <a:chOff x="9083674" y="3407158"/>
                    <a:chExt cx="30310" cy="27360"/>
                  </a:xfrm>
                </p:grpSpPr>
                <p:sp>
                  <p:nvSpPr>
                    <p:cNvPr id="3156" name="Google Shape;3156;p46"/>
                    <p:cNvSpPr/>
                    <p:nvPr/>
                  </p:nvSpPr>
                  <p:spPr>
                    <a:xfrm>
                      <a:off x="9083674" y="3410515"/>
                      <a:ext cx="30310" cy="2400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10" h="24003" extrusionOk="0">
                          <a:moveTo>
                            <a:pt x="6949" y="22636"/>
                          </a:moveTo>
                          <a:cubicBezTo>
                            <a:pt x="7358" y="21891"/>
                            <a:pt x="6434" y="23446"/>
                            <a:pt x="6935" y="22656"/>
                          </a:cubicBezTo>
                          <a:cubicBezTo>
                            <a:pt x="7298" y="22084"/>
                            <a:pt x="7666" y="21517"/>
                            <a:pt x="8057" y="20963"/>
                          </a:cubicBezTo>
                          <a:cubicBezTo>
                            <a:pt x="9355" y="19145"/>
                            <a:pt x="10786" y="17425"/>
                            <a:pt x="12337" y="15818"/>
                          </a:cubicBezTo>
                          <a:cubicBezTo>
                            <a:pt x="12885" y="15242"/>
                            <a:pt x="12187" y="15941"/>
                            <a:pt x="12642" y="15510"/>
                          </a:cubicBezTo>
                          <a:cubicBezTo>
                            <a:pt x="12922" y="15243"/>
                            <a:pt x="13203" y="14976"/>
                            <a:pt x="13490" y="14715"/>
                          </a:cubicBezTo>
                          <a:cubicBezTo>
                            <a:pt x="14011" y="14240"/>
                            <a:pt x="14545" y="13778"/>
                            <a:pt x="15092" y="13331"/>
                          </a:cubicBezTo>
                          <a:cubicBezTo>
                            <a:pt x="16344" y="12305"/>
                            <a:pt x="17664" y="11364"/>
                            <a:pt x="19042" y="10515"/>
                          </a:cubicBezTo>
                          <a:cubicBezTo>
                            <a:pt x="19234" y="10398"/>
                            <a:pt x="19427" y="10283"/>
                            <a:pt x="19622" y="10168"/>
                          </a:cubicBezTo>
                          <a:cubicBezTo>
                            <a:pt x="19387" y="10301"/>
                            <a:pt x="19442" y="10272"/>
                            <a:pt x="19787" y="10079"/>
                          </a:cubicBezTo>
                          <a:cubicBezTo>
                            <a:pt x="20092" y="9913"/>
                            <a:pt x="20398" y="9752"/>
                            <a:pt x="20707" y="9595"/>
                          </a:cubicBezTo>
                          <a:cubicBezTo>
                            <a:pt x="21552" y="9167"/>
                            <a:pt x="22416" y="8778"/>
                            <a:pt x="23298" y="8428"/>
                          </a:cubicBezTo>
                          <a:cubicBezTo>
                            <a:pt x="24888" y="7780"/>
                            <a:pt x="26542" y="7301"/>
                            <a:pt x="28233" y="7001"/>
                          </a:cubicBezTo>
                          <a:cubicBezTo>
                            <a:pt x="29984" y="6748"/>
                            <a:pt x="31226" y="5163"/>
                            <a:pt x="31052" y="3402"/>
                          </a:cubicBezTo>
                          <a:cubicBezTo>
                            <a:pt x="30822" y="1638"/>
                            <a:pt x="29221" y="383"/>
                            <a:pt x="27454" y="582"/>
                          </a:cubicBezTo>
                          <a:cubicBezTo>
                            <a:pt x="16219" y="2902"/>
                            <a:pt x="6560" y="10021"/>
                            <a:pt x="1017" y="20069"/>
                          </a:cubicBezTo>
                          <a:cubicBezTo>
                            <a:pt x="323" y="21708"/>
                            <a:pt x="1072" y="23601"/>
                            <a:pt x="2700" y="24320"/>
                          </a:cubicBezTo>
                          <a:cubicBezTo>
                            <a:pt x="4339" y="24988"/>
                            <a:pt x="6213" y="24245"/>
                            <a:pt x="6949" y="22636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7" name="Google Shape;3157;p46"/>
                    <p:cNvSpPr/>
                    <p:nvPr/>
                  </p:nvSpPr>
                  <p:spPr>
                    <a:xfrm>
                      <a:off x="9087118" y="3407158"/>
                      <a:ext cx="21377" cy="271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377" h="27188" extrusionOk="0">
                          <a:moveTo>
                            <a:pt x="21470" y="22552"/>
                          </a:moveTo>
                          <a:cubicBezTo>
                            <a:pt x="17093" y="17012"/>
                            <a:pt x="12708" y="11430"/>
                            <a:pt x="8735" y="5590"/>
                          </a:cubicBezTo>
                          <a:cubicBezTo>
                            <a:pt x="8227" y="4845"/>
                            <a:pt x="7745" y="4086"/>
                            <a:pt x="7268" y="3320"/>
                          </a:cubicBezTo>
                          <a:cubicBezTo>
                            <a:pt x="6903" y="2734"/>
                            <a:pt x="7568" y="3929"/>
                            <a:pt x="7386" y="3528"/>
                          </a:cubicBezTo>
                          <a:cubicBezTo>
                            <a:pt x="7331" y="3405"/>
                            <a:pt x="7257" y="3289"/>
                            <a:pt x="7198" y="3168"/>
                          </a:cubicBezTo>
                          <a:cubicBezTo>
                            <a:pt x="7099" y="2974"/>
                            <a:pt x="7018" y="2771"/>
                            <a:pt x="6956" y="2562"/>
                          </a:cubicBezTo>
                          <a:cubicBezTo>
                            <a:pt x="6270" y="918"/>
                            <a:pt x="4389" y="132"/>
                            <a:pt x="2738" y="799"/>
                          </a:cubicBezTo>
                          <a:cubicBezTo>
                            <a:pt x="1122" y="1512"/>
                            <a:pt x="347" y="3367"/>
                            <a:pt x="977" y="5018"/>
                          </a:cubicBezTo>
                          <a:cubicBezTo>
                            <a:pt x="1470" y="6343"/>
                            <a:pt x="2168" y="7583"/>
                            <a:pt x="3044" y="8693"/>
                          </a:cubicBezTo>
                          <a:cubicBezTo>
                            <a:pt x="4192" y="10431"/>
                            <a:pt x="5414" y="12121"/>
                            <a:pt x="6646" y="13799"/>
                          </a:cubicBezTo>
                          <a:cubicBezTo>
                            <a:pt x="9207" y="17291"/>
                            <a:pt x="11844" y="20729"/>
                            <a:pt x="14506" y="24144"/>
                          </a:cubicBezTo>
                          <a:cubicBezTo>
                            <a:pt x="15110" y="24920"/>
                            <a:pt x="15716" y="25693"/>
                            <a:pt x="16324" y="26464"/>
                          </a:cubicBezTo>
                          <a:cubicBezTo>
                            <a:pt x="17399" y="27890"/>
                            <a:pt x="19425" y="28173"/>
                            <a:pt x="20850" y="27098"/>
                          </a:cubicBezTo>
                          <a:cubicBezTo>
                            <a:pt x="22275" y="26023"/>
                            <a:pt x="22559" y="23995"/>
                            <a:pt x="21484" y="22570"/>
                          </a:cubicBezTo>
                          <a:cubicBezTo>
                            <a:pt x="21479" y="22564"/>
                            <a:pt x="21475" y="22558"/>
                            <a:pt x="21470" y="22552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58" name="Google Shape;3158;p46"/>
                <p:cNvGrpSpPr/>
                <p:nvPr/>
              </p:nvGrpSpPr>
              <p:grpSpPr>
                <a:xfrm>
                  <a:off x="11659573" y="1420331"/>
                  <a:ext cx="81901" cy="73929"/>
                  <a:chOff x="9083674" y="3407158"/>
                  <a:chExt cx="30310" cy="27360"/>
                </a:xfrm>
              </p:grpSpPr>
              <p:sp>
                <p:nvSpPr>
                  <p:cNvPr id="3159" name="Google Shape;3159;p46"/>
                  <p:cNvSpPr/>
                  <p:nvPr/>
                </p:nvSpPr>
                <p:spPr>
                  <a:xfrm>
                    <a:off x="9083674" y="3410515"/>
                    <a:ext cx="30310" cy="240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0" h="24003" extrusionOk="0">
                        <a:moveTo>
                          <a:pt x="6949" y="22636"/>
                        </a:moveTo>
                        <a:cubicBezTo>
                          <a:pt x="7358" y="21891"/>
                          <a:pt x="6434" y="23446"/>
                          <a:pt x="6935" y="22656"/>
                        </a:cubicBezTo>
                        <a:cubicBezTo>
                          <a:pt x="7298" y="22084"/>
                          <a:pt x="7666" y="21517"/>
                          <a:pt x="8057" y="20963"/>
                        </a:cubicBezTo>
                        <a:cubicBezTo>
                          <a:pt x="9355" y="19145"/>
                          <a:pt x="10786" y="17425"/>
                          <a:pt x="12337" y="15818"/>
                        </a:cubicBezTo>
                        <a:cubicBezTo>
                          <a:pt x="12885" y="15242"/>
                          <a:pt x="12187" y="15941"/>
                          <a:pt x="12642" y="15510"/>
                        </a:cubicBezTo>
                        <a:cubicBezTo>
                          <a:pt x="12922" y="15243"/>
                          <a:pt x="13203" y="14976"/>
                          <a:pt x="13490" y="14715"/>
                        </a:cubicBezTo>
                        <a:cubicBezTo>
                          <a:pt x="14011" y="14240"/>
                          <a:pt x="14545" y="13778"/>
                          <a:pt x="15092" y="13331"/>
                        </a:cubicBezTo>
                        <a:cubicBezTo>
                          <a:pt x="16344" y="12305"/>
                          <a:pt x="17664" y="11364"/>
                          <a:pt x="19042" y="10515"/>
                        </a:cubicBezTo>
                        <a:cubicBezTo>
                          <a:pt x="19234" y="10398"/>
                          <a:pt x="19427" y="10283"/>
                          <a:pt x="19622" y="10168"/>
                        </a:cubicBezTo>
                        <a:cubicBezTo>
                          <a:pt x="19387" y="10301"/>
                          <a:pt x="19442" y="10272"/>
                          <a:pt x="19787" y="10079"/>
                        </a:cubicBezTo>
                        <a:cubicBezTo>
                          <a:pt x="20092" y="9913"/>
                          <a:pt x="20398" y="9752"/>
                          <a:pt x="20707" y="9595"/>
                        </a:cubicBezTo>
                        <a:cubicBezTo>
                          <a:pt x="21552" y="9167"/>
                          <a:pt x="22416" y="8778"/>
                          <a:pt x="23298" y="8428"/>
                        </a:cubicBezTo>
                        <a:cubicBezTo>
                          <a:pt x="24888" y="7780"/>
                          <a:pt x="26542" y="7301"/>
                          <a:pt x="28233" y="7001"/>
                        </a:cubicBezTo>
                        <a:cubicBezTo>
                          <a:pt x="29984" y="6748"/>
                          <a:pt x="31226" y="5163"/>
                          <a:pt x="31052" y="3402"/>
                        </a:cubicBezTo>
                        <a:cubicBezTo>
                          <a:pt x="30822" y="1638"/>
                          <a:pt x="29221" y="383"/>
                          <a:pt x="27454" y="582"/>
                        </a:cubicBezTo>
                        <a:cubicBezTo>
                          <a:pt x="16219" y="2902"/>
                          <a:pt x="6560" y="10021"/>
                          <a:pt x="1017" y="20069"/>
                        </a:cubicBezTo>
                        <a:cubicBezTo>
                          <a:pt x="323" y="21708"/>
                          <a:pt x="1072" y="23601"/>
                          <a:pt x="2700" y="24320"/>
                        </a:cubicBezTo>
                        <a:cubicBezTo>
                          <a:pt x="4339" y="24988"/>
                          <a:pt x="6213" y="24245"/>
                          <a:pt x="6949" y="2263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0" name="Google Shape;3160;p46"/>
                  <p:cNvSpPr/>
                  <p:nvPr/>
                </p:nvSpPr>
                <p:spPr>
                  <a:xfrm>
                    <a:off x="9087118" y="3407158"/>
                    <a:ext cx="21377" cy="271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77" h="27188" extrusionOk="0">
                        <a:moveTo>
                          <a:pt x="21470" y="22552"/>
                        </a:moveTo>
                        <a:cubicBezTo>
                          <a:pt x="17093" y="17012"/>
                          <a:pt x="12708" y="11430"/>
                          <a:pt x="8735" y="5590"/>
                        </a:cubicBezTo>
                        <a:cubicBezTo>
                          <a:pt x="8227" y="4845"/>
                          <a:pt x="7745" y="4086"/>
                          <a:pt x="7268" y="3320"/>
                        </a:cubicBezTo>
                        <a:cubicBezTo>
                          <a:pt x="6903" y="2734"/>
                          <a:pt x="7568" y="3929"/>
                          <a:pt x="7386" y="3528"/>
                        </a:cubicBezTo>
                        <a:cubicBezTo>
                          <a:pt x="7331" y="3405"/>
                          <a:pt x="7257" y="3289"/>
                          <a:pt x="7198" y="3168"/>
                        </a:cubicBezTo>
                        <a:cubicBezTo>
                          <a:pt x="7099" y="2974"/>
                          <a:pt x="7018" y="2771"/>
                          <a:pt x="6956" y="2562"/>
                        </a:cubicBezTo>
                        <a:cubicBezTo>
                          <a:pt x="6270" y="918"/>
                          <a:pt x="4389" y="132"/>
                          <a:pt x="2738" y="799"/>
                        </a:cubicBezTo>
                        <a:cubicBezTo>
                          <a:pt x="1122" y="1512"/>
                          <a:pt x="347" y="3367"/>
                          <a:pt x="977" y="5018"/>
                        </a:cubicBezTo>
                        <a:cubicBezTo>
                          <a:pt x="1470" y="6343"/>
                          <a:pt x="2168" y="7583"/>
                          <a:pt x="3044" y="8693"/>
                        </a:cubicBezTo>
                        <a:cubicBezTo>
                          <a:pt x="4192" y="10431"/>
                          <a:pt x="5414" y="12121"/>
                          <a:pt x="6646" y="13799"/>
                        </a:cubicBezTo>
                        <a:cubicBezTo>
                          <a:pt x="9207" y="17291"/>
                          <a:pt x="11844" y="20729"/>
                          <a:pt x="14506" y="24144"/>
                        </a:cubicBezTo>
                        <a:cubicBezTo>
                          <a:pt x="15110" y="24920"/>
                          <a:pt x="15716" y="25693"/>
                          <a:pt x="16324" y="26464"/>
                        </a:cubicBezTo>
                        <a:cubicBezTo>
                          <a:pt x="17399" y="27890"/>
                          <a:pt x="19425" y="28173"/>
                          <a:pt x="20850" y="27098"/>
                        </a:cubicBezTo>
                        <a:cubicBezTo>
                          <a:pt x="22275" y="26023"/>
                          <a:pt x="22559" y="23995"/>
                          <a:pt x="21484" y="22570"/>
                        </a:cubicBezTo>
                        <a:cubicBezTo>
                          <a:pt x="21479" y="22564"/>
                          <a:pt x="21475" y="22558"/>
                          <a:pt x="21470" y="2255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61" name="Google Shape;3161;p46"/>
                <p:cNvSpPr/>
                <p:nvPr/>
              </p:nvSpPr>
              <p:spPr>
                <a:xfrm>
                  <a:off x="11685091" y="1378543"/>
                  <a:ext cx="359187" cy="316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09" h="116984" extrusionOk="0">
                      <a:moveTo>
                        <a:pt x="103036" y="112908"/>
                      </a:moveTo>
                      <a:cubicBezTo>
                        <a:pt x="68268" y="127351"/>
                        <a:pt x="24971" y="105743"/>
                        <a:pt x="758" y="79956"/>
                      </a:cubicBezTo>
                      <a:cubicBezTo>
                        <a:pt x="36011" y="92176"/>
                        <a:pt x="78381" y="100092"/>
                        <a:pt x="91685" y="74789"/>
                      </a:cubicBezTo>
                      <a:cubicBezTo>
                        <a:pt x="105504" y="48525"/>
                        <a:pt x="81652" y="20071"/>
                        <a:pt x="58820" y="561"/>
                      </a:cubicBezTo>
                      <a:cubicBezTo>
                        <a:pt x="93160" y="10151"/>
                        <a:pt x="123979" y="45575"/>
                        <a:pt x="125870" y="48848"/>
                      </a:cubicBezTo>
                      <a:cubicBezTo>
                        <a:pt x="125870" y="48848"/>
                        <a:pt x="154136" y="91762"/>
                        <a:pt x="103036" y="112908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62" name="Google Shape;3162;p46"/>
                <p:cNvGrpSpPr/>
                <p:nvPr/>
              </p:nvGrpSpPr>
              <p:grpSpPr>
                <a:xfrm>
                  <a:off x="11693587" y="1403221"/>
                  <a:ext cx="299617" cy="247804"/>
                  <a:chOff x="9096262" y="3400826"/>
                  <a:chExt cx="110883" cy="91708"/>
                </a:xfrm>
              </p:grpSpPr>
              <p:sp>
                <p:nvSpPr>
                  <p:cNvPr id="3163" name="Google Shape;3163;p46"/>
                  <p:cNvSpPr/>
                  <p:nvPr/>
                </p:nvSpPr>
                <p:spPr>
                  <a:xfrm>
                    <a:off x="9142719" y="3400826"/>
                    <a:ext cx="28960" cy="386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960" h="38677" extrusionOk="0">
                        <a:moveTo>
                          <a:pt x="5667" y="1090"/>
                        </a:moveTo>
                        <a:cubicBezTo>
                          <a:pt x="4210" y="129"/>
                          <a:pt x="2252" y="515"/>
                          <a:pt x="1269" y="1956"/>
                        </a:cubicBezTo>
                        <a:cubicBezTo>
                          <a:pt x="335" y="3419"/>
                          <a:pt x="716" y="5358"/>
                          <a:pt x="2135" y="6357"/>
                        </a:cubicBezTo>
                        <a:cubicBezTo>
                          <a:pt x="11741" y="14271"/>
                          <a:pt x="22409" y="23336"/>
                          <a:pt x="23441" y="36645"/>
                        </a:cubicBezTo>
                        <a:cubicBezTo>
                          <a:pt x="23769" y="38360"/>
                          <a:pt x="25413" y="39493"/>
                          <a:pt x="27132" y="39189"/>
                        </a:cubicBezTo>
                        <a:cubicBezTo>
                          <a:pt x="28831" y="38838"/>
                          <a:pt x="29953" y="37210"/>
                          <a:pt x="29677" y="35497"/>
                        </a:cubicBezTo>
                        <a:cubicBezTo>
                          <a:pt x="28512" y="20455"/>
                          <a:pt x="16520" y="10030"/>
                          <a:pt x="5667" y="109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4" name="Google Shape;3164;p46"/>
                  <p:cNvSpPr/>
                  <p:nvPr/>
                </p:nvSpPr>
                <p:spPr>
                  <a:xfrm>
                    <a:off x="9096262" y="3459806"/>
                    <a:ext cx="30312" cy="101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2" h="10142" extrusionOk="0">
                        <a:moveTo>
                          <a:pt x="27337" y="3431"/>
                        </a:moveTo>
                        <a:cubicBezTo>
                          <a:pt x="20072" y="5287"/>
                          <a:pt x="12380" y="4446"/>
                          <a:pt x="5686" y="1064"/>
                        </a:cubicBezTo>
                        <a:cubicBezTo>
                          <a:pt x="4222" y="142"/>
                          <a:pt x="2293" y="522"/>
                          <a:pt x="1288" y="1931"/>
                        </a:cubicBezTo>
                        <a:cubicBezTo>
                          <a:pt x="325" y="3388"/>
                          <a:pt x="711" y="5348"/>
                          <a:pt x="2154" y="6331"/>
                        </a:cubicBezTo>
                        <a:cubicBezTo>
                          <a:pt x="10231" y="10615"/>
                          <a:pt x="19594" y="11802"/>
                          <a:pt x="28484" y="9669"/>
                        </a:cubicBezTo>
                        <a:cubicBezTo>
                          <a:pt x="30182" y="9316"/>
                          <a:pt x="31303" y="7690"/>
                          <a:pt x="31029" y="5976"/>
                        </a:cubicBezTo>
                        <a:cubicBezTo>
                          <a:pt x="30697" y="4264"/>
                          <a:pt x="29056" y="3132"/>
                          <a:pt x="27337" y="34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5" name="Google Shape;3165;p46"/>
                  <p:cNvSpPr/>
                  <p:nvPr/>
                </p:nvSpPr>
                <p:spPr>
                  <a:xfrm>
                    <a:off x="9139967" y="3460155"/>
                    <a:ext cx="21666" cy="126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666" h="12638" extrusionOk="0">
                        <a:moveTo>
                          <a:pt x="21648" y="1615"/>
                        </a:moveTo>
                        <a:cubicBezTo>
                          <a:pt x="20476" y="333"/>
                          <a:pt x="18503" y="204"/>
                          <a:pt x="17174" y="1321"/>
                        </a:cubicBezTo>
                        <a:cubicBezTo>
                          <a:pt x="16629" y="1763"/>
                          <a:pt x="16071" y="2189"/>
                          <a:pt x="15497" y="2591"/>
                        </a:cubicBezTo>
                        <a:cubicBezTo>
                          <a:pt x="15409" y="2654"/>
                          <a:pt x="15319" y="2715"/>
                          <a:pt x="15230" y="2777"/>
                        </a:cubicBezTo>
                        <a:lnTo>
                          <a:pt x="15156" y="2823"/>
                        </a:lnTo>
                        <a:cubicBezTo>
                          <a:pt x="14838" y="3019"/>
                          <a:pt x="14522" y="3217"/>
                          <a:pt x="14198" y="3406"/>
                        </a:cubicBezTo>
                        <a:cubicBezTo>
                          <a:pt x="13066" y="4065"/>
                          <a:pt x="11890" y="4647"/>
                          <a:pt x="10680" y="5147"/>
                        </a:cubicBezTo>
                        <a:cubicBezTo>
                          <a:pt x="10131" y="5374"/>
                          <a:pt x="9572" y="5578"/>
                          <a:pt x="9010" y="5771"/>
                        </a:cubicBezTo>
                        <a:cubicBezTo>
                          <a:pt x="8867" y="5811"/>
                          <a:pt x="8392" y="5960"/>
                          <a:pt x="8307" y="5983"/>
                        </a:cubicBezTo>
                        <a:cubicBezTo>
                          <a:pt x="8038" y="6060"/>
                          <a:pt x="7767" y="6132"/>
                          <a:pt x="7495" y="6200"/>
                        </a:cubicBezTo>
                        <a:cubicBezTo>
                          <a:pt x="6134" y="6540"/>
                          <a:pt x="4749" y="6781"/>
                          <a:pt x="3353" y="6921"/>
                        </a:cubicBezTo>
                        <a:cubicBezTo>
                          <a:pt x="1636" y="7247"/>
                          <a:pt x="501" y="8894"/>
                          <a:pt x="808" y="10615"/>
                        </a:cubicBezTo>
                        <a:cubicBezTo>
                          <a:pt x="1164" y="12312"/>
                          <a:pt x="2789" y="13432"/>
                          <a:pt x="4501" y="13159"/>
                        </a:cubicBezTo>
                        <a:cubicBezTo>
                          <a:pt x="10683" y="12478"/>
                          <a:pt x="16536" y="10024"/>
                          <a:pt x="21356" y="6091"/>
                        </a:cubicBezTo>
                        <a:cubicBezTo>
                          <a:pt x="22658" y="4929"/>
                          <a:pt x="22788" y="2937"/>
                          <a:pt x="21648" y="161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6" name="Google Shape;3166;p46"/>
                  <p:cNvSpPr/>
                  <p:nvPr/>
                </p:nvSpPr>
                <p:spPr>
                  <a:xfrm>
                    <a:off x="9139438" y="3483443"/>
                    <a:ext cx="28233" cy="9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33" h="9091" extrusionOk="0">
                        <a:moveTo>
                          <a:pt x="28682" y="2329"/>
                        </a:moveTo>
                        <a:cubicBezTo>
                          <a:pt x="27894" y="781"/>
                          <a:pt x="26025" y="132"/>
                          <a:pt x="24449" y="858"/>
                        </a:cubicBezTo>
                        <a:cubicBezTo>
                          <a:pt x="17975" y="3269"/>
                          <a:pt x="10981" y="3929"/>
                          <a:pt x="4171" y="2771"/>
                        </a:cubicBezTo>
                        <a:cubicBezTo>
                          <a:pt x="2431" y="2650"/>
                          <a:pt x="915" y="3947"/>
                          <a:pt x="764" y="5685"/>
                        </a:cubicBezTo>
                        <a:cubicBezTo>
                          <a:pt x="663" y="7420"/>
                          <a:pt x="1949" y="8924"/>
                          <a:pt x="3677" y="9095"/>
                        </a:cubicBezTo>
                        <a:cubicBezTo>
                          <a:pt x="11608" y="10351"/>
                          <a:pt x="19729" y="9479"/>
                          <a:pt x="27212" y="6566"/>
                        </a:cubicBezTo>
                        <a:cubicBezTo>
                          <a:pt x="28776" y="5792"/>
                          <a:pt x="29430" y="3906"/>
                          <a:pt x="28682" y="2329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7" name="Google Shape;3167;p46"/>
                  <p:cNvSpPr/>
                  <p:nvPr/>
                </p:nvSpPr>
                <p:spPr>
                  <a:xfrm>
                    <a:off x="9177351" y="3475596"/>
                    <a:ext cx="13918" cy="127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18" h="12729" extrusionOk="0">
                        <a:moveTo>
                          <a:pt x="13892" y="1644"/>
                        </a:moveTo>
                        <a:cubicBezTo>
                          <a:pt x="13344" y="1026"/>
                          <a:pt x="12579" y="643"/>
                          <a:pt x="11756" y="574"/>
                        </a:cubicBezTo>
                        <a:cubicBezTo>
                          <a:pt x="10903" y="496"/>
                          <a:pt x="10055" y="778"/>
                          <a:pt x="9419" y="1351"/>
                        </a:cubicBezTo>
                        <a:cubicBezTo>
                          <a:pt x="7377" y="3588"/>
                          <a:pt x="5072" y="5569"/>
                          <a:pt x="2555" y="7252"/>
                        </a:cubicBezTo>
                        <a:lnTo>
                          <a:pt x="2549" y="7257"/>
                        </a:lnTo>
                        <a:lnTo>
                          <a:pt x="2522" y="7278"/>
                        </a:lnTo>
                        <a:lnTo>
                          <a:pt x="2462" y="7323"/>
                        </a:lnTo>
                        <a:lnTo>
                          <a:pt x="2474" y="7313"/>
                        </a:lnTo>
                        <a:cubicBezTo>
                          <a:pt x="1770" y="7698"/>
                          <a:pt x="1225" y="8320"/>
                          <a:pt x="935" y="9069"/>
                        </a:cubicBezTo>
                        <a:cubicBezTo>
                          <a:pt x="360" y="10724"/>
                          <a:pt x="1235" y="12532"/>
                          <a:pt x="2889" y="13107"/>
                        </a:cubicBezTo>
                        <a:cubicBezTo>
                          <a:pt x="3682" y="13395"/>
                          <a:pt x="4558" y="13344"/>
                          <a:pt x="5311" y="12965"/>
                        </a:cubicBezTo>
                        <a:cubicBezTo>
                          <a:pt x="8366" y="11062"/>
                          <a:pt x="11153" y="8761"/>
                          <a:pt x="13600" y="6121"/>
                        </a:cubicBezTo>
                        <a:cubicBezTo>
                          <a:pt x="14198" y="5558"/>
                          <a:pt x="14577" y="4800"/>
                          <a:pt x="14669" y="3983"/>
                        </a:cubicBezTo>
                        <a:cubicBezTo>
                          <a:pt x="14728" y="3131"/>
                          <a:pt x="14449" y="2290"/>
                          <a:pt x="13892" y="164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68" name="Google Shape;3168;p46"/>
                  <p:cNvSpPr/>
                  <p:nvPr/>
                </p:nvSpPr>
                <p:spPr>
                  <a:xfrm>
                    <a:off x="9197723" y="3435572"/>
                    <a:ext cx="9422" cy="197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22" h="19741" extrusionOk="0">
                        <a:moveTo>
                          <a:pt x="6782" y="2351"/>
                        </a:moveTo>
                        <a:cubicBezTo>
                          <a:pt x="6019" y="775"/>
                          <a:pt x="4123" y="116"/>
                          <a:pt x="2547" y="879"/>
                        </a:cubicBezTo>
                        <a:cubicBezTo>
                          <a:pt x="972" y="1642"/>
                          <a:pt x="313" y="3539"/>
                          <a:pt x="1076" y="5115"/>
                        </a:cubicBezTo>
                        <a:cubicBezTo>
                          <a:pt x="1612" y="6142"/>
                          <a:pt x="2084" y="7201"/>
                          <a:pt x="2487" y="8287"/>
                        </a:cubicBezTo>
                        <a:cubicBezTo>
                          <a:pt x="2569" y="8511"/>
                          <a:pt x="2666" y="8737"/>
                          <a:pt x="2727" y="8965"/>
                        </a:cubicBezTo>
                        <a:lnTo>
                          <a:pt x="2771" y="9128"/>
                        </a:lnTo>
                        <a:cubicBezTo>
                          <a:pt x="2936" y="9683"/>
                          <a:pt x="3084" y="10243"/>
                          <a:pt x="3213" y="10807"/>
                        </a:cubicBezTo>
                        <a:cubicBezTo>
                          <a:pt x="3454" y="11856"/>
                          <a:pt x="3632" y="12918"/>
                          <a:pt x="3746" y="13989"/>
                        </a:cubicBezTo>
                        <a:cubicBezTo>
                          <a:pt x="3778" y="14276"/>
                          <a:pt x="3803" y="14565"/>
                          <a:pt x="3825" y="14854"/>
                        </a:cubicBezTo>
                        <a:lnTo>
                          <a:pt x="3841" y="15078"/>
                        </a:lnTo>
                        <a:lnTo>
                          <a:pt x="3844" y="15147"/>
                        </a:lnTo>
                        <a:cubicBezTo>
                          <a:pt x="3856" y="15727"/>
                          <a:pt x="3860" y="16306"/>
                          <a:pt x="3844" y="16885"/>
                        </a:cubicBezTo>
                        <a:cubicBezTo>
                          <a:pt x="3708" y="18632"/>
                          <a:pt x="5012" y="20157"/>
                          <a:pt x="6758" y="20293"/>
                        </a:cubicBezTo>
                        <a:cubicBezTo>
                          <a:pt x="8504" y="20430"/>
                          <a:pt x="10029" y="19124"/>
                          <a:pt x="10165" y="17378"/>
                        </a:cubicBezTo>
                        <a:cubicBezTo>
                          <a:pt x="10331" y="12163"/>
                          <a:pt x="9167" y="6991"/>
                          <a:pt x="6782" y="235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169" name="Google Shape;3169;p46"/>
            <p:cNvGrpSpPr/>
            <p:nvPr/>
          </p:nvGrpSpPr>
          <p:grpSpPr>
            <a:xfrm rot="1361899">
              <a:off x="4916954" y="2565487"/>
              <a:ext cx="2763705" cy="1295601"/>
              <a:chOff x="10302851" y="2288356"/>
              <a:chExt cx="2763554" cy="1295530"/>
            </a:xfrm>
          </p:grpSpPr>
          <p:grpSp>
            <p:nvGrpSpPr>
              <p:cNvPr id="3170" name="Google Shape;3170;p46"/>
              <p:cNvGrpSpPr/>
              <p:nvPr/>
            </p:nvGrpSpPr>
            <p:grpSpPr>
              <a:xfrm>
                <a:off x="11687842" y="2369489"/>
                <a:ext cx="358947" cy="374516"/>
                <a:chOff x="11687842" y="2369489"/>
                <a:chExt cx="358947" cy="374516"/>
              </a:xfrm>
            </p:grpSpPr>
            <p:grpSp>
              <p:nvGrpSpPr>
                <p:cNvPr id="3171" name="Google Shape;3171;p46"/>
                <p:cNvGrpSpPr/>
                <p:nvPr/>
              </p:nvGrpSpPr>
              <p:grpSpPr>
                <a:xfrm>
                  <a:off x="11687842" y="2369489"/>
                  <a:ext cx="358860" cy="374503"/>
                  <a:chOff x="9094136" y="3758425"/>
                  <a:chExt cx="132808" cy="138597"/>
                </a:xfrm>
              </p:grpSpPr>
              <p:sp>
                <p:nvSpPr>
                  <p:cNvPr id="3172" name="Google Shape;3172;p46"/>
                  <p:cNvSpPr/>
                  <p:nvPr/>
                </p:nvSpPr>
                <p:spPr>
                  <a:xfrm>
                    <a:off x="9094136" y="3758425"/>
                    <a:ext cx="132808" cy="1385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2808" h="138597" extrusionOk="0">
                        <a:moveTo>
                          <a:pt x="133083" y="89726"/>
                        </a:moveTo>
                        <a:cubicBezTo>
                          <a:pt x="133083" y="89726"/>
                          <a:pt x="141683" y="140385"/>
                          <a:pt x="86366" y="139136"/>
                        </a:cubicBezTo>
                        <a:cubicBezTo>
                          <a:pt x="31049" y="137889"/>
                          <a:pt x="-9750" y="57866"/>
                          <a:pt x="3158" y="27352"/>
                        </a:cubicBezTo>
                        <a:cubicBezTo>
                          <a:pt x="16064" y="-3162"/>
                          <a:pt x="50271" y="-6983"/>
                          <a:pt x="83124" y="12696"/>
                        </a:cubicBezTo>
                        <a:cubicBezTo>
                          <a:pt x="115977" y="32374"/>
                          <a:pt x="132685" y="85611"/>
                          <a:pt x="133083" y="89726"/>
                        </a:cubicBezTo>
                        <a:close/>
                      </a:path>
                    </a:pathLst>
                  </a:custGeom>
                  <a:solidFill>
                    <a:srgbClr val="A05A4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173" name="Google Shape;3173;p46"/>
                  <p:cNvGrpSpPr/>
                  <p:nvPr/>
                </p:nvGrpSpPr>
                <p:grpSpPr>
                  <a:xfrm>
                    <a:off x="9106573" y="3765670"/>
                    <a:ext cx="35360" cy="31448"/>
                    <a:chOff x="9106573" y="3765670"/>
                    <a:chExt cx="35360" cy="31448"/>
                  </a:xfrm>
                </p:grpSpPr>
                <p:sp>
                  <p:nvSpPr>
                    <p:cNvPr id="3174" name="Google Shape;3174;p46"/>
                    <p:cNvSpPr/>
                    <p:nvPr/>
                  </p:nvSpPr>
                  <p:spPr>
                    <a:xfrm>
                      <a:off x="9106573" y="3776248"/>
                      <a:ext cx="35360" cy="1361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360" h="13619" extrusionOk="0">
                          <a:moveTo>
                            <a:pt x="6177" y="13346"/>
                          </a:moveTo>
                          <a:cubicBezTo>
                            <a:pt x="6851" y="12831"/>
                            <a:pt x="5379" y="13880"/>
                            <a:pt x="6156" y="13359"/>
                          </a:cubicBezTo>
                          <a:cubicBezTo>
                            <a:pt x="6718" y="12983"/>
                            <a:pt x="7284" y="12613"/>
                            <a:pt x="7865" y="12263"/>
                          </a:cubicBezTo>
                          <a:cubicBezTo>
                            <a:pt x="9785" y="11123"/>
                            <a:pt x="11788" y="10126"/>
                            <a:pt x="13855" y="9281"/>
                          </a:cubicBezTo>
                          <a:cubicBezTo>
                            <a:pt x="14590" y="8975"/>
                            <a:pt x="13670" y="9334"/>
                            <a:pt x="14258" y="9122"/>
                          </a:cubicBezTo>
                          <a:cubicBezTo>
                            <a:pt x="14623" y="8991"/>
                            <a:pt x="14987" y="8860"/>
                            <a:pt x="15355" y="8737"/>
                          </a:cubicBezTo>
                          <a:cubicBezTo>
                            <a:pt x="16024" y="8512"/>
                            <a:pt x="16698" y="8306"/>
                            <a:pt x="17379" y="8117"/>
                          </a:cubicBezTo>
                          <a:cubicBezTo>
                            <a:pt x="18938" y="7683"/>
                            <a:pt x="20525" y="7355"/>
                            <a:pt x="22128" y="7134"/>
                          </a:cubicBezTo>
                          <a:cubicBezTo>
                            <a:pt x="22352" y="7104"/>
                            <a:pt x="22575" y="7076"/>
                            <a:pt x="22799" y="7050"/>
                          </a:cubicBezTo>
                          <a:cubicBezTo>
                            <a:pt x="22530" y="7077"/>
                            <a:pt x="22592" y="7072"/>
                            <a:pt x="22986" y="7034"/>
                          </a:cubicBezTo>
                          <a:cubicBezTo>
                            <a:pt x="23332" y="7006"/>
                            <a:pt x="23678" y="6981"/>
                            <a:pt x="24023" y="6963"/>
                          </a:cubicBezTo>
                          <a:cubicBezTo>
                            <a:pt x="24969" y="6912"/>
                            <a:pt x="25916" y="6904"/>
                            <a:pt x="26864" y="6940"/>
                          </a:cubicBezTo>
                          <a:cubicBezTo>
                            <a:pt x="28581" y="6989"/>
                            <a:pt x="30288" y="7218"/>
                            <a:pt x="31956" y="7625"/>
                          </a:cubicBezTo>
                          <a:cubicBezTo>
                            <a:pt x="33660" y="8100"/>
                            <a:pt x="35435" y="7150"/>
                            <a:pt x="35986" y="5469"/>
                          </a:cubicBezTo>
                          <a:cubicBezTo>
                            <a:pt x="36487" y="3762"/>
                            <a:pt x="35528" y="1968"/>
                            <a:pt x="33830" y="1437"/>
                          </a:cubicBezTo>
                          <a:cubicBezTo>
                            <a:pt x="22614" y="-972"/>
                            <a:pt x="10906" y="1647"/>
                            <a:pt x="1783" y="8605"/>
                          </a:cubicBezTo>
                          <a:cubicBezTo>
                            <a:pt x="487" y="9825"/>
                            <a:pt x="410" y="11859"/>
                            <a:pt x="1610" y="13174"/>
                          </a:cubicBezTo>
                          <a:cubicBezTo>
                            <a:pt x="2840" y="14446"/>
                            <a:pt x="4854" y="14523"/>
                            <a:pt x="6177" y="13346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5" name="Google Shape;3175;p46"/>
                    <p:cNvSpPr/>
                    <p:nvPr/>
                  </p:nvSpPr>
                  <p:spPr>
                    <a:xfrm>
                      <a:off x="9118108" y="3765670"/>
                      <a:ext cx="11799" cy="3144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799" h="31448" extrusionOk="0">
                          <a:moveTo>
                            <a:pt x="12468" y="28024"/>
                          </a:moveTo>
                          <a:cubicBezTo>
                            <a:pt x="10696" y="21189"/>
                            <a:pt x="8934" y="14311"/>
                            <a:pt x="7651" y="7365"/>
                          </a:cubicBezTo>
                          <a:cubicBezTo>
                            <a:pt x="7486" y="6478"/>
                            <a:pt x="7350" y="5589"/>
                            <a:pt x="7223" y="4696"/>
                          </a:cubicBezTo>
                          <a:cubicBezTo>
                            <a:pt x="7126" y="4012"/>
                            <a:pt x="7253" y="5374"/>
                            <a:pt x="7247" y="4934"/>
                          </a:cubicBezTo>
                          <a:cubicBezTo>
                            <a:pt x="7247" y="4799"/>
                            <a:pt x="7226" y="4664"/>
                            <a:pt x="7221" y="4529"/>
                          </a:cubicBezTo>
                          <a:cubicBezTo>
                            <a:pt x="7208" y="4311"/>
                            <a:pt x="7216" y="4092"/>
                            <a:pt x="7244" y="3876"/>
                          </a:cubicBezTo>
                          <a:cubicBezTo>
                            <a:pt x="7279" y="2095"/>
                            <a:pt x="5875" y="617"/>
                            <a:pt x="4095" y="561"/>
                          </a:cubicBezTo>
                          <a:cubicBezTo>
                            <a:pt x="2328" y="562"/>
                            <a:pt x="871" y="1947"/>
                            <a:pt x="781" y="3712"/>
                          </a:cubicBezTo>
                          <a:cubicBezTo>
                            <a:pt x="699" y="5124"/>
                            <a:pt x="838" y="6540"/>
                            <a:pt x="1193" y="7909"/>
                          </a:cubicBezTo>
                          <a:cubicBezTo>
                            <a:pt x="1542" y="9962"/>
                            <a:pt x="1980" y="12001"/>
                            <a:pt x="2430" y="14035"/>
                          </a:cubicBezTo>
                          <a:cubicBezTo>
                            <a:pt x="3367" y="18263"/>
                            <a:pt x="4394" y="22472"/>
                            <a:pt x="5453" y="26672"/>
                          </a:cubicBezTo>
                          <a:cubicBezTo>
                            <a:pt x="5693" y="27625"/>
                            <a:pt x="5935" y="28577"/>
                            <a:pt x="6181" y="29528"/>
                          </a:cubicBezTo>
                          <a:cubicBezTo>
                            <a:pt x="6596" y="31264"/>
                            <a:pt x="8340" y="32336"/>
                            <a:pt x="10076" y="31921"/>
                          </a:cubicBezTo>
                          <a:cubicBezTo>
                            <a:pt x="11812" y="31506"/>
                            <a:pt x="12883" y="29761"/>
                            <a:pt x="12468" y="28024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76" name="Google Shape;3176;p46"/>
                <p:cNvGrpSpPr/>
                <p:nvPr/>
              </p:nvGrpSpPr>
              <p:grpSpPr>
                <a:xfrm>
                  <a:off x="11721448" y="2389066"/>
                  <a:ext cx="95546" cy="84976"/>
                  <a:chOff x="9106573" y="3765670"/>
                  <a:chExt cx="35360" cy="31448"/>
                </a:xfrm>
              </p:grpSpPr>
              <p:sp>
                <p:nvSpPr>
                  <p:cNvPr id="3177" name="Google Shape;3177;p46"/>
                  <p:cNvSpPr/>
                  <p:nvPr/>
                </p:nvSpPr>
                <p:spPr>
                  <a:xfrm>
                    <a:off x="9106573" y="3776248"/>
                    <a:ext cx="35360" cy="136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360" h="13619" extrusionOk="0">
                        <a:moveTo>
                          <a:pt x="6177" y="13346"/>
                        </a:moveTo>
                        <a:cubicBezTo>
                          <a:pt x="6851" y="12831"/>
                          <a:pt x="5379" y="13880"/>
                          <a:pt x="6156" y="13359"/>
                        </a:cubicBezTo>
                        <a:cubicBezTo>
                          <a:pt x="6718" y="12983"/>
                          <a:pt x="7284" y="12613"/>
                          <a:pt x="7865" y="12263"/>
                        </a:cubicBezTo>
                        <a:cubicBezTo>
                          <a:pt x="9785" y="11123"/>
                          <a:pt x="11788" y="10126"/>
                          <a:pt x="13855" y="9281"/>
                        </a:cubicBezTo>
                        <a:cubicBezTo>
                          <a:pt x="14590" y="8975"/>
                          <a:pt x="13670" y="9334"/>
                          <a:pt x="14258" y="9122"/>
                        </a:cubicBezTo>
                        <a:cubicBezTo>
                          <a:pt x="14623" y="8991"/>
                          <a:pt x="14987" y="8860"/>
                          <a:pt x="15355" y="8737"/>
                        </a:cubicBezTo>
                        <a:cubicBezTo>
                          <a:pt x="16024" y="8512"/>
                          <a:pt x="16698" y="8306"/>
                          <a:pt x="17379" y="8117"/>
                        </a:cubicBezTo>
                        <a:cubicBezTo>
                          <a:pt x="18938" y="7683"/>
                          <a:pt x="20525" y="7355"/>
                          <a:pt x="22128" y="7134"/>
                        </a:cubicBezTo>
                        <a:cubicBezTo>
                          <a:pt x="22352" y="7104"/>
                          <a:pt x="22575" y="7076"/>
                          <a:pt x="22799" y="7050"/>
                        </a:cubicBezTo>
                        <a:cubicBezTo>
                          <a:pt x="22530" y="7077"/>
                          <a:pt x="22592" y="7072"/>
                          <a:pt x="22986" y="7034"/>
                        </a:cubicBezTo>
                        <a:cubicBezTo>
                          <a:pt x="23332" y="7006"/>
                          <a:pt x="23678" y="6981"/>
                          <a:pt x="24023" y="6963"/>
                        </a:cubicBezTo>
                        <a:cubicBezTo>
                          <a:pt x="24969" y="6912"/>
                          <a:pt x="25916" y="6904"/>
                          <a:pt x="26864" y="6940"/>
                        </a:cubicBezTo>
                        <a:cubicBezTo>
                          <a:pt x="28581" y="6989"/>
                          <a:pt x="30288" y="7218"/>
                          <a:pt x="31956" y="7625"/>
                        </a:cubicBezTo>
                        <a:cubicBezTo>
                          <a:pt x="33660" y="8100"/>
                          <a:pt x="35435" y="7150"/>
                          <a:pt x="35986" y="5469"/>
                        </a:cubicBezTo>
                        <a:cubicBezTo>
                          <a:pt x="36487" y="3762"/>
                          <a:pt x="35528" y="1968"/>
                          <a:pt x="33830" y="1437"/>
                        </a:cubicBezTo>
                        <a:cubicBezTo>
                          <a:pt x="22614" y="-972"/>
                          <a:pt x="10906" y="1647"/>
                          <a:pt x="1783" y="8605"/>
                        </a:cubicBezTo>
                        <a:cubicBezTo>
                          <a:pt x="487" y="9825"/>
                          <a:pt x="410" y="11859"/>
                          <a:pt x="1610" y="13174"/>
                        </a:cubicBezTo>
                        <a:cubicBezTo>
                          <a:pt x="2840" y="14446"/>
                          <a:pt x="4854" y="14523"/>
                          <a:pt x="6177" y="1334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8" name="Google Shape;3178;p46"/>
                  <p:cNvSpPr/>
                  <p:nvPr/>
                </p:nvSpPr>
                <p:spPr>
                  <a:xfrm>
                    <a:off x="9118108" y="3765670"/>
                    <a:ext cx="11799" cy="314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9" h="31448" extrusionOk="0">
                        <a:moveTo>
                          <a:pt x="12468" y="28024"/>
                        </a:moveTo>
                        <a:cubicBezTo>
                          <a:pt x="10696" y="21189"/>
                          <a:pt x="8934" y="14311"/>
                          <a:pt x="7651" y="7365"/>
                        </a:cubicBezTo>
                        <a:cubicBezTo>
                          <a:pt x="7486" y="6478"/>
                          <a:pt x="7350" y="5589"/>
                          <a:pt x="7223" y="4696"/>
                        </a:cubicBezTo>
                        <a:cubicBezTo>
                          <a:pt x="7126" y="4012"/>
                          <a:pt x="7253" y="5374"/>
                          <a:pt x="7247" y="4934"/>
                        </a:cubicBezTo>
                        <a:cubicBezTo>
                          <a:pt x="7247" y="4799"/>
                          <a:pt x="7226" y="4664"/>
                          <a:pt x="7221" y="4529"/>
                        </a:cubicBezTo>
                        <a:cubicBezTo>
                          <a:pt x="7208" y="4311"/>
                          <a:pt x="7216" y="4092"/>
                          <a:pt x="7244" y="3876"/>
                        </a:cubicBezTo>
                        <a:cubicBezTo>
                          <a:pt x="7279" y="2095"/>
                          <a:pt x="5875" y="617"/>
                          <a:pt x="4095" y="561"/>
                        </a:cubicBezTo>
                        <a:cubicBezTo>
                          <a:pt x="2328" y="562"/>
                          <a:pt x="871" y="1947"/>
                          <a:pt x="781" y="3712"/>
                        </a:cubicBezTo>
                        <a:cubicBezTo>
                          <a:pt x="699" y="5124"/>
                          <a:pt x="838" y="6540"/>
                          <a:pt x="1193" y="7909"/>
                        </a:cubicBezTo>
                        <a:cubicBezTo>
                          <a:pt x="1542" y="9962"/>
                          <a:pt x="1980" y="12001"/>
                          <a:pt x="2430" y="14035"/>
                        </a:cubicBezTo>
                        <a:cubicBezTo>
                          <a:pt x="3367" y="18263"/>
                          <a:pt x="4394" y="22472"/>
                          <a:pt x="5453" y="26672"/>
                        </a:cubicBezTo>
                        <a:cubicBezTo>
                          <a:pt x="5693" y="27625"/>
                          <a:pt x="5935" y="28577"/>
                          <a:pt x="6181" y="29528"/>
                        </a:cubicBezTo>
                        <a:cubicBezTo>
                          <a:pt x="6596" y="31264"/>
                          <a:pt x="8340" y="32336"/>
                          <a:pt x="10076" y="31921"/>
                        </a:cubicBezTo>
                        <a:cubicBezTo>
                          <a:pt x="11812" y="31506"/>
                          <a:pt x="12883" y="29761"/>
                          <a:pt x="12468" y="2802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79" name="Google Shape;3179;p46"/>
                <p:cNvSpPr/>
                <p:nvPr/>
              </p:nvSpPr>
              <p:spPr>
                <a:xfrm>
                  <a:off x="11702201" y="2417905"/>
                  <a:ext cx="344588" cy="3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07" h="120666" extrusionOk="0">
                      <a:moveTo>
                        <a:pt x="81071" y="121205"/>
                      </a:moveTo>
                      <a:cubicBezTo>
                        <a:pt x="43432" y="120398"/>
                        <a:pt x="12520" y="83159"/>
                        <a:pt x="758" y="49793"/>
                      </a:cubicBezTo>
                      <a:cubicBezTo>
                        <a:pt x="28092" y="75198"/>
                        <a:pt x="63674" y="99532"/>
                        <a:pt x="86047" y="81744"/>
                      </a:cubicBezTo>
                      <a:cubicBezTo>
                        <a:pt x="109279" y="63285"/>
                        <a:pt x="98922" y="27624"/>
                        <a:pt x="85893" y="561"/>
                      </a:cubicBezTo>
                      <a:cubicBezTo>
                        <a:pt x="113452" y="23189"/>
                        <a:pt x="127375" y="68037"/>
                        <a:pt x="127786" y="71796"/>
                      </a:cubicBezTo>
                      <a:cubicBezTo>
                        <a:pt x="127786" y="71796"/>
                        <a:pt x="136355" y="122467"/>
                        <a:pt x="81071" y="121205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80" name="Google Shape;3180;p46"/>
                <p:cNvGrpSpPr/>
                <p:nvPr/>
              </p:nvGrpSpPr>
              <p:grpSpPr>
                <a:xfrm>
                  <a:off x="11718119" y="2433967"/>
                  <a:ext cx="294510" cy="255573"/>
                  <a:chOff x="9105341" y="3782287"/>
                  <a:chExt cx="108993" cy="94583"/>
                </a:xfrm>
              </p:grpSpPr>
              <p:sp>
                <p:nvSpPr>
                  <p:cNvPr id="3181" name="Google Shape;3181;p46"/>
                  <p:cNvSpPr/>
                  <p:nvPr/>
                </p:nvSpPr>
                <p:spPr>
                  <a:xfrm>
                    <a:off x="9171619" y="3782287"/>
                    <a:ext cx="15656" cy="450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656" h="45060" extrusionOk="0">
                        <a:moveTo>
                          <a:pt x="6579" y="2026"/>
                        </a:moveTo>
                        <a:cubicBezTo>
                          <a:pt x="5633" y="559"/>
                          <a:pt x="3686" y="122"/>
                          <a:pt x="2205" y="1045"/>
                        </a:cubicBezTo>
                        <a:cubicBezTo>
                          <a:pt x="760" y="2006"/>
                          <a:pt x="328" y="3935"/>
                          <a:pt x="1225" y="5420"/>
                        </a:cubicBezTo>
                        <a:cubicBezTo>
                          <a:pt x="6824" y="16537"/>
                          <a:pt x="12933" y="29137"/>
                          <a:pt x="8512" y="41732"/>
                        </a:cubicBezTo>
                        <a:cubicBezTo>
                          <a:pt x="8122" y="43434"/>
                          <a:pt x="9170" y="45134"/>
                          <a:pt x="10865" y="45549"/>
                        </a:cubicBezTo>
                        <a:cubicBezTo>
                          <a:pt x="12561" y="45913"/>
                          <a:pt x="14243" y="44876"/>
                          <a:pt x="14682" y="43197"/>
                        </a:cubicBezTo>
                        <a:cubicBezTo>
                          <a:pt x="19679" y="28962"/>
                          <a:pt x="12907" y="14585"/>
                          <a:pt x="6579" y="202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2" name="Google Shape;3182;p46"/>
                  <p:cNvSpPr/>
                  <p:nvPr/>
                </p:nvSpPr>
                <p:spPr>
                  <a:xfrm>
                    <a:off x="9105341" y="3817528"/>
                    <a:ext cx="27131" cy="185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31" h="18582" extrusionOk="0">
                        <a:moveTo>
                          <a:pt x="25457" y="12900"/>
                        </a:moveTo>
                        <a:cubicBezTo>
                          <a:pt x="18060" y="11668"/>
                          <a:pt x="11360" y="7796"/>
                          <a:pt x="6598" y="2001"/>
                        </a:cubicBezTo>
                        <a:cubicBezTo>
                          <a:pt x="5630" y="566"/>
                          <a:pt x="3712" y="136"/>
                          <a:pt x="2224" y="1020"/>
                        </a:cubicBezTo>
                        <a:cubicBezTo>
                          <a:pt x="755" y="1964"/>
                          <a:pt x="318" y="3914"/>
                          <a:pt x="1243" y="5396"/>
                        </a:cubicBezTo>
                        <a:cubicBezTo>
                          <a:pt x="6908" y="12574"/>
                          <a:pt x="14997" y="17437"/>
                          <a:pt x="23992" y="19072"/>
                        </a:cubicBezTo>
                        <a:cubicBezTo>
                          <a:pt x="25688" y="19434"/>
                          <a:pt x="27370" y="18397"/>
                          <a:pt x="27810" y="16719"/>
                        </a:cubicBezTo>
                        <a:cubicBezTo>
                          <a:pt x="28196" y="15018"/>
                          <a:pt x="27150" y="13320"/>
                          <a:pt x="25457" y="129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3" name="Google Shape;3183;p46"/>
                  <p:cNvSpPr/>
                  <p:nvPr/>
                </p:nvSpPr>
                <p:spPr>
                  <a:xfrm>
                    <a:off x="9142650" y="3841253"/>
                    <a:ext cx="22909" cy="77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09" h="7747" extrusionOk="0">
                        <a:moveTo>
                          <a:pt x="23527" y="3168"/>
                        </a:moveTo>
                        <a:cubicBezTo>
                          <a:pt x="22972" y="1523"/>
                          <a:pt x="21218" y="609"/>
                          <a:pt x="19552" y="1096"/>
                        </a:cubicBezTo>
                        <a:cubicBezTo>
                          <a:pt x="18875" y="1280"/>
                          <a:pt x="18193" y="1444"/>
                          <a:pt x="17505" y="1580"/>
                        </a:cubicBezTo>
                        <a:cubicBezTo>
                          <a:pt x="17399" y="1602"/>
                          <a:pt x="17292" y="1622"/>
                          <a:pt x="17186" y="1643"/>
                        </a:cubicBezTo>
                        <a:lnTo>
                          <a:pt x="17100" y="1656"/>
                        </a:lnTo>
                        <a:cubicBezTo>
                          <a:pt x="16730" y="1706"/>
                          <a:pt x="16360" y="1761"/>
                          <a:pt x="15988" y="1802"/>
                        </a:cubicBezTo>
                        <a:cubicBezTo>
                          <a:pt x="14686" y="1948"/>
                          <a:pt x="13376" y="2007"/>
                          <a:pt x="12066" y="1977"/>
                        </a:cubicBezTo>
                        <a:cubicBezTo>
                          <a:pt x="11473" y="1962"/>
                          <a:pt x="10880" y="1924"/>
                          <a:pt x="10288" y="1874"/>
                        </a:cubicBezTo>
                        <a:cubicBezTo>
                          <a:pt x="10141" y="1853"/>
                          <a:pt x="9646" y="1797"/>
                          <a:pt x="9559" y="1784"/>
                        </a:cubicBezTo>
                        <a:cubicBezTo>
                          <a:pt x="9282" y="1746"/>
                          <a:pt x="9005" y="1703"/>
                          <a:pt x="8728" y="1655"/>
                        </a:cubicBezTo>
                        <a:cubicBezTo>
                          <a:pt x="7345" y="1417"/>
                          <a:pt x="5981" y="1079"/>
                          <a:pt x="4647" y="644"/>
                        </a:cubicBezTo>
                        <a:cubicBezTo>
                          <a:pt x="2945" y="250"/>
                          <a:pt x="1242" y="1300"/>
                          <a:pt x="829" y="2998"/>
                        </a:cubicBezTo>
                        <a:cubicBezTo>
                          <a:pt x="471" y="4695"/>
                          <a:pt x="1506" y="6375"/>
                          <a:pt x="3182" y="6816"/>
                        </a:cubicBezTo>
                        <a:cubicBezTo>
                          <a:pt x="9114" y="8687"/>
                          <a:pt x="15460" y="8802"/>
                          <a:pt x="21455" y="7147"/>
                        </a:cubicBezTo>
                        <a:cubicBezTo>
                          <a:pt x="23116" y="6609"/>
                          <a:pt x="24038" y="4838"/>
                          <a:pt x="23527" y="316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4" name="Google Shape;3184;p46"/>
                  <p:cNvSpPr/>
                  <p:nvPr/>
                </p:nvSpPr>
                <p:spPr>
                  <a:xfrm>
                    <a:off x="9134441" y="3858597"/>
                    <a:ext cx="27257" cy="13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257" h="13135" extrusionOk="0">
                        <a:moveTo>
                          <a:pt x="28015" y="10413"/>
                        </a:moveTo>
                        <a:cubicBezTo>
                          <a:pt x="27918" y="8679"/>
                          <a:pt x="26469" y="7331"/>
                          <a:pt x="24734" y="7359"/>
                        </a:cubicBezTo>
                        <a:cubicBezTo>
                          <a:pt x="17838" y="6954"/>
                          <a:pt x="11172" y="4737"/>
                          <a:pt x="5407" y="930"/>
                        </a:cubicBezTo>
                        <a:cubicBezTo>
                          <a:pt x="3863" y="117"/>
                          <a:pt x="1953" y="692"/>
                          <a:pt x="1114" y="2222"/>
                        </a:cubicBezTo>
                        <a:cubicBezTo>
                          <a:pt x="323" y="3769"/>
                          <a:pt x="893" y="5664"/>
                          <a:pt x="2406" y="6517"/>
                        </a:cubicBezTo>
                        <a:cubicBezTo>
                          <a:pt x="9157" y="10866"/>
                          <a:pt x="16941" y="13344"/>
                          <a:pt x="24962" y="13697"/>
                        </a:cubicBezTo>
                        <a:cubicBezTo>
                          <a:pt x="26705" y="13619"/>
                          <a:pt x="28064" y="12158"/>
                          <a:pt x="28015" y="1041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5" name="Google Shape;3185;p46"/>
                  <p:cNvSpPr/>
                  <p:nvPr/>
                </p:nvSpPr>
                <p:spPr>
                  <a:xfrm>
                    <a:off x="9170597" y="3867741"/>
                    <a:ext cx="15840" cy="9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840" h="9129" extrusionOk="0">
                        <a:moveTo>
                          <a:pt x="16458" y="2788"/>
                        </a:moveTo>
                        <a:cubicBezTo>
                          <a:pt x="16206" y="2001"/>
                          <a:pt x="15660" y="1342"/>
                          <a:pt x="14934" y="948"/>
                        </a:cubicBezTo>
                        <a:cubicBezTo>
                          <a:pt x="14185" y="532"/>
                          <a:pt x="13296" y="447"/>
                          <a:pt x="12483" y="715"/>
                        </a:cubicBezTo>
                        <a:cubicBezTo>
                          <a:pt x="9713" y="1939"/>
                          <a:pt x="6805" y="2823"/>
                          <a:pt x="3823" y="3347"/>
                        </a:cubicBezTo>
                        <a:lnTo>
                          <a:pt x="3815" y="3349"/>
                        </a:lnTo>
                        <a:lnTo>
                          <a:pt x="3782" y="3357"/>
                        </a:lnTo>
                        <a:lnTo>
                          <a:pt x="3709" y="3374"/>
                        </a:lnTo>
                        <a:lnTo>
                          <a:pt x="3725" y="3371"/>
                        </a:lnTo>
                        <a:cubicBezTo>
                          <a:pt x="2925" y="3439"/>
                          <a:pt x="2175" y="3788"/>
                          <a:pt x="1608" y="4357"/>
                        </a:cubicBezTo>
                        <a:cubicBezTo>
                          <a:pt x="415" y="5639"/>
                          <a:pt x="487" y="7645"/>
                          <a:pt x="1768" y="8838"/>
                        </a:cubicBezTo>
                        <a:cubicBezTo>
                          <a:pt x="1768" y="8839"/>
                          <a:pt x="1769" y="8839"/>
                          <a:pt x="1769" y="8839"/>
                        </a:cubicBezTo>
                        <a:cubicBezTo>
                          <a:pt x="2378" y="9422"/>
                          <a:pt x="3201" y="9729"/>
                          <a:pt x="4043" y="9687"/>
                        </a:cubicBezTo>
                        <a:cubicBezTo>
                          <a:pt x="7605" y="9177"/>
                          <a:pt x="11083" y="8195"/>
                          <a:pt x="14386" y="6767"/>
                        </a:cubicBezTo>
                        <a:cubicBezTo>
                          <a:pt x="15161" y="6493"/>
                          <a:pt x="15813" y="5952"/>
                          <a:pt x="16226" y="5241"/>
                        </a:cubicBezTo>
                        <a:cubicBezTo>
                          <a:pt x="16624" y="4486"/>
                          <a:pt x="16707" y="3604"/>
                          <a:pt x="16458" y="278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86" name="Google Shape;3186;p46"/>
                  <p:cNvSpPr/>
                  <p:nvPr/>
                </p:nvSpPr>
                <p:spPr>
                  <a:xfrm>
                    <a:off x="9205349" y="3836284"/>
                    <a:ext cx="8985" cy="198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85" h="19851" extrusionOk="0">
                        <a:moveTo>
                          <a:pt x="9688" y="3616"/>
                        </a:moveTo>
                        <a:cubicBezTo>
                          <a:pt x="9624" y="1866"/>
                          <a:pt x="8154" y="499"/>
                          <a:pt x="6405" y="564"/>
                        </a:cubicBezTo>
                        <a:cubicBezTo>
                          <a:pt x="4657" y="628"/>
                          <a:pt x="3292" y="2096"/>
                          <a:pt x="3353" y="3844"/>
                        </a:cubicBezTo>
                        <a:cubicBezTo>
                          <a:pt x="3430" y="5000"/>
                          <a:pt x="3434" y="6159"/>
                          <a:pt x="3366" y="7315"/>
                        </a:cubicBezTo>
                        <a:cubicBezTo>
                          <a:pt x="3351" y="7554"/>
                          <a:pt x="3349" y="7800"/>
                          <a:pt x="3313" y="8033"/>
                        </a:cubicBezTo>
                        <a:lnTo>
                          <a:pt x="3288" y="8200"/>
                        </a:lnTo>
                        <a:cubicBezTo>
                          <a:pt x="3215" y="8774"/>
                          <a:pt x="3125" y="9346"/>
                          <a:pt x="3015" y="9914"/>
                        </a:cubicBezTo>
                        <a:cubicBezTo>
                          <a:pt x="2813" y="10971"/>
                          <a:pt x="2548" y="12015"/>
                          <a:pt x="2221" y="13041"/>
                        </a:cubicBezTo>
                        <a:cubicBezTo>
                          <a:pt x="2133" y="13317"/>
                          <a:pt x="2040" y="13591"/>
                          <a:pt x="1944" y="13865"/>
                        </a:cubicBezTo>
                        <a:lnTo>
                          <a:pt x="1868" y="14077"/>
                        </a:lnTo>
                        <a:lnTo>
                          <a:pt x="1842" y="14139"/>
                        </a:lnTo>
                        <a:cubicBezTo>
                          <a:pt x="1620" y="14676"/>
                          <a:pt x="1391" y="15208"/>
                          <a:pt x="1141" y="15731"/>
                        </a:cubicBezTo>
                        <a:cubicBezTo>
                          <a:pt x="308" y="17271"/>
                          <a:pt x="880" y="19196"/>
                          <a:pt x="2420" y="20030"/>
                        </a:cubicBezTo>
                        <a:cubicBezTo>
                          <a:pt x="3959" y="20864"/>
                          <a:pt x="5883" y="20291"/>
                          <a:pt x="6717" y="18751"/>
                        </a:cubicBezTo>
                        <a:cubicBezTo>
                          <a:pt x="6720" y="18745"/>
                          <a:pt x="6724" y="18738"/>
                          <a:pt x="6727" y="18732"/>
                        </a:cubicBezTo>
                        <a:cubicBezTo>
                          <a:pt x="8982" y="14027"/>
                          <a:pt x="10001" y="8825"/>
                          <a:pt x="9688" y="361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7" name="Google Shape;3187;p46"/>
              <p:cNvGrpSpPr/>
              <p:nvPr/>
            </p:nvGrpSpPr>
            <p:grpSpPr>
              <a:xfrm>
                <a:off x="12729993" y="2486785"/>
                <a:ext cx="336411" cy="400040"/>
                <a:chOff x="12729993" y="2486785"/>
                <a:chExt cx="336411" cy="400040"/>
              </a:xfrm>
            </p:grpSpPr>
            <p:grpSp>
              <p:nvGrpSpPr>
                <p:cNvPr id="3188" name="Google Shape;3188;p46"/>
                <p:cNvGrpSpPr/>
                <p:nvPr/>
              </p:nvGrpSpPr>
              <p:grpSpPr>
                <a:xfrm>
                  <a:off x="12729996" y="2486785"/>
                  <a:ext cx="336409" cy="399978"/>
                  <a:chOff x="9479819" y="3801834"/>
                  <a:chExt cx="124499" cy="148025"/>
                </a:xfrm>
              </p:grpSpPr>
              <p:sp>
                <p:nvSpPr>
                  <p:cNvPr id="3189" name="Google Shape;3189;p46"/>
                  <p:cNvSpPr/>
                  <p:nvPr/>
                </p:nvSpPr>
                <p:spPr>
                  <a:xfrm>
                    <a:off x="9479819" y="3801834"/>
                    <a:ext cx="124499" cy="14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499" h="148025" extrusionOk="0">
                        <a:moveTo>
                          <a:pt x="64337" y="143412"/>
                        </a:moveTo>
                        <a:cubicBezTo>
                          <a:pt x="64337" y="143412"/>
                          <a:pt x="18656" y="166907"/>
                          <a:pt x="3144" y="113775"/>
                        </a:cubicBezTo>
                        <a:cubicBezTo>
                          <a:pt x="-12368" y="60644"/>
                          <a:pt x="51576" y="-2425"/>
                          <a:pt x="84552" y="671"/>
                        </a:cubicBezTo>
                        <a:cubicBezTo>
                          <a:pt x="117528" y="3767"/>
                          <a:pt x="131496" y="35236"/>
                          <a:pt x="122662" y="72509"/>
                        </a:cubicBezTo>
                        <a:cubicBezTo>
                          <a:pt x="113827" y="109782"/>
                          <a:pt x="68137" y="141789"/>
                          <a:pt x="64337" y="143412"/>
                        </a:cubicBezTo>
                        <a:close/>
                      </a:path>
                    </a:pathLst>
                  </a:custGeom>
                  <a:solidFill>
                    <a:srgbClr val="A05A4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190" name="Google Shape;3190;p46"/>
                  <p:cNvGrpSpPr/>
                  <p:nvPr/>
                </p:nvGrpSpPr>
                <p:grpSpPr>
                  <a:xfrm>
                    <a:off x="9561209" y="3811800"/>
                    <a:ext cx="28674" cy="32085"/>
                    <a:chOff x="9561209" y="3811800"/>
                    <a:chExt cx="28674" cy="32085"/>
                  </a:xfrm>
                </p:grpSpPr>
                <p:sp>
                  <p:nvSpPr>
                    <p:cNvPr id="3191" name="Google Shape;3191;p46"/>
                    <p:cNvSpPr/>
                    <p:nvPr/>
                  </p:nvSpPr>
                  <p:spPr>
                    <a:xfrm>
                      <a:off x="9563029" y="3811800"/>
                      <a:ext cx="21310" cy="32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310" h="32085" extrusionOk="0">
                          <a:moveTo>
                            <a:pt x="2370" y="6597"/>
                          </a:moveTo>
                          <a:cubicBezTo>
                            <a:pt x="3065" y="7084"/>
                            <a:pt x="1621" y="5997"/>
                            <a:pt x="2351" y="6581"/>
                          </a:cubicBezTo>
                          <a:cubicBezTo>
                            <a:pt x="2881" y="7004"/>
                            <a:pt x="3404" y="7431"/>
                            <a:pt x="3912" y="7880"/>
                          </a:cubicBezTo>
                          <a:cubicBezTo>
                            <a:pt x="5579" y="9368"/>
                            <a:pt x="7133" y="10976"/>
                            <a:pt x="8563" y="12693"/>
                          </a:cubicBezTo>
                          <a:cubicBezTo>
                            <a:pt x="9076" y="13301"/>
                            <a:pt x="8456" y="12531"/>
                            <a:pt x="8836" y="13029"/>
                          </a:cubicBezTo>
                          <a:cubicBezTo>
                            <a:pt x="9071" y="13337"/>
                            <a:pt x="9306" y="13645"/>
                            <a:pt x="9534" y="13958"/>
                          </a:cubicBezTo>
                          <a:cubicBezTo>
                            <a:pt x="9950" y="14528"/>
                            <a:pt x="10351" y="15110"/>
                            <a:pt x="10736" y="15702"/>
                          </a:cubicBezTo>
                          <a:cubicBezTo>
                            <a:pt x="11620" y="17058"/>
                            <a:pt x="12412" y="18472"/>
                            <a:pt x="13107" y="19934"/>
                          </a:cubicBezTo>
                          <a:cubicBezTo>
                            <a:pt x="13203" y="20138"/>
                            <a:pt x="13297" y="20343"/>
                            <a:pt x="13389" y="20548"/>
                          </a:cubicBezTo>
                          <a:cubicBezTo>
                            <a:pt x="13282" y="20300"/>
                            <a:pt x="13306" y="20358"/>
                            <a:pt x="13460" y="20722"/>
                          </a:cubicBezTo>
                          <a:cubicBezTo>
                            <a:pt x="13592" y="21043"/>
                            <a:pt x="13720" y="21365"/>
                            <a:pt x="13842" y="21690"/>
                          </a:cubicBezTo>
                          <a:cubicBezTo>
                            <a:pt x="14175" y="22577"/>
                            <a:pt x="14468" y="23478"/>
                            <a:pt x="14721" y="24393"/>
                          </a:cubicBezTo>
                          <a:cubicBezTo>
                            <a:pt x="15193" y="26044"/>
                            <a:pt x="15490" y="27741"/>
                            <a:pt x="15606" y="29455"/>
                          </a:cubicBezTo>
                          <a:cubicBezTo>
                            <a:pt x="15667" y="31223"/>
                            <a:pt x="17109" y="32630"/>
                            <a:pt x="18878" y="32647"/>
                          </a:cubicBezTo>
                          <a:cubicBezTo>
                            <a:pt x="20656" y="32609"/>
                            <a:pt x="22075" y="31153"/>
                            <a:pt x="22068" y="29374"/>
                          </a:cubicBezTo>
                          <a:cubicBezTo>
                            <a:pt x="20978" y="17950"/>
                            <a:pt x="14948" y="7574"/>
                            <a:pt x="5563" y="975"/>
                          </a:cubicBezTo>
                          <a:cubicBezTo>
                            <a:pt x="4009" y="108"/>
                            <a:pt x="2047" y="648"/>
                            <a:pt x="1156" y="2189"/>
                          </a:cubicBezTo>
                          <a:cubicBezTo>
                            <a:pt x="314" y="3746"/>
                            <a:pt x="850" y="5691"/>
                            <a:pt x="2370" y="6597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2" name="Google Shape;3192;p46"/>
                    <p:cNvSpPr/>
                    <p:nvPr/>
                  </p:nvSpPr>
                  <p:spPr>
                    <a:xfrm>
                      <a:off x="9561209" y="3817481"/>
                      <a:ext cx="28674" cy="1906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674" h="19062" extrusionOk="0">
                          <a:moveTo>
                            <a:pt x="5666" y="19155"/>
                          </a:moveTo>
                          <a:cubicBezTo>
                            <a:pt x="11645" y="15401"/>
                            <a:pt x="17666" y="11644"/>
                            <a:pt x="23899" y="8324"/>
                          </a:cubicBezTo>
                          <a:cubicBezTo>
                            <a:pt x="24695" y="7900"/>
                            <a:pt x="25501" y="7501"/>
                            <a:pt x="26313" y="7110"/>
                          </a:cubicBezTo>
                          <a:cubicBezTo>
                            <a:pt x="26937" y="6811"/>
                            <a:pt x="25677" y="7343"/>
                            <a:pt x="26095" y="7206"/>
                          </a:cubicBezTo>
                          <a:cubicBezTo>
                            <a:pt x="26223" y="7164"/>
                            <a:pt x="26346" y="7102"/>
                            <a:pt x="26473" y="7057"/>
                          </a:cubicBezTo>
                          <a:cubicBezTo>
                            <a:pt x="26676" y="6979"/>
                            <a:pt x="26887" y="6921"/>
                            <a:pt x="27101" y="6882"/>
                          </a:cubicBezTo>
                          <a:cubicBezTo>
                            <a:pt x="28809" y="6378"/>
                            <a:pt x="29794" y="4593"/>
                            <a:pt x="29309" y="2879"/>
                          </a:cubicBezTo>
                          <a:cubicBezTo>
                            <a:pt x="28775" y="1194"/>
                            <a:pt x="27015" y="223"/>
                            <a:pt x="25306" y="670"/>
                          </a:cubicBezTo>
                          <a:cubicBezTo>
                            <a:pt x="23936" y="1018"/>
                            <a:pt x="22629" y="1578"/>
                            <a:pt x="21431" y="2329"/>
                          </a:cubicBezTo>
                          <a:cubicBezTo>
                            <a:pt x="19580" y="3282"/>
                            <a:pt x="17769" y="4315"/>
                            <a:pt x="15968" y="5359"/>
                          </a:cubicBezTo>
                          <a:cubicBezTo>
                            <a:pt x="12220" y="7529"/>
                            <a:pt x="8519" y="9779"/>
                            <a:pt x="4837" y="12057"/>
                          </a:cubicBezTo>
                          <a:cubicBezTo>
                            <a:pt x="4001" y="12574"/>
                            <a:pt x="3167" y="13092"/>
                            <a:pt x="2335" y="13613"/>
                          </a:cubicBezTo>
                          <a:cubicBezTo>
                            <a:pt x="802" y="14528"/>
                            <a:pt x="301" y="16513"/>
                            <a:pt x="1215" y="18046"/>
                          </a:cubicBezTo>
                          <a:cubicBezTo>
                            <a:pt x="2129" y="19580"/>
                            <a:pt x="4113" y="20081"/>
                            <a:pt x="5646" y="19167"/>
                          </a:cubicBezTo>
                          <a:cubicBezTo>
                            <a:pt x="5653" y="19163"/>
                            <a:pt x="5659" y="19159"/>
                            <a:pt x="5666" y="19155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93" name="Google Shape;3193;p46"/>
                <p:cNvGrpSpPr/>
                <p:nvPr/>
              </p:nvGrpSpPr>
              <p:grpSpPr>
                <a:xfrm>
                  <a:off x="12949920" y="2513714"/>
                  <a:ext cx="77480" cy="86697"/>
                  <a:chOff x="9561209" y="3811800"/>
                  <a:chExt cx="28674" cy="32085"/>
                </a:xfrm>
              </p:grpSpPr>
              <p:sp>
                <p:nvSpPr>
                  <p:cNvPr id="3194" name="Google Shape;3194;p46"/>
                  <p:cNvSpPr/>
                  <p:nvPr/>
                </p:nvSpPr>
                <p:spPr>
                  <a:xfrm>
                    <a:off x="9563029" y="3811800"/>
                    <a:ext cx="21310" cy="32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10" h="32085" extrusionOk="0">
                        <a:moveTo>
                          <a:pt x="2370" y="6597"/>
                        </a:moveTo>
                        <a:cubicBezTo>
                          <a:pt x="3065" y="7084"/>
                          <a:pt x="1621" y="5997"/>
                          <a:pt x="2351" y="6581"/>
                        </a:cubicBezTo>
                        <a:cubicBezTo>
                          <a:pt x="2881" y="7004"/>
                          <a:pt x="3404" y="7431"/>
                          <a:pt x="3912" y="7880"/>
                        </a:cubicBezTo>
                        <a:cubicBezTo>
                          <a:pt x="5579" y="9368"/>
                          <a:pt x="7133" y="10976"/>
                          <a:pt x="8563" y="12693"/>
                        </a:cubicBezTo>
                        <a:cubicBezTo>
                          <a:pt x="9076" y="13301"/>
                          <a:pt x="8456" y="12531"/>
                          <a:pt x="8836" y="13029"/>
                        </a:cubicBezTo>
                        <a:cubicBezTo>
                          <a:pt x="9071" y="13337"/>
                          <a:pt x="9306" y="13645"/>
                          <a:pt x="9534" y="13958"/>
                        </a:cubicBezTo>
                        <a:cubicBezTo>
                          <a:pt x="9950" y="14528"/>
                          <a:pt x="10351" y="15110"/>
                          <a:pt x="10736" y="15702"/>
                        </a:cubicBezTo>
                        <a:cubicBezTo>
                          <a:pt x="11620" y="17058"/>
                          <a:pt x="12412" y="18472"/>
                          <a:pt x="13107" y="19934"/>
                        </a:cubicBezTo>
                        <a:cubicBezTo>
                          <a:pt x="13203" y="20138"/>
                          <a:pt x="13297" y="20343"/>
                          <a:pt x="13389" y="20548"/>
                        </a:cubicBezTo>
                        <a:cubicBezTo>
                          <a:pt x="13282" y="20300"/>
                          <a:pt x="13306" y="20358"/>
                          <a:pt x="13460" y="20722"/>
                        </a:cubicBezTo>
                        <a:cubicBezTo>
                          <a:pt x="13592" y="21043"/>
                          <a:pt x="13720" y="21365"/>
                          <a:pt x="13842" y="21690"/>
                        </a:cubicBezTo>
                        <a:cubicBezTo>
                          <a:pt x="14175" y="22577"/>
                          <a:pt x="14468" y="23478"/>
                          <a:pt x="14721" y="24393"/>
                        </a:cubicBezTo>
                        <a:cubicBezTo>
                          <a:pt x="15193" y="26044"/>
                          <a:pt x="15490" y="27741"/>
                          <a:pt x="15606" y="29455"/>
                        </a:cubicBezTo>
                        <a:cubicBezTo>
                          <a:pt x="15667" y="31223"/>
                          <a:pt x="17109" y="32630"/>
                          <a:pt x="18878" y="32647"/>
                        </a:cubicBezTo>
                        <a:cubicBezTo>
                          <a:pt x="20656" y="32609"/>
                          <a:pt x="22075" y="31153"/>
                          <a:pt x="22068" y="29374"/>
                        </a:cubicBezTo>
                        <a:cubicBezTo>
                          <a:pt x="20978" y="17950"/>
                          <a:pt x="14948" y="7574"/>
                          <a:pt x="5563" y="975"/>
                        </a:cubicBezTo>
                        <a:cubicBezTo>
                          <a:pt x="4009" y="108"/>
                          <a:pt x="2047" y="648"/>
                          <a:pt x="1156" y="2189"/>
                        </a:cubicBezTo>
                        <a:cubicBezTo>
                          <a:pt x="314" y="3746"/>
                          <a:pt x="850" y="5691"/>
                          <a:pt x="2370" y="6597"/>
                        </a:cubicBezTo>
                        <a:close/>
                      </a:path>
                    </a:pathLst>
                  </a:custGeom>
                  <a:solidFill>
                    <a:srgbClr val="3737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5" name="Google Shape;3195;p46"/>
                  <p:cNvSpPr/>
                  <p:nvPr/>
                </p:nvSpPr>
                <p:spPr>
                  <a:xfrm>
                    <a:off x="9561209" y="3817481"/>
                    <a:ext cx="28674" cy="190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74" h="19062" extrusionOk="0">
                        <a:moveTo>
                          <a:pt x="5666" y="19155"/>
                        </a:moveTo>
                        <a:cubicBezTo>
                          <a:pt x="11645" y="15401"/>
                          <a:pt x="17666" y="11644"/>
                          <a:pt x="23899" y="8324"/>
                        </a:cubicBezTo>
                        <a:cubicBezTo>
                          <a:pt x="24695" y="7900"/>
                          <a:pt x="25501" y="7501"/>
                          <a:pt x="26313" y="7110"/>
                        </a:cubicBezTo>
                        <a:cubicBezTo>
                          <a:pt x="26937" y="6811"/>
                          <a:pt x="25677" y="7343"/>
                          <a:pt x="26095" y="7206"/>
                        </a:cubicBezTo>
                        <a:cubicBezTo>
                          <a:pt x="26223" y="7164"/>
                          <a:pt x="26346" y="7102"/>
                          <a:pt x="26473" y="7057"/>
                        </a:cubicBezTo>
                        <a:cubicBezTo>
                          <a:pt x="26676" y="6979"/>
                          <a:pt x="26887" y="6921"/>
                          <a:pt x="27101" y="6882"/>
                        </a:cubicBezTo>
                        <a:cubicBezTo>
                          <a:pt x="28809" y="6378"/>
                          <a:pt x="29794" y="4593"/>
                          <a:pt x="29309" y="2879"/>
                        </a:cubicBezTo>
                        <a:cubicBezTo>
                          <a:pt x="28775" y="1194"/>
                          <a:pt x="27015" y="223"/>
                          <a:pt x="25306" y="670"/>
                        </a:cubicBezTo>
                        <a:cubicBezTo>
                          <a:pt x="23936" y="1018"/>
                          <a:pt x="22629" y="1578"/>
                          <a:pt x="21431" y="2329"/>
                        </a:cubicBezTo>
                        <a:cubicBezTo>
                          <a:pt x="19580" y="3282"/>
                          <a:pt x="17769" y="4315"/>
                          <a:pt x="15968" y="5359"/>
                        </a:cubicBezTo>
                        <a:cubicBezTo>
                          <a:pt x="12220" y="7529"/>
                          <a:pt x="8519" y="9779"/>
                          <a:pt x="4837" y="12057"/>
                        </a:cubicBezTo>
                        <a:cubicBezTo>
                          <a:pt x="4001" y="12574"/>
                          <a:pt x="3167" y="13092"/>
                          <a:pt x="2335" y="13613"/>
                        </a:cubicBezTo>
                        <a:cubicBezTo>
                          <a:pt x="802" y="14528"/>
                          <a:pt x="301" y="16513"/>
                          <a:pt x="1215" y="18046"/>
                        </a:cubicBezTo>
                        <a:cubicBezTo>
                          <a:pt x="2129" y="19580"/>
                          <a:pt x="4113" y="20081"/>
                          <a:pt x="5646" y="19167"/>
                        </a:cubicBezTo>
                        <a:cubicBezTo>
                          <a:pt x="5653" y="19163"/>
                          <a:pt x="5659" y="19159"/>
                          <a:pt x="5666" y="19155"/>
                        </a:cubicBezTo>
                        <a:close/>
                      </a:path>
                    </a:pathLst>
                  </a:custGeom>
                  <a:solidFill>
                    <a:srgbClr val="37374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196" name="Google Shape;3196;p46"/>
                <p:cNvSpPr/>
                <p:nvPr/>
              </p:nvSpPr>
              <p:spPr>
                <a:xfrm>
                  <a:off x="12729993" y="2527516"/>
                  <a:ext cx="321149" cy="359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834" h="132954" extrusionOk="0">
                      <a:moveTo>
                        <a:pt x="3165" y="98714"/>
                      </a:moveTo>
                      <a:cubicBezTo>
                        <a:pt x="-7429" y="62575"/>
                        <a:pt x="18726" y="21853"/>
                        <a:pt x="46971" y="561"/>
                      </a:cubicBezTo>
                      <a:cubicBezTo>
                        <a:pt x="31015" y="34299"/>
                        <a:pt x="18567" y="75579"/>
                        <a:pt x="42273" y="91547"/>
                      </a:cubicBezTo>
                      <a:cubicBezTo>
                        <a:pt x="66879" y="108130"/>
                        <a:pt x="97736" y="87486"/>
                        <a:pt x="119592" y="66890"/>
                      </a:cubicBezTo>
                      <a:cubicBezTo>
                        <a:pt x="106350" y="100004"/>
                        <a:pt x="67813" y="126823"/>
                        <a:pt x="64356" y="128349"/>
                      </a:cubicBezTo>
                      <a:cubicBezTo>
                        <a:pt x="64356" y="128349"/>
                        <a:pt x="18653" y="151819"/>
                        <a:pt x="3165" y="98714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97" name="Google Shape;3197;p46"/>
                <p:cNvGrpSpPr/>
                <p:nvPr/>
              </p:nvGrpSpPr>
              <p:grpSpPr>
                <a:xfrm>
                  <a:off x="12780093" y="2538297"/>
                  <a:ext cx="248074" cy="301873"/>
                  <a:chOff x="9498359" y="3820898"/>
                  <a:chExt cx="91808" cy="111718"/>
                </a:xfrm>
              </p:grpSpPr>
              <p:sp>
                <p:nvSpPr>
                  <p:cNvPr id="3198" name="Google Shape;3198;p46"/>
                  <p:cNvSpPr/>
                  <p:nvPr/>
                </p:nvSpPr>
                <p:spPr>
                  <a:xfrm>
                    <a:off x="9549244" y="3873475"/>
                    <a:ext cx="40923" cy="253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23" h="25355" extrusionOk="0">
                        <a:moveTo>
                          <a:pt x="40948" y="5745"/>
                        </a:moveTo>
                        <a:cubicBezTo>
                          <a:pt x="42061" y="4400"/>
                          <a:pt x="41889" y="2411"/>
                          <a:pt x="40562" y="1277"/>
                        </a:cubicBezTo>
                        <a:cubicBezTo>
                          <a:pt x="39210" y="190"/>
                          <a:pt x="37242" y="360"/>
                          <a:pt x="36096" y="1663"/>
                        </a:cubicBezTo>
                        <a:cubicBezTo>
                          <a:pt x="27193" y="10360"/>
                          <a:pt x="17030" y="19989"/>
                          <a:pt x="3693" y="19576"/>
                        </a:cubicBezTo>
                        <a:cubicBezTo>
                          <a:pt x="1953" y="19717"/>
                          <a:pt x="649" y="21230"/>
                          <a:pt x="765" y="22972"/>
                        </a:cubicBezTo>
                        <a:cubicBezTo>
                          <a:pt x="931" y="24700"/>
                          <a:pt x="2427" y="25991"/>
                          <a:pt x="4160" y="25902"/>
                        </a:cubicBezTo>
                        <a:cubicBezTo>
                          <a:pt x="19233" y="26370"/>
                          <a:pt x="30890" y="15571"/>
                          <a:pt x="40948" y="5745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99" name="Google Shape;3199;p46"/>
                  <p:cNvSpPr/>
                  <p:nvPr/>
                </p:nvSpPr>
                <p:spPr>
                  <a:xfrm>
                    <a:off x="9524550" y="3820898"/>
                    <a:ext cx="12026" cy="298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26" h="29879" extrusionOk="0">
                        <a:moveTo>
                          <a:pt x="7384" y="27041"/>
                        </a:moveTo>
                        <a:cubicBezTo>
                          <a:pt x="6325" y="19615"/>
                          <a:pt x="7993" y="12056"/>
                          <a:pt x="12077" y="5765"/>
                        </a:cubicBezTo>
                        <a:cubicBezTo>
                          <a:pt x="13152" y="4409"/>
                          <a:pt x="12984" y="2449"/>
                          <a:pt x="11692" y="1297"/>
                        </a:cubicBezTo>
                        <a:cubicBezTo>
                          <a:pt x="10349" y="182"/>
                          <a:pt x="8359" y="354"/>
                          <a:pt x="7225" y="1682"/>
                        </a:cubicBezTo>
                        <a:cubicBezTo>
                          <a:pt x="2095" y="9252"/>
                          <a:pt x="-97" y="18435"/>
                          <a:pt x="1061" y="27507"/>
                        </a:cubicBezTo>
                        <a:cubicBezTo>
                          <a:pt x="1228" y="29234"/>
                          <a:pt x="2723" y="30524"/>
                          <a:pt x="4455" y="30437"/>
                        </a:cubicBezTo>
                        <a:cubicBezTo>
                          <a:pt x="6193" y="30292"/>
                          <a:pt x="7496" y="28782"/>
                          <a:pt x="7384" y="2704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0" name="Google Shape;3200;p46"/>
                  <p:cNvSpPr/>
                  <p:nvPr/>
                </p:nvSpPr>
                <p:spPr>
                  <a:xfrm>
                    <a:off x="9518899" y="3863638"/>
                    <a:ext cx="10947" cy="2227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7" h="22270" extrusionOk="0">
                        <a:moveTo>
                          <a:pt x="10382" y="22267"/>
                        </a:moveTo>
                        <a:cubicBezTo>
                          <a:pt x="11782" y="21240"/>
                          <a:pt x="12123" y="19292"/>
                          <a:pt x="11156" y="17850"/>
                        </a:cubicBezTo>
                        <a:cubicBezTo>
                          <a:pt x="10777" y="17259"/>
                          <a:pt x="10413" y="16659"/>
                          <a:pt x="10077" y="16044"/>
                        </a:cubicBezTo>
                        <a:cubicBezTo>
                          <a:pt x="10023" y="15949"/>
                          <a:pt x="9972" y="15853"/>
                          <a:pt x="9921" y="15758"/>
                        </a:cubicBezTo>
                        <a:lnTo>
                          <a:pt x="9882" y="15680"/>
                        </a:lnTo>
                        <a:cubicBezTo>
                          <a:pt x="9722" y="15342"/>
                          <a:pt x="9559" y="15006"/>
                          <a:pt x="9407" y="14664"/>
                        </a:cubicBezTo>
                        <a:cubicBezTo>
                          <a:pt x="8874" y="13466"/>
                          <a:pt x="8423" y="12235"/>
                          <a:pt x="8057" y="10977"/>
                        </a:cubicBezTo>
                        <a:cubicBezTo>
                          <a:pt x="7891" y="10406"/>
                          <a:pt x="7748" y="9829"/>
                          <a:pt x="7618" y="9249"/>
                        </a:cubicBezTo>
                        <a:cubicBezTo>
                          <a:pt x="7593" y="9103"/>
                          <a:pt x="7497" y="8614"/>
                          <a:pt x="7482" y="8527"/>
                        </a:cubicBezTo>
                        <a:cubicBezTo>
                          <a:pt x="7435" y="8251"/>
                          <a:pt x="7393" y="7974"/>
                          <a:pt x="7355" y="7696"/>
                        </a:cubicBezTo>
                        <a:cubicBezTo>
                          <a:pt x="7165" y="6305"/>
                          <a:pt x="7075" y="4902"/>
                          <a:pt x="7086" y="3499"/>
                        </a:cubicBezTo>
                        <a:cubicBezTo>
                          <a:pt x="6949" y="1756"/>
                          <a:pt x="5433" y="449"/>
                          <a:pt x="3690" y="569"/>
                        </a:cubicBezTo>
                        <a:cubicBezTo>
                          <a:pt x="1965" y="739"/>
                          <a:pt x="677" y="2233"/>
                          <a:pt x="762" y="3965"/>
                        </a:cubicBezTo>
                        <a:cubicBezTo>
                          <a:pt x="771" y="10187"/>
                          <a:pt x="2577" y="16273"/>
                          <a:pt x="5964" y="21492"/>
                        </a:cubicBezTo>
                        <a:cubicBezTo>
                          <a:pt x="6978" y="22913"/>
                          <a:pt x="8944" y="23258"/>
                          <a:pt x="10382" y="2226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1" name="Google Shape;3201;p46"/>
                  <p:cNvSpPr/>
                  <p:nvPr/>
                </p:nvSpPr>
                <p:spPr>
                  <a:xfrm>
                    <a:off x="9498359" y="3861044"/>
                    <a:ext cx="7868" cy="2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8" h="28350" extrusionOk="0">
                        <a:moveTo>
                          <a:pt x="6365" y="28734"/>
                        </a:moveTo>
                        <a:cubicBezTo>
                          <a:pt x="7988" y="28118"/>
                          <a:pt x="8836" y="26330"/>
                          <a:pt x="8285" y="24683"/>
                        </a:cubicBezTo>
                        <a:cubicBezTo>
                          <a:pt x="6590" y="17985"/>
                          <a:pt x="6690" y="10958"/>
                          <a:pt x="8576" y="4311"/>
                        </a:cubicBezTo>
                        <a:cubicBezTo>
                          <a:pt x="8885" y="2593"/>
                          <a:pt x="7761" y="945"/>
                          <a:pt x="6049" y="606"/>
                        </a:cubicBezTo>
                        <a:cubicBezTo>
                          <a:pt x="4336" y="319"/>
                          <a:pt x="2702" y="1435"/>
                          <a:pt x="2346" y="3135"/>
                        </a:cubicBezTo>
                        <a:cubicBezTo>
                          <a:pt x="240" y="10886"/>
                          <a:pt x="229" y="19057"/>
                          <a:pt x="2314" y="26814"/>
                        </a:cubicBezTo>
                        <a:cubicBezTo>
                          <a:pt x="2914" y="28453"/>
                          <a:pt x="4717" y="29307"/>
                          <a:pt x="6365" y="2873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2" name="Google Shape;3202;p46"/>
                  <p:cNvSpPr/>
                  <p:nvPr/>
                </p:nvSpPr>
                <p:spPr>
                  <a:xfrm>
                    <a:off x="9499430" y="3899140"/>
                    <a:ext cx="11870" cy="145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870" h="14566" extrusionOk="0">
                        <a:moveTo>
                          <a:pt x="11274" y="14557"/>
                        </a:moveTo>
                        <a:cubicBezTo>
                          <a:pt x="11948" y="14079"/>
                          <a:pt x="12411" y="13359"/>
                          <a:pt x="12568" y="12548"/>
                        </a:cubicBezTo>
                        <a:cubicBezTo>
                          <a:pt x="12738" y="11708"/>
                          <a:pt x="12550" y="10835"/>
                          <a:pt x="12049" y="10140"/>
                        </a:cubicBezTo>
                        <a:cubicBezTo>
                          <a:pt x="10047" y="7867"/>
                          <a:pt x="8327" y="5361"/>
                          <a:pt x="6927" y="2675"/>
                        </a:cubicBezTo>
                        <a:lnTo>
                          <a:pt x="6922" y="2669"/>
                        </a:lnTo>
                        <a:lnTo>
                          <a:pt x="6904" y="2639"/>
                        </a:lnTo>
                        <a:lnTo>
                          <a:pt x="6866" y="2575"/>
                        </a:lnTo>
                        <a:lnTo>
                          <a:pt x="6874" y="2589"/>
                        </a:lnTo>
                        <a:cubicBezTo>
                          <a:pt x="6568" y="1847"/>
                          <a:pt x="6009" y="1237"/>
                          <a:pt x="5295" y="868"/>
                        </a:cubicBezTo>
                        <a:cubicBezTo>
                          <a:pt x="3714" y="118"/>
                          <a:pt x="1823" y="792"/>
                          <a:pt x="1073" y="2374"/>
                        </a:cubicBezTo>
                        <a:cubicBezTo>
                          <a:pt x="1073" y="2374"/>
                          <a:pt x="1073" y="2375"/>
                          <a:pt x="1073" y="2375"/>
                        </a:cubicBezTo>
                        <a:cubicBezTo>
                          <a:pt x="701" y="3132"/>
                          <a:pt x="657" y="4009"/>
                          <a:pt x="951" y="4800"/>
                        </a:cubicBezTo>
                        <a:cubicBezTo>
                          <a:pt x="2512" y="8043"/>
                          <a:pt x="4498" y="11064"/>
                          <a:pt x="6856" y="13782"/>
                        </a:cubicBezTo>
                        <a:cubicBezTo>
                          <a:pt x="7352" y="14438"/>
                          <a:pt x="8064" y="14897"/>
                          <a:pt x="8866" y="15076"/>
                        </a:cubicBezTo>
                        <a:cubicBezTo>
                          <a:pt x="9706" y="15227"/>
                          <a:pt x="10571" y="15041"/>
                          <a:pt x="11274" y="1455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03" name="Google Shape;3203;p46"/>
                  <p:cNvSpPr/>
                  <p:nvPr/>
                </p:nvSpPr>
                <p:spPr>
                  <a:xfrm>
                    <a:off x="9529700" y="3924417"/>
                    <a:ext cx="19988" cy="8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988" h="8199" extrusionOk="0">
                        <a:moveTo>
                          <a:pt x="18641" y="6720"/>
                        </a:moveTo>
                        <a:cubicBezTo>
                          <a:pt x="20290" y="6131"/>
                          <a:pt x="21149" y="4317"/>
                          <a:pt x="20561" y="2668"/>
                        </a:cubicBezTo>
                        <a:cubicBezTo>
                          <a:pt x="19973" y="1018"/>
                          <a:pt x="18160" y="158"/>
                          <a:pt x="16511" y="747"/>
                        </a:cubicBezTo>
                        <a:cubicBezTo>
                          <a:pt x="15433" y="1169"/>
                          <a:pt x="14329" y="1523"/>
                          <a:pt x="13207" y="1807"/>
                        </a:cubicBezTo>
                        <a:cubicBezTo>
                          <a:pt x="12976" y="1865"/>
                          <a:pt x="12740" y="1937"/>
                          <a:pt x="12507" y="1972"/>
                        </a:cubicBezTo>
                        <a:lnTo>
                          <a:pt x="12340" y="1999"/>
                        </a:lnTo>
                        <a:cubicBezTo>
                          <a:pt x="11772" y="2103"/>
                          <a:pt x="11199" y="2190"/>
                          <a:pt x="10624" y="2257"/>
                        </a:cubicBezTo>
                        <a:cubicBezTo>
                          <a:pt x="9556" y="2383"/>
                          <a:pt x="8481" y="2445"/>
                          <a:pt x="7405" y="2443"/>
                        </a:cubicBezTo>
                        <a:cubicBezTo>
                          <a:pt x="7115" y="2443"/>
                          <a:pt x="6826" y="2437"/>
                          <a:pt x="6536" y="2428"/>
                        </a:cubicBezTo>
                        <a:lnTo>
                          <a:pt x="6312" y="2419"/>
                        </a:lnTo>
                        <a:lnTo>
                          <a:pt x="6243" y="2414"/>
                        </a:lnTo>
                        <a:cubicBezTo>
                          <a:pt x="5665" y="2364"/>
                          <a:pt x="5090" y="2306"/>
                          <a:pt x="4515" y="2227"/>
                        </a:cubicBezTo>
                        <a:cubicBezTo>
                          <a:pt x="2795" y="1903"/>
                          <a:pt x="1138" y="3035"/>
                          <a:pt x="814" y="4756"/>
                        </a:cubicBezTo>
                        <a:cubicBezTo>
                          <a:pt x="489" y="6478"/>
                          <a:pt x="1622" y="8135"/>
                          <a:pt x="3342" y="8459"/>
                        </a:cubicBezTo>
                        <a:cubicBezTo>
                          <a:pt x="8507" y="9189"/>
                          <a:pt x="13772" y="8590"/>
                          <a:pt x="18641" y="672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04" name="Google Shape;3204;p46"/>
              <p:cNvGrpSpPr/>
              <p:nvPr/>
            </p:nvGrpSpPr>
            <p:grpSpPr>
              <a:xfrm>
                <a:off x="11364644" y="3240160"/>
                <a:ext cx="393207" cy="343726"/>
                <a:chOff x="11364644" y="3240160"/>
                <a:chExt cx="393207" cy="343726"/>
              </a:xfrm>
            </p:grpSpPr>
            <p:grpSp>
              <p:nvGrpSpPr>
                <p:cNvPr id="3205" name="Google Shape;3205;p46"/>
                <p:cNvGrpSpPr/>
                <p:nvPr/>
              </p:nvGrpSpPr>
              <p:grpSpPr>
                <a:xfrm>
                  <a:off x="11364655" y="3240160"/>
                  <a:ext cx="393196" cy="343726"/>
                  <a:chOff x="8974530" y="4080645"/>
                  <a:chExt cx="145515" cy="127207"/>
                </a:xfrm>
              </p:grpSpPr>
              <p:sp>
                <p:nvSpPr>
                  <p:cNvPr id="3206" name="Google Shape;3206;p46"/>
                  <p:cNvSpPr/>
                  <p:nvPr/>
                </p:nvSpPr>
                <p:spPr>
                  <a:xfrm>
                    <a:off x="8974530" y="4080645"/>
                    <a:ext cx="145515" cy="1272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515" h="127207" extrusionOk="0">
                        <a:moveTo>
                          <a:pt x="4702" y="61457"/>
                        </a:moveTo>
                        <a:cubicBezTo>
                          <a:pt x="4702" y="61457"/>
                          <a:pt x="-16095" y="14474"/>
                          <a:pt x="37828" y="2065"/>
                        </a:cubicBezTo>
                        <a:cubicBezTo>
                          <a:pt x="91750" y="-10344"/>
                          <a:pt x="150980" y="57173"/>
                          <a:pt x="145977" y="89927"/>
                        </a:cubicBezTo>
                        <a:cubicBezTo>
                          <a:pt x="140974" y="122680"/>
                          <a:pt x="108759" y="134804"/>
                          <a:pt x="72075" y="123819"/>
                        </a:cubicBezTo>
                        <a:cubicBezTo>
                          <a:pt x="35390" y="112835"/>
                          <a:pt x="6100" y="65347"/>
                          <a:pt x="4702" y="61457"/>
                        </a:cubicBezTo>
                        <a:close/>
                      </a:path>
                    </a:pathLst>
                  </a:custGeom>
                  <a:solidFill>
                    <a:srgbClr val="A05A4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207" name="Google Shape;3207;p46"/>
                  <p:cNvGrpSpPr/>
                  <p:nvPr/>
                </p:nvGrpSpPr>
                <p:grpSpPr>
                  <a:xfrm>
                    <a:off x="9076872" y="4165793"/>
                    <a:ext cx="32892" cy="29372"/>
                    <a:chOff x="9076872" y="4165793"/>
                    <a:chExt cx="32892" cy="29372"/>
                  </a:xfrm>
                </p:grpSpPr>
                <p:sp>
                  <p:nvSpPr>
                    <p:cNvPr id="3208" name="Google Shape;3208;p46"/>
                    <p:cNvSpPr/>
                    <p:nvPr/>
                  </p:nvSpPr>
                  <p:spPr>
                    <a:xfrm>
                      <a:off x="9076872" y="4168665"/>
                      <a:ext cx="32892" cy="198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892" h="19802" extrusionOk="0">
                          <a:moveTo>
                            <a:pt x="27715" y="2012"/>
                          </a:moveTo>
                          <a:cubicBezTo>
                            <a:pt x="27189" y="2678"/>
                            <a:pt x="28357" y="1299"/>
                            <a:pt x="27733" y="1995"/>
                          </a:cubicBezTo>
                          <a:cubicBezTo>
                            <a:pt x="27280" y="2498"/>
                            <a:pt x="26823" y="2996"/>
                            <a:pt x="26346" y="3478"/>
                          </a:cubicBezTo>
                          <a:cubicBezTo>
                            <a:pt x="24764" y="5056"/>
                            <a:pt x="23069" y="6515"/>
                            <a:pt x="21273" y="7843"/>
                          </a:cubicBezTo>
                          <a:cubicBezTo>
                            <a:pt x="20636" y="8320"/>
                            <a:pt x="21441" y="7746"/>
                            <a:pt x="20921" y="8096"/>
                          </a:cubicBezTo>
                          <a:cubicBezTo>
                            <a:pt x="20600" y="8313"/>
                            <a:pt x="20279" y="8530"/>
                            <a:pt x="19954" y="8740"/>
                          </a:cubicBezTo>
                          <a:cubicBezTo>
                            <a:pt x="19360" y="9122"/>
                            <a:pt x="18757" y="9488"/>
                            <a:pt x="18144" y="9839"/>
                          </a:cubicBezTo>
                          <a:cubicBezTo>
                            <a:pt x="16740" y="10643"/>
                            <a:pt x="15283" y="11352"/>
                            <a:pt x="13783" y="11961"/>
                          </a:cubicBezTo>
                          <a:cubicBezTo>
                            <a:pt x="13573" y="12045"/>
                            <a:pt x="13364" y="12127"/>
                            <a:pt x="13153" y="12208"/>
                          </a:cubicBezTo>
                          <a:cubicBezTo>
                            <a:pt x="13408" y="12115"/>
                            <a:pt x="13348" y="12135"/>
                            <a:pt x="12975" y="12268"/>
                          </a:cubicBezTo>
                          <a:cubicBezTo>
                            <a:pt x="12648" y="12381"/>
                            <a:pt x="12319" y="12489"/>
                            <a:pt x="11988" y="12593"/>
                          </a:cubicBezTo>
                          <a:cubicBezTo>
                            <a:pt x="11083" y="12875"/>
                            <a:pt x="10167" y="13116"/>
                            <a:pt x="9240" y="13315"/>
                          </a:cubicBezTo>
                          <a:cubicBezTo>
                            <a:pt x="7564" y="13690"/>
                            <a:pt x="5853" y="13888"/>
                            <a:pt x="4136" y="13904"/>
                          </a:cubicBezTo>
                          <a:cubicBezTo>
                            <a:pt x="2368" y="13863"/>
                            <a:pt x="881" y="15221"/>
                            <a:pt x="760" y="16986"/>
                          </a:cubicBezTo>
                          <a:cubicBezTo>
                            <a:pt x="695" y="18764"/>
                            <a:pt x="2066" y="20267"/>
                            <a:pt x="3842" y="20363"/>
                          </a:cubicBezTo>
                          <a:cubicBezTo>
                            <a:pt x="15306" y="19938"/>
                            <a:pt x="26010" y="14517"/>
                            <a:pt x="33140" y="5527"/>
                          </a:cubicBezTo>
                          <a:cubicBezTo>
                            <a:pt x="34096" y="4025"/>
                            <a:pt x="33670" y="2034"/>
                            <a:pt x="32184" y="1055"/>
                          </a:cubicBezTo>
                          <a:cubicBezTo>
                            <a:pt x="30678" y="124"/>
                            <a:pt x="28707" y="547"/>
                            <a:pt x="27715" y="2012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9" name="Google Shape;3209;p46"/>
                    <p:cNvSpPr/>
                    <p:nvPr/>
                  </p:nvSpPr>
                  <p:spPr>
                    <a:xfrm>
                      <a:off x="9085170" y="4165793"/>
                      <a:ext cx="17745" cy="293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745" h="29372" extrusionOk="0">
                          <a:moveTo>
                            <a:pt x="1130" y="5300"/>
                          </a:moveTo>
                          <a:cubicBezTo>
                            <a:pt x="4529" y="11489"/>
                            <a:pt x="7930" y="17721"/>
                            <a:pt x="10881" y="24138"/>
                          </a:cubicBezTo>
                          <a:cubicBezTo>
                            <a:pt x="11259" y="24958"/>
                            <a:pt x="11609" y="25785"/>
                            <a:pt x="11953" y="26619"/>
                          </a:cubicBezTo>
                          <a:cubicBezTo>
                            <a:pt x="12215" y="27258"/>
                            <a:pt x="11757" y="25970"/>
                            <a:pt x="11870" y="26395"/>
                          </a:cubicBezTo>
                          <a:cubicBezTo>
                            <a:pt x="11905" y="26525"/>
                            <a:pt x="11958" y="26652"/>
                            <a:pt x="11996" y="26781"/>
                          </a:cubicBezTo>
                          <a:cubicBezTo>
                            <a:pt x="12062" y="26989"/>
                            <a:pt x="12108" y="27203"/>
                            <a:pt x="12134" y="27420"/>
                          </a:cubicBezTo>
                          <a:cubicBezTo>
                            <a:pt x="12539" y="29154"/>
                            <a:pt x="14263" y="30241"/>
                            <a:pt x="16002" y="29857"/>
                          </a:cubicBezTo>
                          <a:cubicBezTo>
                            <a:pt x="17714" y="29421"/>
                            <a:pt x="18785" y="27720"/>
                            <a:pt x="18438" y="25987"/>
                          </a:cubicBezTo>
                          <a:cubicBezTo>
                            <a:pt x="18170" y="24599"/>
                            <a:pt x="17687" y="23261"/>
                            <a:pt x="17007" y="22021"/>
                          </a:cubicBezTo>
                          <a:cubicBezTo>
                            <a:pt x="16163" y="20117"/>
                            <a:pt x="15238" y="18248"/>
                            <a:pt x="14301" y="16388"/>
                          </a:cubicBezTo>
                          <a:cubicBezTo>
                            <a:pt x="12352" y="12521"/>
                            <a:pt x="10321" y="8693"/>
                            <a:pt x="8261" y="4883"/>
                          </a:cubicBezTo>
                          <a:cubicBezTo>
                            <a:pt x="7795" y="4019"/>
                            <a:pt x="7325" y="3157"/>
                            <a:pt x="6853" y="2295"/>
                          </a:cubicBezTo>
                          <a:cubicBezTo>
                            <a:pt x="6025" y="713"/>
                            <a:pt x="4072" y="103"/>
                            <a:pt x="2491" y="931"/>
                          </a:cubicBezTo>
                          <a:cubicBezTo>
                            <a:pt x="910" y="1759"/>
                            <a:pt x="300" y="3713"/>
                            <a:pt x="1128" y="5295"/>
                          </a:cubicBezTo>
                          <a:cubicBezTo>
                            <a:pt x="1129" y="5296"/>
                            <a:pt x="1130" y="5298"/>
                            <a:pt x="1131" y="530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0" name="Google Shape;3210;p46"/>
                <p:cNvGrpSpPr/>
                <p:nvPr/>
              </p:nvGrpSpPr>
              <p:grpSpPr>
                <a:xfrm>
                  <a:off x="11641193" y="3470238"/>
                  <a:ext cx="88877" cy="79366"/>
                  <a:chOff x="9076872" y="4165793"/>
                  <a:chExt cx="32892" cy="29372"/>
                </a:xfrm>
              </p:grpSpPr>
              <p:sp>
                <p:nvSpPr>
                  <p:cNvPr id="3211" name="Google Shape;3211;p46"/>
                  <p:cNvSpPr/>
                  <p:nvPr/>
                </p:nvSpPr>
                <p:spPr>
                  <a:xfrm>
                    <a:off x="9076872" y="4168665"/>
                    <a:ext cx="32892" cy="198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92" h="19802" extrusionOk="0">
                        <a:moveTo>
                          <a:pt x="27715" y="2012"/>
                        </a:moveTo>
                        <a:cubicBezTo>
                          <a:pt x="27189" y="2678"/>
                          <a:pt x="28357" y="1299"/>
                          <a:pt x="27733" y="1995"/>
                        </a:cubicBezTo>
                        <a:cubicBezTo>
                          <a:pt x="27280" y="2498"/>
                          <a:pt x="26823" y="2996"/>
                          <a:pt x="26346" y="3478"/>
                        </a:cubicBezTo>
                        <a:cubicBezTo>
                          <a:pt x="24764" y="5056"/>
                          <a:pt x="23069" y="6515"/>
                          <a:pt x="21273" y="7843"/>
                        </a:cubicBezTo>
                        <a:cubicBezTo>
                          <a:pt x="20636" y="8320"/>
                          <a:pt x="21441" y="7746"/>
                          <a:pt x="20921" y="8096"/>
                        </a:cubicBezTo>
                        <a:cubicBezTo>
                          <a:pt x="20600" y="8313"/>
                          <a:pt x="20279" y="8530"/>
                          <a:pt x="19954" y="8740"/>
                        </a:cubicBezTo>
                        <a:cubicBezTo>
                          <a:pt x="19360" y="9122"/>
                          <a:pt x="18757" y="9488"/>
                          <a:pt x="18144" y="9839"/>
                        </a:cubicBezTo>
                        <a:cubicBezTo>
                          <a:pt x="16740" y="10643"/>
                          <a:pt x="15283" y="11352"/>
                          <a:pt x="13783" y="11961"/>
                        </a:cubicBezTo>
                        <a:cubicBezTo>
                          <a:pt x="13573" y="12045"/>
                          <a:pt x="13364" y="12127"/>
                          <a:pt x="13153" y="12208"/>
                        </a:cubicBezTo>
                        <a:cubicBezTo>
                          <a:pt x="13408" y="12115"/>
                          <a:pt x="13348" y="12135"/>
                          <a:pt x="12975" y="12268"/>
                        </a:cubicBezTo>
                        <a:cubicBezTo>
                          <a:pt x="12648" y="12381"/>
                          <a:pt x="12319" y="12489"/>
                          <a:pt x="11988" y="12593"/>
                        </a:cubicBezTo>
                        <a:cubicBezTo>
                          <a:pt x="11083" y="12875"/>
                          <a:pt x="10167" y="13116"/>
                          <a:pt x="9240" y="13315"/>
                        </a:cubicBezTo>
                        <a:cubicBezTo>
                          <a:pt x="7564" y="13690"/>
                          <a:pt x="5853" y="13888"/>
                          <a:pt x="4136" y="13904"/>
                        </a:cubicBezTo>
                        <a:cubicBezTo>
                          <a:pt x="2368" y="13863"/>
                          <a:pt x="881" y="15221"/>
                          <a:pt x="760" y="16986"/>
                        </a:cubicBezTo>
                        <a:cubicBezTo>
                          <a:pt x="695" y="18764"/>
                          <a:pt x="2066" y="20267"/>
                          <a:pt x="3842" y="20363"/>
                        </a:cubicBezTo>
                        <a:cubicBezTo>
                          <a:pt x="15306" y="19938"/>
                          <a:pt x="26010" y="14517"/>
                          <a:pt x="33140" y="5527"/>
                        </a:cubicBezTo>
                        <a:cubicBezTo>
                          <a:pt x="34096" y="4025"/>
                          <a:pt x="33670" y="2034"/>
                          <a:pt x="32184" y="1055"/>
                        </a:cubicBezTo>
                        <a:cubicBezTo>
                          <a:pt x="30678" y="124"/>
                          <a:pt x="28707" y="547"/>
                          <a:pt x="27715" y="201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2" name="Google Shape;3212;p46"/>
                  <p:cNvSpPr/>
                  <p:nvPr/>
                </p:nvSpPr>
                <p:spPr>
                  <a:xfrm>
                    <a:off x="9085170" y="4165793"/>
                    <a:ext cx="17745" cy="293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745" h="29372" extrusionOk="0">
                        <a:moveTo>
                          <a:pt x="1130" y="5300"/>
                        </a:moveTo>
                        <a:cubicBezTo>
                          <a:pt x="4529" y="11489"/>
                          <a:pt x="7930" y="17721"/>
                          <a:pt x="10881" y="24138"/>
                        </a:cubicBezTo>
                        <a:cubicBezTo>
                          <a:pt x="11259" y="24958"/>
                          <a:pt x="11609" y="25785"/>
                          <a:pt x="11953" y="26619"/>
                        </a:cubicBezTo>
                        <a:cubicBezTo>
                          <a:pt x="12215" y="27258"/>
                          <a:pt x="11757" y="25970"/>
                          <a:pt x="11870" y="26395"/>
                        </a:cubicBezTo>
                        <a:cubicBezTo>
                          <a:pt x="11905" y="26525"/>
                          <a:pt x="11958" y="26652"/>
                          <a:pt x="11996" y="26781"/>
                        </a:cubicBezTo>
                        <a:cubicBezTo>
                          <a:pt x="12062" y="26989"/>
                          <a:pt x="12108" y="27203"/>
                          <a:pt x="12134" y="27420"/>
                        </a:cubicBezTo>
                        <a:cubicBezTo>
                          <a:pt x="12539" y="29154"/>
                          <a:pt x="14263" y="30241"/>
                          <a:pt x="16002" y="29857"/>
                        </a:cubicBezTo>
                        <a:cubicBezTo>
                          <a:pt x="17714" y="29421"/>
                          <a:pt x="18785" y="27720"/>
                          <a:pt x="18438" y="25987"/>
                        </a:cubicBezTo>
                        <a:cubicBezTo>
                          <a:pt x="18170" y="24599"/>
                          <a:pt x="17687" y="23261"/>
                          <a:pt x="17007" y="22021"/>
                        </a:cubicBezTo>
                        <a:cubicBezTo>
                          <a:pt x="16163" y="20117"/>
                          <a:pt x="15238" y="18248"/>
                          <a:pt x="14301" y="16388"/>
                        </a:cubicBezTo>
                        <a:cubicBezTo>
                          <a:pt x="12352" y="12521"/>
                          <a:pt x="10321" y="8693"/>
                          <a:pt x="8261" y="4883"/>
                        </a:cubicBezTo>
                        <a:cubicBezTo>
                          <a:pt x="7795" y="4019"/>
                          <a:pt x="7325" y="3157"/>
                          <a:pt x="6853" y="2295"/>
                        </a:cubicBezTo>
                        <a:cubicBezTo>
                          <a:pt x="6025" y="713"/>
                          <a:pt x="4072" y="103"/>
                          <a:pt x="2491" y="931"/>
                        </a:cubicBezTo>
                        <a:cubicBezTo>
                          <a:pt x="910" y="1759"/>
                          <a:pt x="300" y="3713"/>
                          <a:pt x="1128" y="5295"/>
                        </a:cubicBezTo>
                        <a:cubicBezTo>
                          <a:pt x="1129" y="5296"/>
                          <a:pt x="1130" y="5298"/>
                          <a:pt x="1131" y="53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213" name="Google Shape;3213;p46"/>
                <p:cNvSpPr/>
                <p:nvPr/>
              </p:nvSpPr>
              <p:spPr>
                <a:xfrm>
                  <a:off x="11364644" y="3240165"/>
                  <a:ext cx="357997" cy="3233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69" h="119640" extrusionOk="0">
                      <a:moveTo>
                        <a:pt x="37817" y="2081"/>
                      </a:moveTo>
                      <a:cubicBezTo>
                        <a:pt x="74497" y="-6403"/>
                        <a:pt x="113619" y="22081"/>
                        <a:pt x="133227" y="51524"/>
                      </a:cubicBezTo>
                      <a:cubicBezTo>
                        <a:pt x="100484" y="33631"/>
                        <a:pt x="60011" y="18804"/>
                        <a:pt x="42701" y="41554"/>
                      </a:cubicBezTo>
                      <a:cubicBezTo>
                        <a:pt x="24725" y="65165"/>
                        <a:pt x="43536" y="97179"/>
                        <a:pt x="62822" y="120202"/>
                      </a:cubicBezTo>
                      <a:cubicBezTo>
                        <a:pt x="30544" y="105054"/>
                        <a:pt x="6015" y="65014"/>
                        <a:pt x="4694" y="61472"/>
                      </a:cubicBezTo>
                      <a:cubicBezTo>
                        <a:pt x="4694" y="61472"/>
                        <a:pt x="-16077" y="14467"/>
                        <a:pt x="37817" y="2081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214" name="Google Shape;3214;p46"/>
                <p:cNvGrpSpPr/>
                <p:nvPr/>
              </p:nvGrpSpPr>
              <p:grpSpPr>
                <a:xfrm>
                  <a:off x="11408783" y="3292689"/>
                  <a:ext cx="301898" cy="248915"/>
                  <a:chOff x="8990861" y="4100085"/>
                  <a:chExt cx="111727" cy="92119"/>
                </a:xfrm>
              </p:grpSpPr>
              <p:sp>
                <p:nvSpPr>
                  <p:cNvPr id="3215" name="Google Shape;3215;p46"/>
                  <p:cNvSpPr/>
                  <p:nvPr/>
                </p:nvSpPr>
                <p:spPr>
                  <a:xfrm>
                    <a:off x="9023591" y="4150218"/>
                    <a:ext cx="23420" cy="419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20" h="41986" extrusionOk="0">
                        <a:moveTo>
                          <a:pt x="18860" y="41692"/>
                        </a:moveTo>
                        <a:cubicBezTo>
                          <a:pt x="20138" y="42881"/>
                          <a:pt x="22133" y="42825"/>
                          <a:pt x="23342" y="41566"/>
                        </a:cubicBezTo>
                        <a:cubicBezTo>
                          <a:pt x="24504" y="40278"/>
                          <a:pt x="24449" y="38303"/>
                          <a:pt x="23216" y="37083"/>
                        </a:cubicBezTo>
                        <a:cubicBezTo>
                          <a:pt x="15052" y="27686"/>
                          <a:pt x="6033" y="16979"/>
                          <a:pt x="7218" y="3682"/>
                        </a:cubicBezTo>
                        <a:cubicBezTo>
                          <a:pt x="7179" y="1936"/>
                          <a:pt x="5744" y="546"/>
                          <a:pt x="3999" y="562"/>
                        </a:cubicBezTo>
                        <a:cubicBezTo>
                          <a:pt x="2265" y="627"/>
                          <a:pt x="890" y="2046"/>
                          <a:pt x="879" y="3781"/>
                        </a:cubicBezTo>
                        <a:cubicBezTo>
                          <a:pt x="-463" y="18808"/>
                          <a:pt x="9638" y="31077"/>
                          <a:pt x="18860" y="4169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6" name="Google Shape;3216;p46"/>
                  <p:cNvSpPr/>
                  <p:nvPr/>
                </p:nvSpPr>
                <p:spPr>
                  <a:xfrm>
                    <a:off x="9073070" y="4128549"/>
                    <a:ext cx="29518" cy="13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18" h="13181" extrusionOk="0">
                        <a:moveTo>
                          <a:pt x="3978" y="6993"/>
                        </a:moveTo>
                        <a:cubicBezTo>
                          <a:pt x="11450" y="6366"/>
                          <a:pt x="18897" y="8470"/>
                          <a:pt x="24938" y="12914"/>
                        </a:cubicBezTo>
                        <a:cubicBezTo>
                          <a:pt x="26229" y="14066"/>
                          <a:pt x="28194" y="14011"/>
                          <a:pt x="29419" y="12789"/>
                        </a:cubicBezTo>
                        <a:cubicBezTo>
                          <a:pt x="30610" y="11511"/>
                          <a:pt x="30554" y="9514"/>
                          <a:pt x="29293" y="8306"/>
                        </a:cubicBezTo>
                        <a:cubicBezTo>
                          <a:pt x="22037" y="2743"/>
                          <a:pt x="13000" y="20"/>
                          <a:pt x="3879" y="651"/>
                        </a:cubicBezTo>
                        <a:cubicBezTo>
                          <a:pt x="2146" y="718"/>
                          <a:pt x="772" y="2136"/>
                          <a:pt x="758" y="3871"/>
                        </a:cubicBezTo>
                        <a:cubicBezTo>
                          <a:pt x="802" y="5615"/>
                          <a:pt x="2234" y="7003"/>
                          <a:pt x="3978" y="69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7" name="Google Shape;3217;p46"/>
                  <p:cNvSpPr/>
                  <p:nvPr/>
                </p:nvSpPr>
                <p:spPr>
                  <a:xfrm>
                    <a:off x="9038092" y="4121532"/>
                    <a:ext cx="22506" cy="100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06" h="10076" extrusionOk="0">
                        <a:moveTo>
                          <a:pt x="1222" y="9158"/>
                        </a:moveTo>
                        <a:cubicBezTo>
                          <a:pt x="2166" y="10616"/>
                          <a:pt x="4091" y="11071"/>
                          <a:pt x="5586" y="10188"/>
                        </a:cubicBezTo>
                        <a:cubicBezTo>
                          <a:pt x="6197" y="9843"/>
                          <a:pt x="6816" y="9515"/>
                          <a:pt x="7450" y="9215"/>
                        </a:cubicBezTo>
                        <a:cubicBezTo>
                          <a:pt x="7547" y="9167"/>
                          <a:pt x="7647" y="9121"/>
                          <a:pt x="7744" y="9075"/>
                        </a:cubicBezTo>
                        <a:lnTo>
                          <a:pt x="7825" y="9042"/>
                        </a:lnTo>
                        <a:cubicBezTo>
                          <a:pt x="8171" y="8901"/>
                          <a:pt x="8516" y="8758"/>
                          <a:pt x="8866" y="8626"/>
                        </a:cubicBezTo>
                        <a:cubicBezTo>
                          <a:pt x="10092" y="8164"/>
                          <a:pt x="11347" y="7785"/>
                          <a:pt x="12624" y="7492"/>
                        </a:cubicBezTo>
                        <a:cubicBezTo>
                          <a:pt x="13203" y="7359"/>
                          <a:pt x="13787" y="7250"/>
                          <a:pt x="14374" y="7153"/>
                        </a:cubicBezTo>
                        <a:cubicBezTo>
                          <a:pt x="14521" y="7137"/>
                          <a:pt x="15015" y="7069"/>
                          <a:pt x="15102" y="7061"/>
                        </a:cubicBezTo>
                        <a:cubicBezTo>
                          <a:pt x="15380" y="7029"/>
                          <a:pt x="15659" y="7003"/>
                          <a:pt x="15939" y="6981"/>
                        </a:cubicBezTo>
                        <a:cubicBezTo>
                          <a:pt x="17338" y="6871"/>
                          <a:pt x="18743" y="6863"/>
                          <a:pt x="20143" y="6956"/>
                        </a:cubicBezTo>
                        <a:cubicBezTo>
                          <a:pt x="21890" y="6920"/>
                          <a:pt x="23283" y="5483"/>
                          <a:pt x="23265" y="3734"/>
                        </a:cubicBezTo>
                        <a:cubicBezTo>
                          <a:pt x="23194" y="2002"/>
                          <a:pt x="21778" y="629"/>
                          <a:pt x="20045" y="613"/>
                        </a:cubicBezTo>
                        <a:cubicBezTo>
                          <a:pt x="13835" y="261"/>
                          <a:pt x="7656" y="1712"/>
                          <a:pt x="2252" y="4791"/>
                        </a:cubicBezTo>
                        <a:cubicBezTo>
                          <a:pt x="775" y="5722"/>
                          <a:pt x="317" y="7665"/>
                          <a:pt x="1222" y="915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8" name="Google Shape;3218;p46"/>
                  <p:cNvSpPr/>
                  <p:nvPr/>
                </p:nvSpPr>
                <p:spPr>
                  <a:xfrm>
                    <a:off x="9035992" y="4100498"/>
                    <a:ext cx="28292" cy="85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92" h="8595" extrusionOk="0">
                        <a:moveTo>
                          <a:pt x="881" y="5443"/>
                        </a:moveTo>
                        <a:cubicBezTo>
                          <a:pt x="1402" y="7100"/>
                          <a:pt x="3137" y="8050"/>
                          <a:pt x="4812" y="7595"/>
                        </a:cubicBezTo>
                        <a:cubicBezTo>
                          <a:pt x="11595" y="6290"/>
                          <a:pt x="18602" y="6798"/>
                          <a:pt x="25125" y="9068"/>
                        </a:cubicBezTo>
                        <a:cubicBezTo>
                          <a:pt x="26822" y="9476"/>
                          <a:pt x="28532" y="8449"/>
                          <a:pt x="28970" y="6759"/>
                        </a:cubicBezTo>
                        <a:cubicBezTo>
                          <a:pt x="29356" y="5065"/>
                          <a:pt x="28337" y="3369"/>
                          <a:pt x="26660" y="2914"/>
                        </a:cubicBezTo>
                        <a:cubicBezTo>
                          <a:pt x="19048" y="361"/>
                          <a:pt x="10894" y="-124"/>
                          <a:pt x="3032" y="1508"/>
                        </a:cubicBezTo>
                        <a:cubicBezTo>
                          <a:pt x="1361" y="2012"/>
                          <a:pt x="404" y="3764"/>
                          <a:pt x="881" y="54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9" name="Google Shape;3219;p46"/>
                  <p:cNvSpPr/>
                  <p:nvPr/>
                </p:nvSpPr>
                <p:spPr>
                  <a:xfrm>
                    <a:off x="9011430" y="4100085"/>
                    <a:ext cx="14865" cy="113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65" h="11389" extrusionOk="0">
                        <a:moveTo>
                          <a:pt x="1226" y="10440"/>
                        </a:moveTo>
                        <a:cubicBezTo>
                          <a:pt x="1664" y="11140"/>
                          <a:pt x="2356" y="11645"/>
                          <a:pt x="3156" y="11849"/>
                        </a:cubicBezTo>
                        <a:cubicBezTo>
                          <a:pt x="3985" y="12068"/>
                          <a:pt x="4867" y="11930"/>
                          <a:pt x="5590" y="11470"/>
                        </a:cubicBezTo>
                        <a:cubicBezTo>
                          <a:pt x="7974" y="9603"/>
                          <a:pt x="10574" y="8030"/>
                          <a:pt x="13336" y="6788"/>
                        </a:cubicBezTo>
                        <a:lnTo>
                          <a:pt x="13343" y="6784"/>
                        </a:lnTo>
                        <a:lnTo>
                          <a:pt x="13373" y="6768"/>
                        </a:lnTo>
                        <a:lnTo>
                          <a:pt x="13439" y="6733"/>
                        </a:lnTo>
                        <a:lnTo>
                          <a:pt x="13425" y="6741"/>
                        </a:lnTo>
                        <a:cubicBezTo>
                          <a:pt x="14183" y="6478"/>
                          <a:pt x="14825" y="5955"/>
                          <a:pt x="15234" y="5264"/>
                        </a:cubicBezTo>
                        <a:cubicBezTo>
                          <a:pt x="16075" y="3727"/>
                          <a:pt x="15511" y="1800"/>
                          <a:pt x="13975" y="959"/>
                        </a:cubicBezTo>
                        <a:cubicBezTo>
                          <a:pt x="13975" y="959"/>
                          <a:pt x="13975" y="959"/>
                          <a:pt x="13975" y="959"/>
                        </a:cubicBezTo>
                        <a:cubicBezTo>
                          <a:pt x="13241" y="544"/>
                          <a:pt x="12369" y="449"/>
                          <a:pt x="11563" y="697"/>
                        </a:cubicBezTo>
                        <a:cubicBezTo>
                          <a:pt x="8236" y="2068"/>
                          <a:pt x="5106" y="3876"/>
                          <a:pt x="2256" y="6074"/>
                        </a:cubicBezTo>
                        <a:cubicBezTo>
                          <a:pt x="1573" y="6530"/>
                          <a:pt x="1074" y="7215"/>
                          <a:pt x="848" y="8006"/>
                        </a:cubicBezTo>
                        <a:cubicBezTo>
                          <a:pt x="648" y="8836"/>
                          <a:pt x="784" y="9710"/>
                          <a:pt x="1226" y="1044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0" name="Google Shape;3220;p46"/>
                  <p:cNvSpPr/>
                  <p:nvPr/>
                </p:nvSpPr>
                <p:spPr>
                  <a:xfrm>
                    <a:off x="8990861" y="4128764"/>
                    <a:ext cx="7659" cy="20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9" h="20047" extrusionOk="0">
                        <a:moveTo>
                          <a:pt x="2208" y="18337"/>
                        </a:moveTo>
                        <a:cubicBezTo>
                          <a:pt x="2705" y="20016"/>
                          <a:pt x="4468" y="20975"/>
                          <a:pt x="6147" y="20477"/>
                        </a:cubicBezTo>
                        <a:cubicBezTo>
                          <a:pt x="7818" y="19983"/>
                          <a:pt x="8776" y="18231"/>
                          <a:pt x="8292" y="16556"/>
                        </a:cubicBezTo>
                        <a:cubicBezTo>
                          <a:pt x="7934" y="15455"/>
                          <a:pt x="7644" y="14332"/>
                          <a:pt x="7426" y="13194"/>
                        </a:cubicBezTo>
                        <a:cubicBezTo>
                          <a:pt x="7382" y="12960"/>
                          <a:pt x="7323" y="12721"/>
                          <a:pt x="7301" y="12486"/>
                        </a:cubicBezTo>
                        <a:lnTo>
                          <a:pt x="7285" y="12318"/>
                        </a:lnTo>
                        <a:cubicBezTo>
                          <a:pt x="7214" y="11744"/>
                          <a:pt x="7160" y="11167"/>
                          <a:pt x="7127" y="10589"/>
                        </a:cubicBezTo>
                        <a:cubicBezTo>
                          <a:pt x="7063" y="9515"/>
                          <a:pt x="7063" y="8438"/>
                          <a:pt x="7128" y="7363"/>
                        </a:cubicBezTo>
                        <a:cubicBezTo>
                          <a:pt x="7144" y="7074"/>
                          <a:pt x="7167" y="6785"/>
                          <a:pt x="7194" y="6496"/>
                        </a:cubicBezTo>
                        <a:lnTo>
                          <a:pt x="7215" y="6273"/>
                        </a:lnTo>
                        <a:lnTo>
                          <a:pt x="7224" y="6205"/>
                        </a:lnTo>
                        <a:cubicBezTo>
                          <a:pt x="7308" y="5630"/>
                          <a:pt x="7399" y="5059"/>
                          <a:pt x="7512" y="4490"/>
                        </a:cubicBezTo>
                        <a:cubicBezTo>
                          <a:pt x="7929" y="2789"/>
                          <a:pt x="6890" y="1072"/>
                          <a:pt x="5190" y="654"/>
                        </a:cubicBezTo>
                        <a:cubicBezTo>
                          <a:pt x="3497" y="238"/>
                          <a:pt x="1786" y="1267"/>
                          <a:pt x="1360" y="2957"/>
                        </a:cubicBezTo>
                        <a:cubicBezTo>
                          <a:pt x="332" y="8072"/>
                          <a:pt x="625" y="13365"/>
                          <a:pt x="2208" y="1833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21" name="Google Shape;3221;p46"/>
              <p:cNvGrpSpPr/>
              <p:nvPr/>
            </p:nvGrpSpPr>
            <p:grpSpPr>
              <a:xfrm>
                <a:off x="10302851" y="2288356"/>
                <a:ext cx="343602" cy="393403"/>
                <a:chOff x="10302851" y="2288356"/>
                <a:chExt cx="343602" cy="393403"/>
              </a:xfrm>
            </p:grpSpPr>
            <p:grpSp>
              <p:nvGrpSpPr>
                <p:cNvPr id="3222" name="Google Shape;3222;p46"/>
                <p:cNvGrpSpPr/>
                <p:nvPr/>
              </p:nvGrpSpPr>
              <p:grpSpPr>
                <a:xfrm>
                  <a:off x="10302851" y="2288356"/>
                  <a:ext cx="343602" cy="393339"/>
                  <a:chOff x="8581575" y="3728399"/>
                  <a:chExt cx="127161" cy="145568"/>
                </a:xfrm>
              </p:grpSpPr>
              <p:sp>
                <p:nvSpPr>
                  <p:cNvPr id="3223" name="Google Shape;3223;p46"/>
                  <p:cNvSpPr/>
                  <p:nvPr/>
                </p:nvSpPr>
                <p:spPr>
                  <a:xfrm>
                    <a:off x="8581575" y="3728399"/>
                    <a:ext cx="127161" cy="1455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7161" h="145568" extrusionOk="0">
                        <a:moveTo>
                          <a:pt x="61632" y="142185"/>
                        </a:moveTo>
                        <a:cubicBezTo>
                          <a:pt x="61632" y="142185"/>
                          <a:pt x="14665" y="162989"/>
                          <a:pt x="2261" y="109047"/>
                        </a:cubicBezTo>
                        <a:cubicBezTo>
                          <a:pt x="-10143" y="55104"/>
                          <a:pt x="57350" y="-4147"/>
                          <a:pt x="90091" y="858"/>
                        </a:cubicBezTo>
                        <a:cubicBezTo>
                          <a:pt x="122832" y="5863"/>
                          <a:pt x="134952" y="38090"/>
                          <a:pt x="123971" y="74787"/>
                        </a:cubicBezTo>
                        <a:cubicBezTo>
                          <a:pt x="112990" y="111485"/>
                          <a:pt x="65520" y="140786"/>
                          <a:pt x="61632" y="142185"/>
                        </a:cubicBezTo>
                        <a:close/>
                      </a:path>
                    </a:pathLst>
                  </a:custGeom>
                  <a:solidFill>
                    <a:srgbClr val="A05A4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3224" name="Google Shape;3224;p46"/>
                  <p:cNvGrpSpPr/>
                  <p:nvPr/>
                </p:nvGrpSpPr>
                <p:grpSpPr>
                  <a:xfrm>
                    <a:off x="8666692" y="3738683"/>
                    <a:ext cx="29361" cy="32904"/>
                    <a:chOff x="8666692" y="3738683"/>
                    <a:chExt cx="29361" cy="32904"/>
                  </a:xfrm>
                </p:grpSpPr>
                <p:sp>
                  <p:nvSpPr>
                    <p:cNvPr id="3225" name="Google Shape;3225;p46"/>
                    <p:cNvSpPr/>
                    <p:nvPr/>
                  </p:nvSpPr>
                  <p:spPr>
                    <a:xfrm>
                      <a:off x="8669563" y="3738683"/>
                      <a:ext cx="19794" cy="329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794" h="32904" extrusionOk="0">
                          <a:moveTo>
                            <a:pt x="2208" y="6500"/>
                          </a:moveTo>
                          <a:cubicBezTo>
                            <a:pt x="2874" y="7026"/>
                            <a:pt x="1495" y="5858"/>
                            <a:pt x="2190" y="6482"/>
                          </a:cubicBezTo>
                          <a:cubicBezTo>
                            <a:pt x="2694" y="6935"/>
                            <a:pt x="3191" y="7392"/>
                            <a:pt x="3673" y="7869"/>
                          </a:cubicBezTo>
                          <a:cubicBezTo>
                            <a:pt x="5250" y="9451"/>
                            <a:pt x="6708" y="11148"/>
                            <a:pt x="8036" y="12944"/>
                          </a:cubicBezTo>
                          <a:cubicBezTo>
                            <a:pt x="8515" y="13581"/>
                            <a:pt x="7940" y="12776"/>
                            <a:pt x="8290" y="13296"/>
                          </a:cubicBezTo>
                          <a:cubicBezTo>
                            <a:pt x="8506" y="13617"/>
                            <a:pt x="8723" y="13938"/>
                            <a:pt x="8933" y="14264"/>
                          </a:cubicBezTo>
                          <a:cubicBezTo>
                            <a:pt x="9315" y="14857"/>
                            <a:pt x="9681" y="15460"/>
                            <a:pt x="10032" y="16074"/>
                          </a:cubicBezTo>
                          <a:cubicBezTo>
                            <a:pt x="10836" y="17479"/>
                            <a:pt x="11545" y="18937"/>
                            <a:pt x="12153" y="20437"/>
                          </a:cubicBezTo>
                          <a:cubicBezTo>
                            <a:pt x="12237" y="20647"/>
                            <a:pt x="12319" y="20856"/>
                            <a:pt x="12399" y="21067"/>
                          </a:cubicBezTo>
                          <a:cubicBezTo>
                            <a:pt x="12307" y="20813"/>
                            <a:pt x="12327" y="20872"/>
                            <a:pt x="12460" y="21245"/>
                          </a:cubicBezTo>
                          <a:cubicBezTo>
                            <a:pt x="12573" y="21572"/>
                            <a:pt x="12681" y="21902"/>
                            <a:pt x="12784" y="22233"/>
                          </a:cubicBezTo>
                          <a:cubicBezTo>
                            <a:pt x="13067" y="23137"/>
                            <a:pt x="13308" y="24055"/>
                            <a:pt x="13506" y="24982"/>
                          </a:cubicBezTo>
                          <a:cubicBezTo>
                            <a:pt x="13882" y="26658"/>
                            <a:pt x="14079" y="28369"/>
                            <a:pt x="14095" y="30087"/>
                          </a:cubicBezTo>
                          <a:cubicBezTo>
                            <a:pt x="14054" y="31856"/>
                            <a:pt x="15412" y="33344"/>
                            <a:pt x="17177" y="33464"/>
                          </a:cubicBezTo>
                          <a:cubicBezTo>
                            <a:pt x="18954" y="33529"/>
                            <a:pt x="20456" y="32158"/>
                            <a:pt x="20553" y="30381"/>
                          </a:cubicBezTo>
                          <a:cubicBezTo>
                            <a:pt x="20127" y="18913"/>
                            <a:pt x="14708" y="8205"/>
                            <a:pt x="5722" y="1072"/>
                          </a:cubicBezTo>
                          <a:cubicBezTo>
                            <a:pt x="4221" y="116"/>
                            <a:pt x="2230" y="541"/>
                            <a:pt x="1252" y="2028"/>
                          </a:cubicBezTo>
                          <a:cubicBezTo>
                            <a:pt x="321" y="3534"/>
                            <a:pt x="743" y="5506"/>
                            <a:pt x="2208" y="650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6" name="Google Shape;3226;p46"/>
                    <p:cNvSpPr/>
                    <p:nvPr/>
                  </p:nvSpPr>
                  <p:spPr>
                    <a:xfrm>
                      <a:off x="8666692" y="3745536"/>
                      <a:ext cx="29361" cy="17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361" h="17750" extrusionOk="0">
                          <a:moveTo>
                            <a:pt x="5495" y="17940"/>
                          </a:moveTo>
                          <a:cubicBezTo>
                            <a:pt x="11682" y="14539"/>
                            <a:pt x="17911" y="11138"/>
                            <a:pt x="24326" y="8186"/>
                          </a:cubicBezTo>
                          <a:cubicBezTo>
                            <a:pt x="25145" y="7809"/>
                            <a:pt x="25973" y="7458"/>
                            <a:pt x="26807" y="7114"/>
                          </a:cubicBezTo>
                          <a:cubicBezTo>
                            <a:pt x="27446" y="6851"/>
                            <a:pt x="26157" y="7310"/>
                            <a:pt x="26583" y="7197"/>
                          </a:cubicBezTo>
                          <a:cubicBezTo>
                            <a:pt x="26713" y="7162"/>
                            <a:pt x="26839" y="7109"/>
                            <a:pt x="26969" y="7071"/>
                          </a:cubicBezTo>
                          <a:cubicBezTo>
                            <a:pt x="27177" y="7005"/>
                            <a:pt x="27390" y="6959"/>
                            <a:pt x="27606" y="6933"/>
                          </a:cubicBezTo>
                          <a:cubicBezTo>
                            <a:pt x="29341" y="6528"/>
                            <a:pt x="30427" y="4803"/>
                            <a:pt x="30043" y="3064"/>
                          </a:cubicBezTo>
                          <a:cubicBezTo>
                            <a:pt x="29608" y="1351"/>
                            <a:pt x="27907" y="280"/>
                            <a:pt x="26175" y="627"/>
                          </a:cubicBezTo>
                          <a:cubicBezTo>
                            <a:pt x="24787" y="895"/>
                            <a:pt x="23450" y="1378"/>
                            <a:pt x="22210" y="2058"/>
                          </a:cubicBezTo>
                          <a:cubicBezTo>
                            <a:pt x="20306" y="2902"/>
                            <a:pt x="18439" y="3828"/>
                            <a:pt x="16579" y="4765"/>
                          </a:cubicBezTo>
                          <a:cubicBezTo>
                            <a:pt x="12713" y="6715"/>
                            <a:pt x="8887" y="8746"/>
                            <a:pt x="5079" y="10806"/>
                          </a:cubicBezTo>
                          <a:cubicBezTo>
                            <a:pt x="4215" y="11273"/>
                            <a:pt x="3352" y="11743"/>
                            <a:pt x="2491" y="12215"/>
                          </a:cubicBezTo>
                          <a:cubicBezTo>
                            <a:pt x="910" y="13044"/>
                            <a:pt x="300" y="14997"/>
                            <a:pt x="1128" y="16579"/>
                          </a:cubicBezTo>
                          <a:cubicBezTo>
                            <a:pt x="1956" y="18160"/>
                            <a:pt x="3909" y="18771"/>
                            <a:pt x="5490" y="17943"/>
                          </a:cubicBezTo>
                          <a:cubicBezTo>
                            <a:pt x="5492" y="17942"/>
                            <a:pt x="5493" y="17941"/>
                            <a:pt x="5495" y="17940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27" name="Google Shape;3227;p46"/>
                <p:cNvGrpSpPr/>
                <p:nvPr/>
              </p:nvGrpSpPr>
              <p:grpSpPr>
                <a:xfrm>
                  <a:off x="10532846" y="2316144"/>
                  <a:ext cx="79336" cy="88910"/>
                  <a:chOff x="8666692" y="3738683"/>
                  <a:chExt cx="29361" cy="32904"/>
                </a:xfrm>
              </p:grpSpPr>
              <p:sp>
                <p:nvSpPr>
                  <p:cNvPr id="3228" name="Google Shape;3228;p46"/>
                  <p:cNvSpPr/>
                  <p:nvPr/>
                </p:nvSpPr>
                <p:spPr>
                  <a:xfrm>
                    <a:off x="8669563" y="3738683"/>
                    <a:ext cx="19794" cy="32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94" h="32904" extrusionOk="0">
                        <a:moveTo>
                          <a:pt x="2208" y="6500"/>
                        </a:moveTo>
                        <a:cubicBezTo>
                          <a:pt x="2874" y="7026"/>
                          <a:pt x="1495" y="5858"/>
                          <a:pt x="2190" y="6482"/>
                        </a:cubicBezTo>
                        <a:cubicBezTo>
                          <a:pt x="2694" y="6935"/>
                          <a:pt x="3191" y="7392"/>
                          <a:pt x="3673" y="7869"/>
                        </a:cubicBezTo>
                        <a:cubicBezTo>
                          <a:pt x="5250" y="9451"/>
                          <a:pt x="6708" y="11148"/>
                          <a:pt x="8036" y="12944"/>
                        </a:cubicBezTo>
                        <a:cubicBezTo>
                          <a:pt x="8515" y="13581"/>
                          <a:pt x="7940" y="12776"/>
                          <a:pt x="8290" y="13296"/>
                        </a:cubicBezTo>
                        <a:cubicBezTo>
                          <a:pt x="8506" y="13617"/>
                          <a:pt x="8723" y="13938"/>
                          <a:pt x="8933" y="14264"/>
                        </a:cubicBezTo>
                        <a:cubicBezTo>
                          <a:pt x="9315" y="14857"/>
                          <a:pt x="9681" y="15460"/>
                          <a:pt x="10032" y="16074"/>
                        </a:cubicBezTo>
                        <a:cubicBezTo>
                          <a:pt x="10836" y="17479"/>
                          <a:pt x="11545" y="18937"/>
                          <a:pt x="12153" y="20437"/>
                        </a:cubicBezTo>
                        <a:cubicBezTo>
                          <a:pt x="12237" y="20647"/>
                          <a:pt x="12319" y="20856"/>
                          <a:pt x="12399" y="21067"/>
                        </a:cubicBezTo>
                        <a:cubicBezTo>
                          <a:pt x="12307" y="20813"/>
                          <a:pt x="12327" y="20872"/>
                          <a:pt x="12460" y="21245"/>
                        </a:cubicBezTo>
                        <a:cubicBezTo>
                          <a:pt x="12573" y="21572"/>
                          <a:pt x="12681" y="21902"/>
                          <a:pt x="12784" y="22233"/>
                        </a:cubicBezTo>
                        <a:cubicBezTo>
                          <a:pt x="13067" y="23137"/>
                          <a:pt x="13308" y="24055"/>
                          <a:pt x="13506" y="24982"/>
                        </a:cubicBezTo>
                        <a:cubicBezTo>
                          <a:pt x="13882" y="26658"/>
                          <a:pt x="14079" y="28369"/>
                          <a:pt x="14095" y="30087"/>
                        </a:cubicBezTo>
                        <a:cubicBezTo>
                          <a:pt x="14054" y="31856"/>
                          <a:pt x="15412" y="33344"/>
                          <a:pt x="17177" y="33464"/>
                        </a:cubicBezTo>
                        <a:cubicBezTo>
                          <a:pt x="18954" y="33529"/>
                          <a:pt x="20456" y="32158"/>
                          <a:pt x="20553" y="30381"/>
                        </a:cubicBezTo>
                        <a:cubicBezTo>
                          <a:pt x="20127" y="18913"/>
                          <a:pt x="14708" y="8205"/>
                          <a:pt x="5722" y="1072"/>
                        </a:cubicBezTo>
                        <a:cubicBezTo>
                          <a:pt x="4221" y="116"/>
                          <a:pt x="2230" y="541"/>
                          <a:pt x="1252" y="2028"/>
                        </a:cubicBezTo>
                        <a:cubicBezTo>
                          <a:pt x="321" y="3534"/>
                          <a:pt x="743" y="5506"/>
                          <a:pt x="2208" y="650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29" name="Google Shape;3229;p46"/>
                  <p:cNvSpPr/>
                  <p:nvPr/>
                </p:nvSpPr>
                <p:spPr>
                  <a:xfrm>
                    <a:off x="8666692" y="3745536"/>
                    <a:ext cx="29361" cy="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361" h="17750" extrusionOk="0">
                        <a:moveTo>
                          <a:pt x="5495" y="17940"/>
                        </a:moveTo>
                        <a:cubicBezTo>
                          <a:pt x="11682" y="14539"/>
                          <a:pt x="17911" y="11138"/>
                          <a:pt x="24326" y="8186"/>
                        </a:cubicBezTo>
                        <a:cubicBezTo>
                          <a:pt x="25145" y="7809"/>
                          <a:pt x="25973" y="7458"/>
                          <a:pt x="26807" y="7114"/>
                        </a:cubicBezTo>
                        <a:cubicBezTo>
                          <a:pt x="27446" y="6851"/>
                          <a:pt x="26157" y="7310"/>
                          <a:pt x="26583" y="7197"/>
                        </a:cubicBezTo>
                        <a:cubicBezTo>
                          <a:pt x="26713" y="7162"/>
                          <a:pt x="26839" y="7109"/>
                          <a:pt x="26969" y="7071"/>
                        </a:cubicBezTo>
                        <a:cubicBezTo>
                          <a:pt x="27177" y="7005"/>
                          <a:pt x="27390" y="6959"/>
                          <a:pt x="27606" y="6933"/>
                        </a:cubicBezTo>
                        <a:cubicBezTo>
                          <a:pt x="29341" y="6528"/>
                          <a:pt x="30427" y="4803"/>
                          <a:pt x="30043" y="3064"/>
                        </a:cubicBezTo>
                        <a:cubicBezTo>
                          <a:pt x="29608" y="1351"/>
                          <a:pt x="27907" y="280"/>
                          <a:pt x="26175" y="627"/>
                        </a:cubicBezTo>
                        <a:cubicBezTo>
                          <a:pt x="24787" y="895"/>
                          <a:pt x="23450" y="1378"/>
                          <a:pt x="22210" y="2058"/>
                        </a:cubicBezTo>
                        <a:cubicBezTo>
                          <a:pt x="20306" y="2902"/>
                          <a:pt x="18439" y="3828"/>
                          <a:pt x="16579" y="4765"/>
                        </a:cubicBezTo>
                        <a:cubicBezTo>
                          <a:pt x="12713" y="6715"/>
                          <a:pt x="8887" y="8746"/>
                          <a:pt x="5079" y="10806"/>
                        </a:cubicBezTo>
                        <a:cubicBezTo>
                          <a:pt x="4215" y="11273"/>
                          <a:pt x="3352" y="11743"/>
                          <a:pt x="2491" y="12215"/>
                        </a:cubicBezTo>
                        <a:cubicBezTo>
                          <a:pt x="910" y="13044"/>
                          <a:pt x="300" y="14997"/>
                          <a:pt x="1128" y="16579"/>
                        </a:cubicBezTo>
                        <a:cubicBezTo>
                          <a:pt x="1956" y="18160"/>
                          <a:pt x="3909" y="18771"/>
                          <a:pt x="5490" y="17943"/>
                        </a:cubicBezTo>
                        <a:cubicBezTo>
                          <a:pt x="5492" y="17942"/>
                          <a:pt x="5493" y="17941"/>
                          <a:pt x="5495" y="1794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230" name="Google Shape;3230;p46"/>
                <p:cNvSpPr/>
                <p:nvPr/>
              </p:nvSpPr>
              <p:spPr>
                <a:xfrm>
                  <a:off x="10302859" y="2323632"/>
                  <a:ext cx="323205" cy="358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595" h="132517" extrusionOk="0">
                      <a:moveTo>
                        <a:pt x="2277" y="96006"/>
                      </a:moveTo>
                      <a:cubicBezTo>
                        <a:pt x="-6203" y="59313"/>
                        <a:pt x="22270" y="20177"/>
                        <a:pt x="51702" y="561"/>
                      </a:cubicBezTo>
                      <a:cubicBezTo>
                        <a:pt x="33816" y="33316"/>
                        <a:pt x="18995" y="73804"/>
                        <a:pt x="41735" y="91121"/>
                      </a:cubicBezTo>
                      <a:cubicBezTo>
                        <a:pt x="65338" y="109104"/>
                        <a:pt x="97340" y="90285"/>
                        <a:pt x="120354" y="70992"/>
                      </a:cubicBezTo>
                      <a:cubicBezTo>
                        <a:pt x="105213" y="103283"/>
                        <a:pt x="65187" y="127820"/>
                        <a:pt x="61647" y="129142"/>
                      </a:cubicBezTo>
                      <a:cubicBezTo>
                        <a:pt x="61647" y="129142"/>
                        <a:pt x="14659" y="149921"/>
                        <a:pt x="2277" y="96006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231" name="Google Shape;3231;p46"/>
                <p:cNvGrpSpPr/>
                <p:nvPr/>
              </p:nvGrpSpPr>
              <p:grpSpPr>
                <a:xfrm>
                  <a:off x="10355358" y="2335543"/>
                  <a:ext cx="248826" cy="302011"/>
                  <a:chOff x="8601007" y="3745862"/>
                  <a:chExt cx="92086" cy="111769"/>
                </a:xfrm>
              </p:grpSpPr>
              <p:sp>
                <p:nvSpPr>
                  <p:cNvPr id="3232" name="Google Shape;3232;p46"/>
                  <p:cNvSpPr/>
                  <p:nvPr/>
                </p:nvSpPr>
                <p:spPr>
                  <a:xfrm>
                    <a:off x="8651122" y="3801460"/>
                    <a:ext cx="41971" cy="234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71" h="23428" extrusionOk="0">
                        <a:moveTo>
                          <a:pt x="41873" y="5882"/>
                        </a:moveTo>
                        <a:cubicBezTo>
                          <a:pt x="43062" y="4604"/>
                          <a:pt x="43006" y="2608"/>
                          <a:pt x="41747" y="1399"/>
                        </a:cubicBezTo>
                        <a:cubicBezTo>
                          <a:pt x="40460" y="235"/>
                          <a:pt x="38486" y="291"/>
                          <a:pt x="37266" y="1525"/>
                        </a:cubicBezTo>
                        <a:cubicBezTo>
                          <a:pt x="27873" y="9691"/>
                          <a:pt x="17169" y="18714"/>
                          <a:pt x="3878" y="17527"/>
                        </a:cubicBezTo>
                        <a:cubicBezTo>
                          <a:pt x="2133" y="17567"/>
                          <a:pt x="743" y="19002"/>
                          <a:pt x="758" y="20748"/>
                        </a:cubicBezTo>
                        <a:cubicBezTo>
                          <a:pt x="824" y="22482"/>
                          <a:pt x="2242" y="23858"/>
                          <a:pt x="3977" y="23870"/>
                        </a:cubicBezTo>
                        <a:cubicBezTo>
                          <a:pt x="18999" y="25212"/>
                          <a:pt x="31262" y="15107"/>
                          <a:pt x="41873" y="588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3" name="Google Shape;3233;p46"/>
                  <p:cNvSpPr/>
                  <p:nvPr/>
                </p:nvSpPr>
                <p:spPr>
                  <a:xfrm>
                    <a:off x="8629462" y="3745862"/>
                    <a:ext cx="13177" cy="295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77" h="29529" extrusionOk="0">
                        <a:moveTo>
                          <a:pt x="7188" y="26870"/>
                        </a:moveTo>
                        <a:cubicBezTo>
                          <a:pt x="6561" y="19395"/>
                          <a:pt x="8664" y="11945"/>
                          <a:pt x="13107" y="5902"/>
                        </a:cubicBezTo>
                        <a:cubicBezTo>
                          <a:pt x="14259" y="4611"/>
                          <a:pt x="14203" y="2645"/>
                          <a:pt x="12981" y="1420"/>
                        </a:cubicBezTo>
                        <a:cubicBezTo>
                          <a:pt x="11705" y="228"/>
                          <a:pt x="9708" y="284"/>
                          <a:pt x="8500" y="1545"/>
                        </a:cubicBezTo>
                        <a:cubicBezTo>
                          <a:pt x="2939" y="8804"/>
                          <a:pt x="217" y="17845"/>
                          <a:pt x="847" y="26969"/>
                        </a:cubicBezTo>
                        <a:cubicBezTo>
                          <a:pt x="915" y="28703"/>
                          <a:pt x="2332" y="30077"/>
                          <a:pt x="4067" y="30091"/>
                        </a:cubicBezTo>
                        <a:cubicBezTo>
                          <a:pt x="5810" y="30047"/>
                          <a:pt x="7198" y="28615"/>
                          <a:pt x="7188" y="2687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4" name="Google Shape;3234;p46"/>
                  <p:cNvSpPr/>
                  <p:nvPr/>
                </p:nvSpPr>
                <p:spPr>
                  <a:xfrm>
                    <a:off x="8622448" y="3787868"/>
                    <a:ext cx="10072" cy="22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72" h="22514" extrusionOk="0">
                        <a:moveTo>
                          <a:pt x="9351" y="22612"/>
                        </a:moveTo>
                        <a:cubicBezTo>
                          <a:pt x="10808" y="21668"/>
                          <a:pt x="11263" y="19743"/>
                          <a:pt x="10381" y="18246"/>
                        </a:cubicBezTo>
                        <a:cubicBezTo>
                          <a:pt x="10036" y="17636"/>
                          <a:pt x="9708" y="17015"/>
                          <a:pt x="9407" y="16382"/>
                        </a:cubicBezTo>
                        <a:cubicBezTo>
                          <a:pt x="9360" y="16284"/>
                          <a:pt x="9314" y="16185"/>
                          <a:pt x="9268" y="16087"/>
                        </a:cubicBezTo>
                        <a:lnTo>
                          <a:pt x="9235" y="16007"/>
                        </a:lnTo>
                        <a:cubicBezTo>
                          <a:pt x="9094" y="15660"/>
                          <a:pt x="8951" y="15316"/>
                          <a:pt x="8819" y="14965"/>
                        </a:cubicBezTo>
                        <a:cubicBezTo>
                          <a:pt x="8357" y="13739"/>
                          <a:pt x="7978" y="12483"/>
                          <a:pt x="7685" y="11206"/>
                        </a:cubicBezTo>
                        <a:cubicBezTo>
                          <a:pt x="7553" y="10627"/>
                          <a:pt x="7444" y="10042"/>
                          <a:pt x="7347" y="9456"/>
                        </a:cubicBezTo>
                        <a:cubicBezTo>
                          <a:pt x="7331" y="9308"/>
                          <a:pt x="7263" y="8814"/>
                          <a:pt x="7254" y="8727"/>
                        </a:cubicBezTo>
                        <a:cubicBezTo>
                          <a:pt x="7223" y="8448"/>
                          <a:pt x="7197" y="8169"/>
                          <a:pt x="7175" y="7890"/>
                        </a:cubicBezTo>
                        <a:cubicBezTo>
                          <a:pt x="7065" y="6491"/>
                          <a:pt x="7057" y="5085"/>
                          <a:pt x="7150" y="3684"/>
                        </a:cubicBezTo>
                        <a:cubicBezTo>
                          <a:pt x="7114" y="1936"/>
                          <a:pt x="5677" y="544"/>
                          <a:pt x="3930" y="562"/>
                        </a:cubicBezTo>
                        <a:cubicBezTo>
                          <a:pt x="2198" y="632"/>
                          <a:pt x="825" y="2048"/>
                          <a:pt x="810" y="3782"/>
                        </a:cubicBezTo>
                        <a:cubicBezTo>
                          <a:pt x="457" y="9994"/>
                          <a:pt x="1907" y="16176"/>
                          <a:pt x="4986" y="21582"/>
                        </a:cubicBezTo>
                        <a:cubicBezTo>
                          <a:pt x="5916" y="23059"/>
                          <a:pt x="7859" y="23517"/>
                          <a:pt x="9351" y="2261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5" name="Google Shape;3235;p46"/>
                  <p:cNvSpPr/>
                  <p:nvPr/>
                </p:nvSpPr>
                <p:spPr>
                  <a:xfrm>
                    <a:off x="8601422" y="3784180"/>
                    <a:ext cx="8592" cy="2830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92" h="28303" extrusionOk="0">
                        <a:moveTo>
                          <a:pt x="5638" y="28742"/>
                        </a:moveTo>
                        <a:cubicBezTo>
                          <a:pt x="7294" y="28221"/>
                          <a:pt x="8243" y="26485"/>
                          <a:pt x="7789" y="24809"/>
                        </a:cubicBezTo>
                        <a:cubicBezTo>
                          <a:pt x="6485" y="18024"/>
                          <a:pt x="6992" y="11014"/>
                          <a:pt x="9261" y="4488"/>
                        </a:cubicBezTo>
                        <a:cubicBezTo>
                          <a:pt x="9669" y="2791"/>
                          <a:pt x="8642" y="1081"/>
                          <a:pt x="6954" y="643"/>
                        </a:cubicBezTo>
                        <a:cubicBezTo>
                          <a:pt x="5261" y="257"/>
                          <a:pt x="3564" y="1276"/>
                          <a:pt x="3110" y="2953"/>
                        </a:cubicBezTo>
                        <a:cubicBezTo>
                          <a:pt x="558" y="10568"/>
                          <a:pt x="73" y="18725"/>
                          <a:pt x="1705" y="26590"/>
                        </a:cubicBezTo>
                        <a:cubicBezTo>
                          <a:pt x="2209" y="28261"/>
                          <a:pt x="3960" y="29219"/>
                          <a:pt x="5638" y="287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6" name="Google Shape;3236;p46"/>
                  <p:cNvSpPr/>
                  <p:nvPr/>
                </p:nvSpPr>
                <p:spPr>
                  <a:xfrm>
                    <a:off x="8601007" y="3822183"/>
                    <a:ext cx="11385" cy="148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85" h="14871" extrusionOk="0">
                        <a:moveTo>
                          <a:pt x="10634" y="14964"/>
                        </a:moveTo>
                        <a:cubicBezTo>
                          <a:pt x="11334" y="14526"/>
                          <a:pt x="11838" y="13835"/>
                          <a:pt x="12042" y="13034"/>
                        </a:cubicBezTo>
                        <a:cubicBezTo>
                          <a:pt x="12261" y="12205"/>
                          <a:pt x="12124" y="11322"/>
                          <a:pt x="11664" y="10599"/>
                        </a:cubicBezTo>
                        <a:cubicBezTo>
                          <a:pt x="9797" y="8214"/>
                          <a:pt x="8225" y="5613"/>
                          <a:pt x="6983" y="2850"/>
                        </a:cubicBezTo>
                        <a:lnTo>
                          <a:pt x="6979" y="2843"/>
                        </a:lnTo>
                        <a:lnTo>
                          <a:pt x="6963" y="2813"/>
                        </a:lnTo>
                        <a:lnTo>
                          <a:pt x="6928" y="2747"/>
                        </a:lnTo>
                        <a:lnTo>
                          <a:pt x="6935" y="2761"/>
                        </a:lnTo>
                        <a:cubicBezTo>
                          <a:pt x="6673" y="2002"/>
                          <a:pt x="6150" y="1361"/>
                          <a:pt x="5459" y="951"/>
                        </a:cubicBezTo>
                        <a:cubicBezTo>
                          <a:pt x="3924" y="111"/>
                          <a:pt x="1997" y="674"/>
                          <a:pt x="1156" y="2211"/>
                        </a:cubicBezTo>
                        <a:cubicBezTo>
                          <a:pt x="741" y="2945"/>
                          <a:pt x="646" y="3818"/>
                          <a:pt x="894" y="4624"/>
                        </a:cubicBezTo>
                        <a:cubicBezTo>
                          <a:pt x="2264" y="7952"/>
                          <a:pt x="4071" y="11083"/>
                          <a:pt x="6268" y="13934"/>
                        </a:cubicBezTo>
                        <a:cubicBezTo>
                          <a:pt x="6725" y="14618"/>
                          <a:pt x="7409" y="15117"/>
                          <a:pt x="8200" y="15343"/>
                        </a:cubicBezTo>
                        <a:cubicBezTo>
                          <a:pt x="9029" y="15542"/>
                          <a:pt x="9904" y="15406"/>
                          <a:pt x="10634" y="1496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37" name="Google Shape;3237;p46"/>
                  <p:cNvSpPr/>
                  <p:nvPr/>
                </p:nvSpPr>
                <p:spPr>
                  <a:xfrm>
                    <a:off x="8629667" y="3849966"/>
                    <a:ext cx="20059" cy="76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59" h="7665" extrusionOk="0">
                        <a:moveTo>
                          <a:pt x="18537" y="6777"/>
                        </a:moveTo>
                        <a:cubicBezTo>
                          <a:pt x="20217" y="6285"/>
                          <a:pt x="21181" y="4524"/>
                          <a:pt x="20689" y="2843"/>
                        </a:cubicBezTo>
                        <a:cubicBezTo>
                          <a:pt x="20198" y="1162"/>
                          <a:pt x="18437" y="198"/>
                          <a:pt x="16757" y="690"/>
                        </a:cubicBezTo>
                        <a:cubicBezTo>
                          <a:pt x="15656" y="1049"/>
                          <a:pt x="14534" y="1338"/>
                          <a:pt x="13397" y="1557"/>
                        </a:cubicBezTo>
                        <a:cubicBezTo>
                          <a:pt x="13162" y="1601"/>
                          <a:pt x="12923" y="1659"/>
                          <a:pt x="12689" y="1681"/>
                        </a:cubicBezTo>
                        <a:lnTo>
                          <a:pt x="12521" y="1698"/>
                        </a:lnTo>
                        <a:cubicBezTo>
                          <a:pt x="11946" y="1769"/>
                          <a:pt x="11370" y="1821"/>
                          <a:pt x="10792" y="1855"/>
                        </a:cubicBezTo>
                        <a:cubicBezTo>
                          <a:pt x="9718" y="1920"/>
                          <a:pt x="8642" y="1919"/>
                          <a:pt x="7568" y="1855"/>
                        </a:cubicBezTo>
                        <a:cubicBezTo>
                          <a:pt x="7279" y="1838"/>
                          <a:pt x="6990" y="1816"/>
                          <a:pt x="6701" y="1789"/>
                        </a:cubicBezTo>
                        <a:lnTo>
                          <a:pt x="6478" y="1768"/>
                        </a:lnTo>
                        <a:lnTo>
                          <a:pt x="6410" y="1758"/>
                        </a:lnTo>
                        <a:cubicBezTo>
                          <a:pt x="5835" y="1675"/>
                          <a:pt x="5264" y="1584"/>
                          <a:pt x="4695" y="1471"/>
                        </a:cubicBezTo>
                        <a:cubicBezTo>
                          <a:pt x="2996" y="1047"/>
                          <a:pt x="1276" y="2082"/>
                          <a:pt x="853" y="3781"/>
                        </a:cubicBezTo>
                        <a:cubicBezTo>
                          <a:pt x="430" y="5481"/>
                          <a:pt x="1464" y="7202"/>
                          <a:pt x="3163" y="7625"/>
                        </a:cubicBezTo>
                        <a:cubicBezTo>
                          <a:pt x="8276" y="8653"/>
                          <a:pt x="13567" y="8361"/>
                          <a:pt x="18537" y="677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238" name="Google Shape;3238;p46"/>
            <p:cNvGrpSpPr/>
            <p:nvPr/>
          </p:nvGrpSpPr>
          <p:grpSpPr>
            <a:xfrm rot="1361899">
              <a:off x="4824280" y="1530333"/>
              <a:ext cx="3007702" cy="2272172"/>
              <a:chOff x="9795816" y="-1047980"/>
              <a:chExt cx="3007537" cy="2272047"/>
            </a:xfrm>
          </p:grpSpPr>
          <p:grpSp>
            <p:nvGrpSpPr>
              <p:cNvPr id="3239" name="Google Shape;3239;p46"/>
              <p:cNvGrpSpPr/>
              <p:nvPr/>
            </p:nvGrpSpPr>
            <p:grpSpPr>
              <a:xfrm>
                <a:off x="9795816" y="-185197"/>
                <a:ext cx="693480" cy="474329"/>
                <a:chOff x="9795816" y="-185197"/>
                <a:chExt cx="693480" cy="474329"/>
              </a:xfrm>
            </p:grpSpPr>
            <p:grpSp>
              <p:nvGrpSpPr>
                <p:cNvPr id="3240" name="Google Shape;3240;p46"/>
                <p:cNvGrpSpPr/>
                <p:nvPr/>
              </p:nvGrpSpPr>
              <p:grpSpPr>
                <a:xfrm>
                  <a:off x="9795816" y="-185197"/>
                  <a:ext cx="693480" cy="474329"/>
                  <a:chOff x="8472138" y="3683692"/>
                  <a:chExt cx="256645" cy="175541"/>
                </a:xfrm>
              </p:grpSpPr>
              <p:sp>
                <p:nvSpPr>
                  <p:cNvPr id="3241" name="Google Shape;3241;p46"/>
                  <p:cNvSpPr/>
                  <p:nvPr/>
                </p:nvSpPr>
                <p:spPr>
                  <a:xfrm>
                    <a:off x="8553001" y="3749882"/>
                    <a:ext cx="175782" cy="10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782" h="109351" extrusionOk="0">
                        <a:moveTo>
                          <a:pt x="176454" y="105128"/>
                        </a:moveTo>
                        <a:cubicBezTo>
                          <a:pt x="171226" y="84560"/>
                          <a:pt x="160687" y="61300"/>
                          <a:pt x="143117" y="48582"/>
                        </a:cubicBezTo>
                        <a:cubicBezTo>
                          <a:pt x="131039" y="39980"/>
                          <a:pt x="115180" y="38816"/>
                          <a:pt x="101976" y="45561"/>
                        </a:cubicBezTo>
                        <a:cubicBezTo>
                          <a:pt x="90477" y="50894"/>
                          <a:pt x="80758" y="57294"/>
                          <a:pt x="67553" y="57460"/>
                        </a:cubicBezTo>
                        <a:cubicBezTo>
                          <a:pt x="57454" y="57473"/>
                          <a:pt x="47566" y="54569"/>
                          <a:pt x="39078" y="49096"/>
                        </a:cubicBezTo>
                        <a:cubicBezTo>
                          <a:pt x="24948" y="40238"/>
                          <a:pt x="8743" y="22276"/>
                          <a:pt x="8682" y="4462"/>
                        </a:cubicBezTo>
                        <a:cubicBezTo>
                          <a:pt x="8646" y="2272"/>
                          <a:pt x="6842" y="526"/>
                          <a:pt x="4652" y="562"/>
                        </a:cubicBezTo>
                        <a:cubicBezTo>
                          <a:pt x="2569" y="596"/>
                          <a:pt x="868" y="2237"/>
                          <a:pt x="758" y="4318"/>
                        </a:cubicBezTo>
                        <a:cubicBezTo>
                          <a:pt x="806" y="18571"/>
                          <a:pt x="9791" y="32540"/>
                          <a:pt x="19125" y="42656"/>
                        </a:cubicBezTo>
                        <a:cubicBezTo>
                          <a:pt x="31086" y="56406"/>
                          <a:pt x="48177" y="64625"/>
                          <a:pt x="66383" y="65381"/>
                        </a:cubicBezTo>
                        <a:cubicBezTo>
                          <a:pt x="77011" y="65288"/>
                          <a:pt x="87450" y="62556"/>
                          <a:pt x="96762" y="57430"/>
                        </a:cubicBezTo>
                        <a:cubicBezTo>
                          <a:pt x="105614" y="52717"/>
                          <a:pt x="114085" y="47802"/>
                          <a:pt x="124528" y="49197"/>
                        </a:cubicBezTo>
                        <a:cubicBezTo>
                          <a:pt x="139844" y="51243"/>
                          <a:pt x="150353" y="65386"/>
                          <a:pt x="157207" y="78011"/>
                        </a:cubicBezTo>
                        <a:cubicBezTo>
                          <a:pt x="162236" y="87171"/>
                          <a:pt x="166116" y="96916"/>
                          <a:pt x="168759" y="107026"/>
                        </a:cubicBezTo>
                        <a:cubicBezTo>
                          <a:pt x="169356" y="109134"/>
                          <a:pt x="171548" y="110359"/>
                          <a:pt x="173655" y="109762"/>
                        </a:cubicBezTo>
                        <a:cubicBezTo>
                          <a:pt x="175660" y="109194"/>
                          <a:pt x="176884" y="107169"/>
                          <a:pt x="176454" y="10512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2" name="Google Shape;3242;p46"/>
                  <p:cNvSpPr/>
                  <p:nvPr/>
                </p:nvSpPr>
                <p:spPr>
                  <a:xfrm>
                    <a:off x="8472138" y="3683692"/>
                    <a:ext cx="124567" cy="854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4567" h="85472" extrusionOk="0">
                        <a:moveTo>
                          <a:pt x="87947" y="85069"/>
                        </a:moveTo>
                        <a:cubicBezTo>
                          <a:pt x="87947" y="85069"/>
                          <a:pt x="145596" y="20232"/>
                          <a:pt x="117707" y="3013"/>
                        </a:cubicBezTo>
                        <a:cubicBezTo>
                          <a:pt x="89818" y="-14205"/>
                          <a:pt x="77815" y="64909"/>
                          <a:pt x="77815" y="64909"/>
                        </a:cubicBezTo>
                        <a:cubicBezTo>
                          <a:pt x="77815" y="64909"/>
                          <a:pt x="34650" y="14079"/>
                          <a:pt x="9790" y="28896"/>
                        </a:cubicBezTo>
                        <a:cubicBezTo>
                          <a:pt x="-15069" y="43713"/>
                          <a:pt x="11518" y="93554"/>
                          <a:pt x="87947" y="8506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43" name="Google Shape;3243;p46"/>
                <p:cNvGrpSpPr/>
                <p:nvPr/>
              </p:nvGrpSpPr>
              <p:grpSpPr>
                <a:xfrm>
                  <a:off x="9886074" y="-87392"/>
                  <a:ext cx="184929" cy="102577"/>
                  <a:chOff x="8505541" y="3719888"/>
                  <a:chExt cx="68439" cy="37962"/>
                </a:xfrm>
              </p:grpSpPr>
              <p:sp>
                <p:nvSpPr>
                  <p:cNvPr id="3244" name="Google Shape;3244;p46"/>
                  <p:cNvSpPr/>
                  <p:nvPr/>
                </p:nvSpPr>
                <p:spPr>
                  <a:xfrm>
                    <a:off x="8505541" y="3735040"/>
                    <a:ext cx="33302" cy="189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302" h="18963" extrusionOk="0">
                        <a:moveTo>
                          <a:pt x="31618" y="13266"/>
                        </a:moveTo>
                        <a:cubicBezTo>
                          <a:pt x="22354" y="10384"/>
                          <a:pt x="13533" y="6233"/>
                          <a:pt x="5407" y="930"/>
                        </a:cubicBezTo>
                        <a:cubicBezTo>
                          <a:pt x="3863" y="117"/>
                          <a:pt x="1952" y="693"/>
                          <a:pt x="1113" y="2223"/>
                        </a:cubicBezTo>
                        <a:cubicBezTo>
                          <a:pt x="323" y="3770"/>
                          <a:pt x="894" y="5665"/>
                          <a:pt x="2407" y="6517"/>
                        </a:cubicBezTo>
                        <a:cubicBezTo>
                          <a:pt x="11015" y="12085"/>
                          <a:pt x="20353" y="16433"/>
                          <a:pt x="30154" y="19438"/>
                        </a:cubicBezTo>
                        <a:cubicBezTo>
                          <a:pt x="31858" y="19844"/>
                          <a:pt x="33567" y="18792"/>
                          <a:pt x="33973" y="17088"/>
                        </a:cubicBezTo>
                        <a:cubicBezTo>
                          <a:pt x="34379" y="15384"/>
                          <a:pt x="33327" y="13673"/>
                          <a:pt x="31624" y="13267"/>
                        </a:cubicBezTo>
                        <a:cubicBezTo>
                          <a:pt x="31622" y="13267"/>
                          <a:pt x="31620" y="13266"/>
                          <a:pt x="31618" y="13266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5" name="Google Shape;3245;p46"/>
                  <p:cNvSpPr/>
                  <p:nvPr/>
                </p:nvSpPr>
                <p:spPr>
                  <a:xfrm>
                    <a:off x="8551864" y="3719888"/>
                    <a:ext cx="22116" cy="379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116" h="37962" extrusionOk="0">
                        <a:moveTo>
                          <a:pt x="21214" y="917"/>
                        </a:moveTo>
                        <a:cubicBezTo>
                          <a:pt x="19668" y="126"/>
                          <a:pt x="17773" y="697"/>
                          <a:pt x="16921" y="2211"/>
                        </a:cubicBezTo>
                        <a:cubicBezTo>
                          <a:pt x="10374" y="12387"/>
                          <a:pt x="4980" y="23262"/>
                          <a:pt x="841" y="34634"/>
                        </a:cubicBezTo>
                        <a:cubicBezTo>
                          <a:pt x="447" y="36336"/>
                          <a:pt x="1496" y="38038"/>
                          <a:pt x="3193" y="38452"/>
                        </a:cubicBezTo>
                        <a:cubicBezTo>
                          <a:pt x="4890" y="38813"/>
                          <a:pt x="6570" y="37777"/>
                          <a:pt x="7011" y="36098"/>
                        </a:cubicBezTo>
                        <a:cubicBezTo>
                          <a:pt x="11016" y="25261"/>
                          <a:pt x="16213" y="14902"/>
                          <a:pt x="22506" y="5212"/>
                        </a:cubicBezTo>
                        <a:cubicBezTo>
                          <a:pt x="23319" y="3668"/>
                          <a:pt x="22744" y="1757"/>
                          <a:pt x="21214" y="9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46" name="Google Shape;3246;p46"/>
              <p:cNvGrpSpPr/>
              <p:nvPr/>
            </p:nvGrpSpPr>
            <p:grpSpPr>
              <a:xfrm>
                <a:off x="10719713" y="-162116"/>
                <a:ext cx="503596" cy="392872"/>
                <a:chOff x="10719713" y="-162116"/>
                <a:chExt cx="503596" cy="392872"/>
              </a:xfrm>
            </p:grpSpPr>
            <p:grpSp>
              <p:nvGrpSpPr>
                <p:cNvPr id="3247" name="Google Shape;3247;p46"/>
                <p:cNvGrpSpPr/>
                <p:nvPr/>
              </p:nvGrpSpPr>
              <p:grpSpPr>
                <a:xfrm>
                  <a:off x="10719713" y="-162116"/>
                  <a:ext cx="503596" cy="392872"/>
                  <a:chOff x="8814056" y="3692234"/>
                  <a:chExt cx="186372" cy="145395"/>
                </a:xfrm>
              </p:grpSpPr>
              <p:sp>
                <p:nvSpPr>
                  <p:cNvPr id="3248" name="Google Shape;3248;p46"/>
                  <p:cNvSpPr/>
                  <p:nvPr/>
                </p:nvSpPr>
                <p:spPr>
                  <a:xfrm>
                    <a:off x="8864056" y="3725589"/>
                    <a:ext cx="136372" cy="1120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372" h="112040" extrusionOk="0">
                        <a:moveTo>
                          <a:pt x="6691" y="16341"/>
                        </a:moveTo>
                        <a:cubicBezTo>
                          <a:pt x="15968" y="12453"/>
                          <a:pt x="25783" y="10001"/>
                          <a:pt x="35798" y="9070"/>
                        </a:cubicBezTo>
                        <a:cubicBezTo>
                          <a:pt x="43565" y="7902"/>
                          <a:pt x="51504" y="9147"/>
                          <a:pt x="58541" y="12637"/>
                        </a:cubicBezTo>
                        <a:cubicBezTo>
                          <a:pt x="66680" y="17466"/>
                          <a:pt x="68314" y="26020"/>
                          <a:pt x="69945" y="34667"/>
                        </a:cubicBezTo>
                        <a:cubicBezTo>
                          <a:pt x="73363" y="52801"/>
                          <a:pt x="76651" y="72404"/>
                          <a:pt x="87174" y="88006"/>
                        </a:cubicBezTo>
                        <a:cubicBezTo>
                          <a:pt x="97860" y="103852"/>
                          <a:pt x="114702" y="110814"/>
                          <a:pt x="133258" y="112581"/>
                        </a:cubicBezTo>
                        <a:cubicBezTo>
                          <a:pt x="138330" y="113064"/>
                          <a:pt x="138464" y="105136"/>
                          <a:pt x="133403" y="104654"/>
                        </a:cubicBezTo>
                        <a:cubicBezTo>
                          <a:pt x="110922" y="102513"/>
                          <a:pt x="94907" y="91088"/>
                          <a:pt x="86821" y="69916"/>
                        </a:cubicBezTo>
                        <a:cubicBezTo>
                          <a:pt x="83448" y="60407"/>
                          <a:pt x="80884" y="50628"/>
                          <a:pt x="79157" y="40687"/>
                        </a:cubicBezTo>
                        <a:cubicBezTo>
                          <a:pt x="77360" y="31600"/>
                          <a:pt x="76708" y="21639"/>
                          <a:pt x="71250" y="13832"/>
                        </a:cubicBezTo>
                        <a:cubicBezTo>
                          <a:pt x="56554" y="-7189"/>
                          <a:pt x="22610" y="1070"/>
                          <a:pt x="2905" y="9378"/>
                        </a:cubicBezTo>
                        <a:cubicBezTo>
                          <a:pt x="-1797" y="11360"/>
                          <a:pt x="2027" y="18308"/>
                          <a:pt x="6691" y="1634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9" name="Google Shape;3249;p46"/>
                  <p:cNvSpPr/>
                  <p:nvPr/>
                </p:nvSpPr>
                <p:spPr>
                  <a:xfrm>
                    <a:off x="8814056" y="3692234"/>
                    <a:ext cx="77358" cy="1066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358" h="106659" extrusionOk="0">
                        <a:moveTo>
                          <a:pt x="77000" y="39349"/>
                        </a:moveTo>
                        <a:cubicBezTo>
                          <a:pt x="77000" y="39349"/>
                          <a:pt x="83097" y="81998"/>
                          <a:pt x="66792" y="97847"/>
                        </a:cubicBezTo>
                        <a:cubicBezTo>
                          <a:pt x="50487" y="113696"/>
                          <a:pt x="30020" y="107013"/>
                          <a:pt x="24490" y="95723"/>
                        </a:cubicBezTo>
                        <a:cubicBezTo>
                          <a:pt x="18959" y="84433"/>
                          <a:pt x="24476" y="56995"/>
                          <a:pt x="50362" y="46531"/>
                        </a:cubicBezTo>
                        <a:cubicBezTo>
                          <a:pt x="50362" y="46531"/>
                          <a:pt x="3909" y="45641"/>
                          <a:pt x="922" y="23350"/>
                        </a:cubicBezTo>
                        <a:cubicBezTo>
                          <a:pt x="-2613" y="-3034"/>
                          <a:pt x="51858" y="-16346"/>
                          <a:pt x="77000" y="3934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0" name="Google Shape;3250;p46"/>
                <p:cNvGrpSpPr/>
                <p:nvPr/>
              </p:nvGrpSpPr>
              <p:grpSpPr>
                <a:xfrm>
                  <a:off x="10788454" y="-115472"/>
                  <a:ext cx="100224" cy="180687"/>
                  <a:chOff x="8839496" y="3709496"/>
                  <a:chExt cx="37091" cy="66869"/>
                </a:xfrm>
              </p:grpSpPr>
              <p:sp>
                <p:nvSpPr>
                  <p:cNvPr id="3251" name="Google Shape;3251;p46"/>
                  <p:cNvSpPr/>
                  <p:nvPr/>
                </p:nvSpPr>
                <p:spPr>
                  <a:xfrm>
                    <a:off x="8839496" y="3709496"/>
                    <a:ext cx="29437" cy="22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437" h="22480" extrusionOk="0">
                        <a:moveTo>
                          <a:pt x="28552" y="17084"/>
                        </a:moveTo>
                        <a:cubicBezTo>
                          <a:pt x="20835" y="11700"/>
                          <a:pt x="13120" y="6316"/>
                          <a:pt x="5404" y="932"/>
                        </a:cubicBezTo>
                        <a:cubicBezTo>
                          <a:pt x="3860" y="116"/>
                          <a:pt x="1947" y="692"/>
                          <a:pt x="1110" y="2226"/>
                        </a:cubicBezTo>
                        <a:cubicBezTo>
                          <a:pt x="325" y="3773"/>
                          <a:pt x="894" y="5664"/>
                          <a:pt x="2403" y="6521"/>
                        </a:cubicBezTo>
                        <a:cubicBezTo>
                          <a:pt x="10118" y="11904"/>
                          <a:pt x="17834" y="17287"/>
                          <a:pt x="25551" y="22670"/>
                        </a:cubicBezTo>
                        <a:cubicBezTo>
                          <a:pt x="27095" y="23488"/>
                          <a:pt x="29008" y="22911"/>
                          <a:pt x="29844" y="21377"/>
                        </a:cubicBezTo>
                        <a:cubicBezTo>
                          <a:pt x="30629" y="19830"/>
                          <a:pt x="30060" y="17940"/>
                          <a:pt x="28552" y="1708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2" name="Google Shape;3252;p46"/>
                  <p:cNvSpPr/>
                  <p:nvPr/>
                </p:nvSpPr>
                <p:spPr>
                  <a:xfrm>
                    <a:off x="8861591" y="3750266"/>
                    <a:ext cx="14996" cy="26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96" h="26099" extrusionOk="0">
                        <a:moveTo>
                          <a:pt x="14093" y="917"/>
                        </a:moveTo>
                        <a:cubicBezTo>
                          <a:pt x="12548" y="126"/>
                          <a:pt x="10653" y="696"/>
                          <a:pt x="9801" y="2209"/>
                        </a:cubicBezTo>
                        <a:cubicBezTo>
                          <a:pt x="5695" y="8513"/>
                          <a:pt x="2668" y="15457"/>
                          <a:pt x="845" y="22756"/>
                        </a:cubicBezTo>
                        <a:cubicBezTo>
                          <a:pt x="440" y="24461"/>
                          <a:pt x="1493" y="26170"/>
                          <a:pt x="3197" y="26574"/>
                        </a:cubicBezTo>
                        <a:cubicBezTo>
                          <a:pt x="4901" y="26979"/>
                          <a:pt x="6610" y="25925"/>
                          <a:pt x="7014" y="24221"/>
                        </a:cubicBezTo>
                        <a:cubicBezTo>
                          <a:pt x="8721" y="17460"/>
                          <a:pt x="11551" y="11034"/>
                          <a:pt x="15386" y="5210"/>
                        </a:cubicBezTo>
                        <a:cubicBezTo>
                          <a:pt x="16200" y="3666"/>
                          <a:pt x="15624" y="1755"/>
                          <a:pt x="14093" y="9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53" name="Google Shape;3253;p46"/>
              <p:cNvGrpSpPr/>
              <p:nvPr/>
            </p:nvGrpSpPr>
            <p:grpSpPr>
              <a:xfrm>
                <a:off x="10490032" y="911383"/>
                <a:ext cx="600496" cy="284026"/>
                <a:chOff x="10490032" y="911383"/>
                <a:chExt cx="600496" cy="284026"/>
              </a:xfrm>
            </p:grpSpPr>
            <p:grpSp>
              <p:nvGrpSpPr>
                <p:cNvPr id="3254" name="Google Shape;3254;p46"/>
                <p:cNvGrpSpPr/>
                <p:nvPr/>
              </p:nvGrpSpPr>
              <p:grpSpPr>
                <a:xfrm>
                  <a:off x="10490032" y="911383"/>
                  <a:ext cx="600496" cy="284026"/>
                  <a:chOff x="8729055" y="4089517"/>
                  <a:chExt cx="222233" cy="105113"/>
                </a:xfrm>
              </p:grpSpPr>
              <p:sp>
                <p:nvSpPr>
                  <p:cNvPr id="3255" name="Google Shape;3255;p46"/>
                  <p:cNvSpPr/>
                  <p:nvPr/>
                </p:nvSpPr>
                <p:spPr>
                  <a:xfrm>
                    <a:off x="8785727" y="4142222"/>
                    <a:ext cx="165561" cy="52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561" h="52408" extrusionOk="0">
                        <a:moveTo>
                          <a:pt x="1004" y="5236"/>
                        </a:moveTo>
                        <a:cubicBezTo>
                          <a:pt x="7777" y="24327"/>
                          <a:pt x="22527" y="52001"/>
                          <a:pt x="45606" y="52970"/>
                        </a:cubicBezTo>
                        <a:cubicBezTo>
                          <a:pt x="53553" y="52755"/>
                          <a:pt x="61240" y="50089"/>
                          <a:pt x="67614" y="45336"/>
                        </a:cubicBezTo>
                        <a:cubicBezTo>
                          <a:pt x="76763" y="39423"/>
                          <a:pt x="86238" y="34030"/>
                          <a:pt x="95994" y="29183"/>
                        </a:cubicBezTo>
                        <a:cubicBezTo>
                          <a:pt x="105152" y="24421"/>
                          <a:pt x="115306" y="21890"/>
                          <a:pt x="125628" y="21797"/>
                        </a:cubicBezTo>
                        <a:cubicBezTo>
                          <a:pt x="138695" y="22209"/>
                          <a:pt x="149825" y="28882"/>
                          <a:pt x="159311" y="37436"/>
                        </a:cubicBezTo>
                        <a:cubicBezTo>
                          <a:pt x="163080" y="40836"/>
                          <a:pt x="168875" y="35423"/>
                          <a:pt x="165085" y="32005"/>
                        </a:cubicBezTo>
                        <a:cubicBezTo>
                          <a:pt x="150340" y="18709"/>
                          <a:pt x="132913" y="11092"/>
                          <a:pt x="112908" y="15011"/>
                        </a:cubicBezTo>
                        <a:cubicBezTo>
                          <a:pt x="93183" y="18874"/>
                          <a:pt x="76673" y="31092"/>
                          <a:pt x="59647" y="40959"/>
                        </a:cubicBezTo>
                        <a:cubicBezTo>
                          <a:pt x="34583" y="55485"/>
                          <a:pt x="15854" y="23506"/>
                          <a:pt x="8699" y="3339"/>
                        </a:cubicBezTo>
                        <a:cubicBezTo>
                          <a:pt x="7010" y="-1423"/>
                          <a:pt x="-706" y="418"/>
                          <a:pt x="1004" y="523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6" name="Google Shape;3256;p46"/>
                  <p:cNvSpPr/>
                  <p:nvPr/>
                </p:nvSpPr>
                <p:spPr>
                  <a:xfrm>
                    <a:off x="8729055" y="4089517"/>
                    <a:ext cx="106994" cy="817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994" h="81749" extrusionOk="0">
                        <a:moveTo>
                          <a:pt x="71419" y="78026"/>
                        </a:moveTo>
                        <a:cubicBezTo>
                          <a:pt x="71419" y="78026"/>
                          <a:pt x="107021" y="53783"/>
                          <a:pt x="107733" y="31051"/>
                        </a:cubicBezTo>
                        <a:cubicBezTo>
                          <a:pt x="108446" y="8320"/>
                          <a:pt x="89716" y="-2300"/>
                          <a:pt x="77652" y="1224"/>
                        </a:cubicBezTo>
                        <a:cubicBezTo>
                          <a:pt x="65587" y="4747"/>
                          <a:pt x="49045" y="27319"/>
                          <a:pt x="58767" y="53501"/>
                        </a:cubicBezTo>
                        <a:cubicBezTo>
                          <a:pt x="58767" y="53501"/>
                          <a:pt x="26797" y="19774"/>
                          <a:pt x="8324" y="32592"/>
                        </a:cubicBezTo>
                        <a:cubicBezTo>
                          <a:pt x="-13541" y="47764"/>
                          <a:pt x="13346" y="96989"/>
                          <a:pt x="71419" y="780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7" name="Google Shape;3257;p46"/>
                <p:cNvGrpSpPr/>
                <p:nvPr/>
              </p:nvGrpSpPr>
              <p:grpSpPr>
                <a:xfrm>
                  <a:off x="10551996" y="987877"/>
                  <a:ext cx="176898" cy="107916"/>
                  <a:chOff x="8751987" y="4117826"/>
                  <a:chExt cx="65467" cy="39938"/>
                </a:xfrm>
              </p:grpSpPr>
              <p:sp>
                <p:nvSpPr>
                  <p:cNvPr id="3258" name="Google Shape;3258;p46"/>
                  <p:cNvSpPr/>
                  <p:nvPr/>
                </p:nvSpPr>
                <p:spPr>
                  <a:xfrm>
                    <a:off x="8794398" y="4117826"/>
                    <a:ext cx="23056" cy="338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56" h="33817" extrusionOk="0">
                        <a:moveTo>
                          <a:pt x="17767" y="2123"/>
                        </a:moveTo>
                        <a:cubicBezTo>
                          <a:pt x="12252" y="11353"/>
                          <a:pt x="6737" y="20585"/>
                          <a:pt x="1221" y="29816"/>
                        </a:cubicBezTo>
                        <a:cubicBezTo>
                          <a:pt x="-878" y="33331"/>
                          <a:pt x="4718" y="36313"/>
                          <a:pt x="6807" y="32819"/>
                        </a:cubicBezTo>
                        <a:cubicBezTo>
                          <a:pt x="12322" y="23587"/>
                          <a:pt x="17837" y="14355"/>
                          <a:pt x="23351" y="5125"/>
                        </a:cubicBezTo>
                        <a:cubicBezTo>
                          <a:pt x="25451" y="1610"/>
                          <a:pt x="19854" y="-1374"/>
                          <a:pt x="17767" y="212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59" name="Google Shape;3259;p46"/>
                  <p:cNvSpPr/>
                  <p:nvPr/>
                </p:nvSpPr>
                <p:spPr>
                  <a:xfrm>
                    <a:off x="8751987" y="4141091"/>
                    <a:ext cx="34898" cy="16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898" h="16673" extrusionOk="0">
                        <a:moveTo>
                          <a:pt x="33233" y="10980"/>
                        </a:moveTo>
                        <a:lnTo>
                          <a:pt x="4647" y="644"/>
                        </a:lnTo>
                        <a:cubicBezTo>
                          <a:pt x="2945" y="251"/>
                          <a:pt x="1244" y="1300"/>
                          <a:pt x="830" y="2998"/>
                        </a:cubicBezTo>
                        <a:cubicBezTo>
                          <a:pt x="469" y="4695"/>
                          <a:pt x="1505" y="6376"/>
                          <a:pt x="3183" y="6817"/>
                        </a:cubicBezTo>
                        <a:cubicBezTo>
                          <a:pt x="12711" y="10261"/>
                          <a:pt x="22240" y="13706"/>
                          <a:pt x="31768" y="17152"/>
                        </a:cubicBezTo>
                        <a:cubicBezTo>
                          <a:pt x="33470" y="17545"/>
                          <a:pt x="35171" y="16496"/>
                          <a:pt x="35585" y="14799"/>
                        </a:cubicBezTo>
                        <a:cubicBezTo>
                          <a:pt x="35947" y="13102"/>
                          <a:pt x="34911" y="11420"/>
                          <a:pt x="33233" y="1098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60" name="Google Shape;3260;p46"/>
              <p:cNvGrpSpPr/>
              <p:nvPr/>
            </p:nvGrpSpPr>
            <p:grpSpPr>
              <a:xfrm>
                <a:off x="11891062" y="380634"/>
                <a:ext cx="315676" cy="843433"/>
                <a:chOff x="11891062" y="380634"/>
                <a:chExt cx="315676" cy="843433"/>
              </a:xfrm>
            </p:grpSpPr>
            <p:grpSp>
              <p:nvGrpSpPr>
                <p:cNvPr id="3261" name="Google Shape;3261;p46"/>
                <p:cNvGrpSpPr/>
                <p:nvPr/>
              </p:nvGrpSpPr>
              <p:grpSpPr>
                <a:xfrm>
                  <a:off x="11891062" y="380634"/>
                  <a:ext cx="315676" cy="843433"/>
                  <a:chOff x="9247552" y="3893096"/>
                  <a:chExt cx="116826" cy="312140"/>
                </a:xfrm>
              </p:grpSpPr>
              <p:sp>
                <p:nvSpPr>
                  <p:cNvPr id="3262" name="Google Shape;3262;p46"/>
                  <p:cNvSpPr/>
                  <p:nvPr/>
                </p:nvSpPr>
                <p:spPr>
                  <a:xfrm>
                    <a:off x="9299654" y="3985705"/>
                    <a:ext cx="62147" cy="2195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147" h="219531" extrusionOk="0">
                        <a:moveTo>
                          <a:pt x="43433" y="213568"/>
                        </a:moveTo>
                        <a:cubicBezTo>
                          <a:pt x="26893" y="198440"/>
                          <a:pt x="7785" y="174792"/>
                          <a:pt x="8699" y="151208"/>
                        </a:cubicBezTo>
                        <a:cubicBezTo>
                          <a:pt x="9619" y="127483"/>
                          <a:pt x="34529" y="121317"/>
                          <a:pt x="47798" y="105754"/>
                        </a:cubicBezTo>
                        <a:cubicBezTo>
                          <a:pt x="61052" y="89628"/>
                          <a:pt x="65954" y="68205"/>
                          <a:pt x="61032" y="47917"/>
                        </a:cubicBezTo>
                        <a:cubicBezTo>
                          <a:pt x="57357" y="30786"/>
                          <a:pt x="47699" y="9792"/>
                          <a:pt x="31510" y="1075"/>
                        </a:cubicBezTo>
                        <a:cubicBezTo>
                          <a:pt x="27034" y="-1335"/>
                          <a:pt x="22830" y="5388"/>
                          <a:pt x="27325" y="7808"/>
                        </a:cubicBezTo>
                        <a:cubicBezTo>
                          <a:pt x="42287" y="15866"/>
                          <a:pt x="50719" y="35879"/>
                          <a:pt x="53716" y="51685"/>
                        </a:cubicBezTo>
                        <a:cubicBezTo>
                          <a:pt x="58825" y="78622"/>
                          <a:pt x="46688" y="100613"/>
                          <a:pt x="24178" y="114995"/>
                        </a:cubicBezTo>
                        <a:cubicBezTo>
                          <a:pt x="10159" y="123952"/>
                          <a:pt x="-10" y="137250"/>
                          <a:pt x="804" y="154545"/>
                        </a:cubicBezTo>
                        <a:cubicBezTo>
                          <a:pt x="1514" y="169627"/>
                          <a:pt x="8952" y="183691"/>
                          <a:pt x="17528" y="195759"/>
                        </a:cubicBezTo>
                        <a:cubicBezTo>
                          <a:pt x="23403" y="204192"/>
                          <a:pt x="30151" y="211982"/>
                          <a:pt x="37659" y="218999"/>
                        </a:cubicBezTo>
                        <a:cubicBezTo>
                          <a:pt x="41408" y="222427"/>
                          <a:pt x="47200" y="217014"/>
                          <a:pt x="43433" y="21356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3" name="Google Shape;3263;p46"/>
                  <p:cNvSpPr/>
                  <p:nvPr/>
                </p:nvSpPr>
                <p:spPr>
                  <a:xfrm>
                    <a:off x="9247552" y="3893096"/>
                    <a:ext cx="116826" cy="1128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826" h="112801" extrusionOk="0">
                        <a:moveTo>
                          <a:pt x="94106" y="106696"/>
                        </a:moveTo>
                        <a:cubicBezTo>
                          <a:pt x="94106" y="106696"/>
                          <a:pt x="2961" y="128530"/>
                          <a:pt x="800" y="93173"/>
                        </a:cubicBezTo>
                        <a:cubicBezTo>
                          <a:pt x="-1359" y="57816"/>
                          <a:pt x="80085" y="86756"/>
                          <a:pt x="80085" y="86756"/>
                        </a:cubicBezTo>
                        <a:cubicBezTo>
                          <a:pt x="80085" y="86756"/>
                          <a:pt x="53722" y="19690"/>
                          <a:pt x="80515" y="3568"/>
                        </a:cubicBezTo>
                        <a:cubicBezTo>
                          <a:pt x="107308" y="-12554"/>
                          <a:pt x="141188" y="38211"/>
                          <a:pt x="94106" y="10669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64" name="Google Shape;3264;p46"/>
                <p:cNvGrpSpPr/>
                <p:nvPr/>
              </p:nvGrpSpPr>
              <p:grpSpPr>
                <a:xfrm>
                  <a:off x="11995701" y="477482"/>
                  <a:ext cx="164288" cy="177042"/>
                  <a:chOff x="9286277" y="3928938"/>
                  <a:chExt cx="60800" cy="65520"/>
                </a:xfrm>
              </p:grpSpPr>
              <p:sp>
                <p:nvSpPr>
                  <p:cNvPr id="3265" name="Google Shape;3265;p46"/>
                  <p:cNvSpPr/>
                  <p:nvPr/>
                </p:nvSpPr>
                <p:spPr>
                  <a:xfrm>
                    <a:off x="9333023" y="3928938"/>
                    <a:ext cx="14054" cy="579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054" h="57922" extrusionOk="0">
                        <a:moveTo>
                          <a:pt x="14757" y="4404"/>
                        </a:moveTo>
                        <a:cubicBezTo>
                          <a:pt x="15463" y="396"/>
                          <a:pt x="9296" y="-1083"/>
                          <a:pt x="8587" y="2940"/>
                        </a:cubicBezTo>
                        <a:cubicBezTo>
                          <a:pt x="5561" y="20103"/>
                          <a:pt x="2961" y="37333"/>
                          <a:pt x="787" y="54630"/>
                        </a:cubicBezTo>
                        <a:cubicBezTo>
                          <a:pt x="283" y="58643"/>
                          <a:pt x="6448" y="60140"/>
                          <a:pt x="6957" y="56095"/>
                        </a:cubicBezTo>
                        <a:cubicBezTo>
                          <a:pt x="9129" y="38803"/>
                          <a:pt x="11729" y="21573"/>
                          <a:pt x="14757" y="44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66" name="Google Shape;3266;p46"/>
                  <p:cNvSpPr/>
                  <p:nvPr/>
                </p:nvSpPr>
                <p:spPr>
                  <a:xfrm>
                    <a:off x="9286277" y="3983977"/>
                    <a:ext cx="32922" cy="104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22" h="10481" extrusionOk="0">
                        <a:moveTo>
                          <a:pt x="33679" y="7758"/>
                        </a:moveTo>
                        <a:cubicBezTo>
                          <a:pt x="33576" y="6028"/>
                          <a:pt x="32131" y="4684"/>
                          <a:pt x="30398" y="4705"/>
                        </a:cubicBezTo>
                        <a:cubicBezTo>
                          <a:pt x="21703" y="3919"/>
                          <a:pt x="13070" y="2556"/>
                          <a:pt x="4556" y="624"/>
                        </a:cubicBezTo>
                        <a:cubicBezTo>
                          <a:pt x="2838" y="279"/>
                          <a:pt x="1166" y="1392"/>
                          <a:pt x="821" y="3110"/>
                        </a:cubicBezTo>
                        <a:cubicBezTo>
                          <a:pt x="493" y="4745"/>
                          <a:pt x="1484" y="6355"/>
                          <a:pt x="3092" y="6796"/>
                        </a:cubicBezTo>
                        <a:cubicBezTo>
                          <a:pt x="12166" y="8821"/>
                          <a:pt x="21364" y="10239"/>
                          <a:pt x="30626" y="11043"/>
                        </a:cubicBezTo>
                        <a:cubicBezTo>
                          <a:pt x="32372" y="10970"/>
                          <a:pt x="33734" y="9505"/>
                          <a:pt x="33679" y="7758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67" name="Google Shape;3267;p46"/>
              <p:cNvGrpSpPr/>
              <p:nvPr/>
            </p:nvGrpSpPr>
            <p:grpSpPr>
              <a:xfrm>
                <a:off x="12195173" y="346439"/>
                <a:ext cx="608181" cy="277576"/>
                <a:chOff x="12195173" y="346439"/>
                <a:chExt cx="608181" cy="277576"/>
              </a:xfrm>
            </p:grpSpPr>
            <p:grpSp>
              <p:nvGrpSpPr>
                <p:cNvPr id="3268" name="Google Shape;3268;p46"/>
                <p:cNvGrpSpPr/>
                <p:nvPr/>
              </p:nvGrpSpPr>
              <p:grpSpPr>
                <a:xfrm>
                  <a:off x="12195173" y="346439"/>
                  <a:ext cx="608181" cy="277576"/>
                  <a:chOff x="9360098" y="3880441"/>
                  <a:chExt cx="225077" cy="102726"/>
                </a:xfrm>
              </p:grpSpPr>
              <p:sp>
                <p:nvSpPr>
                  <p:cNvPr id="3269" name="Google Shape;3269;p46"/>
                  <p:cNvSpPr/>
                  <p:nvPr/>
                </p:nvSpPr>
                <p:spPr>
                  <a:xfrm>
                    <a:off x="9360098" y="3934532"/>
                    <a:ext cx="167386" cy="486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386" h="48635" extrusionOk="0">
                        <a:moveTo>
                          <a:pt x="161009" y="2563"/>
                        </a:moveTo>
                        <a:cubicBezTo>
                          <a:pt x="154645" y="16390"/>
                          <a:pt x="144409" y="32450"/>
                          <a:pt x="130291" y="39173"/>
                        </a:cubicBezTo>
                        <a:cubicBezTo>
                          <a:pt x="116636" y="45676"/>
                          <a:pt x="106449" y="36083"/>
                          <a:pt x="95918" y="28282"/>
                        </a:cubicBezTo>
                        <a:cubicBezTo>
                          <a:pt x="82984" y="18700"/>
                          <a:pt x="69115" y="8741"/>
                          <a:pt x="53239" y="4809"/>
                        </a:cubicBezTo>
                        <a:cubicBezTo>
                          <a:pt x="34451" y="156"/>
                          <a:pt x="17272" y="6432"/>
                          <a:pt x="2199" y="17758"/>
                        </a:cubicBezTo>
                        <a:cubicBezTo>
                          <a:pt x="-1881" y="20823"/>
                          <a:pt x="3591" y="26567"/>
                          <a:pt x="7627" y="23534"/>
                        </a:cubicBezTo>
                        <a:cubicBezTo>
                          <a:pt x="23075" y="11928"/>
                          <a:pt x="40398" y="7706"/>
                          <a:pt x="58719" y="14879"/>
                        </a:cubicBezTo>
                        <a:cubicBezTo>
                          <a:pt x="75527" y="21459"/>
                          <a:pt x="88724" y="33806"/>
                          <a:pt x="103456" y="43772"/>
                        </a:cubicBezTo>
                        <a:cubicBezTo>
                          <a:pt x="124260" y="57847"/>
                          <a:pt x="144593" y="42027"/>
                          <a:pt x="156966" y="24885"/>
                        </a:cubicBezTo>
                        <a:cubicBezTo>
                          <a:pt x="161132" y="19200"/>
                          <a:pt x="164740" y="13127"/>
                          <a:pt x="167740" y="6749"/>
                        </a:cubicBezTo>
                        <a:cubicBezTo>
                          <a:pt x="169848" y="2169"/>
                          <a:pt x="163137" y="-2061"/>
                          <a:pt x="161009" y="256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0" name="Google Shape;3270;p46"/>
                  <p:cNvSpPr/>
                  <p:nvPr/>
                </p:nvSpPr>
                <p:spPr>
                  <a:xfrm>
                    <a:off x="9480013" y="3880441"/>
                    <a:ext cx="105162" cy="850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162" h="85044" extrusionOk="0">
                        <a:moveTo>
                          <a:pt x="32692" y="78791"/>
                        </a:moveTo>
                        <a:cubicBezTo>
                          <a:pt x="32692" y="78791"/>
                          <a:pt x="-559" y="51410"/>
                          <a:pt x="799" y="28708"/>
                        </a:cubicBezTo>
                        <a:cubicBezTo>
                          <a:pt x="2156" y="6006"/>
                          <a:pt x="21774" y="-2866"/>
                          <a:pt x="33468" y="1740"/>
                        </a:cubicBezTo>
                        <a:cubicBezTo>
                          <a:pt x="45162" y="6347"/>
                          <a:pt x="59584" y="30330"/>
                          <a:pt x="47522" y="55519"/>
                        </a:cubicBezTo>
                        <a:cubicBezTo>
                          <a:pt x="47522" y="55519"/>
                          <a:pt x="82425" y="24842"/>
                          <a:pt x="99656" y="39287"/>
                        </a:cubicBezTo>
                        <a:cubicBezTo>
                          <a:pt x="120051" y="56386"/>
                          <a:pt x="88800" y="102961"/>
                          <a:pt x="32692" y="787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1" name="Google Shape;3271;p46"/>
                <p:cNvGrpSpPr/>
                <p:nvPr/>
              </p:nvGrpSpPr>
              <p:grpSpPr>
                <a:xfrm>
                  <a:off x="12575729" y="430304"/>
                  <a:ext cx="153074" cy="117522"/>
                  <a:chOff x="9500935" y="3911478"/>
                  <a:chExt cx="56650" cy="43493"/>
                </a:xfrm>
              </p:grpSpPr>
              <p:sp>
                <p:nvSpPr>
                  <p:cNvPr id="3272" name="Google Shape;3272;p46"/>
                  <p:cNvSpPr/>
                  <p:nvPr/>
                </p:nvSpPr>
                <p:spPr>
                  <a:xfrm>
                    <a:off x="9500935" y="3911478"/>
                    <a:ext cx="15733" cy="249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733" h="24943" extrusionOk="0">
                        <a:moveTo>
                          <a:pt x="16004" y="20642"/>
                        </a:moveTo>
                        <a:cubicBezTo>
                          <a:pt x="13969" y="17860"/>
                          <a:pt x="12161" y="14918"/>
                          <a:pt x="10599" y="11844"/>
                        </a:cubicBezTo>
                        <a:cubicBezTo>
                          <a:pt x="10421" y="11495"/>
                          <a:pt x="10247" y="11144"/>
                          <a:pt x="10075" y="10790"/>
                        </a:cubicBezTo>
                        <a:cubicBezTo>
                          <a:pt x="9980" y="10593"/>
                          <a:pt x="9888" y="10396"/>
                          <a:pt x="9792" y="10200"/>
                        </a:cubicBezTo>
                        <a:lnTo>
                          <a:pt x="9788" y="10189"/>
                        </a:lnTo>
                        <a:lnTo>
                          <a:pt x="9755" y="10114"/>
                        </a:lnTo>
                        <a:cubicBezTo>
                          <a:pt x="9398" y="9318"/>
                          <a:pt x="9049" y="8519"/>
                          <a:pt x="8720" y="7711"/>
                        </a:cubicBezTo>
                        <a:cubicBezTo>
                          <a:pt x="8064" y="6094"/>
                          <a:pt x="7475" y="4452"/>
                          <a:pt x="6954" y="2786"/>
                        </a:cubicBezTo>
                        <a:cubicBezTo>
                          <a:pt x="6430" y="1115"/>
                          <a:pt x="4652" y="184"/>
                          <a:pt x="2982" y="707"/>
                        </a:cubicBezTo>
                        <a:cubicBezTo>
                          <a:pt x="1311" y="1230"/>
                          <a:pt x="381" y="3009"/>
                          <a:pt x="904" y="4680"/>
                        </a:cubicBezTo>
                        <a:cubicBezTo>
                          <a:pt x="905" y="4683"/>
                          <a:pt x="905" y="4686"/>
                          <a:pt x="907" y="4689"/>
                        </a:cubicBezTo>
                        <a:cubicBezTo>
                          <a:pt x="3085" y="11624"/>
                          <a:pt x="6374" y="18159"/>
                          <a:pt x="10648" y="24038"/>
                        </a:cubicBezTo>
                        <a:cubicBezTo>
                          <a:pt x="11589" y="25515"/>
                          <a:pt x="13550" y="25948"/>
                          <a:pt x="15026" y="25006"/>
                        </a:cubicBezTo>
                        <a:cubicBezTo>
                          <a:pt x="16496" y="24068"/>
                          <a:pt x="16933" y="22119"/>
                          <a:pt x="16004" y="20642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3" name="Google Shape;3273;p46"/>
                  <p:cNvSpPr/>
                  <p:nvPr/>
                </p:nvSpPr>
                <p:spPr>
                  <a:xfrm>
                    <a:off x="9520731" y="3942532"/>
                    <a:ext cx="36854" cy="124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854" h="12439" extrusionOk="0">
                        <a:moveTo>
                          <a:pt x="37472" y="2763"/>
                        </a:moveTo>
                        <a:cubicBezTo>
                          <a:pt x="36913" y="1120"/>
                          <a:pt x="35162" y="207"/>
                          <a:pt x="33496" y="691"/>
                        </a:cubicBezTo>
                        <a:cubicBezTo>
                          <a:pt x="23320" y="2734"/>
                          <a:pt x="13146" y="4777"/>
                          <a:pt x="2971" y="6821"/>
                        </a:cubicBezTo>
                        <a:cubicBezTo>
                          <a:pt x="1310" y="7357"/>
                          <a:pt x="387" y="9129"/>
                          <a:pt x="900" y="10798"/>
                        </a:cubicBezTo>
                        <a:cubicBezTo>
                          <a:pt x="1458" y="12441"/>
                          <a:pt x="3209" y="13355"/>
                          <a:pt x="4875" y="12873"/>
                        </a:cubicBezTo>
                        <a:cubicBezTo>
                          <a:pt x="15049" y="10828"/>
                          <a:pt x="25223" y="8784"/>
                          <a:pt x="35399" y="6740"/>
                        </a:cubicBezTo>
                        <a:cubicBezTo>
                          <a:pt x="37060" y="6204"/>
                          <a:pt x="37983" y="4433"/>
                          <a:pt x="37472" y="276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74" name="Google Shape;3274;p46"/>
              <p:cNvGrpSpPr/>
              <p:nvPr/>
            </p:nvGrpSpPr>
            <p:grpSpPr>
              <a:xfrm>
                <a:off x="11595661" y="-346115"/>
                <a:ext cx="512324" cy="381334"/>
                <a:chOff x="11595661" y="-346115"/>
                <a:chExt cx="512324" cy="381334"/>
              </a:xfrm>
            </p:grpSpPr>
            <p:grpSp>
              <p:nvGrpSpPr>
                <p:cNvPr id="3275" name="Google Shape;3275;p46"/>
                <p:cNvGrpSpPr/>
                <p:nvPr/>
              </p:nvGrpSpPr>
              <p:grpSpPr>
                <a:xfrm>
                  <a:off x="11595661" y="-346115"/>
                  <a:ext cx="512324" cy="381334"/>
                  <a:chOff x="9138229" y="3624139"/>
                  <a:chExt cx="189602" cy="141125"/>
                </a:xfrm>
              </p:grpSpPr>
              <p:sp>
                <p:nvSpPr>
                  <p:cNvPr id="3276" name="Google Shape;3276;p46"/>
                  <p:cNvSpPr/>
                  <p:nvPr/>
                </p:nvSpPr>
                <p:spPr>
                  <a:xfrm>
                    <a:off x="9138229" y="3624139"/>
                    <a:ext cx="138900" cy="109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900" h="109506" extrusionOk="0">
                        <a:moveTo>
                          <a:pt x="133756" y="93297"/>
                        </a:moveTo>
                        <a:cubicBezTo>
                          <a:pt x="124372" y="97563"/>
                          <a:pt x="114375" y="100326"/>
                          <a:pt x="104133" y="101486"/>
                        </a:cubicBezTo>
                        <a:cubicBezTo>
                          <a:pt x="96736" y="102692"/>
                          <a:pt x="89147" y="101711"/>
                          <a:pt x="82299" y="98662"/>
                        </a:cubicBezTo>
                        <a:cubicBezTo>
                          <a:pt x="73739" y="94154"/>
                          <a:pt x="71841" y="85505"/>
                          <a:pt x="69942" y="76746"/>
                        </a:cubicBezTo>
                        <a:cubicBezTo>
                          <a:pt x="66084" y="58949"/>
                          <a:pt x="62317" y="39845"/>
                          <a:pt x="51764" y="24604"/>
                        </a:cubicBezTo>
                        <a:cubicBezTo>
                          <a:pt x="40695" y="8620"/>
                          <a:pt x="23572" y="1863"/>
                          <a:pt x="4646" y="573"/>
                        </a:cubicBezTo>
                        <a:cubicBezTo>
                          <a:pt x="-440" y="225"/>
                          <a:pt x="-585" y="8153"/>
                          <a:pt x="4501" y="8500"/>
                        </a:cubicBezTo>
                        <a:cubicBezTo>
                          <a:pt x="27228" y="10050"/>
                          <a:pt x="43465" y="21058"/>
                          <a:pt x="52190" y="42166"/>
                        </a:cubicBezTo>
                        <a:cubicBezTo>
                          <a:pt x="55751" y="51407"/>
                          <a:pt x="58525" y="60932"/>
                          <a:pt x="60485" y="70640"/>
                        </a:cubicBezTo>
                        <a:cubicBezTo>
                          <a:pt x="62525" y="79644"/>
                          <a:pt x="63427" y="89590"/>
                          <a:pt x="68970" y="97278"/>
                        </a:cubicBezTo>
                        <a:cubicBezTo>
                          <a:pt x="84082" y="118238"/>
                          <a:pt x="118008" y="109126"/>
                          <a:pt x="137543" y="100261"/>
                        </a:cubicBezTo>
                        <a:cubicBezTo>
                          <a:pt x="142194" y="98150"/>
                          <a:pt x="138382" y="91198"/>
                          <a:pt x="133756" y="9329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7" name="Google Shape;3277;p46"/>
                  <p:cNvSpPr/>
                  <p:nvPr/>
                </p:nvSpPr>
                <p:spPr>
                  <a:xfrm>
                    <a:off x="9249460" y="3659105"/>
                    <a:ext cx="78371" cy="106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371" h="106159" extrusionOk="0">
                        <a:moveTo>
                          <a:pt x="2410" y="69276"/>
                        </a:moveTo>
                        <a:cubicBezTo>
                          <a:pt x="2410" y="69276"/>
                          <a:pt x="-4838" y="26808"/>
                          <a:pt x="11032" y="10524"/>
                        </a:cubicBezTo>
                        <a:cubicBezTo>
                          <a:pt x="26902" y="-5761"/>
                          <a:pt x="47542" y="365"/>
                          <a:pt x="53376" y="11501"/>
                        </a:cubicBezTo>
                        <a:cubicBezTo>
                          <a:pt x="59209" y="22637"/>
                          <a:pt x="54438" y="50214"/>
                          <a:pt x="28844" y="61376"/>
                        </a:cubicBezTo>
                        <a:cubicBezTo>
                          <a:pt x="28844" y="61376"/>
                          <a:pt x="75305" y="61008"/>
                          <a:pt x="78893" y="83210"/>
                        </a:cubicBezTo>
                        <a:cubicBezTo>
                          <a:pt x="83140" y="109489"/>
                          <a:pt x="29049" y="124270"/>
                          <a:pt x="2410" y="6927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78" name="Google Shape;3278;p46"/>
                <p:cNvGrpSpPr/>
                <p:nvPr/>
              </p:nvGrpSpPr>
              <p:grpSpPr>
                <a:xfrm>
                  <a:off x="11924041" y="-201047"/>
                  <a:ext cx="92044" cy="178187"/>
                  <a:chOff x="9259757" y="3677826"/>
                  <a:chExt cx="34064" cy="65944"/>
                </a:xfrm>
              </p:grpSpPr>
              <p:sp>
                <p:nvSpPr>
                  <p:cNvPr id="3279" name="Google Shape;3279;p46"/>
                  <p:cNvSpPr/>
                  <p:nvPr/>
                </p:nvSpPr>
                <p:spPr>
                  <a:xfrm>
                    <a:off x="9259757" y="3677826"/>
                    <a:ext cx="15918" cy="39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18" h="39607" extrusionOk="0">
                        <a:moveTo>
                          <a:pt x="9055" y="36064"/>
                        </a:moveTo>
                        <a:cubicBezTo>
                          <a:pt x="4876" y="25562"/>
                          <a:pt x="7569" y="13570"/>
                          <a:pt x="15838" y="5866"/>
                        </a:cubicBezTo>
                        <a:cubicBezTo>
                          <a:pt x="17016" y="4579"/>
                          <a:pt x="16944" y="2585"/>
                          <a:pt x="15677" y="1385"/>
                        </a:cubicBezTo>
                        <a:cubicBezTo>
                          <a:pt x="14383" y="227"/>
                          <a:pt x="12405" y="298"/>
                          <a:pt x="11197" y="1546"/>
                        </a:cubicBezTo>
                        <a:cubicBezTo>
                          <a:pt x="1353" y="10912"/>
                          <a:pt x="-1879" y="25289"/>
                          <a:pt x="3006" y="37969"/>
                        </a:cubicBezTo>
                        <a:cubicBezTo>
                          <a:pt x="3568" y="39610"/>
                          <a:pt x="5317" y="40521"/>
                          <a:pt x="6982" y="40042"/>
                        </a:cubicBezTo>
                        <a:cubicBezTo>
                          <a:pt x="8643" y="39504"/>
                          <a:pt x="9565" y="37734"/>
                          <a:pt x="9055" y="3606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0" name="Google Shape;3280;p46"/>
                  <p:cNvSpPr/>
                  <p:nvPr/>
                </p:nvSpPr>
                <p:spPr>
                  <a:xfrm>
                    <a:off x="9263781" y="3723698"/>
                    <a:ext cx="30040" cy="20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40" h="20072" extrusionOk="0">
                        <a:moveTo>
                          <a:pt x="28366" y="14394"/>
                        </a:moveTo>
                        <a:cubicBezTo>
                          <a:pt x="19790" y="13207"/>
                          <a:pt x="11998" y="8772"/>
                          <a:pt x="6597" y="2003"/>
                        </a:cubicBezTo>
                        <a:cubicBezTo>
                          <a:pt x="5631" y="566"/>
                          <a:pt x="3710" y="135"/>
                          <a:pt x="2222" y="1022"/>
                        </a:cubicBezTo>
                        <a:cubicBezTo>
                          <a:pt x="755" y="1967"/>
                          <a:pt x="319" y="3916"/>
                          <a:pt x="1243" y="5398"/>
                        </a:cubicBezTo>
                        <a:cubicBezTo>
                          <a:pt x="7529" y="13564"/>
                          <a:pt x="16718" y="18995"/>
                          <a:pt x="26901" y="20564"/>
                        </a:cubicBezTo>
                        <a:cubicBezTo>
                          <a:pt x="28597" y="20920"/>
                          <a:pt x="30274" y="19886"/>
                          <a:pt x="30718" y="18211"/>
                        </a:cubicBezTo>
                        <a:cubicBezTo>
                          <a:pt x="31107" y="16509"/>
                          <a:pt x="30060" y="14810"/>
                          <a:pt x="28366" y="143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81" name="Google Shape;3281;p46"/>
              <p:cNvGrpSpPr/>
              <p:nvPr/>
            </p:nvGrpSpPr>
            <p:grpSpPr>
              <a:xfrm>
                <a:off x="11279758" y="505938"/>
                <a:ext cx="512324" cy="381339"/>
                <a:chOff x="11279758" y="505938"/>
                <a:chExt cx="512324" cy="381339"/>
              </a:xfrm>
            </p:grpSpPr>
            <p:grpSp>
              <p:nvGrpSpPr>
                <p:cNvPr id="3282" name="Google Shape;3282;p46"/>
                <p:cNvGrpSpPr/>
                <p:nvPr/>
              </p:nvGrpSpPr>
              <p:grpSpPr>
                <a:xfrm>
                  <a:off x="11279758" y="505938"/>
                  <a:ext cx="512324" cy="381339"/>
                  <a:chOff x="9021319" y="3939469"/>
                  <a:chExt cx="189602" cy="141127"/>
                </a:xfrm>
              </p:grpSpPr>
              <p:sp>
                <p:nvSpPr>
                  <p:cNvPr id="3283" name="Google Shape;3283;p46"/>
                  <p:cNvSpPr/>
                  <p:nvPr/>
                </p:nvSpPr>
                <p:spPr>
                  <a:xfrm>
                    <a:off x="9021319" y="3939469"/>
                    <a:ext cx="138900" cy="1095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900" h="109506" extrusionOk="0">
                        <a:moveTo>
                          <a:pt x="133756" y="93298"/>
                        </a:moveTo>
                        <a:cubicBezTo>
                          <a:pt x="124372" y="97564"/>
                          <a:pt x="114375" y="100327"/>
                          <a:pt x="104133" y="101486"/>
                        </a:cubicBezTo>
                        <a:cubicBezTo>
                          <a:pt x="96735" y="102693"/>
                          <a:pt x="89147" y="101711"/>
                          <a:pt x="82300" y="98662"/>
                        </a:cubicBezTo>
                        <a:cubicBezTo>
                          <a:pt x="73739" y="94154"/>
                          <a:pt x="71841" y="85506"/>
                          <a:pt x="69942" y="76747"/>
                        </a:cubicBezTo>
                        <a:cubicBezTo>
                          <a:pt x="66084" y="58949"/>
                          <a:pt x="62318" y="39845"/>
                          <a:pt x="51764" y="24605"/>
                        </a:cubicBezTo>
                        <a:cubicBezTo>
                          <a:pt x="40695" y="8620"/>
                          <a:pt x="23572" y="1863"/>
                          <a:pt x="4646" y="573"/>
                        </a:cubicBezTo>
                        <a:cubicBezTo>
                          <a:pt x="-440" y="225"/>
                          <a:pt x="-585" y="8154"/>
                          <a:pt x="4501" y="8500"/>
                        </a:cubicBezTo>
                        <a:cubicBezTo>
                          <a:pt x="27229" y="10050"/>
                          <a:pt x="43466" y="21058"/>
                          <a:pt x="52190" y="42166"/>
                        </a:cubicBezTo>
                        <a:cubicBezTo>
                          <a:pt x="55751" y="51407"/>
                          <a:pt x="58526" y="60933"/>
                          <a:pt x="60485" y="70641"/>
                        </a:cubicBezTo>
                        <a:cubicBezTo>
                          <a:pt x="62525" y="79644"/>
                          <a:pt x="63427" y="89590"/>
                          <a:pt x="68970" y="97278"/>
                        </a:cubicBezTo>
                        <a:cubicBezTo>
                          <a:pt x="84082" y="118238"/>
                          <a:pt x="118009" y="109126"/>
                          <a:pt x="137543" y="100261"/>
                        </a:cubicBezTo>
                        <a:cubicBezTo>
                          <a:pt x="142194" y="98151"/>
                          <a:pt x="138382" y="91199"/>
                          <a:pt x="133756" y="932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4" name="Google Shape;3284;p46"/>
                  <p:cNvSpPr/>
                  <p:nvPr/>
                </p:nvSpPr>
                <p:spPr>
                  <a:xfrm>
                    <a:off x="9132551" y="3974436"/>
                    <a:ext cx="78370" cy="1061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370" h="106160" extrusionOk="0">
                        <a:moveTo>
                          <a:pt x="2410" y="69276"/>
                        </a:moveTo>
                        <a:cubicBezTo>
                          <a:pt x="2410" y="69276"/>
                          <a:pt x="-4839" y="26808"/>
                          <a:pt x="11031" y="10523"/>
                        </a:cubicBezTo>
                        <a:cubicBezTo>
                          <a:pt x="26901" y="-5761"/>
                          <a:pt x="47542" y="365"/>
                          <a:pt x="53376" y="11501"/>
                        </a:cubicBezTo>
                        <a:cubicBezTo>
                          <a:pt x="59209" y="22637"/>
                          <a:pt x="54438" y="50215"/>
                          <a:pt x="28845" y="61376"/>
                        </a:cubicBezTo>
                        <a:cubicBezTo>
                          <a:pt x="28845" y="61376"/>
                          <a:pt x="75304" y="61008"/>
                          <a:pt x="78893" y="83210"/>
                        </a:cubicBezTo>
                        <a:cubicBezTo>
                          <a:pt x="83140" y="109489"/>
                          <a:pt x="29049" y="124271"/>
                          <a:pt x="2410" y="6927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5" name="Google Shape;3285;p46"/>
                <p:cNvGrpSpPr/>
                <p:nvPr/>
              </p:nvGrpSpPr>
              <p:grpSpPr>
                <a:xfrm>
                  <a:off x="11608142" y="651009"/>
                  <a:ext cx="92044" cy="178190"/>
                  <a:chOff x="9142848" y="3993157"/>
                  <a:chExt cx="34064" cy="65945"/>
                </a:xfrm>
              </p:grpSpPr>
              <p:sp>
                <p:nvSpPr>
                  <p:cNvPr id="3286" name="Google Shape;3286;p46"/>
                  <p:cNvSpPr/>
                  <p:nvPr/>
                </p:nvSpPr>
                <p:spPr>
                  <a:xfrm>
                    <a:off x="9142848" y="3993157"/>
                    <a:ext cx="15918" cy="39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918" h="39607" extrusionOk="0">
                        <a:moveTo>
                          <a:pt x="9055" y="36064"/>
                        </a:moveTo>
                        <a:cubicBezTo>
                          <a:pt x="4876" y="25562"/>
                          <a:pt x="7569" y="13570"/>
                          <a:pt x="15838" y="5866"/>
                        </a:cubicBezTo>
                        <a:cubicBezTo>
                          <a:pt x="17016" y="4579"/>
                          <a:pt x="16944" y="2585"/>
                          <a:pt x="15677" y="1385"/>
                        </a:cubicBezTo>
                        <a:cubicBezTo>
                          <a:pt x="14382" y="227"/>
                          <a:pt x="12405" y="298"/>
                          <a:pt x="11197" y="1546"/>
                        </a:cubicBezTo>
                        <a:cubicBezTo>
                          <a:pt x="1353" y="10912"/>
                          <a:pt x="-1880" y="25289"/>
                          <a:pt x="3007" y="37969"/>
                        </a:cubicBezTo>
                        <a:cubicBezTo>
                          <a:pt x="3568" y="39609"/>
                          <a:pt x="5317" y="40521"/>
                          <a:pt x="6982" y="40041"/>
                        </a:cubicBezTo>
                        <a:cubicBezTo>
                          <a:pt x="8643" y="39504"/>
                          <a:pt x="9566" y="37734"/>
                          <a:pt x="9055" y="3606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87" name="Google Shape;3287;p46"/>
                  <p:cNvSpPr/>
                  <p:nvPr/>
                </p:nvSpPr>
                <p:spPr>
                  <a:xfrm>
                    <a:off x="9146872" y="4039029"/>
                    <a:ext cx="30040" cy="200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40" h="20073" extrusionOk="0">
                        <a:moveTo>
                          <a:pt x="28365" y="14393"/>
                        </a:moveTo>
                        <a:cubicBezTo>
                          <a:pt x="19790" y="13207"/>
                          <a:pt x="11998" y="8771"/>
                          <a:pt x="6597" y="2003"/>
                        </a:cubicBezTo>
                        <a:cubicBezTo>
                          <a:pt x="5631" y="566"/>
                          <a:pt x="3710" y="135"/>
                          <a:pt x="2222" y="1022"/>
                        </a:cubicBezTo>
                        <a:cubicBezTo>
                          <a:pt x="755" y="1967"/>
                          <a:pt x="319" y="3916"/>
                          <a:pt x="1243" y="5398"/>
                        </a:cubicBezTo>
                        <a:cubicBezTo>
                          <a:pt x="7529" y="13564"/>
                          <a:pt x="16718" y="18995"/>
                          <a:pt x="26901" y="20565"/>
                        </a:cubicBezTo>
                        <a:cubicBezTo>
                          <a:pt x="28597" y="20920"/>
                          <a:pt x="30274" y="19886"/>
                          <a:pt x="30718" y="18210"/>
                        </a:cubicBezTo>
                        <a:cubicBezTo>
                          <a:pt x="31107" y="16509"/>
                          <a:pt x="30060" y="14810"/>
                          <a:pt x="28365" y="143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288" name="Google Shape;3288;p46"/>
              <p:cNvGrpSpPr/>
              <p:nvPr/>
            </p:nvGrpSpPr>
            <p:grpSpPr>
              <a:xfrm>
                <a:off x="10709458" y="-1047980"/>
                <a:ext cx="519425" cy="645553"/>
                <a:chOff x="10709458" y="-1047980"/>
                <a:chExt cx="519425" cy="645553"/>
              </a:xfrm>
            </p:grpSpPr>
            <p:grpSp>
              <p:nvGrpSpPr>
                <p:cNvPr id="3289" name="Google Shape;3289;p46"/>
                <p:cNvGrpSpPr/>
                <p:nvPr/>
              </p:nvGrpSpPr>
              <p:grpSpPr>
                <a:xfrm>
                  <a:off x="10709458" y="-1047980"/>
                  <a:ext cx="519425" cy="645553"/>
                  <a:chOff x="8810261" y="3364391"/>
                  <a:chExt cx="192230" cy="238908"/>
                </a:xfrm>
              </p:grpSpPr>
              <p:sp>
                <p:nvSpPr>
                  <p:cNvPr id="3290" name="Google Shape;3290;p46"/>
                  <p:cNvSpPr/>
                  <p:nvPr/>
                </p:nvSpPr>
                <p:spPr>
                  <a:xfrm>
                    <a:off x="8810261" y="3441278"/>
                    <a:ext cx="129520" cy="1620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520" h="162021" extrusionOk="0">
                        <a:moveTo>
                          <a:pt x="5613" y="162547"/>
                        </a:moveTo>
                        <a:cubicBezTo>
                          <a:pt x="25959" y="160020"/>
                          <a:pt x="49533" y="152708"/>
                          <a:pt x="64208" y="137828"/>
                        </a:cubicBezTo>
                        <a:cubicBezTo>
                          <a:pt x="74430" y="127706"/>
                          <a:pt x="78318" y="112812"/>
                          <a:pt x="74348" y="98983"/>
                        </a:cubicBezTo>
                        <a:cubicBezTo>
                          <a:pt x="71214" y="87312"/>
                          <a:pt x="65482" y="77392"/>
                          <a:pt x="65739" y="64879"/>
                        </a:cubicBezTo>
                        <a:cubicBezTo>
                          <a:pt x="66093" y="53807"/>
                          <a:pt x="70003" y="43143"/>
                          <a:pt x="76890" y="34468"/>
                        </a:cubicBezTo>
                        <a:cubicBezTo>
                          <a:pt x="87553" y="20691"/>
                          <a:pt x="108050" y="6493"/>
                          <a:pt x="126426" y="8738"/>
                        </a:cubicBezTo>
                        <a:cubicBezTo>
                          <a:pt x="131476" y="9355"/>
                          <a:pt x="131599" y="1425"/>
                          <a:pt x="126571" y="810"/>
                        </a:cubicBezTo>
                        <a:cubicBezTo>
                          <a:pt x="111984" y="-972"/>
                          <a:pt x="96282" y="7113"/>
                          <a:pt x="85025" y="15591"/>
                        </a:cubicBezTo>
                        <a:cubicBezTo>
                          <a:pt x="69226" y="26732"/>
                          <a:pt x="59248" y="44370"/>
                          <a:pt x="57837" y="63655"/>
                        </a:cubicBezTo>
                        <a:cubicBezTo>
                          <a:pt x="57340" y="75868"/>
                          <a:pt x="61630" y="86079"/>
                          <a:pt x="65556" y="97325"/>
                        </a:cubicBezTo>
                        <a:cubicBezTo>
                          <a:pt x="68731" y="105249"/>
                          <a:pt x="68794" y="114081"/>
                          <a:pt x="65731" y="122050"/>
                        </a:cubicBezTo>
                        <a:cubicBezTo>
                          <a:pt x="59953" y="135394"/>
                          <a:pt x="45188" y="143034"/>
                          <a:pt x="32237" y="147773"/>
                        </a:cubicBezTo>
                        <a:cubicBezTo>
                          <a:pt x="23026" y="151195"/>
                          <a:pt x="13459" y="153569"/>
                          <a:pt x="3717" y="154849"/>
                        </a:cubicBezTo>
                        <a:cubicBezTo>
                          <a:pt x="-1331" y="155477"/>
                          <a:pt x="598" y="163170"/>
                          <a:pt x="5613" y="162547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1" name="Google Shape;3291;p46"/>
                  <p:cNvSpPr/>
                  <p:nvPr/>
                </p:nvSpPr>
                <p:spPr>
                  <a:xfrm>
                    <a:off x="8921336" y="3364391"/>
                    <a:ext cx="81155" cy="1273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155" h="127345" extrusionOk="0">
                        <a:moveTo>
                          <a:pt x="758" y="82196"/>
                        </a:moveTo>
                        <a:cubicBezTo>
                          <a:pt x="758" y="82196"/>
                          <a:pt x="57859" y="147517"/>
                          <a:pt x="78422" y="121988"/>
                        </a:cubicBezTo>
                        <a:cubicBezTo>
                          <a:pt x="98984" y="96460"/>
                          <a:pt x="22018" y="74660"/>
                          <a:pt x="22018" y="74660"/>
                        </a:cubicBezTo>
                        <a:cubicBezTo>
                          <a:pt x="22018" y="74660"/>
                          <a:pt x="77827" y="38170"/>
                          <a:pt x="66238" y="11644"/>
                        </a:cubicBezTo>
                        <a:cubicBezTo>
                          <a:pt x="54649" y="-14882"/>
                          <a:pt x="1894" y="5279"/>
                          <a:pt x="758" y="8219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92" name="Google Shape;3292;p46"/>
                <p:cNvGrpSpPr/>
                <p:nvPr/>
              </p:nvGrpSpPr>
              <p:grpSpPr>
                <a:xfrm>
                  <a:off x="11051674" y="-965536"/>
                  <a:ext cx="102388" cy="214160"/>
                  <a:chOff x="8936909" y="3394902"/>
                  <a:chExt cx="37892" cy="79257"/>
                </a:xfrm>
              </p:grpSpPr>
              <p:sp>
                <p:nvSpPr>
                  <p:cNvPr id="3293" name="Google Shape;3293;p46"/>
                  <p:cNvSpPr/>
                  <p:nvPr/>
                </p:nvSpPr>
                <p:spPr>
                  <a:xfrm>
                    <a:off x="8936909" y="3394902"/>
                    <a:ext cx="17542" cy="318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542" h="31849" extrusionOk="0">
                        <a:moveTo>
                          <a:pt x="12272" y="2143"/>
                        </a:moveTo>
                        <a:cubicBezTo>
                          <a:pt x="7475" y="10468"/>
                          <a:pt x="3641" y="19313"/>
                          <a:pt x="845" y="28506"/>
                        </a:cubicBezTo>
                        <a:cubicBezTo>
                          <a:pt x="440" y="30210"/>
                          <a:pt x="1493" y="31920"/>
                          <a:pt x="3197" y="32324"/>
                        </a:cubicBezTo>
                        <a:cubicBezTo>
                          <a:pt x="4901" y="32729"/>
                          <a:pt x="6610" y="31675"/>
                          <a:pt x="7014" y="29971"/>
                        </a:cubicBezTo>
                        <a:cubicBezTo>
                          <a:pt x="9673" y="21310"/>
                          <a:pt x="13311" y="12980"/>
                          <a:pt x="17857" y="5144"/>
                        </a:cubicBezTo>
                        <a:cubicBezTo>
                          <a:pt x="19905" y="1602"/>
                          <a:pt x="14312" y="-1386"/>
                          <a:pt x="12272" y="214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94" name="Google Shape;3294;p46"/>
                  <p:cNvSpPr/>
                  <p:nvPr/>
                </p:nvSpPr>
                <p:spPr>
                  <a:xfrm>
                    <a:off x="8947010" y="3455173"/>
                    <a:ext cx="27791" cy="189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91" h="18986" extrusionOk="0">
                        <a:moveTo>
                          <a:pt x="26125" y="13293"/>
                        </a:moveTo>
                        <a:cubicBezTo>
                          <a:pt x="18751" y="10651"/>
                          <a:pt x="11958" y="6607"/>
                          <a:pt x="6120" y="1384"/>
                        </a:cubicBezTo>
                        <a:cubicBezTo>
                          <a:pt x="3073" y="-1328"/>
                          <a:pt x="-1253" y="3308"/>
                          <a:pt x="1802" y="6027"/>
                        </a:cubicBezTo>
                        <a:cubicBezTo>
                          <a:pt x="8478" y="11948"/>
                          <a:pt x="16241" y="16513"/>
                          <a:pt x="24661" y="19466"/>
                        </a:cubicBezTo>
                        <a:cubicBezTo>
                          <a:pt x="26362" y="19857"/>
                          <a:pt x="28063" y="18809"/>
                          <a:pt x="28477" y="17112"/>
                        </a:cubicBezTo>
                        <a:cubicBezTo>
                          <a:pt x="28840" y="15414"/>
                          <a:pt x="27803" y="13732"/>
                          <a:pt x="26125" y="1329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295" name="Google Shape;3295;p46"/>
            <p:cNvGrpSpPr/>
            <p:nvPr/>
          </p:nvGrpSpPr>
          <p:grpSpPr>
            <a:xfrm rot="-557623">
              <a:off x="5287322" y="1576517"/>
              <a:ext cx="987025" cy="1100223"/>
              <a:chOff x="6568997" y="3150642"/>
              <a:chExt cx="986999" cy="1100193"/>
            </a:xfrm>
          </p:grpSpPr>
          <p:sp>
            <p:nvSpPr>
              <p:cNvPr id="3296" name="Google Shape;3296;p46"/>
              <p:cNvSpPr/>
              <p:nvPr/>
            </p:nvSpPr>
            <p:spPr>
              <a:xfrm rot="-1567598">
                <a:off x="7035691" y="3529532"/>
                <a:ext cx="358622" cy="640302"/>
              </a:xfrm>
              <a:custGeom>
                <a:avLst/>
                <a:gdLst/>
                <a:ahLst/>
                <a:cxnLst/>
                <a:rect l="l" t="t" r="r" b="b"/>
                <a:pathLst>
                  <a:path w="129179" h="230643" extrusionOk="0">
                    <a:moveTo>
                      <a:pt x="19476" y="416"/>
                    </a:moveTo>
                    <a:cubicBezTo>
                      <a:pt x="13567" y="31073"/>
                      <a:pt x="19455" y="62769"/>
                      <a:pt x="14033" y="91540"/>
                    </a:cubicBezTo>
                    <a:cubicBezTo>
                      <a:pt x="7087" y="133998"/>
                      <a:pt x="-15913" y="176329"/>
                      <a:pt x="18735" y="213448"/>
                    </a:cubicBezTo>
                    <a:cubicBezTo>
                      <a:pt x="50587" y="245821"/>
                      <a:pt x="110670" y="231181"/>
                      <a:pt x="126130" y="186901"/>
                    </a:cubicBezTo>
                    <a:cubicBezTo>
                      <a:pt x="141590" y="142621"/>
                      <a:pt x="96184" y="92663"/>
                      <a:pt x="78563" y="51900"/>
                    </a:cubicBezTo>
                    <a:cubicBezTo>
                      <a:pt x="70942" y="35714"/>
                      <a:pt x="66588" y="18183"/>
                      <a:pt x="65750" y="310"/>
                    </a:cubicBezTo>
                  </a:path>
                </a:pathLst>
              </a:custGeom>
              <a:solidFill>
                <a:srgbClr val="A05A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7" name="Google Shape;3297;p46"/>
              <p:cNvSpPr/>
              <p:nvPr/>
            </p:nvSpPr>
            <p:spPr>
              <a:xfrm rot="-1567598">
                <a:off x="6992921" y="3560006"/>
                <a:ext cx="230205" cy="253969"/>
              </a:xfrm>
              <a:custGeom>
                <a:avLst/>
                <a:gdLst/>
                <a:ahLst/>
                <a:cxnLst/>
                <a:rect l="l" t="t" r="r" b="b"/>
                <a:pathLst>
                  <a:path w="82922" h="91482" extrusionOk="0">
                    <a:moveTo>
                      <a:pt x="83031" y="86973"/>
                    </a:moveTo>
                    <a:cubicBezTo>
                      <a:pt x="76084" y="75659"/>
                      <a:pt x="69805" y="63948"/>
                      <a:pt x="64227" y="51900"/>
                    </a:cubicBezTo>
                    <a:cubicBezTo>
                      <a:pt x="56605" y="35714"/>
                      <a:pt x="52251" y="18183"/>
                      <a:pt x="51414" y="310"/>
                    </a:cubicBezTo>
                    <a:lnTo>
                      <a:pt x="5139" y="417"/>
                    </a:lnTo>
                    <a:cubicBezTo>
                      <a:pt x="-573" y="30055"/>
                      <a:pt x="4648" y="60639"/>
                      <a:pt x="109" y="88637"/>
                    </a:cubicBezTo>
                    <a:cubicBezTo>
                      <a:pt x="27605" y="93345"/>
                      <a:pt x="55745" y="92781"/>
                      <a:pt x="83031" y="86973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8" name="Google Shape;3298;p46"/>
              <p:cNvSpPr/>
              <p:nvPr/>
            </p:nvSpPr>
            <p:spPr>
              <a:xfrm rot="-1567598">
                <a:off x="6630567" y="3289287"/>
                <a:ext cx="734105" cy="449974"/>
              </a:xfrm>
              <a:custGeom>
                <a:avLst/>
                <a:gdLst/>
                <a:ahLst/>
                <a:cxnLst/>
                <a:rect l="l" t="t" r="r" b="b"/>
                <a:pathLst>
                  <a:path w="264432" h="162085" extrusionOk="0">
                    <a:moveTo>
                      <a:pt x="163803" y="150678"/>
                    </a:moveTo>
                    <a:cubicBezTo>
                      <a:pt x="144404" y="155721"/>
                      <a:pt x="92898" y="160509"/>
                      <a:pt x="72588" y="161293"/>
                    </a:cubicBezTo>
                    <a:cubicBezTo>
                      <a:pt x="23454" y="164683"/>
                      <a:pt x="-10537" y="163941"/>
                      <a:pt x="3165" y="103114"/>
                    </a:cubicBezTo>
                    <a:cubicBezTo>
                      <a:pt x="21316" y="17287"/>
                      <a:pt x="132671" y="-32374"/>
                      <a:pt x="206350" y="24893"/>
                    </a:cubicBezTo>
                    <a:cubicBezTo>
                      <a:pt x="226534" y="40169"/>
                      <a:pt x="269080" y="93411"/>
                      <a:pt x="264146" y="120296"/>
                    </a:cubicBezTo>
                    <a:cubicBezTo>
                      <a:pt x="256289" y="158496"/>
                      <a:pt x="192690" y="140042"/>
                      <a:pt x="163803" y="150678"/>
                    </a:cubicBezTo>
                  </a:path>
                </a:pathLst>
              </a:custGeom>
              <a:solidFill>
                <a:srgbClr val="CE79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99" name="Google Shape;3299;p46"/>
              <p:cNvGrpSpPr/>
              <p:nvPr/>
            </p:nvGrpSpPr>
            <p:grpSpPr>
              <a:xfrm rot="-1568596">
                <a:off x="6811298" y="3368424"/>
                <a:ext cx="601334" cy="790361"/>
                <a:chOff x="8355881" y="2552866"/>
                <a:chExt cx="216593" cy="284678"/>
              </a:xfrm>
            </p:grpSpPr>
            <p:sp>
              <p:nvSpPr>
                <p:cNvPr id="3300" name="Google Shape;3300;p46"/>
                <p:cNvSpPr/>
                <p:nvPr/>
              </p:nvSpPr>
              <p:spPr>
                <a:xfrm>
                  <a:off x="8531701" y="2563298"/>
                  <a:ext cx="40773" cy="5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73" h="53905" extrusionOk="0">
                      <a:moveTo>
                        <a:pt x="40882" y="51855"/>
                      </a:moveTo>
                      <a:cubicBezTo>
                        <a:pt x="40374" y="28410"/>
                        <a:pt x="25177" y="7820"/>
                        <a:pt x="2930" y="434"/>
                      </a:cubicBezTo>
                      <a:cubicBezTo>
                        <a:pt x="55" y="-489"/>
                        <a:pt x="-1098" y="4040"/>
                        <a:pt x="1758" y="4971"/>
                      </a:cubicBezTo>
                      <a:cubicBezTo>
                        <a:pt x="21864" y="11938"/>
                        <a:pt x="35540" y="30653"/>
                        <a:pt x="36076" y="51932"/>
                      </a:cubicBezTo>
                      <a:cubicBezTo>
                        <a:pt x="36143" y="53259"/>
                        <a:pt x="37273" y="54280"/>
                        <a:pt x="38599" y="54213"/>
                      </a:cubicBezTo>
                      <a:cubicBezTo>
                        <a:pt x="39861" y="54149"/>
                        <a:pt x="40858" y="53119"/>
                        <a:pt x="40881" y="518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1" name="Google Shape;3301;p46"/>
                <p:cNvSpPr/>
                <p:nvPr/>
              </p:nvSpPr>
              <p:spPr>
                <a:xfrm>
                  <a:off x="8537889" y="2607636"/>
                  <a:ext cx="15001" cy="32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1" h="32071" extrusionOk="0">
                      <a:moveTo>
                        <a:pt x="15020" y="29026"/>
                      </a:moveTo>
                      <a:cubicBezTo>
                        <a:pt x="12668" y="19594"/>
                        <a:pt x="9373" y="10423"/>
                        <a:pt x="5184" y="1651"/>
                      </a:cubicBezTo>
                      <a:cubicBezTo>
                        <a:pt x="4409" y="358"/>
                        <a:pt x="2740" y="-73"/>
                        <a:pt x="1436" y="683"/>
                      </a:cubicBezTo>
                      <a:cubicBezTo>
                        <a:pt x="160" y="1470"/>
                        <a:pt x="-267" y="3124"/>
                        <a:pt x="468" y="4432"/>
                      </a:cubicBezTo>
                      <a:cubicBezTo>
                        <a:pt x="4467" y="12779"/>
                        <a:pt x="7616" y="21508"/>
                        <a:pt x="9869" y="30486"/>
                      </a:cubicBezTo>
                      <a:cubicBezTo>
                        <a:pt x="10712" y="33832"/>
                        <a:pt x="15850" y="32374"/>
                        <a:pt x="15020" y="290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2" name="Google Shape;3302;p46"/>
                <p:cNvSpPr/>
                <p:nvPr/>
              </p:nvSpPr>
              <p:spPr>
                <a:xfrm>
                  <a:off x="8512878" y="2612004"/>
                  <a:ext cx="10213" cy="30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3" h="30114" extrusionOk="0">
                      <a:moveTo>
                        <a:pt x="4677" y="1517"/>
                      </a:moveTo>
                      <a:cubicBezTo>
                        <a:pt x="3980" y="353"/>
                        <a:pt x="2477" y="-35"/>
                        <a:pt x="1303" y="645"/>
                      </a:cubicBezTo>
                      <a:cubicBezTo>
                        <a:pt x="155" y="1354"/>
                        <a:pt x="-230" y="2843"/>
                        <a:pt x="432" y="4020"/>
                      </a:cubicBezTo>
                      <a:cubicBezTo>
                        <a:pt x="3968" y="11657"/>
                        <a:pt x="5838" y="19959"/>
                        <a:pt x="5917" y="28375"/>
                      </a:cubicBezTo>
                      <a:cubicBezTo>
                        <a:pt x="5979" y="29568"/>
                        <a:pt x="6997" y="30484"/>
                        <a:pt x="8189" y="30422"/>
                      </a:cubicBezTo>
                      <a:cubicBezTo>
                        <a:pt x="9321" y="30362"/>
                        <a:pt x="10215" y="29439"/>
                        <a:pt x="10238" y="28305"/>
                      </a:cubicBezTo>
                      <a:cubicBezTo>
                        <a:pt x="10760" y="19043"/>
                        <a:pt x="8843" y="9806"/>
                        <a:pt x="4676" y="15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3" name="Google Shape;3303;p46"/>
                <p:cNvSpPr/>
                <p:nvPr/>
              </p:nvSpPr>
              <p:spPr>
                <a:xfrm>
                  <a:off x="8474650" y="2552866"/>
                  <a:ext cx="39237" cy="16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7" h="16604" extrusionOk="0">
                      <a:moveTo>
                        <a:pt x="38551" y="11989"/>
                      </a:moveTo>
                      <a:cubicBezTo>
                        <a:pt x="28985" y="2560"/>
                        <a:pt x="15374" y="-1524"/>
                        <a:pt x="2199" y="1082"/>
                      </a:cubicBezTo>
                      <a:cubicBezTo>
                        <a:pt x="-1487" y="1811"/>
                        <a:pt x="117" y="7431"/>
                        <a:pt x="3791" y="6704"/>
                      </a:cubicBezTo>
                      <a:cubicBezTo>
                        <a:pt x="14935" y="4620"/>
                        <a:pt x="26390" y="8145"/>
                        <a:pt x="34436" y="16135"/>
                      </a:cubicBezTo>
                      <a:cubicBezTo>
                        <a:pt x="35619" y="17233"/>
                        <a:pt x="37468" y="17164"/>
                        <a:pt x="38565" y="15980"/>
                      </a:cubicBezTo>
                      <a:cubicBezTo>
                        <a:pt x="39611" y="14854"/>
                        <a:pt x="39605" y="13109"/>
                        <a:pt x="38551" y="11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4" name="Google Shape;3304;p46"/>
                <p:cNvSpPr/>
                <p:nvPr/>
              </p:nvSpPr>
              <p:spPr>
                <a:xfrm>
                  <a:off x="8516547" y="2740840"/>
                  <a:ext cx="8904" cy="4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4" h="42932" extrusionOk="0">
                      <a:moveTo>
                        <a:pt x="6184" y="2562"/>
                      </a:moveTo>
                      <a:cubicBezTo>
                        <a:pt x="5704" y="923"/>
                        <a:pt x="3999" y="-30"/>
                        <a:pt x="2352" y="423"/>
                      </a:cubicBezTo>
                      <a:cubicBezTo>
                        <a:pt x="727" y="920"/>
                        <a:pt x="-217" y="2611"/>
                        <a:pt x="212" y="4256"/>
                      </a:cubicBezTo>
                      <a:cubicBezTo>
                        <a:pt x="2525" y="16143"/>
                        <a:pt x="3361" y="28271"/>
                        <a:pt x="2700" y="40364"/>
                      </a:cubicBezTo>
                      <a:cubicBezTo>
                        <a:pt x="2493" y="44275"/>
                        <a:pt x="8565" y="44163"/>
                        <a:pt x="8785" y="40266"/>
                      </a:cubicBezTo>
                      <a:cubicBezTo>
                        <a:pt x="9475" y="27639"/>
                        <a:pt x="8601" y="14975"/>
                        <a:pt x="6184" y="25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5" name="Google Shape;3305;p46"/>
                <p:cNvSpPr/>
                <p:nvPr/>
              </p:nvSpPr>
              <p:spPr>
                <a:xfrm>
                  <a:off x="8502673" y="2767119"/>
                  <a:ext cx="8721" cy="2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1" h="28641" extrusionOk="0">
                      <a:moveTo>
                        <a:pt x="8539" y="2886"/>
                      </a:moveTo>
                      <a:cubicBezTo>
                        <a:pt x="8479" y="1457"/>
                        <a:pt x="7311" y="325"/>
                        <a:pt x="5881" y="310"/>
                      </a:cubicBezTo>
                      <a:cubicBezTo>
                        <a:pt x="4441" y="345"/>
                        <a:pt x="3294" y="1529"/>
                        <a:pt x="3307" y="2971"/>
                      </a:cubicBezTo>
                      <a:cubicBezTo>
                        <a:pt x="4098" y="10660"/>
                        <a:pt x="3029" y="18426"/>
                        <a:pt x="192" y="25616"/>
                      </a:cubicBezTo>
                      <a:cubicBezTo>
                        <a:pt x="-171" y="27047"/>
                        <a:pt x="686" y="28502"/>
                        <a:pt x="2113" y="28879"/>
                      </a:cubicBezTo>
                      <a:cubicBezTo>
                        <a:pt x="3539" y="29212"/>
                        <a:pt x="4975" y="28366"/>
                        <a:pt x="5374" y="26956"/>
                      </a:cubicBezTo>
                      <a:cubicBezTo>
                        <a:pt x="8323" y="19297"/>
                        <a:pt x="9408" y="11047"/>
                        <a:pt x="8539" y="2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6" name="Google Shape;3306;p46"/>
                <p:cNvSpPr/>
                <p:nvPr/>
              </p:nvSpPr>
              <p:spPr>
                <a:xfrm>
                  <a:off x="8466397" y="2813243"/>
                  <a:ext cx="31390" cy="17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90" h="17209" extrusionOk="0">
                      <a:moveTo>
                        <a:pt x="30679" y="1129"/>
                      </a:moveTo>
                      <a:cubicBezTo>
                        <a:pt x="29552" y="32"/>
                        <a:pt x="27755" y="38"/>
                        <a:pt x="26635" y="1142"/>
                      </a:cubicBezTo>
                      <a:cubicBezTo>
                        <a:pt x="20526" y="7727"/>
                        <a:pt x="11983" y="11513"/>
                        <a:pt x="3004" y="11614"/>
                      </a:cubicBezTo>
                      <a:cubicBezTo>
                        <a:pt x="1374" y="11646"/>
                        <a:pt x="78" y="12993"/>
                        <a:pt x="109" y="14624"/>
                      </a:cubicBezTo>
                      <a:cubicBezTo>
                        <a:pt x="140" y="16247"/>
                        <a:pt x="1476" y="17541"/>
                        <a:pt x="3099" y="17520"/>
                      </a:cubicBezTo>
                      <a:cubicBezTo>
                        <a:pt x="13592" y="17327"/>
                        <a:pt x="23554" y="12870"/>
                        <a:pt x="30693" y="5175"/>
                      </a:cubicBezTo>
                      <a:cubicBezTo>
                        <a:pt x="31774" y="4041"/>
                        <a:pt x="31767" y="2255"/>
                        <a:pt x="30679" y="11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7" name="Google Shape;3307;p46"/>
                <p:cNvSpPr/>
                <p:nvPr/>
              </p:nvSpPr>
              <p:spPr>
                <a:xfrm>
                  <a:off x="8494596" y="2804332"/>
                  <a:ext cx="31011" cy="33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1" h="33212" extrusionOk="0">
                      <a:moveTo>
                        <a:pt x="28412" y="412"/>
                      </a:moveTo>
                      <a:cubicBezTo>
                        <a:pt x="26483" y="-49"/>
                        <a:pt x="24533" y="1100"/>
                        <a:pt x="24002" y="3012"/>
                      </a:cubicBezTo>
                      <a:cubicBezTo>
                        <a:pt x="20518" y="13465"/>
                        <a:pt x="12789" y="21963"/>
                        <a:pt x="2717" y="26421"/>
                      </a:cubicBezTo>
                      <a:cubicBezTo>
                        <a:pt x="835" y="27020"/>
                        <a:pt x="-257" y="28977"/>
                        <a:pt x="220" y="30893"/>
                      </a:cubicBezTo>
                      <a:cubicBezTo>
                        <a:pt x="776" y="32809"/>
                        <a:pt x="2769" y="33922"/>
                        <a:pt x="4691" y="33391"/>
                      </a:cubicBezTo>
                      <a:cubicBezTo>
                        <a:pt x="17173" y="28113"/>
                        <a:pt x="26768" y="17699"/>
                        <a:pt x="31012" y="4825"/>
                      </a:cubicBezTo>
                      <a:cubicBezTo>
                        <a:pt x="31493" y="2891"/>
                        <a:pt x="30336" y="928"/>
                        <a:pt x="28413" y="4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8" name="Google Shape;3308;p46"/>
                <p:cNvSpPr/>
                <p:nvPr/>
              </p:nvSpPr>
              <p:spPr>
                <a:xfrm>
                  <a:off x="8355881" y="2575592"/>
                  <a:ext cx="21836" cy="5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6" h="50866" extrusionOk="0">
                      <a:moveTo>
                        <a:pt x="17532" y="1019"/>
                      </a:moveTo>
                      <a:cubicBezTo>
                        <a:pt x="4378" y="13393"/>
                        <a:pt x="-1912" y="31410"/>
                        <a:pt x="684" y="49286"/>
                      </a:cubicBezTo>
                      <a:cubicBezTo>
                        <a:pt x="1122" y="52251"/>
                        <a:pt x="6339" y="51528"/>
                        <a:pt x="5937" y="48512"/>
                      </a:cubicBezTo>
                      <a:cubicBezTo>
                        <a:pt x="3696" y="32288"/>
                        <a:pt x="9355" y="15972"/>
                        <a:pt x="21159" y="4623"/>
                      </a:cubicBezTo>
                      <a:cubicBezTo>
                        <a:pt x="23556" y="2349"/>
                        <a:pt x="19931" y="-1216"/>
                        <a:pt x="17532" y="10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9" name="Google Shape;3309;p46"/>
                <p:cNvSpPr/>
                <p:nvPr/>
              </p:nvSpPr>
              <p:spPr>
                <a:xfrm>
                  <a:off x="8373413" y="2624898"/>
                  <a:ext cx="8294" cy="2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4" h="23292" extrusionOk="0">
                      <a:moveTo>
                        <a:pt x="8049" y="19628"/>
                      </a:moveTo>
                      <a:cubicBezTo>
                        <a:pt x="7623" y="19018"/>
                        <a:pt x="7242" y="18377"/>
                        <a:pt x="6910" y="17711"/>
                      </a:cubicBezTo>
                      <a:cubicBezTo>
                        <a:pt x="6740" y="17368"/>
                        <a:pt x="6568" y="17025"/>
                        <a:pt x="6414" y="16675"/>
                      </a:cubicBezTo>
                      <a:cubicBezTo>
                        <a:pt x="6400" y="16640"/>
                        <a:pt x="6389" y="16614"/>
                        <a:pt x="6367" y="16547"/>
                      </a:cubicBezTo>
                      <a:cubicBezTo>
                        <a:pt x="6301" y="16353"/>
                        <a:pt x="6225" y="16160"/>
                        <a:pt x="6158" y="15965"/>
                      </a:cubicBezTo>
                      <a:cubicBezTo>
                        <a:pt x="5923" y="15258"/>
                        <a:pt x="5738" y="14536"/>
                        <a:pt x="5607" y="13803"/>
                      </a:cubicBezTo>
                      <a:cubicBezTo>
                        <a:pt x="5573" y="13619"/>
                        <a:pt x="5534" y="13252"/>
                        <a:pt x="5577" y="13634"/>
                      </a:cubicBezTo>
                      <a:cubicBezTo>
                        <a:pt x="5559" y="13470"/>
                        <a:pt x="5539" y="13304"/>
                        <a:pt x="5523" y="13139"/>
                      </a:cubicBezTo>
                      <a:cubicBezTo>
                        <a:pt x="5485" y="12726"/>
                        <a:pt x="5463" y="12312"/>
                        <a:pt x="5456" y="11898"/>
                      </a:cubicBezTo>
                      <a:cubicBezTo>
                        <a:pt x="5452" y="11525"/>
                        <a:pt x="5459" y="11152"/>
                        <a:pt x="5481" y="10778"/>
                      </a:cubicBezTo>
                      <a:cubicBezTo>
                        <a:pt x="5487" y="10650"/>
                        <a:pt x="5550" y="10106"/>
                        <a:pt x="5554" y="10009"/>
                      </a:cubicBezTo>
                      <a:cubicBezTo>
                        <a:pt x="5659" y="9312"/>
                        <a:pt x="5809" y="8622"/>
                        <a:pt x="6001" y="7944"/>
                      </a:cubicBezTo>
                      <a:cubicBezTo>
                        <a:pt x="6111" y="7566"/>
                        <a:pt x="6240" y="7195"/>
                        <a:pt x="6379" y="6826"/>
                      </a:cubicBezTo>
                      <a:lnTo>
                        <a:pt x="6419" y="6736"/>
                      </a:lnTo>
                      <a:cubicBezTo>
                        <a:pt x="6505" y="6548"/>
                        <a:pt x="6591" y="6361"/>
                        <a:pt x="6683" y="6176"/>
                      </a:cubicBezTo>
                      <a:cubicBezTo>
                        <a:pt x="7037" y="5474"/>
                        <a:pt x="7447" y="4801"/>
                        <a:pt x="7909" y="4165"/>
                      </a:cubicBezTo>
                      <a:cubicBezTo>
                        <a:pt x="8609" y="2925"/>
                        <a:pt x="8185" y="1352"/>
                        <a:pt x="6956" y="632"/>
                      </a:cubicBezTo>
                      <a:cubicBezTo>
                        <a:pt x="5713" y="-43"/>
                        <a:pt x="4160" y="377"/>
                        <a:pt x="3425" y="1586"/>
                      </a:cubicBezTo>
                      <a:cubicBezTo>
                        <a:pt x="1219" y="4646"/>
                        <a:pt x="57" y="8336"/>
                        <a:pt x="110" y="12108"/>
                      </a:cubicBezTo>
                      <a:cubicBezTo>
                        <a:pt x="99" y="16020"/>
                        <a:pt x="1439" y="19814"/>
                        <a:pt x="3904" y="22851"/>
                      </a:cubicBezTo>
                      <a:cubicBezTo>
                        <a:pt x="4952" y="23872"/>
                        <a:pt x="6630" y="23851"/>
                        <a:pt x="7651" y="22802"/>
                      </a:cubicBezTo>
                      <a:cubicBezTo>
                        <a:pt x="8479" y="21953"/>
                        <a:pt x="8642" y="20656"/>
                        <a:pt x="8049" y="196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0" name="Google Shape;3310;p46"/>
                <p:cNvSpPr/>
                <p:nvPr/>
              </p:nvSpPr>
              <p:spPr>
                <a:xfrm>
                  <a:off x="8357433" y="2638185"/>
                  <a:ext cx="8572" cy="18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" h="18147" extrusionOk="0">
                      <a:moveTo>
                        <a:pt x="8681" y="15737"/>
                      </a:moveTo>
                      <a:cubicBezTo>
                        <a:pt x="8628" y="15048"/>
                        <a:pt x="8350" y="14396"/>
                        <a:pt x="7890" y="13880"/>
                      </a:cubicBezTo>
                      <a:cubicBezTo>
                        <a:pt x="7985" y="14001"/>
                        <a:pt x="8180" y="14269"/>
                        <a:pt x="7982" y="13990"/>
                      </a:cubicBezTo>
                      <a:cubicBezTo>
                        <a:pt x="7895" y="13868"/>
                        <a:pt x="7807" y="13747"/>
                        <a:pt x="7722" y="13622"/>
                      </a:cubicBezTo>
                      <a:cubicBezTo>
                        <a:pt x="7568" y="13400"/>
                        <a:pt x="7422" y="13173"/>
                        <a:pt x="7282" y="12941"/>
                      </a:cubicBezTo>
                      <a:cubicBezTo>
                        <a:pt x="7018" y="12504"/>
                        <a:pt x="6776" y="12054"/>
                        <a:pt x="6560" y="11592"/>
                      </a:cubicBezTo>
                      <a:cubicBezTo>
                        <a:pt x="6399" y="11248"/>
                        <a:pt x="6500" y="11380"/>
                        <a:pt x="6575" y="11647"/>
                      </a:cubicBezTo>
                      <a:cubicBezTo>
                        <a:pt x="6535" y="11533"/>
                        <a:pt x="6490" y="11422"/>
                        <a:pt x="6439" y="11313"/>
                      </a:cubicBezTo>
                      <a:cubicBezTo>
                        <a:pt x="6341" y="11061"/>
                        <a:pt x="6249" y="10807"/>
                        <a:pt x="6165" y="10549"/>
                      </a:cubicBezTo>
                      <a:cubicBezTo>
                        <a:pt x="5995" y="10035"/>
                        <a:pt x="5853" y="9512"/>
                        <a:pt x="5740" y="8983"/>
                      </a:cubicBezTo>
                      <a:cubicBezTo>
                        <a:pt x="5692" y="8764"/>
                        <a:pt x="5655" y="8542"/>
                        <a:pt x="5614" y="8322"/>
                      </a:cubicBezTo>
                      <a:cubicBezTo>
                        <a:pt x="5602" y="8209"/>
                        <a:pt x="5587" y="8097"/>
                        <a:pt x="5576" y="7982"/>
                      </a:cubicBezTo>
                      <a:cubicBezTo>
                        <a:pt x="5522" y="7444"/>
                        <a:pt x="5498" y="6903"/>
                        <a:pt x="5503" y="6362"/>
                      </a:cubicBezTo>
                      <a:cubicBezTo>
                        <a:pt x="5506" y="6092"/>
                        <a:pt x="5516" y="5821"/>
                        <a:pt x="5534" y="5551"/>
                      </a:cubicBezTo>
                      <a:cubicBezTo>
                        <a:pt x="5541" y="5431"/>
                        <a:pt x="5550" y="5312"/>
                        <a:pt x="5561" y="5193"/>
                      </a:cubicBezTo>
                      <a:lnTo>
                        <a:pt x="5563" y="5171"/>
                      </a:lnTo>
                      <a:lnTo>
                        <a:pt x="5596" y="4929"/>
                      </a:lnTo>
                      <a:cubicBezTo>
                        <a:pt x="5615" y="4810"/>
                        <a:pt x="5635" y="4692"/>
                        <a:pt x="5658" y="4573"/>
                      </a:cubicBezTo>
                      <a:cubicBezTo>
                        <a:pt x="5713" y="4279"/>
                        <a:pt x="5778" y="3986"/>
                        <a:pt x="5850" y="3694"/>
                      </a:cubicBezTo>
                      <a:cubicBezTo>
                        <a:pt x="6222" y="2245"/>
                        <a:pt x="5350" y="769"/>
                        <a:pt x="3902" y="396"/>
                      </a:cubicBezTo>
                      <a:cubicBezTo>
                        <a:pt x="2457" y="25"/>
                        <a:pt x="983" y="893"/>
                        <a:pt x="608" y="2339"/>
                      </a:cubicBezTo>
                      <a:cubicBezTo>
                        <a:pt x="-702" y="7720"/>
                        <a:pt x="599" y="13404"/>
                        <a:pt x="4118" y="17680"/>
                      </a:cubicBezTo>
                      <a:cubicBezTo>
                        <a:pt x="4630" y="18189"/>
                        <a:pt x="5326" y="18470"/>
                        <a:pt x="6047" y="18458"/>
                      </a:cubicBezTo>
                      <a:cubicBezTo>
                        <a:pt x="7525" y="18434"/>
                        <a:pt x="8704" y="17216"/>
                        <a:pt x="8681" y="157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1" name="Google Shape;3311;p46"/>
                <p:cNvSpPr/>
                <p:nvPr/>
              </p:nvSpPr>
              <p:spPr>
                <a:xfrm>
                  <a:off x="8403039" y="2631612"/>
                  <a:ext cx="12416" cy="21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6" h="21040" extrusionOk="0">
                      <a:moveTo>
                        <a:pt x="11713" y="16463"/>
                      </a:moveTo>
                      <a:cubicBezTo>
                        <a:pt x="11682" y="16426"/>
                        <a:pt x="11577" y="16289"/>
                        <a:pt x="11518" y="16214"/>
                      </a:cubicBezTo>
                      <a:cubicBezTo>
                        <a:pt x="11457" y="16132"/>
                        <a:pt x="11382" y="16034"/>
                        <a:pt x="11378" y="16029"/>
                      </a:cubicBezTo>
                      <a:cubicBezTo>
                        <a:pt x="11188" y="15772"/>
                        <a:pt x="11001" y="15511"/>
                        <a:pt x="10818" y="15248"/>
                      </a:cubicBezTo>
                      <a:cubicBezTo>
                        <a:pt x="10434" y="14691"/>
                        <a:pt x="10067" y="14122"/>
                        <a:pt x="9718" y="13543"/>
                      </a:cubicBezTo>
                      <a:cubicBezTo>
                        <a:pt x="9369" y="12963"/>
                        <a:pt x="9039" y="12372"/>
                        <a:pt x="8729" y="11771"/>
                      </a:cubicBezTo>
                      <a:cubicBezTo>
                        <a:pt x="8581" y="11485"/>
                        <a:pt x="8438" y="11199"/>
                        <a:pt x="8300" y="10910"/>
                      </a:cubicBezTo>
                      <a:cubicBezTo>
                        <a:pt x="8146" y="10644"/>
                        <a:pt x="8014" y="10366"/>
                        <a:pt x="7906" y="10079"/>
                      </a:cubicBezTo>
                      <a:cubicBezTo>
                        <a:pt x="7898" y="10052"/>
                        <a:pt x="7924" y="10099"/>
                        <a:pt x="7895" y="10029"/>
                      </a:cubicBezTo>
                      <a:cubicBezTo>
                        <a:pt x="7828" y="9862"/>
                        <a:pt x="7760" y="9699"/>
                        <a:pt x="7695" y="9533"/>
                      </a:cubicBezTo>
                      <a:cubicBezTo>
                        <a:pt x="7577" y="9236"/>
                        <a:pt x="7464" y="8935"/>
                        <a:pt x="7357" y="8632"/>
                      </a:cubicBezTo>
                      <a:cubicBezTo>
                        <a:pt x="7128" y="7996"/>
                        <a:pt x="6919" y="7353"/>
                        <a:pt x="6732" y="6703"/>
                      </a:cubicBezTo>
                      <a:cubicBezTo>
                        <a:pt x="6545" y="6051"/>
                        <a:pt x="6378" y="5395"/>
                        <a:pt x="6234" y="4735"/>
                      </a:cubicBezTo>
                      <a:cubicBezTo>
                        <a:pt x="6157" y="4388"/>
                        <a:pt x="6087" y="4038"/>
                        <a:pt x="6023" y="3687"/>
                      </a:cubicBezTo>
                      <a:cubicBezTo>
                        <a:pt x="5997" y="3547"/>
                        <a:pt x="5972" y="3407"/>
                        <a:pt x="5948" y="3267"/>
                      </a:cubicBezTo>
                      <a:cubicBezTo>
                        <a:pt x="5928" y="3142"/>
                        <a:pt x="5818" y="2403"/>
                        <a:pt x="5928" y="3172"/>
                      </a:cubicBezTo>
                      <a:cubicBezTo>
                        <a:pt x="5870" y="2420"/>
                        <a:pt x="5567" y="1708"/>
                        <a:pt x="5066" y="1145"/>
                      </a:cubicBezTo>
                      <a:cubicBezTo>
                        <a:pt x="4418" y="492"/>
                        <a:pt x="3493" y="196"/>
                        <a:pt x="2587" y="351"/>
                      </a:cubicBezTo>
                      <a:cubicBezTo>
                        <a:pt x="1835" y="448"/>
                        <a:pt x="1155" y="849"/>
                        <a:pt x="706" y="1460"/>
                      </a:cubicBezTo>
                      <a:cubicBezTo>
                        <a:pt x="166" y="2193"/>
                        <a:pt x="-21" y="3130"/>
                        <a:pt x="199" y="4014"/>
                      </a:cubicBezTo>
                      <a:cubicBezTo>
                        <a:pt x="1174" y="10087"/>
                        <a:pt x="3759" y="15788"/>
                        <a:pt x="7684" y="20523"/>
                      </a:cubicBezTo>
                      <a:cubicBezTo>
                        <a:pt x="8807" y="21632"/>
                        <a:pt x="10613" y="21626"/>
                        <a:pt x="11728" y="20510"/>
                      </a:cubicBezTo>
                      <a:cubicBezTo>
                        <a:pt x="12796" y="19370"/>
                        <a:pt x="12790" y="17595"/>
                        <a:pt x="11713" y="164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312" name="Google Shape;3312;p46"/>
            <p:cNvGrpSpPr/>
            <p:nvPr/>
          </p:nvGrpSpPr>
          <p:grpSpPr>
            <a:xfrm>
              <a:off x="6894339" y="2327425"/>
              <a:ext cx="1021244" cy="867269"/>
              <a:chOff x="7958239" y="2046962"/>
              <a:chExt cx="1021244" cy="867269"/>
            </a:xfrm>
          </p:grpSpPr>
          <p:sp>
            <p:nvSpPr>
              <p:cNvPr id="3313" name="Google Shape;3313;p46"/>
              <p:cNvSpPr/>
              <p:nvPr/>
            </p:nvSpPr>
            <p:spPr>
              <a:xfrm rot="-1461002">
                <a:off x="8034911" y="2201013"/>
                <a:ext cx="867899" cy="559167"/>
              </a:xfrm>
              <a:custGeom>
                <a:avLst/>
                <a:gdLst/>
                <a:ahLst/>
                <a:cxnLst/>
                <a:rect l="l" t="t" r="r" b="b"/>
                <a:pathLst>
                  <a:path w="312527" h="201354" extrusionOk="0">
                    <a:moveTo>
                      <a:pt x="109" y="68700"/>
                    </a:moveTo>
                    <a:cubicBezTo>
                      <a:pt x="109" y="68700"/>
                      <a:pt x="-35" y="129120"/>
                      <a:pt x="48921" y="166330"/>
                    </a:cubicBezTo>
                    <a:cubicBezTo>
                      <a:pt x="64223" y="177959"/>
                      <a:pt x="159860" y="226876"/>
                      <a:pt x="235168" y="185045"/>
                    </a:cubicBezTo>
                    <a:cubicBezTo>
                      <a:pt x="310478" y="143213"/>
                      <a:pt x="312636" y="310"/>
                      <a:pt x="312636" y="310"/>
                    </a:cubicBezTo>
                    <a:cubicBezTo>
                      <a:pt x="312636" y="310"/>
                      <a:pt x="2155" y="69371"/>
                      <a:pt x="109" y="68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14" name="Google Shape;3314;p46"/>
              <p:cNvGrpSpPr/>
              <p:nvPr/>
            </p:nvGrpSpPr>
            <p:grpSpPr>
              <a:xfrm rot="-1460242">
                <a:off x="8079030" y="2218071"/>
                <a:ext cx="751870" cy="476303"/>
                <a:chOff x="9039486" y="2717380"/>
                <a:chExt cx="270826" cy="171566"/>
              </a:xfrm>
            </p:grpSpPr>
            <p:sp>
              <p:nvSpPr>
                <p:cNvPr id="3315" name="Google Shape;3315;p46"/>
                <p:cNvSpPr/>
                <p:nvPr/>
              </p:nvSpPr>
              <p:spPr>
                <a:xfrm>
                  <a:off x="9039486" y="2717380"/>
                  <a:ext cx="270826" cy="171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26" h="171566" extrusionOk="0">
                      <a:moveTo>
                        <a:pt x="270936" y="310"/>
                      </a:moveTo>
                      <a:cubicBezTo>
                        <a:pt x="268715" y="803"/>
                        <a:pt x="266381" y="1321"/>
                        <a:pt x="263880" y="1876"/>
                      </a:cubicBezTo>
                      <a:cubicBezTo>
                        <a:pt x="255250" y="42175"/>
                        <a:pt x="241402" y="81175"/>
                        <a:pt x="222688" y="117890"/>
                      </a:cubicBezTo>
                      <a:cubicBezTo>
                        <a:pt x="190760" y="180487"/>
                        <a:pt x="161995" y="169632"/>
                        <a:pt x="109767" y="149925"/>
                      </a:cubicBezTo>
                      <a:cubicBezTo>
                        <a:pt x="102376" y="147142"/>
                        <a:pt x="94581" y="144200"/>
                        <a:pt x="86311" y="141299"/>
                      </a:cubicBezTo>
                      <a:cubicBezTo>
                        <a:pt x="42282" y="125870"/>
                        <a:pt x="17903" y="83597"/>
                        <a:pt x="6865" y="58425"/>
                      </a:cubicBezTo>
                      <a:cubicBezTo>
                        <a:pt x="4474" y="58936"/>
                        <a:pt x="2222" y="59417"/>
                        <a:pt x="109" y="59867"/>
                      </a:cubicBezTo>
                      <a:cubicBezTo>
                        <a:pt x="11182" y="85914"/>
                        <a:pt x="36504" y="130852"/>
                        <a:pt x="84130" y="147544"/>
                      </a:cubicBezTo>
                      <a:cubicBezTo>
                        <a:pt x="92340" y="150418"/>
                        <a:pt x="100092" y="153347"/>
                        <a:pt x="107435" y="156113"/>
                      </a:cubicBezTo>
                      <a:cubicBezTo>
                        <a:pt x="159541" y="175774"/>
                        <a:pt x="193962" y="188761"/>
                        <a:pt x="228580" y="120895"/>
                      </a:cubicBezTo>
                      <a:cubicBezTo>
                        <a:pt x="239902" y="98647"/>
                        <a:pt x="249483" y="75554"/>
                        <a:pt x="257240" y="51825"/>
                      </a:cubicBezTo>
                      <a:cubicBezTo>
                        <a:pt x="262806" y="34935"/>
                        <a:pt x="267379" y="17734"/>
                        <a:pt x="270936" y="31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6" name="Google Shape;3316;p46"/>
                <p:cNvSpPr/>
                <p:nvPr/>
              </p:nvSpPr>
              <p:spPr>
                <a:xfrm>
                  <a:off x="9080369" y="2723724"/>
                  <a:ext cx="201363" cy="123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63" h="123990" extrusionOk="0">
                      <a:moveTo>
                        <a:pt x="77383" y="121381"/>
                      </a:moveTo>
                      <a:cubicBezTo>
                        <a:pt x="141833" y="134933"/>
                        <a:pt x="166197" y="98501"/>
                        <a:pt x="178914" y="69920"/>
                      </a:cubicBezTo>
                      <a:cubicBezTo>
                        <a:pt x="183748" y="59059"/>
                        <a:pt x="188622" y="46438"/>
                        <a:pt x="192694" y="34003"/>
                      </a:cubicBezTo>
                      <a:cubicBezTo>
                        <a:pt x="196410" y="22993"/>
                        <a:pt x="199343" y="11734"/>
                        <a:pt x="201472" y="310"/>
                      </a:cubicBezTo>
                      <a:cubicBezTo>
                        <a:pt x="199196" y="815"/>
                        <a:pt x="196864" y="1331"/>
                        <a:pt x="194475" y="1861"/>
                      </a:cubicBezTo>
                      <a:cubicBezTo>
                        <a:pt x="189505" y="24327"/>
                        <a:pt x="182268" y="46230"/>
                        <a:pt x="172876" y="67234"/>
                      </a:cubicBezTo>
                      <a:cubicBezTo>
                        <a:pt x="160093" y="95956"/>
                        <a:pt x="137841" y="127330"/>
                        <a:pt x="78742" y="114907"/>
                      </a:cubicBezTo>
                      <a:cubicBezTo>
                        <a:pt x="46804" y="108195"/>
                        <a:pt x="22608" y="84113"/>
                        <a:pt x="6624" y="43278"/>
                      </a:cubicBezTo>
                      <a:cubicBezTo>
                        <a:pt x="4414" y="43760"/>
                        <a:pt x="2243" y="44234"/>
                        <a:pt x="109" y="44699"/>
                      </a:cubicBezTo>
                      <a:cubicBezTo>
                        <a:pt x="16934" y="88324"/>
                        <a:pt x="42857" y="114119"/>
                        <a:pt x="77383" y="12138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7" name="Google Shape;3317;p46"/>
                <p:cNvSpPr/>
                <p:nvPr/>
              </p:nvSpPr>
              <p:spPr>
                <a:xfrm>
                  <a:off x="9139312" y="2737899"/>
                  <a:ext cx="78421" cy="4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21" h="42288" extrusionOk="0">
                      <a:moveTo>
                        <a:pt x="33327" y="42457"/>
                      </a:moveTo>
                      <a:cubicBezTo>
                        <a:pt x="54889" y="43876"/>
                        <a:pt x="68795" y="34629"/>
                        <a:pt x="75457" y="14287"/>
                      </a:cubicBezTo>
                      <a:cubicBezTo>
                        <a:pt x="76863" y="9721"/>
                        <a:pt x="77891" y="5046"/>
                        <a:pt x="78530" y="310"/>
                      </a:cubicBezTo>
                      <a:cubicBezTo>
                        <a:pt x="76228" y="820"/>
                        <a:pt x="73914" y="1332"/>
                        <a:pt x="71587" y="1846"/>
                      </a:cubicBezTo>
                      <a:cubicBezTo>
                        <a:pt x="67241" y="26313"/>
                        <a:pt x="55173" y="37259"/>
                        <a:pt x="33762" y="35857"/>
                      </a:cubicBezTo>
                      <a:cubicBezTo>
                        <a:pt x="22265" y="35102"/>
                        <a:pt x="13377" y="26047"/>
                        <a:pt x="6992" y="16098"/>
                      </a:cubicBezTo>
                      <a:cubicBezTo>
                        <a:pt x="4688" y="16605"/>
                        <a:pt x="2394" y="17110"/>
                        <a:pt x="109" y="17612"/>
                      </a:cubicBezTo>
                      <a:cubicBezTo>
                        <a:pt x="7428" y="29684"/>
                        <a:pt x="18322" y="41470"/>
                        <a:pt x="33327" y="4245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8" name="Google Shape;3318;p46"/>
                <p:cNvSpPr/>
                <p:nvPr/>
              </p:nvSpPr>
              <p:spPr>
                <a:xfrm>
                  <a:off x="9112386" y="2731098"/>
                  <a:ext cx="136075" cy="8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75" h="84990" extrusionOk="0">
                      <a:moveTo>
                        <a:pt x="54632" y="85179"/>
                      </a:moveTo>
                      <a:cubicBezTo>
                        <a:pt x="104424" y="87096"/>
                        <a:pt x="111696" y="66281"/>
                        <a:pt x="123742" y="31800"/>
                      </a:cubicBezTo>
                      <a:cubicBezTo>
                        <a:pt x="126958" y="22603"/>
                        <a:pt x="130205" y="14845"/>
                        <a:pt x="132812" y="8611"/>
                      </a:cubicBezTo>
                      <a:cubicBezTo>
                        <a:pt x="134061" y="5632"/>
                        <a:pt x="135171" y="2911"/>
                        <a:pt x="136184" y="310"/>
                      </a:cubicBezTo>
                      <a:cubicBezTo>
                        <a:pt x="133610" y="880"/>
                        <a:pt x="131014" y="1456"/>
                        <a:pt x="128377" y="2039"/>
                      </a:cubicBezTo>
                      <a:cubicBezTo>
                        <a:pt x="127842" y="3340"/>
                        <a:pt x="127330" y="4595"/>
                        <a:pt x="126717" y="6056"/>
                      </a:cubicBezTo>
                      <a:cubicBezTo>
                        <a:pt x="124071" y="12373"/>
                        <a:pt x="120778" y="20232"/>
                        <a:pt x="117500" y="29617"/>
                      </a:cubicBezTo>
                      <a:cubicBezTo>
                        <a:pt x="105708" y="63360"/>
                        <a:pt x="99795" y="80297"/>
                        <a:pt x="54879" y="78572"/>
                      </a:cubicBezTo>
                      <a:cubicBezTo>
                        <a:pt x="26510" y="77483"/>
                        <a:pt x="12833" y="48926"/>
                        <a:pt x="6705" y="28879"/>
                      </a:cubicBezTo>
                      <a:cubicBezTo>
                        <a:pt x="4488" y="29365"/>
                        <a:pt x="2290" y="29848"/>
                        <a:pt x="109" y="30326"/>
                      </a:cubicBezTo>
                      <a:cubicBezTo>
                        <a:pt x="6570" y="52091"/>
                        <a:pt x="21626" y="83916"/>
                        <a:pt x="54632" y="8517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19" name="Google Shape;3319;p46"/>
              <p:cNvSpPr/>
              <p:nvPr/>
            </p:nvSpPr>
            <p:spPr>
              <a:xfrm rot="-1461002">
                <a:off x="8309891" y="2141761"/>
                <a:ext cx="580042" cy="559228"/>
              </a:xfrm>
              <a:custGeom>
                <a:avLst/>
                <a:gdLst/>
                <a:ahLst/>
                <a:cxnLst/>
                <a:rect l="l" t="t" r="r" b="b"/>
                <a:pathLst>
                  <a:path w="208871" h="201376" extrusionOk="0">
                    <a:moveTo>
                      <a:pt x="208980" y="310"/>
                    </a:moveTo>
                    <a:cubicBezTo>
                      <a:pt x="208980" y="310"/>
                      <a:pt x="206816" y="143252"/>
                      <a:pt x="131494" y="185041"/>
                    </a:cubicBezTo>
                    <a:cubicBezTo>
                      <a:pt x="98075" y="203641"/>
                      <a:pt x="60635" y="204319"/>
                      <a:pt x="28049" y="198334"/>
                    </a:cubicBezTo>
                    <a:cubicBezTo>
                      <a:pt x="39589" y="185372"/>
                      <a:pt x="61579" y="179168"/>
                      <a:pt x="75693" y="166839"/>
                    </a:cubicBezTo>
                    <a:cubicBezTo>
                      <a:pt x="99510" y="146055"/>
                      <a:pt x="95613" y="101938"/>
                      <a:pt x="68550" y="85635"/>
                    </a:cubicBezTo>
                    <a:cubicBezTo>
                      <a:pt x="46692" y="72517"/>
                      <a:pt x="13791" y="74426"/>
                      <a:pt x="2204" y="51761"/>
                    </a:cubicBezTo>
                    <a:cubicBezTo>
                      <a:pt x="1300" y="50106"/>
                      <a:pt x="597" y="48349"/>
                      <a:pt x="109" y="46528"/>
                    </a:cubicBezTo>
                    <a:cubicBezTo>
                      <a:pt x="91060" y="26567"/>
                      <a:pt x="208980" y="310"/>
                      <a:pt x="208980" y="310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20" name="Google Shape;3320;p46"/>
              <p:cNvGrpSpPr/>
              <p:nvPr/>
            </p:nvGrpSpPr>
            <p:grpSpPr>
              <a:xfrm rot="-1460242">
                <a:off x="8137338" y="2348271"/>
                <a:ext cx="660096" cy="378339"/>
                <a:chOff x="9048035" y="2763523"/>
                <a:chExt cx="237769" cy="136279"/>
              </a:xfrm>
            </p:grpSpPr>
            <p:sp>
              <p:nvSpPr>
                <p:cNvPr id="3321" name="Google Shape;3321;p46"/>
                <p:cNvSpPr/>
                <p:nvPr/>
              </p:nvSpPr>
              <p:spPr>
                <a:xfrm>
                  <a:off x="9048035" y="2822712"/>
                  <a:ext cx="22737" cy="25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37" h="25943" extrusionOk="0">
                      <a:moveTo>
                        <a:pt x="22290" y="23412"/>
                      </a:moveTo>
                      <a:cubicBezTo>
                        <a:pt x="14758" y="16954"/>
                        <a:pt x="8235" y="9404"/>
                        <a:pt x="2938" y="1014"/>
                      </a:cubicBezTo>
                      <a:cubicBezTo>
                        <a:pt x="1905" y="-623"/>
                        <a:pt x="-679" y="891"/>
                        <a:pt x="343" y="2555"/>
                      </a:cubicBezTo>
                      <a:cubicBezTo>
                        <a:pt x="5678" y="11243"/>
                        <a:pt x="12280" y="19084"/>
                        <a:pt x="19933" y="25819"/>
                      </a:cubicBezTo>
                      <a:cubicBezTo>
                        <a:pt x="21557" y="27245"/>
                        <a:pt x="23938" y="24826"/>
                        <a:pt x="22290" y="234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2" name="Google Shape;3322;p46"/>
                <p:cNvSpPr/>
                <p:nvPr/>
              </p:nvSpPr>
              <p:spPr>
                <a:xfrm>
                  <a:off x="9080965" y="2861161"/>
                  <a:ext cx="19582" cy="15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2" h="15469" extrusionOk="0">
                      <a:moveTo>
                        <a:pt x="19338" y="13641"/>
                      </a:moveTo>
                      <a:cubicBezTo>
                        <a:pt x="18059" y="12508"/>
                        <a:pt x="16794" y="11357"/>
                        <a:pt x="15500" y="10241"/>
                      </a:cubicBezTo>
                      <a:cubicBezTo>
                        <a:pt x="14202" y="9121"/>
                        <a:pt x="12782" y="8127"/>
                        <a:pt x="11420" y="7088"/>
                      </a:cubicBezTo>
                      <a:cubicBezTo>
                        <a:pt x="8685" y="5000"/>
                        <a:pt x="5951" y="2912"/>
                        <a:pt x="3217" y="826"/>
                      </a:cubicBezTo>
                      <a:cubicBezTo>
                        <a:pt x="2489" y="122"/>
                        <a:pt x="1328" y="141"/>
                        <a:pt x="624" y="870"/>
                      </a:cubicBezTo>
                      <a:cubicBezTo>
                        <a:pt x="-80" y="1598"/>
                        <a:pt x="-60" y="2759"/>
                        <a:pt x="668" y="3463"/>
                      </a:cubicBezTo>
                      <a:cubicBezTo>
                        <a:pt x="774" y="3566"/>
                        <a:pt x="892" y="3656"/>
                        <a:pt x="1021" y="3731"/>
                      </a:cubicBezTo>
                      <a:cubicBezTo>
                        <a:pt x="3790" y="5772"/>
                        <a:pt x="6558" y="7815"/>
                        <a:pt x="9328" y="9857"/>
                      </a:cubicBezTo>
                      <a:cubicBezTo>
                        <a:pt x="10707" y="10874"/>
                        <a:pt x="12058" y="11961"/>
                        <a:pt x="13496" y="12895"/>
                      </a:cubicBezTo>
                      <a:cubicBezTo>
                        <a:pt x="14929" y="13825"/>
                        <a:pt x="16389" y="14719"/>
                        <a:pt x="17835" y="15630"/>
                      </a:cubicBezTo>
                      <a:cubicBezTo>
                        <a:pt x="18449" y="15959"/>
                        <a:pt x="19213" y="15728"/>
                        <a:pt x="19542" y="15113"/>
                      </a:cubicBezTo>
                      <a:cubicBezTo>
                        <a:pt x="19800" y="14630"/>
                        <a:pt x="19718" y="14035"/>
                        <a:pt x="19338" y="136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3" name="Google Shape;3323;p46"/>
                <p:cNvSpPr/>
                <p:nvPr/>
              </p:nvSpPr>
              <p:spPr>
                <a:xfrm>
                  <a:off x="9052735" y="2856812"/>
                  <a:ext cx="23766" cy="1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6" h="16670" extrusionOk="0">
                      <a:moveTo>
                        <a:pt x="23366" y="14071"/>
                      </a:moveTo>
                      <a:cubicBezTo>
                        <a:pt x="16772" y="9056"/>
                        <a:pt x="9826" y="4523"/>
                        <a:pt x="2580" y="506"/>
                      </a:cubicBezTo>
                      <a:cubicBezTo>
                        <a:pt x="1757" y="71"/>
                        <a:pt x="738" y="386"/>
                        <a:pt x="304" y="1210"/>
                      </a:cubicBezTo>
                      <a:cubicBezTo>
                        <a:pt x="-110" y="1994"/>
                        <a:pt x="155" y="2966"/>
                        <a:pt x="910" y="3431"/>
                      </a:cubicBezTo>
                      <a:cubicBezTo>
                        <a:pt x="7902" y="7306"/>
                        <a:pt x="14607" y="11678"/>
                        <a:pt x="20973" y="16513"/>
                      </a:cubicBezTo>
                      <a:cubicBezTo>
                        <a:pt x="21658" y="17146"/>
                        <a:pt x="22717" y="17135"/>
                        <a:pt x="23391" y="16490"/>
                      </a:cubicBezTo>
                      <a:cubicBezTo>
                        <a:pt x="24046" y="15813"/>
                        <a:pt x="24035" y="14735"/>
                        <a:pt x="23366" y="140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4" name="Google Shape;3324;p46"/>
                <p:cNvSpPr/>
                <p:nvPr/>
              </p:nvSpPr>
              <p:spPr>
                <a:xfrm>
                  <a:off x="9076096" y="2798594"/>
                  <a:ext cx="19382" cy="20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2" h="20127" extrusionOk="0">
                      <a:moveTo>
                        <a:pt x="18957" y="17218"/>
                      </a:moveTo>
                      <a:cubicBezTo>
                        <a:pt x="13706" y="11767"/>
                        <a:pt x="8454" y="6315"/>
                        <a:pt x="3203" y="863"/>
                      </a:cubicBezTo>
                      <a:cubicBezTo>
                        <a:pt x="1563" y="-840"/>
                        <a:pt x="-1003" y="1779"/>
                        <a:pt x="633" y="3486"/>
                      </a:cubicBezTo>
                      <a:cubicBezTo>
                        <a:pt x="5873" y="8949"/>
                        <a:pt x="11113" y="14412"/>
                        <a:pt x="16353" y="19876"/>
                      </a:cubicBezTo>
                      <a:cubicBezTo>
                        <a:pt x="18010" y="21606"/>
                        <a:pt x="20622" y="18946"/>
                        <a:pt x="18957" y="172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5" name="Google Shape;3325;p46"/>
                <p:cNvSpPr/>
                <p:nvPr/>
              </p:nvSpPr>
              <p:spPr>
                <a:xfrm>
                  <a:off x="9127207" y="2846111"/>
                  <a:ext cx="28102" cy="12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2" h="12110" extrusionOk="0">
                      <a:moveTo>
                        <a:pt x="26627" y="8140"/>
                      </a:moveTo>
                      <a:cubicBezTo>
                        <a:pt x="18685" y="6431"/>
                        <a:pt x="10943" y="3901"/>
                        <a:pt x="3525" y="589"/>
                      </a:cubicBezTo>
                      <a:cubicBezTo>
                        <a:pt x="2423" y="0"/>
                        <a:pt x="1054" y="374"/>
                        <a:pt x="404" y="1441"/>
                      </a:cubicBezTo>
                      <a:cubicBezTo>
                        <a:pt x="-212" y="2540"/>
                        <a:pt x="167" y="3931"/>
                        <a:pt x="1256" y="4565"/>
                      </a:cubicBezTo>
                      <a:cubicBezTo>
                        <a:pt x="9042" y="7999"/>
                        <a:pt x="17165" y="10614"/>
                        <a:pt x="25493" y="12367"/>
                      </a:cubicBezTo>
                      <a:cubicBezTo>
                        <a:pt x="28239" y="12940"/>
                        <a:pt x="29386" y="8739"/>
                        <a:pt x="26627" y="81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6" name="Google Shape;3326;p46"/>
                <p:cNvSpPr/>
                <p:nvPr/>
              </p:nvSpPr>
              <p:spPr>
                <a:xfrm>
                  <a:off x="9166227" y="2862205"/>
                  <a:ext cx="16184" cy="5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4" h="5196" extrusionOk="0">
                      <a:moveTo>
                        <a:pt x="13835" y="310"/>
                      </a:moveTo>
                      <a:cubicBezTo>
                        <a:pt x="10101" y="383"/>
                        <a:pt x="6366" y="455"/>
                        <a:pt x="2631" y="526"/>
                      </a:cubicBezTo>
                      <a:cubicBezTo>
                        <a:pt x="1256" y="508"/>
                        <a:pt x="127" y="1608"/>
                        <a:pt x="109" y="2984"/>
                      </a:cubicBezTo>
                      <a:cubicBezTo>
                        <a:pt x="90" y="4359"/>
                        <a:pt x="1190" y="5489"/>
                        <a:pt x="2565" y="5507"/>
                      </a:cubicBezTo>
                      <a:cubicBezTo>
                        <a:pt x="2583" y="5507"/>
                        <a:pt x="2601" y="5507"/>
                        <a:pt x="2619" y="5507"/>
                      </a:cubicBezTo>
                      <a:cubicBezTo>
                        <a:pt x="6354" y="5418"/>
                        <a:pt x="10088" y="5329"/>
                        <a:pt x="13823" y="5241"/>
                      </a:cubicBezTo>
                      <a:cubicBezTo>
                        <a:pt x="15184" y="5245"/>
                        <a:pt x="16290" y="4144"/>
                        <a:pt x="16293" y="2782"/>
                      </a:cubicBezTo>
                      <a:cubicBezTo>
                        <a:pt x="16297" y="1421"/>
                        <a:pt x="15197" y="314"/>
                        <a:pt x="13835" y="3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7" name="Google Shape;3327;p46"/>
                <p:cNvSpPr/>
                <p:nvPr/>
              </p:nvSpPr>
              <p:spPr>
                <a:xfrm>
                  <a:off x="9119721" y="2892859"/>
                  <a:ext cx="19363" cy="6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3" h="6943" extrusionOk="0">
                      <a:moveTo>
                        <a:pt x="16392" y="381"/>
                      </a:moveTo>
                      <a:cubicBezTo>
                        <a:pt x="11569" y="1062"/>
                        <a:pt x="6746" y="1744"/>
                        <a:pt x="1924" y="2427"/>
                      </a:cubicBezTo>
                      <a:cubicBezTo>
                        <a:pt x="612" y="2787"/>
                        <a:pt x="-161" y="4140"/>
                        <a:pt x="195" y="5453"/>
                      </a:cubicBezTo>
                      <a:cubicBezTo>
                        <a:pt x="587" y="6740"/>
                        <a:pt x="1914" y="7498"/>
                        <a:pt x="3221" y="7182"/>
                      </a:cubicBezTo>
                      <a:cubicBezTo>
                        <a:pt x="8039" y="6484"/>
                        <a:pt x="12858" y="5786"/>
                        <a:pt x="17676" y="5088"/>
                      </a:cubicBezTo>
                      <a:cubicBezTo>
                        <a:pt x="18974" y="4731"/>
                        <a:pt x="19739" y="3391"/>
                        <a:pt x="19387" y="2092"/>
                      </a:cubicBezTo>
                      <a:cubicBezTo>
                        <a:pt x="18999" y="819"/>
                        <a:pt x="17686" y="69"/>
                        <a:pt x="16392" y="3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8" name="Google Shape;3328;p46"/>
                <p:cNvSpPr/>
                <p:nvPr/>
              </p:nvSpPr>
              <p:spPr>
                <a:xfrm>
                  <a:off x="9125872" y="2802627"/>
                  <a:ext cx="17446" cy="11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6" h="11734" extrusionOk="0">
                      <a:moveTo>
                        <a:pt x="16512" y="8162"/>
                      </a:moveTo>
                      <a:cubicBezTo>
                        <a:pt x="11817" y="6075"/>
                        <a:pt x="7337" y="3534"/>
                        <a:pt x="3136" y="577"/>
                      </a:cubicBezTo>
                      <a:cubicBezTo>
                        <a:pt x="2158" y="22"/>
                        <a:pt x="917" y="361"/>
                        <a:pt x="357" y="1335"/>
                      </a:cubicBezTo>
                      <a:cubicBezTo>
                        <a:pt x="-168" y="2316"/>
                        <a:pt x="165" y="3537"/>
                        <a:pt x="1116" y="4115"/>
                      </a:cubicBezTo>
                      <a:cubicBezTo>
                        <a:pt x="5298" y="7099"/>
                        <a:pt x="9761" y="9669"/>
                        <a:pt x="14441" y="11787"/>
                      </a:cubicBezTo>
                      <a:cubicBezTo>
                        <a:pt x="15446" y="12331"/>
                        <a:pt x="16700" y="11989"/>
                        <a:pt x="17288" y="11010"/>
                      </a:cubicBezTo>
                      <a:cubicBezTo>
                        <a:pt x="17846" y="10007"/>
                        <a:pt x="17501" y="8742"/>
                        <a:pt x="16511" y="81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9" name="Google Shape;3329;p46"/>
                <p:cNvSpPr/>
                <p:nvPr/>
              </p:nvSpPr>
              <p:spPr>
                <a:xfrm>
                  <a:off x="9152521" y="2795407"/>
                  <a:ext cx="24996" cy="1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96" h="11030" extrusionOk="0">
                      <a:moveTo>
                        <a:pt x="23860" y="7893"/>
                      </a:moveTo>
                      <a:cubicBezTo>
                        <a:pt x="16348" y="6221"/>
                        <a:pt x="9044" y="3726"/>
                        <a:pt x="2078" y="455"/>
                      </a:cubicBezTo>
                      <a:cubicBezTo>
                        <a:pt x="573" y="-278"/>
                        <a:pt x="-731" y="1972"/>
                        <a:pt x="781" y="2727"/>
                      </a:cubicBezTo>
                      <a:cubicBezTo>
                        <a:pt x="7838" y="6377"/>
                        <a:pt x="15270" y="9250"/>
                        <a:pt x="22946" y="11295"/>
                      </a:cubicBezTo>
                      <a:cubicBezTo>
                        <a:pt x="23894" y="11515"/>
                        <a:pt x="24840" y="10924"/>
                        <a:pt x="25060" y="9976"/>
                      </a:cubicBezTo>
                      <a:cubicBezTo>
                        <a:pt x="25268" y="9074"/>
                        <a:pt x="24744" y="8165"/>
                        <a:pt x="23860" y="78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0" name="Google Shape;3330;p46"/>
                <p:cNvSpPr/>
                <p:nvPr/>
              </p:nvSpPr>
              <p:spPr>
                <a:xfrm>
                  <a:off x="9235245" y="2827870"/>
                  <a:ext cx="21802" cy="2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2" h="22304" extrusionOk="0">
                      <a:moveTo>
                        <a:pt x="18353" y="1006"/>
                      </a:moveTo>
                      <a:cubicBezTo>
                        <a:pt x="12843" y="7346"/>
                        <a:pt x="6973" y="13366"/>
                        <a:pt x="776" y="19036"/>
                      </a:cubicBezTo>
                      <a:cubicBezTo>
                        <a:pt x="-1253" y="20893"/>
                        <a:pt x="1803" y="23889"/>
                        <a:pt x="3829" y="22028"/>
                      </a:cubicBezTo>
                      <a:cubicBezTo>
                        <a:pt x="10015" y="16346"/>
                        <a:pt x="15872" y="10315"/>
                        <a:pt x="21371" y="3966"/>
                      </a:cubicBezTo>
                      <a:cubicBezTo>
                        <a:pt x="23141" y="1921"/>
                        <a:pt x="20145" y="-1054"/>
                        <a:pt x="18353" y="10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1" name="Google Shape;3331;p46"/>
                <p:cNvSpPr/>
                <p:nvPr/>
              </p:nvSpPr>
              <p:spPr>
                <a:xfrm>
                  <a:off x="9267214" y="2828378"/>
                  <a:ext cx="18590" cy="23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0" h="23697" extrusionOk="0">
                      <a:moveTo>
                        <a:pt x="17197" y="499"/>
                      </a:moveTo>
                      <a:cubicBezTo>
                        <a:pt x="16082" y="28"/>
                        <a:pt x="14791" y="465"/>
                        <a:pt x="14190" y="1516"/>
                      </a:cubicBezTo>
                      <a:cubicBezTo>
                        <a:pt x="11207" y="8537"/>
                        <a:pt x="6631" y="14766"/>
                        <a:pt x="826" y="19711"/>
                      </a:cubicBezTo>
                      <a:cubicBezTo>
                        <a:pt x="-144" y="20718"/>
                        <a:pt x="-128" y="22317"/>
                        <a:pt x="861" y="23304"/>
                      </a:cubicBezTo>
                      <a:cubicBezTo>
                        <a:pt x="1875" y="24256"/>
                        <a:pt x="3459" y="24240"/>
                        <a:pt x="4453" y="23268"/>
                      </a:cubicBezTo>
                      <a:cubicBezTo>
                        <a:pt x="10703" y="17858"/>
                        <a:pt x="15561" y="11023"/>
                        <a:pt x="18617" y="3341"/>
                      </a:cubicBezTo>
                      <a:cubicBezTo>
                        <a:pt x="18932" y="2171"/>
                        <a:pt x="18322" y="950"/>
                        <a:pt x="17197" y="4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2" name="Google Shape;3332;p46"/>
                <p:cNvSpPr/>
                <p:nvPr/>
              </p:nvSpPr>
              <p:spPr>
                <a:xfrm>
                  <a:off x="9243174" y="2775037"/>
                  <a:ext cx="8171" cy="1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4846" extrusionOk="0">
                      <a:moveTo>
                        <a:pt x="6644" y="375"/>
                      </a:moveTo>
                      <a:cubicBezTo>
                        <a:pt x="5468" y="90"/>
                        <a:pt x="4276" y="777"/>
                        <a:pt x="3932" y="1937"/>
                      </a:cubicBezTo>
                      <a:cubicBezTo>
                        <a:pt x="2683" y="5408"/>
                        <a:pt x="1434" y="8879"/>
                        <a:pt x="183" y="12349"/>
                      </a:cubicBezTo>
                      <a:cubicBezTo>
                        <a:pt x="-131" y="13542"/>
                        <a:pt x="574" y="14766"/>
                        <a:pt x="1764" y="15092"/>
                      </a:cubicBezTo>
                      <a:cubicBezTo>
                        <a:pt x="2953" y="15380"/>
                        <a:pt x="4159" y="14685"/>
                        <a:pt x="4506" y="13511"/>
                      </a:cubicBezTo>
                      <a:cubicBezTo>
                        <a:pt x="5739" y="10036"/>
                        <a:pt x="6973" y="6562"/>
                        <a:pt x="8206" y="3088"/>
                      </a:cubicBezTo>
                      <a:cubicBezTo>
                        <a:pt x="8516" y="1908"/>
                        <a:pt x="7819" y="698"/>
                        <a:pt x="6643" y="3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3" name="Google Shape;3333;p46"/>
                <p:cNvSpPr/>
                <p:nvPr/>
              </p:nvSpPr>
              <p:spPr>
                <a:xfrm>
                  <a:off x="9217390" y="2763523"/>
                  <a:ext cx="7856" cy="1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6" h="13418" extrusionOk="0">
                      <a:moveTo>
                        <a:pt x="6537" y="370"/>
                      </a:moveTo>
                      <a:cubicBezTo>
                        <a:pt x="5507" y="112"/>
                        <a:pt x="4458" y="717"/>
                        <a:pt x="4166" y="1738"/>
                      </a:cubicBezTo>
                      <a:cubicBezTo>
                        <a:pt x="3956" y="2565"/>
                        <a:pt x="3717" y="3384"/>
                        <a:pt x="3450" y="4195"/>
                      </a:cubicBezTo>
                      <a:cubicBezTo>
                        <a:pt x="3316" y="4599"/>
                        <a:pt x="3174" y="5001"/>
                        <a:pt x="3024" y="5399"/>
                      </a:cubicBezTo>
                      <a:cubicBezTo>
                        <a:pt x="2950" y="5601"/>
                        <a:pt x="2873" y="5799"/>
                        <a:pt x="2795" y="5996"/>
                      </a:cubicBezTo>
                      <a:cubicBezTo>
                        <a:pt x="2760" y="6084"/>
                        <a:pt x="2725" y="6170"/>
                        <a:pt x="2690" y="6258"/>
                      </a:cubicBezTo>
                      <a:lnTo>
                        <a:pt x="2690" y="6260"/>
                      </a:lnTo>
                      <a:cubicBezTo>
                        <a:pt x="2022" y="7830"/>
                        <a:pt x="1244" y="9350"/>
                        <a:pt x="361" y="10809"/>
                      </a:cubicBezTo>
                      <a:cubicBezTo>
                        <a:pt x="-166" y="11751"/>
                        <a:pt x="158" y="12941"/>
                        <a:pt x="1090" y="13484"/>
                      </a:cubicBezTo>
                      <a:cubicBezTo>
                        <a:pt x="2034" y="13999"/>
                        <a:pt x="3215" y="13677"/>
                        <a:pt x="3766" y="12753"/>
                      </a:cubicBezTo>
                      <a:cubicBezTo>
                        <a:pt x="5634" y="9640"/>
                        <a:pt x="7028" y="6267"/>
                        <a:pt x="7904" y="2744"/>
                      </a:cubicBezTo>
                      <a:cubicBezTo>
                        <a:pt x="8166" y="1713"/>
                        <a:pt x="7559" y="661"/>
                        <a:pt x="6537" y="3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334" name="Google Shape;3334;p46"/>
            <p:cNvGrpSpPr/>
            <p:nvPr/>
          </p:nvGrpSpPr>
          <p:grpSpPr>
            <a:xfrm rot="804749">
              <a:off x="6272140" y="1871637"/>
              <a:ext cx="570833" cy="510003"/>
              <a:chOff x="9058515" y="2948500"/>
              <a:chExt cx="265245" cy="236990"/>
            </a:xfrm>
          </p:grpSpPr>
          <p:grpSp>
            <p:nvGrpSpPr>
              <p:cNvPr id="3335" name="Google Shape;3335;p46"/>
              <p:cNvGrpSpPr/>
              <p:nvPr/>
            </p:nvGrpSpPr>
            <p:grpSpPr>
              <a:xfrm>
                <a:off x="9058515" y="2948500"/>
                <a:ext cx="265245" cy="236990"/>
                <a:chOff x="9058515" y="2948500"/>
                <a:chExt cx="265245" cy="236990"/>
              </a:xfrm>
            </p:grpSpPr>
            <p:sp>
              <p:nvSpPr>
                <p:cNvPr id="3336" name="Google Shape;3336;p46"/>
                <p:cNvSpPr/>
                <p:nvPr/>
              </p:nvSpPr>
              <p:spPr>
                <a:xfrm>
                  <a:off x="9058515" y="3029231"/>
                  <a:ext cx="191640" cy="15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0" h="156257" extrusionOk="0">
                      <a:moveTo>
                        <a:pt x="526" y="-8"/>
                      </a:moveTo>
                      <a:cubicBezTo>
                        <a:pt x="-348" y="2610"/>
                        <a:pt x="526" y="156249"/>
                        <a:pt x="526" y="156249"/>
                      </a:cubicBezTo>
                      <a:lnTo>
                        <a:pt x="191778" y="156249"/>
                      </a:lnTo>
                      <a:lnTo>
                        <a:pt x="191778" y="864"/>
                      </a:lnTo>
                      <a:close/>
                    </a:path>
                  </a:pathLst>
                </a:custGeom>
                <a:solidFill>
                  <a:srgbClr val="FFF6E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7" name="Google Shape;3337;p46"/>
                <p:cNvSpPr/>
                <p:nvPr/>
              </p:nvSpPr>
              <p:spPr>
                <a:xfrm>
                  <a:off x="9250158" y="2950737"/>
                  <a:ext cx="73601" cy="234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01" h="234753" extrusionOk="0">
                      <a:moveTo>
                        <a:pt x="73602" y="0"/>
                      </a:moveTo>
                      <a:lnTo>
                        <a:pt x="73602" y="141720"/>
                      </a:lnTo>
                      <a:lnTo>
                        <a:pt x="0" y="234754"/>
                      </a:lnTo>
                      <a:lnTo>
                        <a:pt x="0" y="79368"/>
                      </a:lnTo>
                      <a:lnTo>
                        <a:pt x="6388" y="72478"/>
                      </a:lnTo>
                      <a:lnTo>
                        <a:pt x="18203" y="59735"/>
                      </a:lnTo>
                      <a:lnTo>
                        <a:pt x="73602" y="0"/>
                      </a:ln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8" name="Google Shape;3338;p46"/>
                <p:cNvSpPr/>
                <p:nvPr/>
              </p:nvSpPr>
              <p:spPr>
                <a:xfrm>
                  <a:off x="9058894" y="2948500"/>
                  <a:ext cx="264866" cy="81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66" h="81604" extrusionOk="0">
                      <a:moveTo>
                        <a:pt x="264866" y="2236"/>
                      </a:moveTo>
                      <a:lnTo>
                        <a:pt x="209468" y="61972"/>
                      </a:lnTo>
                      <a:lnTo>
                        <a:pt x="197652" y="74714"/>
                      </a:lnTo>
                      <a:lnTo>
                        <a:pt x="191265" y="81604"/>
                      </a:lnTo>
                      <a:lnTo>
                        <a:pt x="175851" y="81528"/>
                      </a:lnTo>
                      <a:lnTo>
                        <a:pt x="0" y="80729"/>
                      </a:lnTo>
                      <a:lnTo>
                        <a:pt x="77277" y="0"/>
                      </a:lnTo>
                      <a:lnTo>
                        <a:pt x="264866" y="2236"/>
                      </a:lnTo>
                      <a:close/>
                    </a:path>
                  </a:pathLst>
                </a:custGeom>
                <a:solidFill>
                  <a:srgbClr val="FCEB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9" name="Google Shape;3339;p46"/>
                <p:cNvSpPr/>
                <p:nvPr/>
              </p:nvSpPr>
              <p:spPr>
                <a:xfrm>
                  <a:off x="9229946" y="3023210"/>
                  <a:ext cx="33387" cy="34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7" h="34347" extrusionOk="0">
                      <a:moveTo>
                        <a:pt x="26732" y="0"/>
                      </a:moveTo>
                      <a:cubicBezTo>
                        <a:pt x="26732" y="0"/>
                        <a:pt x="9601" y="-488"/>
                        <a:pt x="5456" y="6013"/>
                      </a:cubicBezTo>
                      <a:cubicBezTo>
                        <a:pt x="1310" y="12513"/>
                        <a:pt x="-1592" y="12721"/>
                        <a:pt x="1310" y="17486"/>
                      </a:cubicBezTo>
                      <a:cubicBezTo>
                        <a:pt x="4213" y="22251"/>
                        <a:pt x="8771" y="14171"/>
                        <a:pt x="10844" y="17486"/>
                      </a:cubicBezTo>
                      <a:cubicBezTo>
                        <a:pt x="12917" y="20800"/>
                        <a:pt x="6077" y="25359"/>
                        <a:pt x="9393" y="30124"/>
                      </a:cubicBezTo>
                      <a:cubicBezTo>
                        <a:pt x="12709" y="34890"/>
                        <a:pt x="20346" y="27845"/>
                        <a:pt x="20346" y="27845"/>
                      </a:cubicBezTo>
                      <a:cubicBezTo>
                        <a:pt x="20346" y="27845"/>
                        <a:pt x="20649" y="35925"/>
                        <a:pt x="26732" y="34060"/>
                      </a:cubicBezTo>
                      <a:cubicBezTo>
                        <a:pt x="32172" y="31990"/>
                        <a:pt x="34903" y="25904"/>
                        <a:pt x="32833" y="20466"/>
                      </a:cubicBezTo>
                      <a:cubicBezTo>
                        <a:pt x="32514" y="19630"/>
                        <a:pt x="32090" y="18837"/>
                        <a:pt x="31571" y="18108"/>
                      </a:cubicBezTo>
                      <a:cubicBezTo>
                        <a:pt x="27012" y="13756"/>
                        <a:pt x="29913" y="6712"/>
                        <a:pt x="31364" y="3397"/>
                      </a:cubicBezTo>
                      <a:cubicBezTo>
                        <a:pt x="32814" y="83"/>
                        <a:pt x="26732" y="0"/>
                        <a:pt x="26732" y="0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40" name="Google Shape;3340;p46"/>
              <p:cNvSpPr/>
              <p:nvPr/>
            </p:nvSpPr>
            <p:spPr>
              <a:xfrm>
                <a:off x="9074085" y="3068386"/>
                <a:ext cx="11155" cy="27663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27663" extrusionOk="0">
                    <a:moveTo>
                      <a:pt x="5494" y="27655"/>
                    </a:moveTo>
                    <a:cubicBezTo>
                      <a:pt x="7988" y="27706"/>
                      <a:pt x="9623" y="25080"/>
                      <a:pt x="10408" y="22713"/>
                    </a:cubicBezTo>
                    <a:cubicBezTo>
                      <a:pt x="11744" y="18679"/>
                      <a:pt x="12690" y="-5123"/>
                      <a:pt x="4517" y="990"/>
                    </a:cubicBezTo>
                    <a:cubicBezTo>
                      <a:pt x="-572" y="4795"/>
                      <a:pt x="-2385" y="27492"/>
                      <a:pt x="5494" y="27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41" name="Google Shape;3341;p46"/>
              <p:cNvGrpSpPr/>
              <p:nvPr/>
            </p:nvGrpSpPr>
            <p:grpSpPr>
              <a:xfrm>
                <a:off x="9189654" y="3047794"/>
                <a:ext cx="7782" cy="56477"/>
                <a:chOff x="9189654" y="3047794"/>
                <a:chExt cx="7782" cy="56477"/>
              </a:xfrm>
            </p:grpSpPr>
            <p:sp>
              <p:nvSpPr>
                <p:cNvPr id="3342" name="Google Shape;3342;p46"/>
                <p:cNvSpPr/>
                <p:nvPr/>
              </p:nvSpPr>
              <p:spPr>
                <a:xfrm>
                  <a:off x="9190935" y="3047794"/>
                  <a:ext cx="6501" cy="5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1" h="56477" extrusionOk="0">
                      <a:moveTo>
                        <a:pt x="4635" y="56422"/>
                      </a:moveTo>
                      <a:cubicBezTo>
                        <a:pt x="4142" y="56536"/>
                        <a:pt x="3624" y="56442"/>
                        <a:pt x="3202" y="56163"/>
                      </a:cubicBezTo>
                      <a:cubicBezTo>
                        <a:pt x="4376" y="55447"/>
                        <a:pt x="4619" y="53542"/>
                        <a:pt x="4573" y="52019"/>
                      </a:cubicBezTo>
                      <a:cubicBezTo>
                        <a:pt x="4254" y="41275"/>
                        <a:pt x="3944" y="30526"/>
                        <a:pt x="3644" y="19773"/>
                      </a:cubicBezTo>
                      <a:cubicBezTo>
                        <a:pt x="3537" y="15856"/>
                        <a:pt x="4055" y="3101"/>
                        <a:pt x="137" y="434"/>
                      </a:cubicBezTo>
                      <a:cubicBezTo>
                        <a:pt x="633" y="-105"/>
                        <a:pt x="1466" y="-159"/>
                        <a:pt x="2027" y="314"/>
                      </a:cubicBezTo>
                      <a:cubicBezTo>
                        <a:pt x="6144" y="2690"/>
                        <a:pt x="5594" y="15795"/>
                        <a:pt x="5716" y="19773"/>
                      </a:cubicBezTo>
                      <a:cubicBezTo>
                        <a:pt x="6021" y="30531"/>
                        <a:pt x="6326" y="41280"/>
                        <a:pt x="6632" y="52019"/>
                      </a:cubicBezTo>
                      <a:cubicBezTo>
                        <a:pt x="6692" y="53786"/>
                        <a:pt x="6357" y="56071"/>
                        <a:pt x="4635" y="56422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3" name="Google Shape;3343;p46"/>
                <p:cNvSpPr/>
                <p:nvPr/>
              </p:nvSpPr>
              <p:spPr>
                <a:xfrm>
                  <a:off x="9189654" y="3048236"/>
                  <a:ext cx="5720" cy="5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0" h="55728" extrusionOk="0">
                      <a:moveTo>
                        <a:pt x="4482" y="55720"/>
                      </a:moveTo>
                      <a:cubicBezTo>
                        <a:pt x="3284" y="54582"/>
                        <a:pt x="2610" y="52999"/>
                        <a:pt x="2621" y="51347"/>
                      </a:cubicBezTo>
                      <a:cubicBezTo>
                        <a:pt x="1049" y="36693"/>
                        <a:pt x="219" y="21969"/>
                        <a:pt x="137" y="7231"/>
                      </a:cubicBezTo>
                      <a:cubicBezTo>
                        <a:pt x="213" y="5463"/>
                        <a:pt x="168" y="1332"/>
                        <a:pt x="1417" y="-8"/>
                      </a:cubicBezTo>
                      <a:cubicBezTo>
                        <a:pt x="5335" y="2658"/>
                        <a:pt x="4817" y="15413"/>
                        <a:pt x="4924" y="19330"/>
                      </a:cubicBezTo>
                      <a:cubicBezTo>
                        <a:pt x="5229" y="30089"/>
                        <a:pt x="5539" y="40837"/>
                        <a:pt x="5853" y="51576"/>
                      </a:cubicBezTo>
                      <a:cubicBezTo>
                        <a:pt x="5899" y="53100"/>
                        <a:pt x="5656" y="55005"/>
                        <a:pt x="4482" y="557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44" name="Google Shape;3344;p46"/>
              <p:cNvGrpSpPr/>
              <p:nvPr/>
            </p:nvGrpSpPr>
            <p:grpSpPr>
              <a:xfrm>
                <a:off x="9110544" y="3037402"/>
                <a:ext cx="10724" cy="40316"/>
                <a:chOff x="9110544" y="3037402"/>
                <a:chExt cx="10724" cy="40316"/>
              </a:xfrm>
            </p:grpSpPr>
            <p:sp>
              <p:nvSpPr>
                <p:cNvPr id="3345" name="Google Shape;3345;p46"/>
                <p:cNvSpPr/>
                <p:nvPr/>
              </p:nvSpPr>
              <p:spPr>
                <a:xfrm>
                  <a:off x="9113017" y="3037417"/>
                  <a:ext cx="8251" cy="4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1" h="40301" extrusionOk="0">
                      <a:moveTo>
                        <a:pt x="6600" y="19253"/>
                      </a:moveTo>
                      <a:cubicBezTo>
                        <a:pt x="7207" y="24646"/>
                        <a:pt x="7346" y="30082"/>
                        <a:pt x="7012" y="35499"/>
                      </a:cubicBezTo>
                      <a:cubicBezTo>
                        <a:pt x="6372" y="38027"/>
                        <a:pt x="4269" y="40649"/>
                        <a:pt x="1693" y="40253"/>
                      </a:cubicBezTo>
                      <a:cubicBezTo>
                        <a:pt x="1133" y="40159"/>
                        <a:pt x="601" y="39939"/>
                        <a:pt x="137" y="39612"/>
                      </a:cubicBezTo>
                      <a:cubicBezTo>
                        <a:pt x="2393" y="38993"/>
                        <a:pt x="4098" y="37142"/>
                        <a:pt x="4528" y="34843"/>
                      </a:cubicBezTo>
                      <a:cubicBezTo>
                        <a:pt x="4853" y="29426"/>
                        <a:pt x="4716" y="23992"/>
                        <a:pt x="4117" y="18598"/>
                      </a:cubicBezTo>
                      <a:cubicBezTo>
                        <a:pt x="4447" y="16151"/>
                        <a:pt x="4915" y="13724"/>
                        <a:pt x="5519" y="11330"/>
                      </a:cubicBezTo>
                      <a:cubicBezTo>
                        <a:pt x="6312" y="7397"/>
                        <a:pt x="6159" y="1912"/>
                        <a:pt x="2074" y="-8"/>
                      </a:cubicBezTo>
                      <a:cubicBezTo>
                        <a:pt x="2579" y="33"/>
                        <a:pt x="3080" y="125"/>
                        <a:pt x="3567" y="266"/>
                      </a:cubicBezTo>
                      <a:cubicBezTo>
                        <a:pt x="8614" y="1729"/>
                        <a:pt x="8858" y="7764"/>
                        <a:pt x="8019" y="11984"/>
                      </a:cubicBezTo>
                      <a:cubicBezTo>
                        <a:pt x="7403" y="14377"/>
                        <a:pt x="6930" y="16804"/>
                        <a:pt x="6601" y="19253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46" name="Google Shape;3346;p46"/>
                <p:cNvSpPr/>
                <p:nvPr/>
              </p:nvSpPr>
              <p:spPr>
                <a:xfrm>
                  <a:off x="9110544" y="3037402"/>
                  <a:ext cx="8233" cy="39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3" h="39635" extrusionOk="0">
                      <a:moveTo>
                        <a:pt x="6590" y="18613"/>
                      </a:moveTo>
                      <a:cubicBezTo>
                        <a:pt x="7189" y="24007"/>
                        <a:pt x="7327" y="29441"/>
                        <a:pt x="7002" y="34858"/>
                      </a:cubicBezTo>
                      <a:cubicBezTo>
                        <a:pt x="6572" y="37157"/>
                        <a:pt x="4867" y="39008"/>
                        <a:pt x="2611" y="39627"/>
                      </a:cubicBezTo>
                      <a:cubicBezTo>
                        <a:pt x="1760" y="38984"/>
                        <a:pt x="1118" y="38105"/>
                        <a:pt x="767" y="37098"/>
                      </a:cubicBezTo>
                      <a:cubicBezTo>
                        <a:pt x="313" y="35530"/>
                        <a:pt x="148" y="33893"/>
                        <a:pt x="278" y="32267"/>
                      </a:cubicBezTo>
                      <a:cubicBezTo>
                        <a:pt x="385" y="26400"/>
                        <a:pt x="659" y="20518"/>
                        <a:pt x="584" y="14650"/>
                      </a:cubicBezTo>
                      <a:cubicBezTo>
                        <a:pt x="45" y="11083"/>
                        <a:pt x="-6" y="7459"/>
                        <a:pt x="430" y="3878"/>
                      </a:cubicBezTo>
                      <a:cubicBezTo>
                        <a:pt x="1162" y="1347"/>
                        <a:pt x="2183" y="-177"/>
                        <a:pt x="4547" y="7"/>
                      </a:cubicBezTo>
                      <a:cubicBezTo>
                        <a:pt x="8632" y="1927"/>
                        <a:pt x="8785" y="7412"/>
                        <a:pt x="7992" y="11344"/>
                      </a:cubicBezTo>
                      <a:cubicBezTo>
                        <a:pt x="7389" y="13739"/>
                        <a:pt x="6920" y="16166"/>
                        <a:pt x="6590" y="18613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47" name="Google Shape;3347;p46"/>
              <p:cNvSpPr/>
              <p:nvPr/>
            </p:nvSpPr>
            <p:spPr>
              <a:xfrm>
                <a:off x="9152727" y="3065268"/>
                <a:ext cx="8659" cy="12419"/>
              </a:xfrm>
              <a:custGeom>
                <a:avLst/>
                <a:gdLst/>
                <a:ahLst/>
                <a:cxnLst/>
                <a:rect l="l" t="t" r="r" b="b"/>
                <a:pathLst>
                  <a:path w="8659" h="12419" extrusionOk="0">
                    <a:moveTo>
                      <a:pt x="1730" y="2105"/>
                    </a:moveTo>
                    <a:cubicBezTo>
                      <a:pt x="1024" y="3311"/>
                      <a:pt x="535" y="4632"/>
                      <a:pt x="284" y="6008"/>
                    </a:cubicBezTo>
                    <a:cubicBezTo>
                      <a:pt x="-35" y="7465"/>
                      <a:pt x="170" y="8989"/>
                      <a:pt x="863" y="10311"/>
                    </a:cubicBezTo>
                    <a:cubicBezTo>
                      <a:pt x="1588" y="11638"/>
                      <a:pt x="2995" y="12448"/>
                      <a:pt x="4507" y="12410"/>
                    </a:cubicBezTo>
                    <a:cubicBezTo>
                      <a:pt x="5847" y="12239"/>
                      <a:pt x="7026" y="11444"/>
                      <a:pt x="7687" y="10266"/>
                    </a:cubicBezTo>
                    <a:cubicBezTo>
                      <a:pt x="8846" y="7937"/>
                      <a:pt x="9108" y="5263"/>
                      <a:pt x="8422" y="2754"/>
                    </a:cubicBezTo>
                    <a:cubicBezTo>
                      <a:pt x="8028" y="1545"/>
                      <a:pt x="7107" y="579"/>
                      <a:pt x="5917" y="127"/>
                    </a:cubicBezTo>
                    <a:cubicBezTo>
                      <a:pt x="4223" y="-357"/>
                      <a:pt x="2432" y="489"/>
                      <a:pt x="1730" y="2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48" name="Google Shape;3348;p46"/>
              <p:cNvGrpSpPr/>
              <p:nvPr/>
            </p:nvGrpSpPr>
            <p:grpSpPr>
              <a:xfrm>
                <a:off x="9187137" y="3099185"/>
                <a:ext cx="45705" cy="58436"/>
                <a:chOff x="9187137" y="3099185"/>
                <a:chExt cx="45705" cy="58436"/>
              </a:xfrm>
            </p:grpSpPr>
            <p:sp>
              <p:nvSpPr>
                <p:cNvPr id="3349" name="Google Shape;3349;p46"/>
                <p:cNvSpPr/>
                <p:nvPr/>
              </p:nvSpPr>
              <p:spPr>
                <a:xfrm>
                  <a:off x="9187137" y="3103600"/>
                  <a:ext cx="45705" cy="5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5" h="54021" extrusionOk="0">
                      <a:moveTo>
                        <a:pt x="45812" y="31749"/>
                      </a:moveTo>
                      <a:cubicBezTo>
                        <a:pt x="45544" y="38864"/>
                        <a:pt x="42202" y="45513"/>
                        <a:pt x="36651" y="49975"/>
                      </a:cubicBezTo>
                      <a:cubicBezTo>
                        <a:pt x="27656" y="54570"/>
                        <a:pt x="17169" y="55275"/>
                        <a:pt x="7640" y="51925"/>
                      </a:cubicBezTo>
                      <a:cubicBezTo>
                        <a:pt x="4892" y="51730"/>
                        <a:pt x="2361" y="50365"/>
                        <a:pt x="688" y="48177"/>
                      </a:cubicBezTo>
                      <a:cubicBezTo>
                        <a:pt x="220" y="47321"/>
                        <a:pt x="43" y="46337"/>
                        <a:pt x="185" y="45372"/>
                      </a:cubicBezTo>
                      <a:cubicBezTo>
                        <a:pt x="1787" y="46321"/>
                        <a:pt x="3557" y="46952"/>
                        <a:pt x="5398" y="47232"/>
                      </a:cubicBezTo>
                      <a:cubicBezTo>
                        <a:pt x="14928" y="50582"/>
                        <a:pt x="25415" y="49877"/>
                        <a:pt x="34410" y="45281"/>
                      </a:cubicBezTo>
                      <a:cubicBezTo>
                        <a:pt x="39961" y="40820"/>
                        <a:pt x="43304" y="34171"/>
                        <a:pt x="43572" y="27056"/>
                      </a:cubicBezTo>
                      <a:cubicBezTo>
                        <a:pt x="43776" y="20031"/>
                        <a:pt x="42960" y="13015"/>
                        <a:pt x="41149" y="6225"/>
                      </a:cubicBezTo>
                      <a:cubicBezTo>
                        <a:pt x="40653" y="4104"/>
                        <a:pt x="40006" y="2021"/>
                        <a:pt x="39212" y="-8"/>
                      </a:cubicBezTo>
                      <a:cubicBezTo>
                        <a:pt x="41101" y="3419"/>
                        <a:pt x="42507" y="7090"/>
                        <a:pt x="43389" y="10902"/>
                      </a:cubicBezTo>
                      <a:cubicBezTo>
                        <a:pt x="45201" y="17698"/>
                        <a:pt x="46017" y="24720"/>
                        <a:pt x="45812" y="31749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0" name="Google Shape;3350;p46"/>
                <p:cNvSpPr/>
                <p:nvPr/>
              </p:nvSpPr>
              <p:spPr>
                <a:xfrm>
                  <a:off x="9187184" y="3099185"/>
                  <a:ext cx="43418" cy="53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18" h="53742" extrusionOk="0">
                      <a:moveTo>
                        <a:pt x="43525" y="31471"/>
                      </a:moveTo>
                      <a:cubicBezTo>
                        <a:pt x="43256" y="38586"/>
                        <a:pt x="39913" y="45234"/>
                        <a:pt x="34362" y="49696"/>
                      </a:cubicBezTo>
                      <a:cubicBezTo>
                        <a:pt x="25368" y="54292"/>
                        <a:pt x="14880" y="54997"/>
                        <a:pt x="5351" y="51647"/>
                      </a:cubicBezTo>
                      <a:cubicBezTo>
                        <a:pt x="3510" y="51367"/>
                        <a:pt x="1739" y="50736"/>
                        <a:pt x="137" y="49787"/>
                      </a:cubicBezTo>
                      <a:cubicBezTo>
                        <a:pt x="893" y="46622"/>
                        <a:pt x="3321" y="44125"/>
                        <a:pt x="6465" y="43281"/>
                      </a:cubicBezTo>
                      <a:cubicBezTo>
                        <a:pt x="10534" y="42138"/>
                        <a:pt x="14926" y="42854"/>
                        <a:pt x="18980" y="41711"/>
                      </a:cubicBezTo>
                      <a:cubicBezTo>
                        <a:pt x="26157" y="39014"/>
                        <a:pt x="31057" y="32327"/>
                        <a:pt x="31465" y="24674"/>
                      </a:cubicBezTo>
                      <a:cubicBezTo>
                        <a:pt x="32030" y="19218"/>
                        <a:pt x="26343" y="5641"/>
                        <a:pt x="30734" y="1466"/>
                      </a:cubicBezTo>
                      <a:cubicBezTo>
                        <a:pt x="34043" y="-1705"/>
                        <a:pt x="36954" y="687"/>
                        <a:pt x="39164" y="4406"/>
                      </a:cubicBezTo>
                      <a:cubicBezTo>
                        <a:pt x="39958" y="6435"/>
                        <a:pt x="40605" y="8518"/>
                        <a:pt x="41101" y="10640"/>
                      </a:cubicBezTo>
                      <a:cubicBezTo>
                        <a:pt x="42913" y="17430"/>
                        <a:pt x="43729" y="24446"/>
                        <a:pt x="43525" y="31471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51" name="Google Shape;3351;p46"/>
              <p:cNvGrpSpPr/>
              <p:nvPr/>
            </p:nvGrpSpPr>
            <p:grpSpPr>
              <a:xfrm>
                <a:off x="9106115" y="3102215"/>
                <a:ext cx="27594" cy="75150"/>
                <a:chOff x="9106115" y="3102215"/>
                <a:chExt cx="27594" cy="75150"/>
              </a:xfrm>
            </p:grpSpPr>
            <p:sp>
              <p:nvSpPr>
                <p:cNvPr id="3352" name="Google Shape;3352;p46"/>
                <p:cNvSpPr/>
                <p:nvPr/>
              </p:nvSpPr>
              <p:spPr>
                <a:xfrm>
                  <a:off x="9106115" y="3102471"/>
                  <a:ext cx="24326" cy="7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6" h="74894" extrusionOk="0">
                      <a:moveTo>
                        <a:pt x="24464" y="72910"/>
                      </a:moveTo>
                      <a:cubicBezTo>
                        <a:pt x="23702" y="74205"/>
                        <a:pt x="22848" y="74983"/>
                        <a:pt x="21934" y="74876"/>
                      </a:cubicBezTo>
                      <a:cubicBezTo>
                        <a:pt x="18031" y="74450"/>
                        <a:pt x="20638" y="63645"/>
                        <a:pt x="18900" y="58890"/>
                      </a:cubicBezTo>
                      <a:cubicBezTo>
                        <a:pt x="17178" y="54136"/>
                        <a:pt x="8961" y="57595"/>
                        <a:pt x="6369" y="50692"/>
                      </a:cubicBezTo>
                      <a:cubicBezTo>
                        <a:pt x="3778" y="43773"/>
                        <a:pt x="11125" y="35575"/>
                        <a:pt x="12803" y="31674"/>
                      </a:cubicBezTo>
                      <a:cubicBezTo>
                        <a:pt x="14479" y="27788"/>
                        <a:pt x="4479" y="9211"/>
                        <a:pt x="4479" y="9211"/>
                      </a:cubicBezTo>
                      <a:cubicBezTo>
                        <a:pt x="4479" y="9211"/>
                        <a:pt x="-264" y="1501"/>
                        <a:pt x="165" y="-8"/>
                      </a:cubicBezTo>
                      <a:cubicBezTo>
                        <a:pt x="988" y="1303"/>
                        <a:pt x="2176" y="2964"/>
                        <a:pt x="3258" y="4442"/>
                      </a:cubicBezTo>
                      <a:cubicBezTo>
                        <a:pt x="6638" y="8990"/>
                        <a:pt x="9665" y="13789"/>
                        <a:pt x="12314" y="18797"/>
                      </a:cubicBezTo>
                      <a:cubicBezTo>
                        <a:pt x="14724" y="23384"/>
                        <a:pt x="16720" y="28108"/>
                        <a:pt x="15958" y="29891"/>
                      </a:cubicBezTo>
                      <a:cubicBezTo>
                        <a:pt x="14282" y="33777"/>
                        <a:pt x="6933" y="41991"/>
                        <a:pt x="9525" y="48893"/>
                      </a:cubicBezTo>
                      <a:cubicBezTo>
                        <a:pt x="12117" y="55812"/>
                        <a:pt x="20333" y="52353"/>
                        <a:pt x="22056" y="57108"/>
                      </a:cubicBezTo>
                      <a:cubicBezTo>
                        <a:pt x="23687" y="61573"/>
                        <a:pt x="21491" y="71387"/>
                        <a:pt x="24464" y="72910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3" name="Google Shape;3353;p46"/>
                <p:cNvSpPr/>
                <p:nvPr/>
              </p:nvSpPr>
              <p:spPr>
                <a:xfrm>
                  <a:off x="9106142" y="3102215"/>
                  <a:ext cx="27567" cy="73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7" h="73174" extrusionOk="0">
                      <a:moveTo>
                        <a:pt x="24436" y="73166"/>
                      </a:moveTo>
                      <a:cubicBezTo>
                        <a:pt x="21464" y="71642"/>
                        <a:pt x="23659" y="61829"/>
                        <a:pt x="22029" y="57364"/>
                      </a:cubicBezTo>
                      <a:cubicBezTo>
                        <a:pt x="20305" y="52609"/>
                        <a:pt x="12090" y="56067"/>
                        <a:pt x="9497" y="49149"/>
                      </a:cubicBezTo>
                      <a:cubicBezTo>
                        <a:pt x="6906" y="42247"/>
                        <a:pt x="14255" y="34033"/>
                        <a:pt x="15931" y="30146"/>
                      </a:cubicBezTo>
                      <a:cubicBezTo>
                        <a:pt x="16693" y="28364"/>
                        <a:pt x="14696" y="23640"/>
                        <a:pt x="12287" y="19053"/>
                      </a:cubicBezTo>
                      <a:cubicBezTo>
                        <a:pt x="9638" y="14045"/>
                        <a:pt x="6611" y="9246"/>
                        <a:pt x="3231" y="4698"/>
                      </a:cubicBezTo>
                      <a:cubicBezTo>
                        <a:pt x="2149" y="3219"/>
                        <a:pt x="960" y="1559"/>
                        <a:pt x="137" y="247"/>
                      </a:cubicBezTo>
                      <a:cubicBezTo>
                        <a:pt x="229" y="-103"/>
                        <a:pt x="610" y="-117"/>
                        <a:pt x="1372" y="355"/>
                      </a:cubicBezTo>
                      <a:cubicBezTo>
                        <a:pt x="9751" y="9483"/>
                        <a:pt x="16677" y="19844"/>
                        <a:pt x="21907" y="31076"/>
                      </a:cubicBezTo>
                      <a:cubicBezTo>
                        <a:pt x="23203" y="36258"/>
                        <a:pt x="17577" y="40142"/>
                        <a:pt x="16129" y="45324"/>
                      </a:cubicBezTo>
                      <a:cubicBezTo>
                        <a:pt x="14681" y="50506"/>
                        <a:pt x="26221" y="50505"/>
                        <a:pt x="27517" y="55276"/>
                      </a:cubicBezTo>
                      <a:cubicBezTo>
                        <a:pt x="28173" y="61409"/>
                        <a:pt x="27106" y="67605"/>
                        <a:pt x="24436" y="73166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54" name="Google Shape;3354;p46"/>
              <p:cNvGrpSpPr/>
              <p:nvPr/>
            </p:nvGrpSpPr>
            <p:grpSpPr>
              <a:xfrm>
                <a:off x="9143915" y="3094031"/>
                <a:ext cx="29176" cy="59250"/>
                <a:chOff x="9143915" y="3094031"/>
                <a:chExt cx="29176" cy="59250"/>
              </a:xfrm>
            </p:grpSpPr>
            <p:sp>
              <p:nvSpPr>
                <p:cNvPr id="3355" name="Google Shape;3355;p46"/>
                <p:cNvSpPr/>
                <p:nvPr/>
              </p:nvSpPr>
              <p:spPr>
                <a:xfrm>
                  <a:off x="9144056" y="3094031"/>
                  <a:ext cx="29035" cy="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5" h="59250" extrusionOk="0">
                      <a:moveTo>
                        <a:pt x="29073" y="24998"/>
                      </a:moveTo>
                      <a:cubicBezTo>
                        <a:pt x="27486" y="31048"/>
                        <a:pt x="23737" y="63872"/>
                        <a:pt x="19423" y="58690"/>
                      </a:cubicBezTo>
                      <a:lnTo>
                        <a:pt x="19285" y="58508"/>
                      </a:lnTo>
                      <a:cubicBezTo>
                        <a:pt x="22729" y="54028"/>
                        <a:pt x="25582" y="30072"/>
                        <a:pt x="26908" y="24998"/>
                      </a:cubicBezTo>
                      <a:cubicBezTo>
                        <a:pt x="28493" y="18948"/>
                        <a:pt x="10809" y="3586"/>
                        <a:pt x="1068" y="478"/>
                      </a:cubicBezTo>
                      <a:cubicBezTo>
                        <a:pt x="731" y="371"/>
                        <a:pt x="412" y="279"/>
                        <a:pt x="137" y="219"/>
                      </a:cubicBezTo>
                      <a:cubicBezTo>
                        <a:pt x="473" y="-131"/>
                        <a:pt x="1418" y="-101"/>
                        <a:pt x="3233" y="478"/>
                      </a:cubicBezTo>
                      <a:cubicBezTo>
                        <a:pt x="12974" y="3586"/>
                        <a:pt x="30658" y="18948"/>
                        <a:pt x="29073" y="24998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6" name="Google Shape;3356;p46"/>
                <p:cNvSpPr/>
                <p:nvPr/>
              </p:nvSpPr>
              <p:spPr>
                <a:xfrm>
                  <a:off x="9143915" y="3094258"/>
                  <a:ext cx="27011" cy="58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1" h="58288" extrusionOk="0">
                      <a:moveTo>
                        <a:pt x="27049" y="24770"/>
                      </a:moveTo>
                      <a:cubicBezTo>
                        <a:pt x="25723" y="29844"/>
                        <a:pt x="22871" y="53800"/>
                        <a:pt x="19427" y="58280"/>
                      </a:cubicBezTo>
                      <a:cubicBezTo>
                        <a:pt x="15386" y="52748"/>
                        <a:pt x="21272" y="29874"/>
                        <a:pt x="19564" y="23916"/>
                      </a:cubicBezTo>
                      <a:cubicBezTo>
                        <a:pt x="17045" y="18589"/>
                        <a:pt x="13435" y="13849"/>
                        <a:pt x="8968" y="10004"/>
                      </a:cubicBezTo>
                      <a:cubicBezTo>
                        <a:pt x="8968" y="10004"/>
                        <a:pt x="-1169" y="1485"/>
                        <a:pt x="279" y="-8"/>
                      </a:cubicBezTo>
                      <a:cubicBezTo>
                        <a:pt x="553" y="52"/>
                        <a:pt x="873" y="143"/>
                        <a:pt x="1209" y="250"/>
                      </a:cubicBezTo>
                      <a:cubicBezTo>
                        <a:pt x="10950" y="3358"/>
                        <a:pt x="28634" y="18720"/>
                        <a:pt x="27049" y="24770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57" name="Google Shape;3357;p46"/>
              <p:cNvSpPr/>
              <p:nvPr/>
            </p:nvSpPr>
            <p:spPr>
              <a:xfrm>
                <a:off x="9138991" y="3116355"/>
                <a:ext cx="9845" cy="9841"/>
              </a:xfrm>
              <a:custGeom>
                <a:avLst/>
                <a:gdLst/>
                <a:ahLst/>
                <a:cxnLst/>
                <a:rect l="l" t="t" r="r" b="b"/>
                <a:pathLst>
                  <a:path w="9845" h="9841" extrusionOk="0">
                    <a:moveTo>
                      <a:pt x="9983" y="4913"/>
                    </a:moveTo>
                    <a:cubicBezTo>
                      <a:pt x="9983" y="7630"/>
                      <a:pt x="7778" y="9833"/>
                      <a:pt x="5060" y="9833"/>
                    </a:cubicBezTo>
                    <a:cubicBezTo>
                      <a:pt x="2341" y="9832"/>
                      <a:pt x="137" y="7629"/>
                      <a:pt x="137" y="4912"/>
                    </a:cubicBezTo>
                    <a:cubicBezTo>
                      <a:pt x="137" y="2194"/>
                      <a:pt x="2341" y="-8"/>
                      <a:pt x="5060" y="-8"/>
                    </a:cubicBezTo>
                    <a:cubicBezTo>
                      <a:pt x="7779" y="-9"/>
                      <a:pt x="9983" y="2194"/>
                      <a:pt x="9983" y="4912"/>
                    </a:cubicBezTo>
                    <a:cubicBezTo>
                      <a:pt x="9983" y="4912"/>
                      <a:pt x="9983" y="4912"/>
                      <a:pt x="9983" y="49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8" name="Google Shape;3358;p46"/>
              <p:cNvSpPr/>
              <p:nvPr/>
            </p:nvSpPr>
            <p:spPr>
              <a:xfrm>
                <a:off x="9145471" y="3134637"/>
                <a:ext cx="3365" cy="3364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3364" extrusionOk="0">
                    <a:moveTo>
                      <a:pt x="3503" y="1674"/>
                    </a:moveTo>
                    <a:cubicBezTo>
                      <a:pt x="3503" y="2603"/>
                      <a:pt x="2749" y="3356"/>
                      <a:pt x="1820" y="3356"/>
                    </a:cubicBezTo>
                    <a:cubicBezTo>
                      <a:pt x="890" y="3355"/>
                      <a:pt x="137" y="2602"/>
                      <a:pt x="137" y="1673"/>
                    </a:cubicBezTo>
                    <a:cubicBezTo>
                      <a:pt x="137" y="744"/>
                      <a:pt x="891" y="-9"/>
                      <a:pt x="1821" y="-8"/>
                    </a:cubicBezTo>
                    <a:cubicBezTo>
                      <a:pt x="2750" y="-8"/>
                      <a:pt x="3503" y="745"/>
                      <a:pt x="3503" y="1674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9" name="Google Shape;3359;p46"/>
              <p:cNvSpPr/>
              <p:nvPr/>
            </p:nvSpPr>
            <p:spPr>
              <a:xfrm>
                <a:off x="9076273" y="3134402"/>
                <a:ext cx="10785" cy="10781"/>
              </a:xfrm>
              <a:custGeom>
                <a:avLst/>
                <a:gdLst/>
                <a:ahLst/>
                <a:cxnLst/>
                <a:rect l="l" t="t" r="r" b="b"/>
                <a:pathLst>
                  <a:path w="10785" h="10781" extrusionOk="0">
                    <a:moveTo>
                      <a:pt x="10923" y="5383"/>
                    </a:moveTo>
                    <a:cubicBezTo>
                      <a:pt x="10923" y="8360"/>
                      <a:pt x="8508" y="10773"/>
                      <a:pt x="5530" y="10773"/>
                    </a:cubicBezTo>
                    <a:cubicBezTo>
                      <a:pt x="2551" y="10773"/>
                      <a:pt x="137" y="8359"/>
                      <a:pt x="137" y="5382"/>
                    </a:cubicBezTo>
                    <a:cubicBezTo>
                      <a:pt x="137" y="2405"/>
                      <a:pt x="2552" y="-9"/>
                      <a:pt x="5531" y="-8"/>
                    </a:cubicBezTo>
                    <a:cubicBezTo>
                      <a:pt x="8510" y="-8"/>
                      <a:pt x="10923" y="2405"/>
                      <a:pt x="10923" y="5383"/>
                    </a:cubicBezTo>
                    <a:cubicBezTo>
                      <a:pt x="10923" y="5383"/>
                      <a:pt x="10923" y="5383"/>
                      <a:pt x="10923" y="5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0" name="Google Shape;3360;p46"/>
              <p:cNvSpPr/>
              <p:nvPr/>
            </p:nvSpPr>
            <p:spPr>
              <a:xfrm>
                <a:off x="9084518" y="3121116"/>
                <a:ext cx="5082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5080" extrusionOk="0">
                    <a:moveTo>
                      <a:pt x="5219" y="2532"/>
                    </a:moveTo>
                    <a:cubicBezTo>
                      <a:pt x="5219" y="3934"/>
                      <a:pt x="4082" y="5072"/>
                      <a:pt x="2678" y="5072"/>
                    </a:cubicBezTo>
                    <a:cubicBezTo>
                      <a:pt x="1275" y="5072"/>
                      <a:pt x="137" y="3935"/>
                      <a:pt x="137" y="2532"/>
                    </a:cubicBezTo>
                    <a:cubicBezTo>
                      <a:pt x="137" y="1129"/>
                      <a:pt x="1275" y="-8"/>
                      <a:pt x="2677" y="-8"/>
                    </a:cubicBezTo>
                    <a:cubicBezTo>
                      <a:pt x="4081" y="-8"/>
                      <a:pt x="5219" y="1129"/>
                      <a:pt x="5219" y="25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1" name="Google Shape;3361;p46"/>
              <p:cNvSpPr/>
              <p:nvPr/>
            </p:nvSpPr>
            <p:spPr>
              <a:xfrm>
                <a:off x="9221413" y="3060515"/>
                <a:ext cx="4741" cy="4739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739" extrusionOk="0">
                    <a:moveTo>
                      <a:pt x="4879" y="2361"/>
                    </a:moveTo>
                    <a:cubicBezTo>
                      <a:pt x="4879" y="3670"/>
                      <a:pt x="3817" y="4731"/>
                      <a:pt x="2508" y="4731"/>
                    </a:cubicBezTo>
                    <a:cubicBezTo>
                      <a:pt x="1199" y="4731"/>
                      <a:pt x="137" y="3670"/>
                      <a:pt x="137" y="2361"/>
                    </a:cubicBezTo>
                    <a:cubicBezTo>
                      <a:pt x="137" y="1053"/>
                      <a:pt x="1199" y="-8"/>
                      <a:pt x="2508" y="-8"/>
                    </a:cubicBezTo>
                    <a:cubicBezTo>
                      <a:pt x="3817" y="-8"/>
                      <a:pt x="4879" y="1053"/>
                      <a:pt x="4879" y="23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2" name="Google Shape;3362;p46"/>
              <p:cNvSpPr/>
              <p:nvPr/>
            </p:nvSpPr>
            <p:spPr>
              <a:xfrm>
                <a:off x="9223958" y="3073841"/>
                <a:ext cx="4391" cy="4390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4390" extrusionOk="0">
                    <a:moveTo>
                      <a:pt x="4529" y="2187"/>
                    </a:moveTo>
                    <a:cubicBezTo>
                      <a:pt x="4529" y="3399"/>
                      <a:pt x="3545" y="4382"/>
                      <a:pt x="2333" y="4382"/>
                    </a:cubicBezTo>
                    <a:cubicBezTo>
                      <a:pt x="1120" y="4381"/>
                      <a:pt x="137" y="3398"/>
                      <a:pt x="137" y="2186"/>
                    </a:cubicBezTo>
                    <a:cubicBezTo>
                      <a:pt x="137" y="974"/>
                      <a:pt x="1121" y="-9"/>
                      <a:pt x="2334" y="-8"/>
                    </a:cubicBezTo>
                    <a:cubicBezTo>
                      <a:pt x="3547" y="-8"/>
                      <a:pt x="4529" y="975"/>
                      <a:pt x="4529" y="2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63" name="Google Shape;3363;p46"/>
              <p:cNvGrpSpPr/>
              <p:nvPr/>
            </p:nvGrpSpPr>
            <p:grpSpPr>
              <a:xfrm>
                <a:off x="9105132" y="2988001"/>
                <a:ext cx="42024" cy="13109"/>
                <a:chOff x="9105132" y="2988001"/>
                <a:chExt cx="42024" cy="13109"/>
              </a:xfrm>
            </p:grpSpPr>
            <p:sp>
              <p:nvSpPr>
                <p:cNvPr id="3364" name="Google Shape;3364;p46"/>
                <p:cNvSpPr/>
                <p:nvPr/>
              </p:nvSpPr>
              <p:spPr>
                <a:xfrm>
                  <a:off x="9105132" y="2988001"/>
                  <a:ext cx="42024" cy="9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24" h="9764" extrusionOk="0">
                      <a:moveTo>
                        <a:pt x="42065" y="9724"/>
                      </a:moveTo>
                      <a:lnTo>
                        <a:pt x="42049" y="9756"/>
                      </a:lnTo>
                      <a:cubicBezTo>
                        <a:pt x="41626" y="8301"/>
                        <a:pt x="40674" y="7057"/>
                        <a:pt x="39382" y="6266"/>
                      </a:cubicBezTo>
                      <a:cubicBezTo>
                        <a:pt x="32633" y="3468"/>
                        <a:pt x="25374" y="2108"/>
                        <a:pt x="18069" y="2273"/>
                      </a:cubicBezTo>
                      <a:cubicBezTo>
                        <a:pt x="13348" y="1960"/>
                        <a:pt x="8631" y="2940"/>
                        <a:pt x="4426" y="5108"/>
                      </a:cubicBezTo>
                      <a:cubicBezTo>
                        <a:pt x="2713" y="5935"/>
                        <a:pt x="1324" y="7308"/>
                        <a:pt x="477" y="9010"/>
                      </a:cubicBezTo>
                      <a:cubicBezTo>
                        <a:pt x="389" y="9216"/>
                        <a:pt x="323" y="9430"/>
                        <a:pt x="278" y="9649"/>
                      </a:cubicBezTo>
                      <a:cubicBezTo>
                        <a:pt x="37" y="8692"/>
                        <a:pt x="107" y="7684"/>
                        <a:pt x="477" y="6770"/>
                      </a:cubicBezTo>
                      <a:cubicBezTo>
                        <a:pt x="1325" y="5072"/>
                        <a:pt x="2714" y="3705"/>
                        <a:pt x="4426" y="2883"/>
                      </a:cubicBezTo>
                      <a:cubicBezTo>
                        <a:pt x="8631" y="715"/>
                        <a:pt x="13348" y="-265"/>
                        <a:pt x="18069" y="49"/>
                      </a:cubicBezTo>
                      <a:cubicBezTo>
                        <a:pt x="25375" y="-125"/>
                        <a:pt x="32635" y="1235"/>
                        <a:pt x="39382" y="4041"/>
                      </a:cubicBezTo>
                      <a:cubicBezTo>
                        <a:pt x="41419" y="5148"/>
                        <a:pt x="42505" y="7448"/>
                        <a:pt x="42064" y="9724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5" name="Google Shape;3365;p46"/>
                <p:cNvSpPr/>
                <p:nvPr/>
              </p:nvSpPr>
              <p:spPr>
                <a:xfrm>
                  <a:off x="9105272" y="2990225"/>
                  <a:ext cx="41771" cy="10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71" h="10885" extrusionOk="0">
                      <a:moveTo>
                        <a:pt x="41909" y="7531"/>
                      </a:moveTo>
                      <a:cubicBezTo>
                        <a:pt x="40955" y="9736"/>
                        <a:pt x="38691" y="11076"/>
                        <a:pt x="36300" y="10853"/>
                      </a:cubicBezTo>
                      <a:cubicBezTo>
                        <a:pt x="33967" y="10575"/>
                        <a:pt x="31686" y="9959"/>
                        <a:pt x="29531" y="9025"/>
                      </a:cubicBezTo>
                      <a:cubicBezTo>
                        <a:pt x="22414" y="6628"/>
                        <a:pt x="14702" y="6666"/>
                        <a:pt x="7608" y="9132"/>
                      </a:cubicBezTo>
                      <a:cubicBezTo>
                        <a:pt x="5770" y="10157"/>
                        <a:pt x="3574" y="10324"/>
                        <a:pt x="1602" y="9589"/>
                      </a:cubicBezTo>
                      <a:cubicBezTo>
                        <a:pt x="843" y="9093"/>
                        <a:pt x="316" y="8313"/>
                        <a:pt x="137" y="7425"/>
                      </a:cubicBezTo>
                      <a:cubicBezTo>
                        <a:pt x="183" y="7206"/>
                        <a:pt x="250" y="6992"/>
                        <a:pt x="336" y="6785"/>
                      </a:cubicBezTo>
                      <a:cubicBezTo>
                        <a:pt x="1184" y="5084"/>
                        <a:pt x="2573" y="3711"/>
                        <a:pt x="4285" y="2884"/>
                      </a:cubicBezTo>
                      <a:cubicBezTo>
                        <a:pt x="8490" y="716"/>
                        <a:pt x="13208" y="-265"/>
                        <a:pt x="17929" y="49"/>
                      </a:cubicBezTo>
                      <a:cubicBezTo>
                        <a:pt x="25234" y="-117"/>
                        <a:pt x="32492" y="1243"/>
                        <a:pt x="39241" y="4042"/>
                      </a:cubicBezTo>
                      <a:cubicBezTo>
                        <a:pt x="40534" y="4833"/>
                        <a:pt x="41485" y="6077"/>
                        <a:pt x="41909" y="75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66" name="Google Shape;3366;p46"/>
              <p:cNvSpPr/>
              <p:nvPr/>
            </p:nvSpPr>
            <p:spPr>
              <a:xfrm>
                <a:off x="9158024" y="2999181"/>
                <a:ext cx="7635" cy="7632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7632" extrusionOk="0">
                    <a:moveTo>
                      <a:pt x="1220" y="1145"/>
                    </a:moveTo>
                    <a:cubicBezTo>
                      <a:pt x="-251" y="2655"/>
                      <a:pt x="-219" y="5071"/>
                      <a:pt x="1291" y="6541"/>
                    </a:cubicBezTo>
                    <a:cubicBezTo>
                      <a:pt x="2801" y="8012"/>
                      <a:pt x="5219" y="7980"/>
                      <a:pt x="6690" y="6471"/>
                    </a:cubicBezTo>
                    <a:cubicBezTo>
                      <a:pt x="8161" y="4961"/>
                      <a:pt x="8129" y="2545"/>
                      <a:pt x="6619" y="1074"/>
                    </a:cubicBezTo>
                    <a:cubicBezTo>
                      <a:pt x="5624" y="105"/>
                      <a:pt x="4180" y="-247"/>
                      <a:pt x="2850" y="1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67" name="Google Shape;3367;p46"/>
              <p:cNvGrpSpPr/>
              <p:nvPr/>
            </p:nvGrpSpPr>
            <p:grpSpPr>
              <a:xfrm>
                <a:off x="9284824" y="3028732"/>
                <a:ext cx="21140" cy="42337"/>
                <a:chOff x="9284824" y="3028732"/>
                <a:chExt cx="21140" cy="42337"/>
              </a:xfrm>
            </p:grpSpPr>
            <p:sp>
              <p:nvSpPr>
                <p:cNvPr id="3368" name="Google Shape;3368;p46"/>
                <p:cNvSpPr/>
                <p:nvPr/>
              </p:nvSpPr>
              <p:spPr>
                <a:xfrm>
                  <a:off x="9289371" y="3028732"/>
                  <a:ext cx="16593" cy="4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3" h="42270" extrusionOk="0">
                      <a:moveTo>
                        <a:pt x="15291" y="39062"/>
                      </a:moveTo>
                      <a:cubicBezTo>
                        <a:pt x="14253" y="40748"/>
                        <a:pt x="12546" y="41911"/>
                        <a:pt x="10597" y="42262"/>
                      </a:cubicBezTo>
                      <a:cubicBezTo>
                        <a:pt x="11730" y="41679"/>
                        <a:pt x="12683" y="40799"/>
                        <a:pt x="13356" y="39717"/>
                      </a:cubicBezTo>
                      <a:cubicBezTo>
                        <a:pt x="15546" y="34879"/>
                        <a:pt x="15222" y="29275"/>
                        <a:pt x="12486" y="24722"/>
                      </a:cubicBezTo>
                      <a:cubicBezTo>
                        <a:pt x="9750" y="20273"/>
                        <a:pt x="7695" y="15440"/>
                        <a:pt x="6389" y="10384"/>
                      </a:cubicBezTo>
                      <a:cubicBezTo>
                        <a:pt x="6296" y="8282"/>
                        <a:pt x="6000" y="6194"/>
                        <a:pt x="5504" y="4150"/>
                      </a:cubicBezTo>
                      <a:cubicBezTo>
                        <a:pt x="4902" y="1775"/>
                        <a:pt x="2539" y="292"/>
                        <a:pt x="137" y="782"/>
                      </a:cubicBezTo>
                      <a:cubicBezTo>
                        <a:pt x="2373" y="-681"/>
                        <a:pt x="5373" y="-55"/>
                        <a:pt x="6837" y="2180"/>
                      </a:cubicBezTo>
                      <a:cubicBezTo>
                        <a:pt x="7102" y="2586"/>
                        <a:pt x="7306" y="3029"/>
                        <a:pt x="7439" y="3495"/>
                      </a:cubicBezTo>
                      <a:cubicBezTo>
                        <a:pt x="7934" y="5545"/>
                        <a:pt x="8230" y="7637"/>
                        <a:pt x="8324" y="9743"/>
                      </a:cubicBezTo>
                      <a:cubicBezTo>
                        <a:pt x="9630" y="14800"/>
                        <a:pt x="11686" y="19633"/>
                        <a:pt x="14422" y="24083"/>
                      </a:cubicBezTo>
                      <a:cubicBezTo>
                        <a:pt x="17157" y="28630"/>
                        <a:pt x="17481" y="34230"/>
                        <a:pt x="15290" y="39062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9" name="Google Shape;3369;p46"/>
                <p:cNvSpPr/>
                <p:nvPr/>
              </p:nvSpPr>
              <p:spPr>
                <a:xfrm>
                  <a:off x="9284824" y="3029429"/>
                  <a:ext cx="19205" cy="4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5" h="41640" extrusionOk="0">
                      <a:moveTo>
                        <a:pt x="17902" y="39020"/>
                      </a:moveTo>
                      <a:cubicBezTo>
                        <a:pt x="17230" y="40102"/>
                        <a:pt x="16277" y="40982"/>
                        <a:pt x="15143" y="41565"/>
                      </a:cubicBezTo>
                      <a:cubicBezTo>
                        <a:pt x="13980" y="41784"/>
                        <a:pt x="12780" y="41465"/>
                        <a:pt x="11880" y="40697"/>
                      </a:cubicBezTo>
                      <a:cubicBezTo>
                        <a:pt x="10460" y="38978"/>
                        <a:pt x="9879" y="36716"/>
                        <a:pt x="10296" y="34526"/>
                      </a:cubicBezTo>
                      <a:cubicBezTo>
                        <a:pt x="11390" y="28652"/>
                        <a:pt x="10328" y="22582"/>
                        <a:pt x="7306" y="17427"/>
                      </a:cubicBezTo>
                      <a:cubicBezTo>
                        <a:pt x="5356" y="14989"/>
                        <a:pt x="2382" y="13374"/>
                        <a:pt x="965" y="10585"/>
                      </a:cubicBezTo>
                      <a:cubicBezTo>
                        <a:pt x="-175" y="8335"/>
                        <a:pt x="-135" y="5668"/>
                        <a:pt x="1072" y="3453"/>
                      </a:cubicBezTo>
                      <a:cubicBezTo>
                        <a:pt x="1902" y="1986"/>
                        <a:pt x="3163" y="810"/>
                        <a:pt x="4685" y="85"/>
                      </a:cubicBezTo>
                      <a:cubicBezTo>
                        <a:pt x="7087" y="-405"/>
                        <a:pt x="9450" y="1078"/>
                        <a:pt x="10052" y="3453"/>
                      </a:cubicBezTo>
                      <a:cubicBezTo>
                        <a:pt x="10548" y="5497"/>
                        <a:pt x="10844" y="7585"/>
                        <a:pt x="10936" y="9686"/>
                      </a:cubicBezTo>
                      <a:cubicBezTo>
                        <a:pt x="12242" y="14743"/>
                        <a:pt x="14298" y="19576"/>
                        <a:pt x="17034" y="24025"/>
                      </a:cubicBezTo>
                      <a:cubicBezTo>
                        <a:pt x="19769" y="28578"/>
                        <a:pt x="20094" y="34182"/>
                        <a:pt x="17904" y="390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70" name="Google Shape;3370;p46"/>
              <p:cNvGrpSpPr/>
              <p:nvPr/>
            </p:nvGrpSpPr>
            <p:grpSpPr>
              <a:xfrm>
                <a:off x="9271075" y="3092917"/>
                <a:ext cx="8717" cy="38140"/>
                <a:chOff x="9271075" y="3092917"/>
                <a:chExt cx="8717" cy="38140"/>
              </a:xfrm>
            </p:grpSpPr>
            <p:sp>
              <p:nvSpPr>
                <p:cNvPr id="3371" name="Google Shape;3371;p46"/>
                <p:cNvSpPr/>
                <p:nvPr/>
              </p:nvSpPr>
              <p:spPr>
                <a:xfrm>
                  <a:off x="9273516" y="3092917"/>
                  <a:ext cx="6276" cy="38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6" h="38140" extrusionOk="0">
                      <a:moveTo>
                        <a:pt x="6374" y="28305"/>
                      </a:moveTo>
                      <a:cubicBezTo>
                        <a:pt x="6525" y="30586"/>
                        <a:pt x="6250" y="32875"/>
                        <a:pt x="5565" y="35056"/>
                      </a:cubicBezTo>
                      <a:cubicBezTo>
                        <a:pt x="4758" y="37129"/>
                        <a:pt x="2882" y="38698"/>
                        <a:pt x="1281" y="37936"/>
                      </a:cubicBezTo>
                      <a:cubicBezTo>
                        <a:pt x="1186" y="37886"/>
                        <a:pt x="1095" y="37830"/>
                        <a:pt x="1008" y="37769"/>
                      </a:cubicBezTo>
                      <a:cubicBezTo>
                        <a:pt x="2013" y="37129"/>
                        <a:pt x="2780" y="36176"/>
                        <a:pt x="3187" y="35056"/>
                      </a:cubicBezTo>
                      <a:cubicBezTo>
                        <a:pt x="3873" y="32876"/>
                        <a:pt x="4147" y="30586"/>
                        <a:pt x="3995" y="28305"/>
                      </a:cubicBezTo>
                      <a:cubicBezTo>
                        <a:pt x="3995" y="22606"/>
                        <a:pt x="3985" y="16916"/>
                        <a:pt x="3964" y="11237"/>
                      </a:cubicBezTo>
                      <a:cubicBezTo>
                        <a:pt x="3946" y="7326"/>
                        <a:pt x="2597" y="3537"/>
                        <a:pt x="137" y="494"/>
                      </a:cubicBezTo>
                      <a:cubicBezTo>
                        <a:pt x="3126" y="-2188"/>
                        <a:pt x="6343" y="6513"/>
                        <a:pt x="6343" y="11237"/>
                      </a:cubicBezTo>
                      <a:cubicBezTo>
                        <a:pt x="6358" y="16922"/>
                        <a:pt x="6368" y="22611"/>
                        <a:pt x="6374" y="283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2" name="Google Shape;3372;p46"/>
                <p:cNvSpPr/>
                <p:nvPr/>
              </p:nvSpPr>
              <p:spPr>
                <a:xfrm>
                  <a:off x="9271075" y="3093420"/>
                  <a:ext cx="6339" cy="37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9" h="37274" extrusionOk="0">
                      <a:moveTo>
                        <a:pt x="6436" y="27803"/>
                      </a:moveTo>
                      <a:cubicBezTo>
                        <a:pt x="6588" y="30084"/>
                        <a:pt x="6314" y="32373"/>
                        <a:pt x="5628" y="34554"/>
                      </a:cubicBezTo>
                      <a:cubicBezTo>
                        <a:pt x="5220" y="35673"/>
                        <a:pt x="4454" y="36627"/>
                        <a:pt x="3449" y="37266"/>
                      </a:cubicBezTo>
                      <a:cubicBezTo>
                        <a:pt x="1786" y="36200"/>
                        <a:pt x="1451" y="33152"/>
                        <a:pt x="1375" y="30592"/>
                      </a:cubicBezTo>
                      <a:cubicBezTo>
                        <a:pt x="-71" y="21476"/>
                        <a:pt x="-251" y="12205"/>
                        <a:pt x="841" y="3040"/>
                      </a:cubicBezTo>
                      <a:cubicBezTo>
                        <a:pt x="1170" y="1901"/>
                        <a:pt x="1766" y="856"/>
                        <a:pt x="2578" y="-8"/>
                      </a:cubicBezTo>
                      <a:cubicBezTo>
                        <a:pt x="5038" y="3034"/>
                        <a:pt x="6387" y="6823"/>
                        <a:pt x="6405" y="10735"/>
                      </a:cubicBezTo>
                      <a:cubicBezTo>
                        <a:pt x="6420" y="16419"/>
                        <a:pt x="6431" y="22108"/>
                        <a:pt x="6436" y="27803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73" name="Google Shape;3373;p46"/>
              <p:cNvSpPr/>
              <p:nvPr/>
            </p:nvSpPr>
            <p:spPr>
              <a:xfrm>
                <a:off x="9267707" y="3062390"/>
                <a:ext cx="11457" cy="11452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11452" extrusionOk="0">
                    <a:moveTo>
                      <a:pt x="11594" y="5717"/>
                    </a:moveTo>
                    <a:cubicBezTo>
                      <a:pt x="11595" y="8879"/>
                      <a:pt x="9031" y="11443"/>
                      <a:pt x="5867" y="11444"/>
                    </a:cubicBezTo>
                    <a:cubicBezTo>
                      <a:pt x="2703" y="11444"/>
                      <a:pt x="138" y="8881"/>
                      <a:pt x="137" y="5719"/>
                    </a:cubicBezTo>
                    <a:cubicBezTo>
                      <a:pt x="137" y="2556"/>
                      <a:pt x="2701" y="-8"/>
                      <a:pt x="5865" y="-8"/>
                    </a:cubicBezTo>
                    <a:cubicBezTo>
                      <a:pt x="5866" y="-8"/>
                      <a:pt x="5866" y="-8"/>
                      <a:pt x="5866" y="-8"/>
                    </a:cubicBezTo>
                    <a:cubicBezTo>
                      <a:pt x="9030" y="-8"/>
                      <a:pt x="11594" y="2555"/>
                      <a:pt x="11594" y="5717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4" name="Google Shape;3374;p46"/>
              <p:cNvSpPr/>
              <p:nvPr/>
            </p:nvSpPr>
            <p:spPr>
              <a:xfrm>
                <a:off x="9281868" y="3079261"/>
                <a:ext cx="5917" cy="5914"/>
              </a:xfrm>
              <a:custGeom>
                <a:avLst/>
                <a:gdLst/>
                <a:ahLst/>
                <a:cxnLst/>
                <a:rect l="l" t="t" r="r" b="b"/>
                <a:pathLst>
                  <a:path w="5917" h="5914" extrusionOk="0">
                    <a:moveTo>
                      <a:pt x="6054" y="2948"/>
                    </a:moveTo>
                    <a:cubicBezTo>
                      <a:pt x="6054" y="4582"/>
                      <a:pt x="4730" y="5906"/>
                      <a:pt x="3096" y="5906"/>
                    </a:cubicBezTo>
                    <a:cubicBezTo>
                      <a:pt x="1462" y="5906"/>
                      <a:pt x="137" y="4583"/>
                      <a:pt x="137" y="2949"/>
                    </a:cubicBezTo>
                    <a:cubicBezTo>
                      <a:pt x="137" y="1316"/>
                      <a:pt x="1462" y="-8"/>
                      <a:pt x="3096" y="-8"/>
                    </a:cubicBezTo>
                    <a:cubicBezTo>
                      <a:pt x="3096" y="-8"/>
                      <a:pt x="3096" y="-8"/>
                      <a:pt x="3097" y="-8"/>
                    </a:cubicBezTo>
                    <a:cubicBezTo>
                      <a:pt x="4730" y="-8"/>
                      <a:pt x="6054" y="1316"/>
                      <a:pt x="6055" y="2948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5" name="Google Shape;3375;p46"/>
              <p:cNvSpPr/>
              <p:nvPr/>
            </p:nvSpPr>
            <p:spPr>
              <a:xfrm>
                <a:off x="9300853" y="3083620"/>
                <a:ext cx="10368" cy="10364"/>
              </a:xfrm>
              <a:custGeom>
                <a:avLst/>
                <a:gdLst/>
                <a:ahLst/>
                <a:cxnLst/>
                <a:rect l="l" t="t" r="r" b="b"/>
                <a:pathLst>
                  <a:path w="10368" h="10364" extrusionOk="0">
                    <a:moveTo>
                      <a:pt x="10506" y="5174"/>
                    </a:moveTo>
                    <a:cubicBezTo>
                      <a:pt x="10506" y="8036"/>
                      <a:pt x="8185" y="10356"/>
                      <a:pt x="5321" y="10356"/>
                    </a:cubicBezTo>
                    <a:cubicBezTo>
                      <a:pt x="2458" y="10356"/>
                      <a:pt x="137" y="8035"/>
                      <a:pt x="137" y="5173"/>
                    </a:cubicBezTo>
                    <a:cubicBezTo>
                      <a:pt x="137" y="2311"/>
                      <a:pt x="2459" y="-9"/>
                      <a:pt x="5322" y="-8"/>
                    </a:cubicBezTo>
                    <a:cubicBezTo>
                      <a:pt x="8185" y="-8"/>
                      <a:pt x="10507" y="2312"/>
                      <a:pt x="10506" y="5174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6" name="Google Shape;3376;p46"/>
              <p:cNvSpPr/>
              <p:nvPr/>
            </p:nvSpPr>
            <p:spPr>
              <a:xfrm>
                <a:off x="9307831" y="3028973"/>
                <a:ext cx="6487" cy="6484"/>
              </a:xfrm>
              <a:custGeom>
                <a:avLst/>
                <a:gdLst/>
                <a:ahLst/>
                <a:cxnLst/>
                <a:rect l="l" t="t" r="r" b="b"/>
                <a:pathLst>
                  <a:path w="6487" h="6484" extrusionOk="0">
                    <a:moveTo>
                      <a:pt x="6625" y="3234"/>
                    </a:moveTo>
                    <a:cubicBezTo>
                      <a:pt x="6625" y="5024"/>
                      <a:pt x="5172" y="6476"/>
                      <a:pt x="3381" y="6476"/>
                    </a:cubicBezTo>
                    <a:cubicBezTo>
                      <a:pt x="1589" y="6476"/>
                      <a:pt x="137" y="5024"/>
                      <a:pt x="137" y="3234"/>
                    </a:cubicBezTo>
                    <a:cubicBezTo>
                      <a:pt x="137" y="1443"/>
                      <a:pt x="1589" y="-8"/>
                      <a:pt x="3381" y="-8"/>
                    </a:cubicBezTo>
                    <a:cubicBezTo>
                      <a:pt x="5172" y="-8"/>
                      <a:pt x="6624" y="1443"/>
                      <a:pt x="6625" y="3234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7" name="Google Shape;3377;p46"/>
              <p:cNvSpPr/>
              <p:nvPr/>
            </p:nvSpPr>
            <p:spPr>
              <a:xfrm>
                <a:off x="9309094" y="3045678"/>
                <a:ext cx="4256" cy="4254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4254" extrusionOk="0">
                    <a:moveTo>
                      <a:pt x="4394" y="2119"/>
                    </a:moveTo>
                    <a:cubicBezTo>
                      <a:pt x="4394" y="3293"/>
                      <a:pt x="3441" y="4246"/>
                      <a:pt x="2266" y="4246"/>
                    </a:cubicBezTo>
                    <a:cubicBezTo>
                      <a:pt x="1090" y="4247"/>
                      <a:pt x="137" y="3294"/>
                      <a:pt x="137" y="2120"/>
                    </a:cubicBezTo>
                    <a:cubicBezTo>
                      <a:pt x="137" y="945"/>
                      <a:pt x="1090" y="-8"/>
                      <a:pt x="2265" y="-8"/>
                    </a:cubicBezTo>
                    <a:cubicBezTo>
                      <a:pt x="3441" y="-9"/>
                      <a:pt x="4394" y="943"/>
                      <a:pt x="4394" y="2118"/>
                    </a:cubicBezTo>
                    <a:cubicBezTo>
                      <a:pt x="4394" y="2118"/>
                      <a:pt x="4394" y="2118"/>
                      <a:pt x="4394" y="2119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8" name="Google Shape;3378;p46"/>
              <p:cNvSpPr/>
              <p:nvPr/>
            </p:nvSpPr>
            <p:spPr>
              <a:xfrm>
                <a:off x="9114426" y="3008428"/>
                <a:ext cx="8701" cy="8698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8698" extrusionOk="0">
                    <a:moveTo>
                      <a:pt x="8838" y="4341"/>
                    </a:moveTo>
                    <a:cubicBezTo>
                      <a:pt x="8838" y="6743"/>
                      <a:pt x="6891" y="8690"/>
                      <a:pt x="4488" y="8690"/>
                    </a:cubicBezTo>
                    <a:cubicBezTo>
                      <a:pt x="2085" y="8690"/>
                      <a:pt x="137" y="6743"/>
                      <a:pt x="137" y="4341"/>
                    </a:cubicBezTo>
                    <a:cubicBezTo>
                      <a:pt x="137" y="1939"/>
                      <a:pt x="2085" y="-8"/>
                      <a:pt x="4488" y="-8"/>
                    </a:cubicBezTo>
                    <a:cubicBezTo>
                      <a:pt x="4488" y="-8"/>
                      <a:pt x="4488" y="-8"/>
                      <a:pt x="4489" y="-8"/>
                    </a:cubicBezTo>
                    <a:cubicBezTo>
                      <a:pt x="6892" y="-8"/>
                      <a:pt x="8839" y="1939"/>
                      <a:pt x="8839" y="43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9" name="Google Shape;3379;p46"/>
              <p:cNvSpPr/>
              <p:nvPr/>
            </p:nvSpPr>
            <p:spPr>
              <a:xfrm>
                <a:off x="9128338" y="3011264"/>
                <a:ext cx="3024" cy="3023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3023" extrusionOk="0">
                    <a:moveTo>
                      <a:pt x="3162" y="1504"/>
                    </a:moveTo>
                    <a:cubicBezTo>
                      <a:pt x="3162" y="2339"/>
                      <a:pt x="2484" y="3015"/>
                      <a:pt x="1649" y="3015"/>
                    </a:cubicBezTo>
                    <a:cubicBezTo>
                      <a:pt x="814" y="3015"/>
                      <a:pt x="137" y="2338"/>
                      <a:pt x="137" y="1503"/>
                    </a:cubicBezTo>
                    <a:cubicBezTo>
                      <a:pt x="137" y="668"/>
                      <a:pt x="814" y="-8"/>
                      <a:pt x="1649" y="-8"/>
                    </a:cubicBezTo>
                    <a:cubicBezTo>
                      <a:pt x="2485" y="-9"/>
                      <a:pt x="3162" y="668"/>
                      <a:pt x="3162" y="1503"/>
                    </a:cubicBezTo>
                    <a:cubicBezTo>
                      <a:pt x="3162" y="1504"/>
                      <a:pt x="3162" y="1504"/>
                      <a:pt x="3162" y="1504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0" name="Google Shape;3380;p46"/>
              <p:cNvSpPr/>
              <p:nvPr/>
            </p:nvSpPr>
            <p:spPr>
              <a:xfrm>
                <a:off x="9125312" y="2972820"/>
                <a:ext cx="6050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047" extrusionOk="0">
                    <a:moveTo>
                      <a:pt x="6188" y="3015"/>
                    </a:moveTo>
                    <a:cubicBezTo>
                      <a:pt x="6188" y="4685"/>
                      <a:pt x="4834" y="6039"/>
                      <a:pt x="3163" y="6039"/>
                    </a:cubicBezTo>
                    <a:cubicBezTo>
                      <a:pt x="1492" y="6040"/>
                      <a:pt x="138" y="4686"/>
                      <a:pt x="137" y="3016"/>
                    </a:cubicBezTo>
                    <a:cubicBezTo>
                      <a:pt x="137" y="1346"/>
                      <a:pt x="1491" y="-8"/>
                      <a:pt x="3162" y="-8"/>
                    </a:cubicBezTo>
                    <a:cubicBezTo>
                      <a:pt x="3162" y="-8"/>
                      <a:pt x="3162" y="-8"/>
                      <a:pt x="3163" y="-8"/>
                    </a:cubicBezTo>
                    <a:cubicBezTo>
                      <a:pt x="4834" y="-8"/>
                      <a:pt x="6188" y="1345"/>
                      <a:pt x="6188" y="3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1" name="Google Shape;3381;p46"/>
            <p:cNvGrpSpPr/>
            <p:nvPr/>
          </p:nvGrpSpPr>
          <p:grpSpPr>
            <a:xfrm rot="-441787">
              <a:off x="5920820" y="1096715"/>
              <a:ext cx="508544" cy="493345"/>
              <a:chOff x="9132001" y="2775471"/>
              <a:chExt cx="236307" cy="229255"/>
            </a:xfrm>
          </p:grpSpPr>
          <p:grpSp>
            <p:nvGrpSpPr>
              <p:cNvPr id="3382" name="Google Shape;3382;p46"/>
              <p:cNvGrpSpPr/>
              <p:nvPr/>
            </p:nvGrpSpPr>
            <p:grpSpPr>
              <a:xfrm>
                <a:off x="9132001" y="2775471"/>
                <a:ext cx="236307" cy="229255"/>
                <a:chOff x="9132001" y="2775471"/>
                <a:chExt cx="236307" cy="229255"/>
              </a:xfrm>
            </p:grpSpPr>
            <p:grpSp>
              <p:nvGrpSpPr>
                <p:cNvPr id="3383" name="Google Shape;3383;p46"/>
                <p:cNvGrpSpPr/>
                <p:nvPr/>
              </p:nvGrpSpPr>
              <p:grpSpPr>
                <a:xfrm>
                  <a:off x="9132001" y="2775471"/>
                  <a:ext cx="236307" cy="229255"/>
                  <a:chOff x="9132001" y="2775471"/>
                  <a:chExt cx="236307" cy="229255"/>
                </a:xfrm>
              </p:grpSpPr>
              <p:sp>
                <p:nvSpPr>
                  <p:cNvPr id="3384" name="Google Shape;3384;p46"/>
                  <p:cNvSpPr/>
                  <p:nvPr/>
                </p:nvSpPr>
                <p:spPr>
                  <a:xfrm>
                    <a:off x="9202982" y="2839657"/>
                    <a:ext cx="165326" cy="165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326" h="165069" extrusionOk="0">
                        <a:moveTo>
                          <a:pt x="152" y="12594"/>
                        </a:moveTo>
                        <a:cubicBezTo>
                          <a:pt x="-242" y="13993"/>
                          <a:pt x="7421" y="165062"/>
                          <a:pt x="7421" y="165062"/>
                        </a:cubicBezTo>
                        <a:lnTo>
                          <a:pt x="165463" y="147867"/>
                        </a:lnTo>
                        <a:lnTo>
                          <a:pt x="158413" y="-8"/>
                        </a:ln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5" name="Google Shape;3385;p46"/>
                  <p:cNvSpPr/>
                  <p:nvPr/>
                </p:nvSpPr>
                <p:spPr>
                  <a:xfrm>
                    <a:off x="9132002" y="2792582"/>
                    <a:ext cx="78264" cy="212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64" h="212144" extrusionOk="0">
                        <a:moveTo>
                          <a:pt x="137" y="-8"/>
                        </a:moveTo>
                        <a:lnTo>
                          <a:pt x="71132" y="59669"/>
                        </a:lnTo>
                        <a:lnTo>
                          <a:pt x="78402" y="212136"/>
                        </a:lnTo>
                        <a:cubicBezTo>
                          <a:pt x="78402" y="212136"/>
                          <a:pt x="3782" y="146588"/>
                          <a:pt x="6140" y="146475"/>
                        </a:cubicBezTo>
                        <a:cubicBezTo>
                          <a:pt x="8497" y="146364"/>
                          <a:pt x="137" y="-8"/>
                          <a:pt x="137" y="-8"/>
                        </a:cubicBezTo>
                        <a:close/>
                      </a:path>
                    </a:pathLst>
                  </a:custGeom>
                  <a:solidFill>
                    <a:srgbClr val="FCEBD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6" name="Google Shape;3386;p46"/>
                  <p:cNvSpPr/>
                  <p:nvPr/>
                </p:nvSpPr>
                <p:spPr>
                  <a:xfrm>
                    <a:off x="9132001" y="2775471"/>
                    <a:ext cx="229260" cy="76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60" h="76788" extrusionOk="0">
                        <a:moveTo>
                          <a:pt x="229260" y="64189"/>
                        </a:moveTo>
                        <a:lnTo>
                          <a:pt x="146661" y="0"/>
                        </a:lnTo>
                        <a:lnTo>
                          <a:pt x="0" y="17111"/>
                        </a:lnTo>
                        <a:lnTo>
                          <a:pt x="70993" y="76789"/>
                        </a:lnTo>
                        <a:lnTo>
                          <a:pt x="229260" y="64189"/>
                        </a:lnTo>
                        <a:close/>
                      </a:path>
                    </a:pathLst>
                  </a:custGeom>
                  <a:solidFill>
                    <a:srgbClr val="FFF6E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87" name="Google Shape;3387;p46"/>
                <p:cNvGrpSpPr/>
                <p:nvPr/>
              </p:nvGrpSpPr>
              <p:grpSpPr>
                <a:xfrm>
                  <a:off x="9183060" y="2806939"/>
                  <a:ext cx="56999" cy="30503"/>
                  <a:chOff x="9183060" y="2806939"/>
                  <a:chExt cx="56999" cy="30503"/>
                </a:xfrm>
              </p:grpSpPr>
              <p:sp>
                <p:nvSpPr>
                  <p:cNvPr id="3388" name="Google Shape;3388;p46"/>
                  <p:cNvSpPr/>
                  <p:nvPr/>
                </p:nvSpPr>
                <p:spPr>
                  <a:xfrm>
                    <a:off x="9183060" y="2807599"/>
                    <a:ext cx="56999" cy="29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99" h="29843" extrusionOk="0">
                        <a:moveTo>
                          <a:pt x="57131" y="23230"/>
                        </a:moveTo>
                        <a:cubicBezTo>
                          <a:pt x="57284" y="25639"/>
                          <a:pt x="54189" y="27071"/>
                          <a:pt x="51720" y="27620"/>
                        </a:cubicBezTo>
                        <a:cubicBezTo>
                          <a:pt x="43077" y="30547"/>
                          <a:pt x="33715" y="30574"/>
                          <a:pt x="25055" y="27695"/>
                        </a:cubicBezTo>
                        <a:cubicBezTo>
                          <a:pt x="20574" y="25260"/>
                          <a:pt x="16583" y="22015"/>
                          <a:pt x="13286" y="18125"/>
                        </a:cubicBezTo>
                        <a:cubicBezTo>
                          <a:pt x="10145" y="14864"/>
                          <a:pt x="770" y="8175"/>
                          <a:pt x="222" y="3588"/>
                        </a:cubicBezTo>
                        <a:cubicBezTo>
                          <a:pt x="-97" y="2193"/>
                          <a:pt x="502" y="750"/>
                          <a:pt x="1716" y="-8"/>
                        </a:cubicBezTo>
                        <a:cubicBezTo>
                          <a:pt x="1704" y="282"/>
                          <a:pt x="1714" y="572"/>
                          <a:pt x="1747" y="860"/>
                        </a:cubicBezTo>
                        <a:cubicBezTo>
                          <a:pt x="2295" y="5431"/>
                          <a:pt x="11670" y="12121"/>
                          <a:pt x="14811" y="15384"/>
                        </a:cubicBezTo>
                        <a:cubicBezTo>
                          <a:pt x="23718" y="27304"/>
                          <a:pt x="39807" y="31278"/>
                          <a:pt x="53243" y="24876"/>
                        </a:cubicBezTo>
                        <a:cubicBezTo>
                          <a:pt x="54635" y="24588"/>
                          <a:pt x="55955" y="24028"/>
                          <a:pt x="57131" y="23230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89" name="Google Shape;3389;p46"/>
                  <p:cNvSpPr/>
                  <p:nvPr/>
                </p:nvSpPr>
                <p:spPr>
                  <a:xfrm>
                    <a:off x="9184634" y="2806939"/>
                    <a:ext cx="55420" cy="285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20" h="28582" extrusionOk="0">
                        <a:moveTo>
                          <a:pt x="55558" y="23890"/>
                        </a:moveTo>
                        <a:cubicBezTo>
                          <a:pt x="54382" y="24688"/>
                          <a:pt x="53061" y="25247"/>
                          <a:pt x="51670" y="25536"/>
                        </a:cubicBezTo>
                        <a:cubicBezTo>
                          <a:pt x="38234" y="31938"/>
                          <a:pt x="22145" y="27964"/>
                          <a:pt x="13238" y="16044"/>
                        </a:cubicBezTo>
                        <a:cubicBezTo>
                          <a:pt x="10097" y="12781"/>
                          <a:pt x="722" y="6091"/>
                          <a:pt x="173" y="1520"/>
                        </a:cubicBezTo>
                        <a:cubicBezTo>
                          <a:pt x="140" y="1232"/>
                          <a:pt x="130" y="942"/>
                          <a:pt x="143" y="652"/>
                        </a:cubicBezTo>
                        <a:cubicBezTo>
                          <a:pt x="3848" y="-521"/>
                          <a:pt x="7872" y="-119"/>
                          <a:pt x="11271" y="1763"/>
                        </a:cubicBezTo>
                        <a:cubicBezTo>
                          <a:pt x="15601" y="4172"/>
                          <a:pt x="18970" y="7981"/>
                          <a:pt x="23177" y="10602"/>
                        </a:cubicBezTo>
                        <a:cubicBezTo>
                          <a:pt x="32020" y="16088"/>
                          <a:pt x="43453" y="15647"/>
                          <a:pt x="52645" y="20523"/>
                        </a:cubicBezTo>
                        <a:cubicBezTo>
                          <a:pt x="54022" y="21053"/>
                          <a:pt x="55083" y="22180"/>
                          <a:pt x="55527" y="23585"/>
                        </a:cubicBezTo>
                        <a:cubicBezTo>
                          <a:pt x="55544" y="23686"/>
                          <a:pt x="55554" y="23788"/>
                          <a:pt x="55557" y="23890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390" name="Google Shape;3390;p46"/>
                <p:cNvSpPr/>
                <p:nvPr/>
              </p:nvSpPr>
              <p:spPr>
                <a:xfrm>
                  <a:off x="9210383" y="2801320"/>
                  <a:ext cx="11392" cy="11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2" h="11240" extrusionOk="0">
                      <a:moveTo>
                        <a:pt x="1467" y="4999"/>
                      </a:moveTo>
                      <a:cubicBezTo>
                        <a:pt x="2205" y="7085"/>
                        <a:pt x="3491" y="8933"/>
                        <a:pt x="5190" y="10351"/>
                      </a:cubicBezTo>
                      <a:cubicBezTo>
                        <a:pt x="7005" y="11745"/>
                        <a:pt x="9598" y="11454"/>
                        <a:pt x="11058" y="9691"/>
                      </a:cubicBezTo>
                      <a:cubicBezTo>
                        <a:pt x="11750" y="8363"/>
                        <a:pt x="11677" y="6765"/>
                        <a:pt x="10867" y="5505"/>
                      </a:cubicBezTo>
                      <a:cubicBezTo>
                        <a:pt x="10056" y="4279"/>
                        <a:pt x="9031" y="3208"/>
                        <a:pt x="7841" y="2345"/>
                      </a:cubicBezTo>
                      <a:cubicBezTo>
                        <a:pt x="6705" y="1233"/>
                        <a:pt x="5293" y="443"/>
                        <a:pt x="3751" y="57"/>
                      </a:cubicBezTo>
                      <a:cubicBezTo>
                        <a:pt x="2141" y="-279"/>
                        <a:pt x="551" y="708"/>
                        <a:pt x="137" y="22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391" name="Google Shape;3391;p46"/>
                <p:cNvGrpSpPr/>
                <p:nvPr/>
              </p:nvGrpSpPr>
              <p:grpSpPr>
                <a:xfrm>
                  <a:off x="9147153" y="2832104"/>
                  <a:ext cx="10101" cy="98052"/>
                  <a:chOff x="9147153" y="2832104"/>
                  <a:chExt cx="10101" cy="98052"/>
                </a:xfrm>
              </p:grpSpPr>
              <p:sp>
                <p:nvSpPr>
                  <p:cNvPr id="3392" name="Google Shape;3392;p46"/>
                  <p:cNvSpPr/>
                  <p:nvPr/>
                </p:nvSpPr>
                <p:spPr>
                  <a:xfrm>
                    <a:off x="9147153" y="2832104"/>
                    <a:ext cx="8016" cy="98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16" h="98052" extrusionOk="0">
                        <a:moveTo>
                          <a:pt x="8153" y="97565"/>
                        </a:moveTo>
                        <a:cubicBezTo>
                          <a:pt x="7895" y="97728"/>
                          <a:pt x="7619" y="97861"/>
                          <a:pt x="7331" y="97962"/>
                        </a:cubicBezTo>
                        <a:cubicBezTo>
                          <a:pt x="5400" y="98348"/>
                          <a:pt x="3458" y="97349"/>
                          <a:pt x="2651" y="95554"/>
                        </a:cubicBezTo>
                        <a:cubicBezTo>
                          <a:pt x="1920" y="93780"/>
                          <a:pt x="1617" y="91859"/>
                          <a:pt x="1766" y="89946"/>
                        </a:cubicBezTo>
                        <a:cubicBezTo>
                          <a:pt x="1734" y="70059"/>
                          <a:pt x="1709" y="50168"/>
                          <a:pt x="1690" y="30271"/>
                        </a:cubicBezTo>
                        <a:cubicBezTo>
                          <a:pt x="1675" y="21569"/>
                          <a:pt x="730" y="13233"/>
                          <a:pt x="165" y="4746"/>
                        </a:cubicBezTo>
                        <a:cubicBezTo>
                          <a:pt x="-155" y="-39"/>
                          <a:pt x="2376" y="-831"/>
                          <a:pt x="4648" y="693"/>
                        </a:cubicBezTo>
                        <a:cubicBezTo>
                          <a:pt x="3822" y="1871"/>
                          <a:pt x="3498" y="3329"/>
                          <a:pt x="3749" y="4746"/>
                        </a:cubicBezTo>
                        <a:cubicBezTo>
                          <a:pt x="4312" y="13233"/>
                          <a:pt x="5257" y="21569"/>
                          <a:pt x="5257" y="30271"/>
                        </a:cubicBezTo>
                        <a:cubicBezTo>
                          <a:pt x="5288" y="50158"/>
                          <a:pt x="5313" y="70049"/>
                          <a:pt x="5334" y="89946"/>
                        </a:cubicBezTo>
                        <a:cubicBezTo>
                          <a:pt x="5198" y="91860"/>
                          <a:pt x="5506" y="93779"/>
                          <a:pt x="6233" y="95554"/>
                        </a:cubicBezTo>
                        <a:cubicBezTo>
                          <a:pt x="6669" y="96393"/>
                          <a:pt x="7335" y="97091"/>
                          <a:pt x="8153" y="97565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3" name="Google Shape;3393;p46"/>
                  <p:cNvSpPr/>
                  <p:nvPr/>
                </p:nvSpPr>
                <p:spPr>
                  <a:xfrm>
                    <a:off x="9150681" y="2832805"/>
                    <a:ext cx="6573" cy="96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3" h="96872" extrusionOk="0">
                        <a:moveTo>
                          <a:pt x="4625" y="96864"/>
                        </a:moveTo>
                        <a:cubicBezTo>
                          <a:pt x="3807" y="96390"/>
                          <a:pt x="3141" y="95692"/>
                          <a:pt x="2705" y="94853"/>
                        </a:cubicBezTo>
                        <a:cubicBezTo>
                          <a:pt x="1977" y="93078"/>
                          <a:pt x="1669" y="91159"/>
                          <a:pt x="1805" y="89245"/>
                        </a:cubicBezTo>
                        <a:cubicBezTo>
                          <a:pt x="1790" y="69359"/>
                          <a:pt x="1765" y="49467"/>
                          <a:pt x="1729" y="29570"/>
                        </a:cubicBezTo>
                        <a:cubicBezTo>
                          <a:pt x="1729" y="20868"/>
                          <a:pt x="784" y="12532"/>
                          <a:pt x="220" y="4045"/>
                        </a:cubicBezTo>
                        <a:cubicBezTo>
                          <a:pt x="-30" y="2628"/>
                          <a:pt x="293" y="1170"/>
                          <a:pt x="1120" y="-8"/>
                        </a:cubicBezTo>
                        <a:cubicBezTo>
                          <a:pt x="3220" y="1584"/>
                          <a:pt x="4458" y="4062"/>
                          <a:pt x="4472" y="6696"/>
                        </a:cubicBezTo>
                        <a:cubicBezTo>
                          <a:pt x="5189" y="34644"/>
                          <a:pt x="5907" y="62592"/>
                          <a:pt x="6623" y="90540"/>
                        </a:cubicBezTo>
                        <a:cubicBezTo>
                          <a:pt x="6980" y="92844"/>
                          <a:pt x="6241" y="95183"/>
                          <a:pt x="4626" y="96864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394" name="Google Shape;3394;p46"/>
                <p:cNvSpPr/>
                <p:nvPr/>
              </p:nvSpPr>
              <p:spPr>
                <a:xfrm>
                  <a:off x="9162691" y="2846012"/>
                  <a:ext cx="7576" cy="2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6" h="21235" extrusionOk="0">
                      <a:moveTo>
                        <a:pt x="1431" y="17164"/>
                      </a:moveTo>
                      <a:cubicBezTo>
                        <a:pt x="1492" y="18826"/>
                        <a:pt x="1933" y="20949"/>
                        <a:pt x="3576" y="21220"/>
                      </a:cubicBezTo>
                      <a:cubicBezTo>
                        <a:pt x="4588" y="21296"/>
                        <a:pt x="5547" y="20752"/>
                        <a:pt x="5999" y="19844"/>
                      </a:cubicBezTo>
                      <a:cubicBezTo>
                        <a:pt x="6426" y="18948"/>
                        <a:pt x="6666" y="17974"/>
                        <a:pt x="6703" y="16983"/>
                      </a:cubicBezTo>
                      <a:cubicBezTo>
                        <a:pt x="6969" y="14480"/>
                        <a:pt x="7235" y="11977"/>
                        <a:pt x="7500" y="9475"/>
                      </a:cubicBezTo>
                      <a:cubicBezTo>
                        <a:pt x="7817" y="7592"/>
                        <a:pt x="7781" y="5666"/>
                        <a:pt x="7394" y="3796"/>
                      </a:cubicBezTo>
                      <a:cubicBezTo>
                        <a:pt x="6235" y="-428"/>
                        <a:pt x="1110" y="-1681"/>
                        <a:pt x="138" y="2865"/>
                      </a:cubicBezTo>
                      <a:cubicBezTo>
                        <a:pt x="120" y="7661"/>
                        <a:pt x="553" y="12449"/>
                        <a:pt x="1431" y="17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5" name="Google Shape;3395;p46"/>
                <p:cNvSpPr/>
                <p:nvPr/>
              </p:nvSpPr>
              <p:spPr>
                <a:xfrm>
                  <a:off x="9162728" y="2879888"/>
                  <a:ext cx="5930" cy="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801" extrusionOk="0">
                      <a:moveTo>
                        <a:pt x="1665" y="925"/>
                      </a:moveTo>
                      <a:cubicBezTo>
                        <a:pt x="532" y="2540"/>
                        <a:pt x="-845" y="4605"/>
                        <a:pt x="1151" y="6192"/>
                      </a:cubicBezTo>
                      <a:cubicBezTo>
                        <a:pt x="2273" y="7020"/>
                        <a:pt x="3812" y="6989"/>
                        <a:pt x="4901" y="6118"/>
                      </a:cubicBezTo>
                      <a:cubicBezTo>
                        <a:pt x="5946" y="5206"/>
                        <a:pt x="6334" y="3751"/>
                        <a:pt x="5882" y="2440"/>
                      </a:cubicBezTo>
                      <a:cubicBezTo>
                        <a:pt x="5393" y="1149"/>
                        <a:pt x="4245" y="222"/>
                        <a:pt x="2880" y="15"/>
                      </a:cubicBezTo>
                      <a:cubicBezTo>
                        <a:pt x="2696" y="-29"/>
                        <a:pt x="2502" y="-10"/>
                        <a:pt x="2331" y="69"/>
                      </a:cubicBezTo>
                      <a:cubicBezTo>
                        <a:pt x="2219" y="146"/>
                        <a:pt x="2126" y="247"/>
                        <a:pt x="2058" y="3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6" name="Google Shape;3396;p46"/>
                <p:cNvSpPr/>
                <p:nvPr/>
              </p:nvSpPr>
              <p:spPr>
                <a:xfrm>
                  <a:off x="9224327" y="2869954"/>
                  <a:ext cx="13316" cy="2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6" h="25701" extrusionOk="0">
                      <a:moveTo>
                        <a:pt x="246" y="19714"/>
                      </a:moveTo>
                      <a:cubicBezTo>
                        <a:pt x="95" y="20968"/>
                        <a:pt x="199" y="22240"/>
                        <a:pt x="552" y="23454"/>
                      </a:cubicBezTo>
                      <a:cubicBezTo>
                        <a:pt x="886" y="24989"/>
                        <a:pt x="2402" y="25962"/>
                        <a:pt x="3938" y="25628"/>
                      </a:cubicBezTo>
                      <a:cubicBezTo>
                        <a:pt x="4184" y="25574"/>
                        <a:pt x="4422" y="25488"/>
                        <a:pt x="4645" y="25372"/>
                      </a:cubicBezTo>
                      <a:cubicBezTo>
                        <a:pt x="6987" y="23879"/>
                        <a:pt x="8638" y="21515"/>
                        <a:pt x="9233" y="18803"/>
                      </a:cubicBezTo>
                      <a:cubicBezTo>
                        <a:pt x="10327" y="15741"/>
                        <a:pt x="11421" y="12681"/>
                        <a:pt x="12515" y="9620"/>
                      </a:cubicBezTo>
                      <a:cubicBezTo>
                        <a:pt x="13489" y="7658"/>
                        <a:pt x="13714" y="5408"/>
                        <a:pt x="13147" y="3292"/>
                      </a:cubicBezTo>
                      <a:cubicBezTo>
                        <a:pt x="11098" y="8"/>
                        <a:pt x="6773" y="-994"/>
                        <a:pt x="3487" y="1055"/>
                      </a:cubicBezTo>
                      <a:cubicBezTo>
                        <a:pt x="2990" y="1365"/>
                        <a:pt x="2534" y="1735"/>
                        <a:pt x="2129" y="2159"/>
                      </a:cubicBezTo>
                      <a:cubicBezTo>
                        <a:pt x="-884" y="5859"/>
                        <a:pt x="485" y="15211"/>
                        <a:pt x="246" y="19714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7" name="Google Shape;3397;p46"/>
                <p:cNvSpPr/>
                <p:nvPr/>
              </p:nvSpPr>
              <p:spPr>
                <a:xfrm>
                  <a:off x="9248256" y="2809020"/>
                  <a:ext cx="30671" cy="119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1" h="119172" extrusionOk="0">
                      <a:moveTo>
                        <a:pt x="30353" y="63061"/>
                      </a:moveTo>
                      <a:cubicBezTo>
                        <a:pt x="29972" y="66490"/>
                        <a:pt x="23111" y="66262"/>
                        <a:pt x="23493" y="75147"/>
                      </a:cubicBezTo>
                      <a:cubicBezTo>
                        <a:pt x="23873" y="84031"/>
                        <a:pt x="27684" y="79580"/>
                        <a:pt x="21968" y="89623"/>
                      </a:cubicBezTo>
                      <a:cubicBezTo>
                        <a:pt x="15675" y="98221"/>
                        <a:pt x="10237" y="107413"/>
                        <a:pt x="5732" y="117069"/>
                      </a:cubicBezTo>
                      <a:cubicBezTo>
                        <a:pt x="3917" y="118851"/>
                        <a:pt x="2592" y="119644"/>
                        <a:pt x="2043" y="118866"/>
                      </a:cubicBezTo>
                      <a:cubicBezTo>
                        <a:pt x="-534" y="115194"/>
                        <a:pt x="12241" y="99665"/>
                        <a:pt x="17975" y="89623"/>
                      </a:cubicBezTo>
                      <a:cubicBezTo>
                        <a:pt x="23690" y="79580"/>
                        <a:pt x="19880" y="84030"/>
                        <a:pt x="19499" y="75147"/>
                      </a:cubicBezTo>
                      <a:cubicBezTo>
                        <a:pt x="19117" y="66263"/>
                        <a:pt x="25977" y="66490"/>
                        <a:pt x="26359" y="63061"/>
                      </a:cubicBezTo>
                      <a:cubicBezTo>
                        <a:pt x="26967" y="55704"/>
                        <a:pt x="26967" y="48308"/>
                        <a:pt x="26359" y="40950"/>
                      </a:cubicBezTo>
                      <a:cubicBezTo>
                        <a:pt x="25944" y="33710"/>
                        <a:pt x="23128" y="26815"/>
                        <a:pt x="18355" y="21353"/>
                      </a:cubicBezTo>
                      <a:cubicBezTo>
                        <a:pt x="14529" y="15502"/>
                        <a:pt x="-2256" y="1283"/>
                        <a:pt x="426" y="140"/>
                      </a:cubicBezTo>
                      <a:cubicBezTo>
                        <a:pt x="1525" y="-332"/>
                        <a:pt x="3034" y="385"/>
                        <a:pt x="4391" y="1406"/>
                      </a:cubicBezTo>
                      <a:cubicBezTo>
                        <a:pt x="6341" y="5230"/>
                        <a:pt x="19087" y="16354"/>
                        <a:pt x="22349" y="21353"/>
                      </a:cubicBezTo>
                      <a:cubicBezTo>
                        <a:pt x="27121" y="26815"/>
                        <a:pt x="29937" y="33710"/>
                        <a:pt x="30353" y="40950"/>
                      </a:cubicBezTo>
                      <a:cubicBezTo>
                        <a:pt x="30961" y="48308"/>
                        <a:pt x="30961" y="55704"/>
                        <a:pt x="30353" y="63061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8" name="Google Shape;3398;p46"/>
                <p:cNvSpPr/>
                <p:nvPr/>
              </p:nvSpPr>
              <p:spPr>
                <a:xfrm>
                  <a:off x="9252510" y="2810434"/>
                  <a:ext cx="33825" cy="115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5" h="115662" extrusionOk="0">
                      <a:moveTo>
                        <a:pt x="24392" y="85207"/>
                      </a:moveTo>
                      <a:cubicBezTo>
                        <a:pt x="21678" y="88468"/>
                        <a:pt x="8262" y="108980"/>
                        <a:pt x="1479" y="115655"/>
                      </a:cubicBezTo>
                      <a:cubicBezTo>
                        <a:pt x="5984" y="105999"/>
                        <a:pt x="11421" y="96807"/>
                        <a:pt x="17714" y="88209"/>
                      </a:cubicBezTo>
                      <a:cubicBezTo>
                        <a:pt x="23430" y="78166"/>
                        <a:pt x="19621" y="82616"/>
                        <a:pt x="19239" y="73732"/>
                      </a:cubicBezTo>
                      <a:cubicBezTo>
                        <a:pt x="18857" y="64849"/>
                        <a:pt x="25719" y="65076"/>
                        <a:pt x="26099" y="61647"/>
                      </a:cubicBezTo>
                      <a:cubicBezTo>
                        <a:pt x="26708" y="54289"/>
                        <a:pt x="26708" y="46894"/>
                        <a:pt x="26099" y="39536"/>
                      </a:cubicBezTo>
                      <a:cubicBezTo>
                        <a:pt x="25684" y="32296"/>
                        <a:pt x="22868" y="25401"/>
                        <a:pt x="18096" y="19939"/>
                      </a:cubicBezTo>
                      <a:cubicBezTo>
                        <a:pt x="14834" y="14940"/>
                        <a:pt x="2088" y="3816"/>
                        <a:pt x="137" y="-8"/>
                      </a:cubicBezTo>
                      <a:cubicBezTo>
                        <a:pt x="1472" y="1006"/>
                        <a:pt x="2697" y="2155"/>
                        <a:pt x="3795" y="3420"/>
                      </a:cubicBezTo>
                      <a:cubicBezTo>
                        <a:pt x="11973" y="8306"/>
                        <a:pt x="19752" y="13830"/>
                        <a:pt x="27060" y="19939"/>
                      </a:cubicBezTo>
                      <a:cubicBezTo>
                        <a:pt x="30865" y="24199"/>
                        <a:pt x="32040" y="30194"/>
                        <a:pt x="30124" y="35574"/>
                      </a:cubicBezTo>
                      <a:cubicBezTo>
                        <a:pt x="29646" y="40464"/>
                        <a:pt x="29646" y="45389"/>
                        <a:pt x="30124" y="50280"/>
                      </a:cubicBezTo>
                      <a:cubicBezTo>
                        <a:pt x="29930" y="55643"/>
                        <a:pt x="31011" y="60975"/>
                        <a:pt x="33280" y="65838"/>
                      </a:cubicBezTo>
                      <a:cubicBezTo>
                        <a:pt x="36436" y="73474"/>
                        <a:pt x="27822" y="81093"/>
                        <a:pt x="24392" y="85207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99" name="Google Shape;3399;p46"/>
                <p:cNvSpPr/>
                <p:nvPr/>
              </p:nvSpPr>
              <p:spPr>
                <a:xfrm>
                  <a:off x="9302513" y="2884172"/>
                  <a:ext cx="26617" cy="22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7" h="22784" extrusionOk="0">
                      <a:moveTo>
                        <a:pt x="7960" y="-8"/>
                      </a:moveTo>
                      <a:cubicBezTo>
                        <a:pt x="6815" y="1254"/>
                        <a:pt x="-1196" y="4920"/>
                        <a:pt x="330" y="11475"/>
                      </a:cubicBezTo>
                      <a:cubicBezTo>
                        <a:pt x="1856" y="18030"/>
                        <a:pt x="-3103" y="26419"/>
                        <a:pt x="7960" y="21080"/>
                      </a:cubicBezTo>
                      <a:cubicBezTo>
                        <a:pt x="19021" y="15744"/>
                        <a:pt x="31228" y="18413"/>
                        <a:pt x="25125" y="9642"/>
                      </a:cubicBezTo>
                      <a:cubicBezTo>
                        <a:pt x="20951" y="4230"/>
                        <a:pt x="14755" y="746"/>
                        <a:pt x="7960" y="-8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0" name="Google Shape;3400;p46"/>
                <p:cNvSpPr/>
                <p:nvPr/>
              </p:nvSpPr>
              <p:spPr>
                <a:xfrm>
                  <a:off x="9283755" y="2796210"/>
                  <a:ext cx="14328" cy="15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8" h="15161" extrusionOk="0">
                      <a:moveTo>
                        <a:pt x="2027" y="3423"/>
                      </a:moveTo>
                      <a:cubicBezTo>
                        <a:pt x="778" y="7999"/>
                        <a:pt x="-1841" y="10752"/>
                        <a:pt x="2711" y="12807"/>
                      </a:cubicBezTo>
                      <a:cubicBezTo>
                        <a:pt x="7263" y="14863"/>
                        <a:pt x="13748" y="16853"/>
                        <a:pt x="13748" y="12807"/>
                      </a:cubicBezTo>
                      <a:cubicBezTo>
                        <a:pt x="13748" y="8762"/>
                        <a:pt x="16418" y="-8"/>
                        <a:pt x="11459" y="-8"/>
                      </a:cubicBezTo>
                      <a:cubicBezTo>
                        <a:pt x="8051" y="208"/>
                        <a:pt x="4777" y="1399"/>
                        <a:pt x="2027" y="3423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1" name="Google Shape;3401;p46"/>
                <p:cNvSpPr/>
                <p:nvPr/>
              </p:nvSpPr>
              <p:spPr>
                <a:xfrm>
                  <a:off x="9253656" y="2791887"/>
                  <a:ext cx="8650" cy="8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0" h="8646" extrusionOk="0">
                      <a:moveTo>
                        <a:pt x="8650" y="4323"/>
                      </a:moveTo>
                      <a:cubicBezTo>
                        <a:pt x="8650" y="6711"/>
                        <a:pt x="6714" y="8647"/>
                        <a:pt x="4325" y="8647"/>
                      </a:cubicBezTo>
                      <a:cubicBezTo>
                        <a:pt x="1936" y="8647"/>
                        <a:pt x="0" y="6711"/>
                        <a:pt x="0" y="4323"/>
                      </a:cubicBezTo>
                      <a:cubicBezTo>
                        <a:pt x="0" y="1936"/>
                        <a:pt x="1936" y="0"/>
                        <a:pt x="4325" y="0"/>
                      </a:cubicBezTo>
                      <a:cubicBezTo>
                        <a:pt x="6714" y="0"/>
                        <a:pt x="8650" y="1936"/>
                        <a:pt x="8650" y="43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2" name="Google Shape;3402;p46"/>
                <p:cNvSpPr/>
                <p:nvPr/>
              </p:nvSpPr>
              <p:spPr>
                <a:xfrm>
                  <a:off x="9265752" y="2785751"/>
                  <a:ext cx="3076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" h="3075" extrusionOk="0">
                      <a:moveTo>
                        <a:pt x="3077" y="1538"/>
                      </a:moveTo>
                      <a:cubicBezTo>
                        <a:pt x="3077" y="2387"/>
                        <a:pt x="2389" y="3076"/>
                        <a:pt x="1539" y="3076"/>
                      </a:cubicBezTo>
                      <a:cubicBezTo>
                        <a:pt x="689" y="3076"/>
                        <a:pt x="0" y="2387"/>
                        <a:pt x="0" y="1538"/>
                      </a:cubicBezTo>
                      <a:cubicBezTo>
                        <a:pt x="0" y="689"/>
                        <a:pt x="688" y="0"/>
                        <a:pt x="1539" y="0"/>
                      </a:cubicBezTo>
                      <a:cubicBezTo>
                        <a:pt x="2388" y="0"/>
                        <a:pt x="3077" y="689"/>
                        <a:pt x="3077" y="15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3" name="Google Shape;3403;p46"/>
                <p:cNvSpPr/>
                <p:nvPr/>
              </p:nvSpPr>
              <p:spPr>
                <a:xfrm>
                  <a:off x="9307348" y="2825981"/>
                  <a:ext cx="6132" cy="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" h="6129" extrusionOk="0">
                      <a:moveTo>
                        <a:pt x="6269" y="3056"/>
                      </a:moveTo>
                      <a:cubicBezTo>
                        <a:pt x="6269" y="4749"/>
                        <a:pt x="4897" y="6121"/>
                        <a:pt x="3204" y="6121"/>
                      </a:cubicBezTo>
                      <a:cubicBezTo>
                        <a:pt x="1510" y="6122"/>
                        <a:pt x="137" y="4750"/>
                        <a:pt x="137" y="3057"/>
                      </a:cubicBezTo>
                      <a:cubicBezTo>
                        <a:pt x="137" y="1364"/>
                        <a:pt x="1510" y="-8"/>
                        <a:pt x="3203" y="-8"/>
                      </a:cubicBezTo>
                      <a:cubicBezTo>
                        <a:pt x="3204" y="-8"/>
                        <a:pt x="3204" y="-8"/>
                        <a:pt x="3204" y="-8"/>
                      </a:cubicBezTo>
                      <a:cubicBezTo>
                        <a:pt x="4898" y="-8"/>
                        <a:pt x="6270" y="1364"/>
                        <a:pt x="6270" y="30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4" name="Google Shape;3404;p46"/>
                <p:cNvSpPr/>
                <p:nvPr/>
              </p:nvSpPr>
              <p:spPr>
                <a:xfrm>
                  <a:off x="9314204" y="2816198"/>
                  <a:ext cx="3235" cy="3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5" h="3233" extrusionOk="0">
                      <a:moveTo>
                        <a:pt x="3373" y="1609"/>
                      </a:moveTo>
                      <a:cubicBezTo>
                        <a:pt x="3373" y="2501"/>
                        <a:pt x="2649" y="3225"/>
                        <a:pt x="1755" y="3225"/>
                      </a:cubicBezTo>
                      <a:cubicBezTo>
                        <a:pt x="862" y="3225"/>
                        <a:pt x="137" y="2502"/>
                        <a:pt x="137" y="1609"/>
                      </a:cubicBezTo>
                      <a:cubicBezTo>
                        <a:pt x="137" y="716"/>
                        <a:pt x="861" y="-8"/>
                        <a:pt x="1755" y="-8"/>
                      </a:cubicBezTo>
                      <a:cubicBezTo>
                        <a:pt x="2648" y="-9"/>
                        <a:pt x="3372" y="715"/>
                        <a:pt x="3373" y="1608"/>
                      </a:cubicBezTo>
                      <a:cubicBezTo>
                        <a:pt x="3373" y="1608"/>
                        <a:pt x="3373" y="1608"/>
                        <a:pt x="3373" y="16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5" name="Google Shape;3405;p46"/>
                <p:cNvSpPr/>
                <p:nvPr/>
              </p:nvSpPr>
              <p:spPr>
                <a:xfrm>
                  <a:off x="9320698" y="2822916"/>
                  <a:ext cx="6132" cy="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" h="6129" extrusionOk="0">
                      <a:moveTo>
                        <a:pt x="6269" y="3057"/>
                      </a:moveTo>
                      <a:cubicBezTo>
                        <a:pt x="6269" y="4749"/>
                        <a:pt x="4896" y="6121"/>
                        <a:pt x="3203" y="6121"/>
                      </a:cubicBezTo>
                      <a:cubicBezTo>
                        <a:pt x="1510" y="6121"/>
                        <a:pt x="137" y="4749"/>
                        <a:pt x="137" y="3056"/>
                      </a:cubicBezTo>
                      <a:cubicBezTo>
                        <a:pt x="137" y="1363"/>
                        <a:pt x="1510" y="-9"/>
                        <a:pt x="3204" y="-8"/>
                      </a:cubicBezTo>
                      <a:cubicBezTo>
                        <a:pt x="4897" y="-8"/>
                        <a:pt x="6269" y="1364"/>
                        <a:pt x="6269" y="3056"/>
                      </a:cubicBezTo>
                      <a:cubicBezTo>
                        <a:pt x="6269" y="3056"/>
                        <a:pt x="6269" y="3057"/>
                        <a:pt x="6269" y="30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6" name="Google Shape;3406;p46"/>
                <p:cNvSpPr/>
                <p:nvPr/>
              </p:nvSpPr>
              <p:spPr>
                <a:xfrm>
                  <a:off x="9159770" y="2795693"/>
                  <a:ext cx="5656" cy="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6" h="5653" extrusionOk="0">
                      <a:moveTo>
                        <a:pt x="5794" y="2818"/>
                      </a:moveTo>
                      <a:cubicBezTo>
                        <a:pt x="5794" y="4379"/>
                        <a:pt x="4528" y="5645"/>
                        <a:pt x="2966" y="5645"/>
                      </a:cubicBezTo>
                      <a:cubicBezTo>
                        <a:pt x="1404" y="5646"/>
                        <a:pt x="138" y="4380"/>
                        <a:pt x="137" y="2819"/>
                      </a:cubicBezTo>
                      <a:cubicBezTo>
                        <a:pt x="137" y="1258"/>
                        <a:pt x="1403" y="-8"/>
                        <a:pt x="2965" y="-8"/>
                      </a:cubicBezTo>
                      <a:cubicBezTo>
                        <a:pt x="4527" y="-9"/>
                        <a:pt x="5793" y="1257"/>
                        <a:pt x="5794" y="28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7" name="Google Shape;3407;p46"/>
                <p:cNvSpPr/>
                <p:nvPr/>
              </p:nvSpPr>
              <p:spPr>
                <a:xfrm>
                  <a:off x="9176845" y="2932467"/>
                  <a:ext cx="9579" cy="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" h="9575" extrusionOk="0">
                      <a:moveTo>
                        <a:pt x="9717" y="4779"/>
                      </a:moveTo>
                      <a:cubicBezTo>
                        <a:pt x="9717" y="7424"/>
                        <a:pt x="7573" y="9567"/>
                        <a:pt x="4927" y="9567"/>
                      </a:cubicBezTo>
                      <a:cubicBezTo>
                        <a:pt x="2282" y="9567"/>
                        <a:pt x="137" y="7424"/>
                        <a:pt x="137" y="4779"/>
                      </a:cubicBezTo>
                      <a:cubicBezTo>
                        <a:pt x="137" y="2135"/>
                        <a:pt x="2282" y="-8"/>
                        <a:pt x="4927" y="-8"/>
                      </a:cubicBezTo>
                      <a:cubicBezTo>
                        <a:pt x="7572" y="-9"/>
                        <a:pt x="9717" y="2135"/>
                        <a:pt x="9717" y="4779"/>
                      </a:cubicBezTo>
                      <a:cubicBezTo>
                        <a:pt x="9717" y="4779"/>
                        <a:pt x="9717" y="4779"/>
                        <a:pt x="9717" y="47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8" name="Google Shape;3408;p46"/>
                <p:cNvSpPr/>
                <p:nvPr/>
              </p:nvSpPr>
              <p:spPr>
                <a:xfrm>
                  <a:off x="9178882" y="2915050"/>
                  <a:ext cx="5505" cy="5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5502" extrusionOk="0">
                      <a:moveTo>
                        <a:pt x="5643" y="2743"/>
                      </a:moveTo>
                      <a:cubicBezTo>
                        <a:pt x="5643" y="4262"/>
                        <a:pt x="4410" y="5494"/>
                        <a:pt x="2890" y="5494"/>
                      </a:cubicBezTo>
                      <a:cubicBezTo>
                        <a:pt x="1370" y="5494"/>
                        <a:pt x="137" y="4262"/>
                        <a:pt x="137" y="2743"/>
                      </a:cubicBezTo>
                      <a:cubicBezTo>
                        <a:pt x="137" y="1223"/>
                        <a:pt x="1370" y="-8"/>
                        <a:pt x="2890" y="-8"/>
                      </a:cubicBezTo>
                      <a:cubicBezTo>
                        <a:pt x="4409" y="-9"/>
                        <a:pt x="5642" y="1222"/>
                        <a:pt x="5643" y="2741"/>
                      </a:cubicBezTo>
                      <a:cubicBezTo>
                        <a:pt x="5643" y="2741"/>
                        <a:pt x="5643" y="2742"/>
                        <a:pt x="5643" y="27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9" name="Google Shape;3409;p46"/>
                <p:cNvSpPr/>
                <p:nvPr/>
              </p:nvSpPr>
              <p:spPr>
                <a:xfrm>
                  <a:off x="9170903" y="2923719"/>
                  <a:ext cx="4177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7" h="4175" extrusionOk="0">
                      <a:moveTo>
                        <a:pt x="4315" y="2080"/>
                      </a:moveTo>
                      <a:cubicBezTo>
                        <a:pt x="4315" y="3233"/>
                        <a:pt x="3380" y="4168"/>
                        <a:pt x="2226" y="4168"/>
                      </a:cubicBezTo>
                      <a:cubicBezTo>
                        <a:pt x="1073" y="4168"/>
                        <a:pt x="137" y="3233"/>
                        <a:pt x="137" y="2080"/>
                      </a:cubicBezTo>
                      <a:cubicBezTo>
                        <a:pt x="137" y="926"/>
                        <a:pt x="1072" y="-8"/>
                        <a:pt x="2226" y="-8"/>
                      </a:cubicBezTo>
                      <a:cubicBezTo>
                        <a:pt x="3380" y="-9"/>
                        <a:pt x="4315" y="926"/>
                        <a:pt x="4315" y="2078"/>
                      </a:cubicBezTo>
                      <a:cubicBezTo>
                        <a:pt x="4315" y="2079"/>
                        <a:pt x="4315" y="2079"/>
                        <a:pt x="4315" y="20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0" name="Google Shape;3410;p46"/>
                <p:cNvSpPr/>
                <p:nvPr/>
              </p:nvSpPr>
              <p:spPr>
                <a:xfrm>
                  <a:off x="9223784" y="2971195"/>
                  <a:ext cx="12325" cy="1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5" h="12320" extrusionOk="0">
                      <a:moveTo>
                        <a:pt x="12325" y="6160"/>
                      </a:moveTo>
                      <a:cubicBezTo>
                        <a:pt x="12325" y="9562"/>
                        <a:pt x="9566" y="12320"/>
                        <a:pt x="6162" y="12320"/>
                      </a:cubicBezTo>
                      <a:cubicBezTo>
                        <a:pt x="2759" y="12320"/>
                        <a:pt x="0" y="9562"/>
                        <a:pt x="0" y="6160"/>
                      </a:cubicBezTo>
                      <a:cubicBezTo>
                        <a:pt x="0" y="2758"/>
                        <a:pt x="2759" y="0"/>
                        <a:pt x="6162" y="0"/>
                      </a:cubicBezTo>
                      <a:cubicBezTo>
                        <a:pt x="9566" y="0"/>
                        <a:pt x="12325" y="2758"/>
                        <a:pt x="12325" y="6160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1" name="Google Shape;3411;p46"/>
                <p:cNvSpPr/>
                <p:nvPr/>
              </p:nvSpPr>
              <p:spPr>
                <a:xfrm>
                  <a:off x="9219217" y="2948313"/>
                  <a:ext cx="9132" cy="9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2" h="9128" extrusionOk="0">
                      <a:moveTo>
                        <a:pt x="9270" y="4556"/>
                      </a:moveTo>
                      <a:cubicBezTo>
                        <a:pt x="9270" y="7076"/>
                        <a:pt x="7225" y="9120"/>
                        <a:pt x="4703" y="9120"/>
                      </a:cubicBezTo>
                      <a:cubicBezTo>
                        <a:pt x="2182" y="9120"/>
                        <a:pt x="137" y="7076"/>
                        <a:pt x="137" y="4556"/>
                      </a:cubicBezTo>
                      <a:cubicBezTo>
                        <a:pt x="137" y="2035"/>
                        <a:pt x="2182" y="-8"/>
                        <a:pt x="4703" y="-8"/>
                      </a:cubicBezTo>
                      <a:cubicBezTo>
                        <a:pt x="7225" y="-8"/>
                        <a:pt x="9269" y="2035"/>
                        <a:pt x="9270" y="4556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2" name="Google Shape;3412;p46"/>
                <p:cNvSpPr/>
                <p:nvPr/>
              </p:nvSpPr>
              <p:spPr>
                <a:xfrm>
                  <a:off x="9230623" y="2960138"/>
                  <a:ext cx="5545" cy="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5" h="5552" extrusionOk="0">
                      <a:moveTo>
                        <a:pt x="5623" y="2205"/>
                      </a:moveTo>
                      <a:cubicBezTo>
                        <a:pt x="5937" y="3702"/>
                        <a:pt x="4978" y="5171"/>
                        <a:pt x="3479" y="5485"/>
                      </a:cubicBezTo>
                      <a:cubicBezTo>
                        <a:pt x="1981" y="5799"/>
                        <a:pt x="511" y="4839"/>
                        <a:pt x="197" y="3342"/>
                      </a:cubicBezTo>
                      <a:cubicBezTo>
                        <a:pt x="-117" y="1844"/>
                        <a:pt x="843" y="375"/>
                        <a:pt x="2341" y="61"/>
                      </a:cubicBezTo>
                      <a:cubicBezTo>
                        <a:pt x="2528" y="22"/>
                        <a:pt x="2719" y="2"/>
                        <a:pt x="2911" y="2"/>
                      </a:cubicBezTo>
                      <a:cubicBezTo>
                        <a:pt x="4263" y="-123"/>
                        <a:pt x="5469" y="855"/>
                        <a:pt x="5623" y="2205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3" name="Google Shape;3413;p46"/>
                <p:cNvSpPr/>
                <p:nvPr/>
              </p:nvSpPr>
              <p:spPr>
                <a:xfrm>
                  <a:off x="9268282" y="2932634"/>
                  <a:ext cx="8266" cy="44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6" h="44259" extrusionOk="0">
                      <a:moveTo>
                        <a:pt x="154" y="7371"/>
                      </a:moveTo>
                      <a:cubicBezTo>
                        <a:pt x="90" y="10912"/>
                        <a:pt x="211" y="14454"/>
                        <a:pt x="516" y="17983"/>
                      </a:cubicBezTo>
                      <a:cubicBezTo>
                        <a:pt x="861" y="23054"/>
                        <a:pt x="1206" y="28125"/>
                        <a:pt x="1551" y="33197"/>
                      </a:cubicBezTo>
                      <a:cubicBezTo>
                        <a:pt x="1599" y="36370"/>
                        <a:pt x="2169" y="39514"/>
                        <a:pt x="3239" y="42503"/>
                      </a:cubicBezTo>
                      <a:cubicBezTo>
                        <a:pt x="3961" y="44023"/>
                        <a:pt x="4844" y="44516"/>
                        <a:pt x="5515" y="44122"/>
                      </a:cubicBezTo>
                      <a:cubicBezTo>
                        <a:pt x="6338" y="43335"/>
                        <a:pt x="6870" y="42292"/>
                        <a:pt x="7024" y="41163"/>
                      </a:cubicBezTo>
                      <a:cubicBezTo>
                        <a:pt x="8762" y="30358"/>
                        <a:pt x="8859" y="19353"/>
                        <a:pt x="7313" y="8519"/>
                      </a:cubicBezTo>
                      <a:cubicBezTo>
                        <a:pt x="5217" y="-3749"/>
                        <a:pt x="497" y="-1557"/>
                        <a:pt x="154" y="7371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4" name="Google Shape;3414;p46"/>
                <p:cNvSpPr/>
                <p:nvPr/>
              </p:nvSpPr>
              <p:spPr>
                <a:xfrm>
                  <a:off x="9285354" y="2920639"/>
                  <a:ext cx="4856" cy="28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6" h="28543" extrusionOk="0">
                      <a:moveTo>
                        <a:pt x="140" y="4702"/>
                      </a:moveTo>
                      <a:cubicBezTo>
                        <a:pt x="113" y="6826"/>
                        <a:pt x="304" y="9202"/>
                        <a:pt x="494" y="11545"/>
                      </a:cubicBezTo>
                      <a:cubicBezTo>
                        <a:pt x="759" y="14817"/>
                        <a:pt x="1024" y="18090"/>
                        <a:pt x="1289" y="21363"/>
                      </a:cubicBezTo>
                      <a:cubicBezTo>
                        <a:pt x="1361" y="23410"/>
                        <a:pt x="1722" y="25436"/>
                        <a:pt x="2361" y="27382"/>
                      </a:cubicBezTo>
                      <a:cubicBezTo>
                        <a:pt x="2786" y="28373"/>
                        <a:pt x="3284" y="28702"/>
                        <a:pt x="3653" y="28458"/>
                      </a:cubicBezTo>
                      <a:cubicBezTo>
                        <a:pt x="4115" y="27932"/>
                        <a:pt x="4395" y="27271"/>
                        <a:pt x="4452" y="26573"/>
                      </a:cubicBezTo>
                      <a:cubicBezTo>
                        <a:pt x="5266" y="19580"/>
                        <a:pt x="5162" y="12511"/>
                        <a:pt x="4145" y="5544"/>
                      </a:cubicBezTo>
                      <a:cubicBezTo>
                        <a:pt x="2801" y="-2390"/>
                        <a:pt x="203" y="-1044"/>
                        <a:pt x="140" y="4702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5" name="Google Shape;3415;p46"/>
                <p:cNvSpPr/>
                <p:nvPr/>
              </p:nvSpPr>
              <p:spPr>
                <a:xfrm>
                  <a:off x="9323149" y="2852864"/>
                  <a:ext cx="32005" cy="2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05" h="25840" extrusionOk="0">
                      <a:moveTo>
                        <a:pt x="7886" y="1718"/>
                      </a:moveTo>
                      <a:cubicBezTo>
                        <a:pt x="5890" y="1846"/>
                        <a:pt x="3951" y="2437"/>
                        <a:pt x="2224" y="3444"/>
                      </a:cubicBezTo>
                      <a:cubicBezTo>
                        <a:pt x="476" y="4528"/>
                        <a:pt x="-291" y="6675"/>
                        <a:pt x="376" y="8620"/>
                      </a:cubicBezTo>
                      <a:cubicBezTo>
                        <a:pt x="1230" y="10092"/>
                        <a:pt x="2845" y="10953"/>
                        <a:pt x="4544" y="10841"/>
                      </a:cubicBezTo>
                      <a:cubicBezTo>
                        <a:pt x="6205" y="10708"/>
                        <a:pt x="7837" y="10323"/>
                        <a:pt x="9383" y="9698"/>
                      </a:cubicBezTo>
                      <a:cubicBezTo>
                        <a:pt x="13007" y="8256"/>
                        <a:pt x="17010" y="8062"/>
                        <a:pt x="20757" y="9147"/>
                      </a:cubicBezTo>
                      <a:cubicBezTo>
                        <a:pt x="24564" y="10391"/>
                        <a:pt x="26904" y="14213"/>
                        <a:pt x="26281" y="18167"/>
                      </a:cubicBezTo>
                      <a:cubicBezTo>
                        <a:pt x="25932" y="19482"/>
                        <a:pt x="25159" y="20653"/>
                        <a:pt x="24811" y="21968"/>
                      </a:cubicBezTo>
                      <a:cubicBezTo>
                        <a:pt x="24334" y="23283"/>
                        <a:pt x="24767" y="24755"/>
                        <a:pt x="25880" y="25602"/>
                      </a:cubicBezTo>
                      <a:cubicBezTo>
                        <a:pt x="27082" y="26117"/>
                        <a:pt x="28481" y="25748"/>
                        <a:pt x="29271" y="24706"/>
                      </a:cubicBezTo>
                      <a:cubicBezTo>
                        <a:pt x="30013" y="23672"/>
                        <a:pt x="30506" y="22481"/>
                        <a:pt x="30714" y="21225"/>
                      </a:cubicBezTo>
                      <a:cubicBezTo>
                        <a:pt x="32185" y="16816"/>
                        <a:pt x="32527" y="12110"/>
                        <a:pt x="31708" y="7535"/>
                      </a:cubicBezTo>
                      <a:cubicBezTo>
                        <a:pt x="28708" y="-3610"/>
                        <a:pt x="16059" y="561"/>
                        <a:pt x="7886" y="1718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6" name="Google Shape;3416;p46"/>
                <p:cNvSpPr/>
                <p:nvPr/>
              </p:nvSpPr>
              <p:spPr>
                <a:xfrm>
                  <a:off x="9329001" y="2965292"/>
                  <a:ext cx="25419" cy="10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9" h="10397" extrusionOk="0">
                      <a:moveTo>
                        <a:pt x="5021" y="2949"/>
                      </a:moveTo>
                      <a:cubicBezTo>
                        <a:pt x="3833" y="3074"/>
                        <a:pt x="2681" y="3438"/>
                        <a:pt x="1638" y="4021"/>
                      </a:cubicBezTo>
                      <a:cubicBezTo>
                        <a:pt x="582" y="4635"/>
                        <a:pt x="1" y="5825"/>
                        <a:pt x="165" y="7035"/>
                      </a:cubicBezTo>
                      <a:cubicBezTo>
                        <a:pt x="530" y="8101"/>
                        <a:pt x="1369" y="8939"/>
                        <a:pt x="2436" y="9304"/>
                      </a:cubicBezTo>
                      <a:cubicBezTo>
                        <a:pt x="4860" y="10213"/>
                        <a:pt x="7460" y="10557"/>
                        <a:pt x="10038" y="10312"/>
                      </a:cubicBezTo>
                      <a:cubicBezTo>
                        <a:pt x="14007" y="10162"/>
                        <a:pt x="17957" y="9690"/>
                        <a:pt x="21849" y="8901"/>
                      </a:cubicBezTo>
                      <a:cubicBezTo>
                        <a:pt x="22715" y="8790"/>
                        <a:pt x="23542" y="8475"/>
                        <a:pt x="24261" y="7982"/>
                      </a:cubicBezTo>
                      <a:cubicBezTo>
                        <a:pt x="27965" y="5012"/>
                        <a:pt x="22878" y="74"/>
                        <a:pt x="19622" y="-8"/>
                      </a:cubicBezTo>
                      <a:cubicBezTo>
                        <a:pt x="14678" y="549"/>
                        <a:pt x="9792" y="1539"/>
                        <a:pt x="5021" y="2949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7" name="Google Shape;3417;p46"/>
                <p:cNvSpPr/>
                <p:nvPr/>
              </p:nvSpPr>
              <p:spPr>
                <a:xfrm>
                  <a:off x="9336635" y="2934724"/>
                  <a:ext cx="5062" cy="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2" h="5059" extrusionOk="0">
                      <a:moveTo>
                        <a:pt x="5200" y="2522"/>
                      </a:moveTo>
                      <a:cubicBezTo>
                        <a:pt x="5200" y="3919"/>
                        <a:pt x="4066" y="5052"/>
                        <a:pt x="2668" y="5051"/>
                      </a:cubicBezTo>
                      <a:cubicBezTo>
                        <a:pt x="1270" y="5051"/>
                        <a:pt x="137" y="3918"/>
                        <a:pt x="137" y="2521"/>
                      </a:cubicBezTo>
                      <a:cubicBezTo>
                        <a:pt x="137" y="1124"/>
                        <a:pt x="1270" y="-8"/>
                        <a:pt x="2668" y="-8"/>
                      </a:cubicBezTo>
                      <a:cubicBezTo>
                        <a:pt x="4066" y="-9"/>
                        <a:pt x="5199" y="1124"/>
                        <a:pt x="5200" y="2522"/>
                      </a:cubicBezTo>
                      <a:cubicBezTo>
                        <a:pt x="5200" y="2522"/>
                        <a:pt x="5200" y="2522"/>
                        <a:pt x="5200" y="2522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8" name="Google Shape;3418;p46"/>
                <p:cNvSpPr/>
                <p:nvPr/>
              </p:nvSpPr>
              <p:spPr>
                <a:xfrm>
                  <a:off x="9323915" y="2924610"/>
                  <a:ext cx="10118" cy="10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8" h="10115" extrusionOk="0">
                      <a:moveTo>
                        <a:pt x="10256" y="5049"/>
                      </a:moveTo>
                      <a:cubicBezTo>
                        <a:pt x="10256" y="7842"/>
                        <a:pt x="7991" y="10107"/>
                        <a:pt x="5197" y="10107"/>
                      </a:cubicBezTo>
                      <a:cubicBezTo>
                        <a:pt x="2403" y="10107"/>
                        <a:pt x="137" y="7843"/>
                        <a:pt x="137" y="5050"/>
                      </a:cubicBezTo>
                      <a:cubicBezTo>
                        <a:pt x="137" y="2256"/>
                        <a:pt x="2402" y="-8"/>
                        <a:pt x="5196" y="-8"/>
                      </a:cubicBezTo>
                      <a:cubicBezTo>
                        <a:pt x="7991" y="-9"/>
                        <a:pt x="10256" y="2256"/>
                        <a:pt x="10256" y="5049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9" name="Google Shape;3419;p46"/>
                <p:cNvSpPr/>
                <p:nvPr/>
              </p:nvSpPr>
              <p:spPr>
                <a:xfrm>
                  <a:off x="9300919" y="2955073"/>
                  <a:ext cx="10156" cy="10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6" h="10151" extrusionOk="0">
                      <a:moveTo>
                        <a:pt x="10293" y="5067"/>
                      </a:moveTo>
                      <a:cubicBezTo>
                        <a:pt x="10293" y="7870"/>
                        <a:pt x="8020" y="10143"/>
                        <a:pt x="5215" y="10143"/>
                      </a:cubicBezTo>
                      <a:cubicBezTo>
                        <a:pt x="2411" y="10143"/>
                        <a:pt x="137" y="7871"/>
                        <a:pt x="137" y="5068"/>
                      </a:cubicBezTo>
                      <a:cubicBezTo>
                        <a:pt x="137" y="2265"/>
                        <a:pt x="2410" y="-8"/>
                        <a:pt x="5215" y="-8"/>
                      </a:cubicBezTo>
                      <a:cubicBezTo>
                        <a:pt x="5215" y="-8"/>
                        <a:pt x="5215" y="-8"/>
                        <a:pt x="5216" y="-8"/>
                      </a:cubicBezTo>
                      <a:cubicBezTo>
                        <a:pt x="8020" y="-9"/>
                        <a:pt x="10293" y="2264"/>
                        <a:pt x="10293" y="5066"/>
                      </a:cubicBezTo>
                      <a:cubicBezTo>
                        <a:pt x="10293" y="5067"/>
                        <a:pt x="10293" y="5067"/>
                        <a:pt x="10293" y="5067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20" name="Google Shape;3420;p46"/>
              <p:cNvSpPr/>
              <p:nvPr/>
            </p:nvSpPr>
            <p:spPr>
              <a:xfrm>
                <a:off x="9132002" y="2792582"/>
                <a:ext cx="229256" cy="62060"/>
              </a:xfrm>
              <a:custGeom>
                <a:avLst/>
                <a:gdLst/>
                <a:ahLst/>
                <a:cxnLst/>
                <a:rect l="l" t="t" r="r" b="b"/>
                <a:pathLst>
                  <a:path w="229256" h="62060" extrusionOk="0">
                    <a:moveTo>
                      <a:pt x="137" y="-8"/>
                    </a:moveTo>
                    <a:cubicBezTo>
                      <a:pt x="23955" y="18103"/>
                      <a:pt x="49440" y="38804"/>
                      <a:pt x="72630" y="57888"/>
                    </a:cubicBezTo>
                    <a:lnTo>
                      <a:pt x="70947" y="57350"/>
                    </a:lnTo>
                    <a:cubicBezTo>
                      <a:pt x="84128" y="56195"/>
                      <a:pt x="97313" y="55101"/>
                      <a:pt x="110502" y="54067"/>
                    </a:cubicBezTo>
                    <a:cubicBezTo>
                      <a:pt x="149743" y="51065"/>
                      <a:pt x="190102" y="48307"/>
                      <a:pt x="229393" y="47066"/>
                    </a:cubicBezTo>
                    <a:cubicBezTo>
                      <a:pt x="190417" y="52059"/>
                      <a:pt x="150103" y="55722"/>
                      <a:pt x="110894" y="58969"/>
                    </a:cubicBezTo>
                    <a:cubicBezTo>
                      <a:pt x="97707" y="60049"/>
                      <a:pt x="84515" y="61055"/>
                      <a:pt x="71317" y="61987"/>
                    </a:cubicBezTo>
                    <a:lnTo>
                      <a:pt x="70334" y="62052"/>
                    </a:lnTo>
                    <a:lnTo>
                      <a:pt x="69635" y="61448"/>
                    </a:lnTo>
                    <a:cubicBezTo>
                      <a:pt x="46847" y="41853"/>
                      <a:pt x="22086" y="20379"/>
                      <a:pt x="137" y="-8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1" name="Google Shape;3421;p46"/>
            <p:cNvGrpSpPr/>
            <p:nvPr/>
          </p:nvGrpSpPr>
          <p:grpSpPr>
            <a:xfrm rot="8956502">
              <a:off x="7335249" y="1585774"/>
              <a:ext cx="1115492" cy="1081717"/>
              <a:chOff x="7188329" y="1550080"/>
              <a:chExt cx="1115531" cy="1081755"/>
            </a:xfrm>
          </p:grpSpPr>
          <p:sp>
            <p:nvSpPr>
              <p:cNvPr id="3422" name="Google Shape;3422;p46"/>
              <p:cNvSpPr/>
              <p:nvPr/>
            </p:nvSpPr>
            <p:spPr>
              <a:xfrm rot="-1461002">
                <a:off x="7666105" y="1702125"/>
                <a:ext cx="536798" cy="518756"/>
              </a:xfrm>
              <a:custGeom>
                <a:avLst/>
                <a:gdLst/>
                <a:ahLst/>
                <a:cxnLst/>
                <a:rect l="l" t="t" r="r" b="b"/>
                <a:pathLst>
                  <a:path w="193299" h="186802" extrusionOk="0">
                    <a:moveTo>
                      <a:pt x="44686" y="187113"/>
                    </a:moveTo>
                    <a:lnTo>
                      <a:pt x="17343" y="172194"/>
                    </a:lnTo>
                    <a:cubicBezTo>
                      <a:pt x="17343" y="172194"/>
                      <a:pt x="41023" y="147688"/>
                      <a:pt x="70728" y="135279"/>
                    </a:cubicBezTo>
                    <a:lnTo>
                      <a:pt x="70607" y="135256"/>
                    </a:lnTo>
                    <a:cubicBezTo>
                      <a:pt x="70607" y="135256"/>
                      <a:pt x="70860" y="135181"/>
                      <a:pt x="71264" y="135055"/>
                    </a:cubicBezTo>
                    <a:cubicBezTo>
                      <a:pt x="72908" y="134380"/>
                      <a:pt x="74580" y="133731"/>
                      <a:pt x="76309" y="133140"/>
                    </a:cubicBezTo>
                    <a:cubicBezTo>
                      <a:pt x="79218" y="131809"/>
                      <a:pt x="81920" y="130022"/>
                      <a:pt x="80728" y="128289"/>
                    </a:cubicBezTo>
                    <a:cubicBezTo>
                      <a:pt x="79161" y="126571"/>
                      <a:pt x="76995" y="125519"/>
                      <a:pt x="74675" y="125353"/>
                    </a:cubicBezTo>
                    <a:cubicBezTo>
                      <a:pt x="50543" y="125596"/>
                      <a:pt x="27738" y="136439"/>
                      <a:pt x="12310" y="155004"/>
                    </a:cubicBezTo>
                    <a:lnTo>
                      <a:pt x="109" y="124853"/>
                    </a:lnTo>
                    <a:cubicBezTo>
                      <a:pt x="109" y="124853"/>
                      <a:pt x="37958" y="98947"/>
                      <a:pt x="78156" y="97815"/>
                    </a:cubicBezTo>
                    <a:cubicBezTo>
                      <a:pt x="78412" y="97747"/>
                      <a:pt x="78674" y="97680"/>
                      <a:pt x="78993" y="97623"/>
                    </a:cubicBezTo>
                    <a:cubicBezTo>
                      <a:pt x="87666" y="96091"/>
                      <a:pt x="86643" y="91020"/>
                      <a:pt x="85042" y="87854"/>
                    </a:cubicBezTo>
                    <a:cubicBezTo>
                      <a:pt x="75267" y="75256"/>
                      <a:pt x="55677" y="48670"/>
                      <a:pt x="56876" y="20008"/>
                    </a:cubicBezTo>
                    <a:cubicBezTo>
                      <a:pt x="58754" y="-24851"/>
                      <a:pt x="77970" y="20943"/>
                      <a:pt x="77970" y="20943"/>
                    </a:cubicBezTo>
                    <a:cubicBezTo>
                      <a:pt x="77970" y="20943"/>
                      <a:pt x="82929" y="87888"/>
                      <a:pt x="192171" y="105377"/>
                    </a:cubicBezTo>
                    <a:cubicBezTo>
                      <a:pt x="196142" y="127091"/>
                      <a:pt x="190448" y="149457"/>
                      <a:pt x="176581" y="166626"/>
                    </a:cubicBezTo>
                    <a:cubicBezTo>
                      <a:pt x="176581" y="166626"/>
                      <a:pt x="85922" y="115693"/>
                      <a:pt x="44686" y="1871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3" name="Google Shape;3423;p46"/>
              <p:cNvSpPr/>
              <p:nvPr/>
            </p:nvSpPr>
            <p:spPr>
              <a:xfrm rot="-1461002">
                <a:off x="7719821" y="1910910"/>
                <a:ext cx="2122" cy="2846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025" extrusionOk="0">
                    <a:moveTo>
                      <a:pt x="109" y="310"/>
                    </a:moveTo>
                    <a:cubicBezTo>
                      <a:pt x="109" y="310"/>
                      <a:pt x="424" y="704"/>
                      <a:pt x="873" y="1336"/>
                    </a:cubicBezTo>
                    <a:cubicBezTo>
                      <a:pt x="533" y="1067"/>
                      <a:pt x="270" y="713"/>
                      <a:pt x="109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4" name="Google Shape;3424;p46"/>
              <p:cNvSpPr/>
              <p:nvPr/>
            </p:nvSpPr>
            <p:spPr>
              <a:xfrm rot="-1461002">
                <a:off x="7881001" y="2025931"/>
                <a:ext cx="375383" cy="92503"/>
              </a:xfrm>
              <a:custGeom>
                <a:avLst/>
                <a:gdLst/>
                <a:ahLst/>
                <a:cxnLst/>
                <a:rect l="l" t="t" r="r" b="b"/>
                <a:pathLst>
                  <a:path w="135174" h="33310" extrusionOk="0">
                    <a:moveTo>
                      <a:pt x="6025" y="32312"/>
                    </a:moveTo>
                    <a:lnTo>
                      <a:pt x="109" y="28085"/>
                    </a:lnTo>
                    <a:cubicBezTo>
                      <a:pt x="22038" y="10324"/>
                      <a:pt x="50404" y="2566"/>
                      <a:pt x="78316" y="6697"/>
                    </a:cubicBezTo>
                    <a:cubicBezTo>
                      <a:pt x="121005" y="12657"/>
                      <a:pt x="132532" y="1891"/>
                      <a:pt x="135283" y="310"/>
                    </a:cubicBezTo>
                    <a:cubicBezTo>
                      <a:pt x="132895" y="12489"/>
                      <a:pt x="127613" y="23914"/>
                      <a:pt x="119883" y="33621"/>
                    </a:cubicBezTo>
                    <a:cubicBezTo>
                      <a:pt x="119883" y="33621"/>
                      <a:pt x="51015" y="-5046"/>
                      <a:pt x="6025" y="32312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46"/>
              <p:cNvSpPr/>
              <p:nvPr/>
            </p:nvSpPr>
            <p:spPr>
              <a:xfrm rot="-1461002">
                <a:off x="7345508" y="1641148"/>
                <a:ext cx="635841" cy="899618"/>
              </a:xfrm>
              <a:custGeom>
                <a:avLst/>
                <a:gdLst/>
                <a:ahLst/>
                <a:cxnLst/>
                <a:rect l="l" t="t" r="r" b="b"/>
                <a:pathLst>
                  <a:path w="228964" h="323949" extrusionOk="0">
                    <a:moveTo>
                      <a:pt x="200418" y="244478"/>
                    </a:moveTo>
                    <a:cubicBezTo>
                      <a:pt x="199401" y="278479"/>
                      <a:pt x="175361" y="310758"/>
                      <a:pt x="142899" y="320878"/>
                    </a:cubicBezTo>
                    <a:cubicBezTo>
                      <a:pt x="110437" y="330997"/>
                      <a:pt x="71969" y="317790"/>
                      <a:pt x="53061" y="289519"/>
                    </a:cubicBezTo>
                    <a:cubicBezTo>
                      <a:pt x="46530" y="279754"/>
                      <a:pt x="42176" y="267735"/>
                      <a:pt x="44724" y="256266"/>
                    </a:cubicBezTo>
                    <a:cubicBezTo>
                      <a:pt x="47864" y="242136"/>
                      <a:pt x="49018" y="225694"/>
                      <a:pt x="60677" y="217122"/>
                    </a:cubicBezTo>
                    <a:cubicBezTo>
                      <a:pt x="40305" y="212503"/>
                      <a:pt x="-9303" y="199615"/>
                      <a:pt x="1675" y="147506"/>
                    </a:cubicBezTo>
                    <a:cubicBezTo>
                      <a:pt x="5786" y="127994"/>
                      <a:pt x="36480" y="105652"/>
                      <a:pt x="55247" y="112369"/>
                    </a:cubicBezTo>
                    <a:cubicBezTo>
                      <a:pt x="43772" y="90918"/>
                      <a:pt x="39516" y="64805"/>
                      <a:pt x="47681" y="41888"/>
                    </a:cubicBezTo>
                    <a:cubicBezTo>
                      <a:pt x="55847" y="18971"/>
                      <a:pt x="77836" y="534"/>
                      <a:pt x="102156" y="313"/>
                    </a:cubicBezTo>
                    <a:cubicBezTo>
                      <a:pt x="114250" y="202"/>
                      <a:pt x="125963" y="4320"/>
                      <a:pt x="137141" y="8945"/>
                    </a:cubicBezTo>
                    <a:cubicBezTo>
                      <a:pt x="150019" y="14273"/>
                      <a:pt x="163882" y="21783"/>
                      <a:pt x="167889" y="35135"/>
                    </a:cubicBezTo>
                    <a:cubicBezTo>
                      <a:pt x="169946" y="27189"/>
                      <a:pt x="176386" y="21133"/>
                      <a:pt x="184441" y="19569"/>
                    </a:cubicBezTo>
                    <a:cubicBezTo>
                      <a:pt x="192421" y="18180"/>
                      <a:pt x="200632" y="19821"/>
                      <a:pt x="207466" y="24171"/>
                    </a:cubicBezTo>
                    <a:cubicBezTo>
                      <a:pt x="221499" y="32769"/>
                      <a:pt x="229758" y="48315"/>
                      <a:pt x="229029" y="64762"/>
                    </a:cubicBezTo>
                    <a:cubicBezTo>
                      <a:pt x="228107" y="80847"/>
                      <a:pt x="210515" y="88514"/>
                      <a:pt x="195823" y="95114"/>
                    </a:cubicBezTo>
                    <a:cubicBezTo>
                      <a:pt x="195823" y="95114"/>
                      <a:pt x="209555" y="103695"/>
                      <a:pt x="201463" y="139026"/>
                    </a:cubicBezTo>
                    <a:cubicBezTo>
                      <a:pt x="195043" y="167056"/>
                      <a:pt x="171715" y="182141"/>
                      <a:pt x="160261" y="183709"/>
                    </a:cubicBezTo>
                    <a:cubicBezTo>
                      <a:pt x="194106" y="195829"/>
                      <a:pt x="204003" y="215702"/>
                      <a:pt x="200418" y="2444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p46"/>
              <p:cNvSpPr/>
              <p:nvPr/>
            </p:nvSpPr>
            <p:spPr>
              <a:xfrm rot="-1461002">
                <a:off x="7658856" y="1630937"/>
                <a:ext cx="313899" cy="812899"/>
              </a:xfrm>
              <a:custGeom>
                <a:avLst/>
                <a:gdLst/>
                <a:ahLst/>
                <a:cxnLst/>
                <a:rect l="l" t="t" r="r" b="b"/>
                <a:pathLst>
                  <a:path w="113034" h="292722" extrusionOk="0">
                    <a:moveTo>
                      <a:pt x="113102" y="44123"/>
                    </a:moveTo>
                    <a:cubicBezTo>
                      <a:pt x="112154" y="60202"/>
                      <a:pt x="94567" y="67873"/>
                      <a:pt x="79873" y="74472"/>
                    </a:cubicBezTo>
                    <a:cubicBezTo>
                      <a:pt x="79873" y="74472"/>
                      <a:pt x="93594" y="83056"/>
                      <a:pt x="85514" y="118383"/>
                    </a:cubicBezTo>
                    <a:cubicBezTo>
                      <a:pt x="79099" y="146413"/>
                      <a:pt x="55775" y="161483"/>
                      <a:pt x="44319" y="163055"/>
                    </a:cubicBezTo>
                    <a:cubicBezTo>
                      <a:pt x="78141" y="175188"/>
                      <a:pt x="88057" y="195075"/>
                      <a:pt x="84466" y="223839"/>
                    </a:cubicBezTo>
                    <a:cubicBezTo>
                      <a:pt x="83116" y="252393"/>
                      <a:pt x="67558" y="278372"/>
                      <a:pt x="43028" y="293033"/>
                    </a:cubicBezTo>
                    <a:cubicBezTo>
                      <a:pt x="44136" y="291699"/>
                      <a:pt x="45179" y="290286"/>
                      <a:pt x="46155" y="288841"/>
                    </a:cubicBezTo>
                    <a:cubicBezTo>
                      <a:pt x="58184" y="270836"/>
                      <a:pt x="58862" y="246311"/>
                      <a:pt x="49362" y="226831"/>
                    </a:cubicBezTo>
                    <a:cubicBezTo>
                      <a:pt x="39302" y="207295"/>
                      <a:pt x="21382" y="192986"/>
                      <a:pt x="109" y="187504"/>
                    </a:cubicBezTo>
                    <a:cubicBezTo>
                      <a:pt x="14218" y="183698"/>
                      <a:pt x="23963" y="169466"/>
                      <a:pt x="25232" y="154921"/>
                    </a:cubicBezTo>
                    <a:cubicBezTo>
                      <a:pt x="26507" y="140326"/>
                      <a:pt x="20417" y="125874"/>
                      <a:pt x="11406" y="114353"/>
                    </a:cubicBezTo>
                    <a:cubicBezTo>
                      <a:pt x="17981" y="119214"/>
                      <a:pt x="26481" y="120642"/>
                      <a:pt x="34282" y="118196"/>
                    </a:cubicBezTo>
                    <a:cubicBezTo>
                      <a:pt x="41987" y="115650"/>
                      <a:pt x="48656" y="110667"/>
                      <a:pt x="53283" y="103999"/>
                    </a:cubicBezTo>
                    <a:cubicBezTo>
                      <a:pt x="57297" y="98841"/>
                      <a:pt x="59666" y="92594"/>
                      <a:pt x="60082" y="86070"/>
                    </a:cubicBezTo>
                    <a:cubicBezTo>
                      <a:pt x="60383" y="79461"/>
                      <a:pt x="57344" y="73143"/>
                      <a:pt x="51993" y="69254"/>
                    </a:cubicBezTo>
                    <a:cubicBezTo>
                      <a:pt x="58905" y="71798"/>
                      <a:pt x="65388" y="64888"/>
                      <a:pt x="69582" y="58826"/>
                    </a:cubicBezTo>
                    <a:cubicBezTo>
                      <a:pt x="79247" y="44659"/>
                      <a:pt x="89404" y="28826"/>
                      <a:pt x="87479" y="11790"/>
                    </a:cubicBezTo>
                    <a:cubicBezTo>
                      <a:pt x="87010" y="7855"/>
                      <a:pt x="86037" y="3996"/>
                      <a:pt x="84581" y="310"/>
                    </a:cubicBezTo>
                    <a:cubicBezTo>
                      <a:pt x="86996" y="1148"/>
                      <a:pt x="89320" y="2228"/>
                      <a:pt x="91517" y="3534"/>
                    </a:cubicBezTo>
                    <a:cubicBezTo>
                      <a:pt x="105545" y="12139"/>
                      <a:pt x="113808" y="27676"/>
                      <a:pt x="113101" y="44123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27" name="Google Shape;3427;p46"/>
              <p:cNvGrpSpPr/>
              <p:nvPr/>
            </p:nvGrpSpPr>
            <p:grpSpPr>
              <a:xfrm rot="-1460242">
                <a:off x="7434507" y="1700918"/>
                <a:ext cx="759840" cy="695321"/>
                <a:chOff x="8888342" y="2449065"/>
                <a:chExt cx="273697" cy="250457"/>
              </a:xfrm>
            </p:grpSpPr>
            <p:sp>
              <p:nvSpPr>
                <p:cNvPr id="3428" name="Google Shape;3428;p46"/>
                <p:cNvSpPr/>
                <p:nvPr/>
              </p:nvSpPr>
              <p:spPr>
                <a:xfrm>
                  <a:off x="8964059" y="2662028"/>
                  <a:ext cx="20525" cy="1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5" h="19390" extrusionOk="0">
                      <a:moveTo>
                        <a:pt x="19000" y="16294"/>
                      </a:moveTo>
                      <a:cubicBezTo>
                        <a:pt x="10810" y="16659"/>
                        <a:pt x="3875" y="10314"/>
                        <a:pt x="3510" y="2122"/>
                      </a:cubicBezTo>
                      <a:cubicBezTo>
                        <a:pt x="3509" y="2088"/>
                        <a:pt x="3507" y="2054"/>
                        <a:pt x="3506" y="2021"/>
                      </a:cubicBezTo>
                      <a:cubicBezTo>
                        <a:pt x="3513" y="-163"/>
                        <a:pt x="115" y="-308"/>
                        <a:pt x="109" y="1889"/>
                      </a:cubicBezTo>
                      <a:cubicBezTo>
                        <a:pt x="354" y="11969"/>
                        <a:pt x="8722" y="19941"/>
                        <a:pt x="18798" y="19695"/>
                      </a:cubicBezTo>
                      <a:cubicBezTo>
                        <a:pt x="18821" y="19695"/>
                        <a:pt x="18845" y="19694"/>
                        <a:pt x="18869" y="19694"/>
                      </a:cubicBezTo>
                      <a:cubicBezTo>
                        <a:pt x="19797" y="19700"/>
                        <a:pt x="20569" y="18984"/>
                        <a:pt x="20634" y="18059"/>
                      </a:cubicBezTo>
                      <a:cubicBezTo>
                        <a:pt x="20663" y="17122"/>
                        <a:pt x="19935" y="16336"/>
                        <a:pt x="19000" y="16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9" name="Google Shape;3429;p46"/>
                <p:cNvSpPr/>
                <p:nvPr/>
              </p:nvSpPr>
              <p:spPr>
                <a:xfrm>
                  <a:off x="8930669" y="2645607"/>
                  <a:ext cx="18188" cy="1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438" extrusionOk="0">
                      <a:moveTo>
                        <a:pt x="16662" y="15344"/>
                      </a:moveTo>
                      <a:cubicBezTo>
                        <a:pt x="9713" y="15652"/>
                        <a:pt x="3829" y="10266"/>
                        <a:pt x="3521" y="3314"/>
                      </a:cubicBezTo>
                      <a:cubicBezTo>
                        <a:pt x="3502" y="2879"/>
                        <a:pt x="3505" y="2444"/>
                        <a:pt x="3531" y="2010"/>
                      </a:cubicBezTo>
                      <a:cubicBezTo>
                        <a:pt x="3742" y="-169"/>
                        <a:pt x="344" y="-297"/>
                        <a:pt x="133" y="1880"/>
                      </a:cubicBezTo>
                      <a:cubicBezTo>
                        <a:pt x="-349" y="10701"/>
                        <a:pt x="6408" y="18243"/>
                        <a:pt x="15226" y="18725"/>
                      </a:cubicBezTo>
                      <a:cubicBezTo>
                        <a:pt x="15661" y="18749"/>
                        <a:pt x="16097" y="18755"/>
                        <a:pt x="16532" y="18743"/>
                      </a:cubicBezTo>
                      <a:cubicBezTo>
                        <a:pt x="17459" y="18751"/>
                        <a:pt x="18233" y="18035"/>
                        <a:pt x="18297" y="17109"/>
                      </a:cubicBezTo>
                      <a:cubicBezTo>
                        <a:pt x="18326" y="16173"/>
                        <a:pt x="17598" y="15386"/>
                        <a:pt x="16663" y="153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0" name="Google Shape;3430;p46"/>
                <p:cNvSpPr/>
                <p:nvPr/>
              </p:nvSpPr>
              <p:spPr>
                <a:xfrm>
                  <a:off x="8925391" y="2677015"/>
                  <a:ext cx="18188" cy="1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438" extrusionOk="0">
                      <a:moveTo>
                        <a:pt x="16663" y="15343"/>
                      </a:moveTo>
                      <a:cubicBezTo>
                        <a:pt x="9714" y="15652"/>
                        <a:pt x="3831" y="10267"/>
                        <a:pt x="3522" y="3315"/>
                      </a:cubicBezTo>
                      <a:cubicBezTo>
                        <a:pt x="3503" y="2880"/>
                        <a:pt x="3506" y="2445"/>
                        <a:pt x="3532" y="2010"/>
                      </a:cubicBezTo>
                      <a:cubicBezTo>
                        <a:pt x="3743" y="-169"/>
                        <a:pt x="345" y="-297"/>
                        <a:pt x="133" y="1880"/>
                      </a:cubicBezTo>
                      <a:cubicBezTo>
                        <a:pt x="-349" y="10701"/>
                        <a:pt x="6409" y="18243"/>
                        <a:pt x="15227" y="18725"/>
                      </a:cubicBezTo>
                      <a:cubicBezTo>
                        <a:pt x="15662" y="18749"/>
                        <a:pt x="16097" y="18755"/>
                        <a:pt x="16532" y="18743"/>
                      </a:cubicBezTo>
                      <a:cubicBezTo>
                        <a:pt x="17459" y="18751"/>
                        <a:pt x="18233" y="18035"/>
                        <a:pt x="18297" y="17109"/>
                      </a:cubicBezTo>
                      <a:cubicBezTo>
                        <a:pt x="18326" y="16172"/>
                        <a:pt x="17598" y="15386"/>
                        <a:pt x="16663" y="153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1" name="Google Shape;3431;p46"/>
                <p:cNvSpPr/>
                <p:nvPr/>
              </p:nvSpPr>
              <p:spPr>
                <a:xfrm>
                  <a:off x="8888342" y="2562010"/>
                  <a:ext cx="12183" cy="20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3" h="20769" extrusionOk="0">
                      <a:moveTo>
                        <a:pt x="10657" y="310"/>
                      </a:moveTo>
                      <a:cubicBezTo>
                        <a:pt x="6671" y="388"/>
                        <a:pt x="3041" y="2628"/>
                        <a:pt x="1184" y="6158"/>
                      </a:cubicBezTo>
                      <a:cubicBezTo>
                        <a:pt x="-1399" y="11493"/>
                        <a:pt x="831" y="17911"/>
                        <a:pt x="6163" y="20495"/>
                      </a:cubicBezTo>
                      <a:cubicBezTo>
                        <a:pt x="6582" y="20698"/>
                        <a:pt x="7014" y="20874"/>
                        <a:pt x="7456" y="21021"/>
                      </a:cubicBezTo>
                      <a:cubicBezTo>
                        <a:pt x="8364" y="21266"/>
                        <a:pt x="9297" y="20729"/>
                        <a:pt x="9542" y="19821"/>
                      </a:cubicBezTo>
                      <a:cubicBezTo>
                        <a:pt x="9775" y="18958"/>
                        <a:pt x="9300" y="18061"/>
                        <a:pt x="8456" y="17769"/>
                      </a:cubicBezTo>
                      <a:cubicBezTo>
                        <a:pt x="8227" y="17694"/>
                        <a:pt x="8004" y="17611"/>
                        <a:pt x="7780" y="17524"/>
                      </a:cubicBezTo>
                      <a:lnTo>
                        <a:pt x="7680" y="17481"/>
                      </a:lnTo>
                      <a:cubicBezTo>
                        <a:pt x="7581" y="17432"/>
                        <a:pt x="7484" y="17381"/>
                        <a:pt x="7388" y="17328"/>
                      </a:cubicBezTo>
                      <a:cubicBezTo>
                        <a:pt x="6971" y="17096"/>
                        <a:pt x="6573" y="16832"/>
                        <a:pt x="6197" y="16538"/>
                      </a:cubicBezTo>
                      <a:lnTo>
                        <a:pt x="6131" y="16486"/>
                      </a:lnTo>
                      <a:cubicBezTo>
                        <a:pt x="6042" y="16407"/>
                        <a:pt x="5955" y="16327"/>
                        <a:pt x="5869" y="16244"/>
                      </a:cubicBezTo>
                      <a:cubicBezTo>
                        <a:pt x="5697" y="16078"/>
                        <a:pt x="5531" y="15905"/>
                        <a:pt x="5371" y="15727"/>
                      </a:cubicBezTo>
                      <a:cubicBezTo>
                        <a:pt x="5212" y="15548"/>
                        <a:pt x="5059" y="15363"/>
                        <a:pt x="4914" y="15172"/>
                      </a:cubicBezTo>
                      <a:cubicBezTo>
                        <a:pt x="4841" y="15077"/>
                        <a:pt x="4770" y="14981"/>
                        <a:pt x="4701" y="14883"/>
                      </a:cubicBezTo>
                      <a:cubicBezTo>
                        <a:pt x="4783" y="14997"/>
                        <a:pt x="4767" y="14968"/>
                        <a:pt x="4652" y="14796"/>
                      </a:cubicBezTo>
                      <a:cubicBezTo>
                        <a:pt x="4180" y="14060"/>
                        <a:pt x="3832" y="13251"/>
                        <a:pt x="3619" y="12403"/>
                      </a:cubicBezTo>
                      <a:cubicBezTo>
                        <a:pt x="3394" y="11559"/>
                        <a:pt x="3348" y="10677"/>
                        <a:pt x="3484" y="9813"/>
                      </a:cubicBezTo>
                      <a:cubicBezTo>
                        <a:pt x="3512" y="9610"/>
                        <a:pt x="3517" y="9576"/>
                        <a:pt x="3498" y="9710"/>
                      </a:cubicBezTo>
                      <a:cubicBezTo>
                        <a:pt x="3521" y="9590"/>
                        <a:pt x="3547" y="9472"/>
                        <a:pt x="3577" y="9354"/>
                      </a:cubicBezTo>
                      <a:cubicBezTo>
                        <a:pt x="3635" y="9119"/>
                        <a:pt x="3703" y="8886"/>
                        <a:pt x="3783" y="8657"/>
                      </a:cubicBezTo>
                      <a:cubicBezTo>
                        <a:pt x="3860" y="8428"/>
                        <a:pt x="3948" y="8203"/>
                        <a:pt x="4048" y="7982"/>
                      </a:cubicBezTo>
                      <a:cubicBezTo>
                        <a:pt x="3942" y="8211"/>
                        <a:pt x="4235" y="7642"/>
                        <a:pt x="4266" y="7586"/>
                      </a:cubicBezTo>
                      <a:cubicBezTo>
                        <a:pt x="4508" y="7165"/>
                        <a:pt x="4783" y="6764"/>
                        <a:pt x="5089" y="6387"/>
                      </a:cubicBezTo>
                      <a:cubicBezTo>
                        <a:pt x="4932" y="6578"/>
                        <a:pt x="5354" y="6102"/>
                        <a:pt x="5400" y="6055"/>
                      </a:cubicBezTo>
                      <a:cubicBezTo>
                        <a:pt x="5570" y="5881"/>
                        <a:pt x="5748" y="5713"/>
                        <a:pt x="5930" y="5553"/>
                      </a:cubicBezTo>
                      <a:cubicBezTo>
                        <a:pt x="6593" y="4962"/>
                        <a:pt x="7356" y="4493"/>
                        <a:pt x="8184" y="4171"/>
                      </a:cubicBezTo>
                      <a:cubicBezTo>
                        <a:pt x="8376" y="4098"/>
                        <a:pt x="8410" y="4083"/>
                        <a:pt x="8285" y="4126"/>
                      </a:cubicBezTo>
                      <a:cubicBezTo>
                        <a:pt x="8399" y="4087"/>
                        <a:pt x="8514" y="4051"/>
                        <a:pt x="8631" y="4016"/>
                      </a:cubicBezTo>
                      <a:cubicBezTo>
                        <a:pt x="8862" y="3947"/>
                        <a:pt x="9097" y="3888"/>
                        <a:pt x="9334" y="3839"/>
                      </a:cubicBezTo>
                      <a:cubicBezTo>
                        <a:pt x="9724" y="3745"/>
                        <a:pt x="10125" y="3702"/>
                        <a:pt x="10527" y="3710"/>
                      </a:cubicBezTo>
                      <a:cubicBezTo>
                        <a:pt x="11457" y="3725"/>
                        <a:pt x="12235" y="3005"/>
                        <a:pt x="12292" y="2076"/>
                      </a:cubicBezTo>
                      <a:cubicBezTo>
                        <a:pt x="12318" y="1140"/>
                        <a:pt x="11592" y="356"/>
                        <a:pt x="10657" y="3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2" name="Google Shape;3432;p46"/>
                <p:cNvSpPr/>
                <p:nvPr/>
              </p:nvSpPr>
              <p:spPr>
                <a:xfrm>
                  <a:off x="8951675" y="2560270"/>
                  <a:ext cx="12228" cy="4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8" h="4107" extrusionOk="0">
                      <a:moveTo>
                        <a:pt x="11135" y="1091"/>
                      </a:moveTo>
                      <a:cubicBezTo>
                        <a:pt x="7984" y="137"/>
                        <a:pt x="4635" y="56"/>
                        <a:pt x="1441" y="855"/>
                      </a:cubicBezTo>
                      <a:cubicBezTo>
                        <a:pt x="525" y="1058"/>
                        <a:pt x="-54" y="1966"/>
                        <a:pt x="149" y="2884"/>
                      </a:cubicBezTo>
                      <a:cubicBezTo>
                        <a:pt x="352" y="3801"/>
                        <a:pt x="1260" y="4379"/>
                        <a:pt x="2177" y="4176"/>
                      </a:cubicBezTo>
                      <a:cubicBezTo>
                        <a:pt x="2881" y="3997"/>
                        <a:pt x="3596" y="3863"/>
                        <a:pt x="4318" y="3778"/>
                      </a:cubicBezTo>
                      <a:lnTo>
                        <a:pt x="4538" y="3754"/>
                      </a:lnTo>
                      <a:cubicBezTo>
                        <a:pt x="4718" y="3742"/>
                        <a:pt x="4899" y="3730"/>
                        <a:pt x="5080" y="3721"/>
                      </a:cubicBezTo>
                      <a:cubicBezTo>
                        <a:pt x="5443" y="3706"/>
                        <a:pt x="5807" y="3702"/>
                        <a:pt x="6170" y="3710"/>
                      </a:cubicBezTo>
                      <a:cubicBezTo>
                        <a:pt x="6879" y="3726"/>
                        <a:pt x="7586" y="3788"/>
                        <a:pt x="8287" y="3896"/>
                      </a:cubicBezTo>
                      <a:cubicBezTo>
                        <a:pt x="8538" y="3934"/>
                        <a:pt x="8386" y="3923"/>
                        <a:pt x="8229" y="3884"/>
                      </a:cubicBezTo>
                      <a:cubicBezTo>
                        <a:pt x="8316" y="3905"/>
                        <a:pt x="8408" y="3916"/>
                        <a:pt x="8496" y="3933"/>
                      </a:cubicBezTo>
                      <a:cubicBezTo>
                        <a:pt x="8675" y="3968"/>
                        <a:pt x="8853" y="4006"/>
                        <a:pt x="9030" y="4046"/>
                      </a:cubicBezTo>
                      <a:cubicBezTo>
                        <a:pt x="9402" y="4132"/>
                        <a:pt x="9770" y="4231"/>
                        <a:pt x="10136" y="4343"/>
                      </a:cubicBezTo>
                      <a:cubicBezTo>
                        <a:pt x="11034" y="4619"/>
                        <a:pt x="11985" y="4115"/>
                        <a:pt x="12261" y="3217"/>
                      </a:cubicBezTo>
                      <a:cubicBezTo>
                        <a:pt x="12537" y="2319"/>
                        <a:pt x="12033" y="1367"/>
                        <a:pt x="11135" y="109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3" name="Google Shape;3433;p46"/>
                <p:cNvSpPr/>
                <p:nvPr/>
              </p:nvSpPr>
              <p:spPr>
                <a:xfrm>
                  <a:off x="9092129" y="2568431"/>
                  <a:ext cx="31568" cy="12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12578" extrusionOk="0">
                      <a:moveTo>
                        <a:pt x="30532" y="9577"/>
                      </a:moveTo>
                      <a:cubicBezTo>
                        <a:pt x="21106" y="6508"/>
                        <a:pt x="11680" y="3439"/>
                        <a:pt x="2254" y="370"/>
                      </a:cubicBezTo>
                      <a:cubicBezTo>
                        <a:pt x="1347" y="124"/>
                        <a:pt x="413" y="661"/>
                        <a:pt x="168" y="1569"/>
                      </a:cubicBezTo>
                      <a:cubicBezTo>
                        <a:pt x="-65" y="2432"/>
                        <a:pt x="409" y="3329"/>
                        <a:pt x="1254" y="3621"/>
                      </a:cubicBezTo>
                      <a:cubicBezTo>
                        <a:pt x="10680" y="6691"/>
                        <a:pt x="20106" y="9760"/>
                        <a:pt x="29532" y="12830"/>
                      </a:cubicBezTo>
                      <a:cubicBezTo>
                        <a:pt x="30440" y="13074"/>
                        <a:pt x="31373" y="12537"/>
                        <a:pt x="31618" y="11629"/>
                      </a:cubicBezTo>
                      <a:cubicBezTo>
                        <a:pt x="31851" y="10766"/>
                        <a:pt x="31376" y="9870"/>
                        <a:pt x="30532" y="95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4" name="Google Shape;3434;p46"/>
                <p:cNvSpPr/>
                <p:nvPr/>
              </p:nvSpPr>
              <p:spPr>
                <a:xfrm>
                  <a:off x="9111756" y="2586092"/>
                  <a:ext cx="19386" cy="8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6" h="8554" extrusionOk="0">
                      <a:moveTo>
                        <a:pt x="17860" y="5464"/>
                      </a:moveTo>
                      <a:cubicBezTo>
                        <a:pt x="12525" y="4931"/>
                        <a:pt x="7366" y="3258"/>
                        <a:pt x="2734" y="557"/>
                      </a:cubicBezTo>
                      <a:cubicBezTo>
                        <a:pt x="848" y="-542"/>
                        <a:pt x="-989" y="2320"/>
                        <a:pt x="906" y="3426"/>
                      </a:cubicBezTo>
                      <a:cubicBezTo>
                        <a:pt x="6058" y="6427"/>
                        <a:pt x="11796" y="8281"/>
                        <a:pt x="17729" y="8864"/>
                      </a:cubicBezTo>
                      <a:cubicBezTo>
                        <a:pt x="18668" y="8900"/>
                        <a:pt x="19457" y="8168"/>
                        <a:pt x="19494" y="7229"/>
                      </a:cubicBezTo>
                      <a:cubicBezTo>
                        <a:pt x="19530" y="6290"/>
                        <a:pt x="18798" y="5500"/>
                        <a:pt x="17860" y="54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5" name="Google Shape;3435;p46"/>
                <p:cNvSpPr/>
                <p:nvPr/>
              </p:nvSpPr>
              <p:spPr>
                <a:xfrm>
                  <a:off x="8932981" y="2503131"/>
                  <a:ext cx="16944" cy="3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44" h="30939" extrusionOk="0">
                      <a:moveTo>
                        <a:pt x="15019" y="336"/>
                      </a:moveTo>
                      <a:cubicBezTo>
                        <a:pt x="5398" y="1842"/>
                        <a:pt x="-1181" y="10864"/>
                        <a:pt x="323" y="20489"/>
                      </a:cubicBezTo>
                      <a:cubicBezTo>
                        <a:pt x="941" y="24443"/>
                        <a:pt x="2884" y="28069"/>
                        <a:pt x="5834" y="30772"/>
                      </a:cubicBezTo>
                      <a:cubicBezTo>
                        <a:pt x="7434" y="32245"/>
                        <a:pt x="9969" y="29975"/>
                        <a:pt x="8359" y="28493"/>
                      </a:cubicBezTo>
                      <a:cubicBezTo>
                        <a:pt x="2442" y="23296"/>
                        <a:pt x="1857" y="14286"/>
                        <a:pt x="7051" y="8367"/>
                      </a:cubicBezTo>
                      <a:cubicBezTo>
                        <a:pt x="9297" y="5808"/>
                        <a:pt x="12384" y="4137"/>
                        <a:pt x="15755" y="3657"/>
                      </a:cubicBezTo>
                      <a:cubicBezTo>
                        <a:pt x="17919" y="3304"/>
                        <a:pt x="17174" y="-15"/>
                        <a:pt x="15019" y="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6" name="Google Shape;3436;p46"/>
                <p:cNvSpPr/>
                <p:nvPr/>
              </p:nvSpPr>
              <p:spPr>
                <a:xfrm>
                  <a:off x="8915610" y="2449065"/>
                  <a:ext cx="16944" cy="3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44" h="30939" extrusionOk="0">
                      <a:moveTo>
                        <a:pt x="15019" y="336"/>
                      </a:moveTo>
                      <a:cubicBezTo>
                        <a:pt x="5397" y="1842"/>
                        <a:pt x="-1182" y="10865"/>
                        <a:pt x="323" y="20490"/>
                      </a:cubicBezTo>
                      <a:cubicBezTo>
                        <a:pt x="941" y="24444"/>
                        <a:pt x="2885" y="28069"/>
                        <a:pt x="5835" y="30772"/>
                      </a:cubicBezTo>
                      <a:cubicBezTo>
                        <a:pt x="7434" y="32245"/>
                        <a:pt x="9968" y="29975"/>
                        <a:pt x="8359" y="28493"/>
                      </a:cubicBezTo>
                      <a:cubicBezTo>
                        <a:pt x="2442" y="23297"/>
                        <a:pt x="1857" y="14286"/>
                        <a:pt x="7052" y="8367"/>
                      </a:cubicBezTo>
                      <a:cubicBezTo>
                        <a:pt x="9297" y="5808"/>
                        <a:pt x="12385" y="4137"/>
                        <a:pt x="15755" y="3657"/>
                      </a:cubicBezTo>
                      <a:cubicBezTo>
                        <a:pt x="17919" y="3305"/>
                        <a:pt x="17174" y="-15"/>
                        <a:pt x="15019" y="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7" name="Google Shape;3437;p46"/>
                <p:cNvSpPr/>
                <p:nvPr/>
              </p:nvSpPr>
              <p:spPr>
                <a:xfrm>
                  <a:off x="8963271" y="2506891"/>
                  <a:ext cx="14174" cy="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4" h="14300" extrusionOk="0">
                      <a:moveTo>
                        <a:pt x="13085" y="433"/>
                      </a:moveTo>
                      <a:cubicBezTo>
                        <a:pt x="6895" y="-479"/>
                        <a:pt x="1140" y="3802"/>
                        <a:pt x="229" y="9994"/>
                      </a:cubicBezTo>
                      <a:cubicBezTo>
                        <a:pt x="67" y="11102"/>
                        <a:pt x="68" y="12227"/>
                        <a:pt x="235" y="13333"/>
                      </a:cubicBezTo>
                      <a:cubicBezTo>
                        <a:pt x="470" y="14243"/>
                        <a:pt x="1397" y="14791"/>
                        <a:pt x="2306" y="14557"/>
                      </a:cubicBezTo>
                      <a:cubicBezTo>
                        <a:pt x="3172" y="14334"/>
                        <a:pt x="3718" y="13477"/>
                        <a:pt x="3555" y="12598"/>
                      </a:cubicBezTo>
                      <a:cubicBezTo>
                        <a:pt x="3330" y="11435"/>
                        <a:pt x="3431" y="10233"/>
                        <a:pt x="3846" y="9124"/>
                      </a:cubicBezTo>
                      <a:cubicBezTo>
                        <a:pt x="4272" y="8025"/>
                        <a:pt x="4904" y="7017"/>
                        <a:pt x="5709" y="6155"/>
                      </a:cubicBezTo>
                      <a:cubicBezTo>
                        <a:pt x="6579" y="5212"/>
                        <a:pt x="7661" y="4489"/>
                        <a:pt x="8866" y="4046"/>
                      </a:cubicBezTo>
                      <a:cubicBezTo>
                        <a:pt x="9108" y="3951"/>
                        <a:pt x="8889" y="4033"/>
                        <a:pt x="9036" y="3987"/>
                      </a:cubicBezTo>
                      <a:cubicBezTo>
                        <a:pt x="9203" y="3935"/>
                        <a:pt x="9371" y="3886"/>
                        <a:pt x="9542" y="3843"/>
                      </a:cubicBezTo>
                      <a:cubicBezTo>
                        <a:pt x="9854" y="3764"/>
                        <a:pt x="10169" y="3703"/>
                        <a:pt x="10487" y="3660"/>
                      </a:cubicBezTo>
                      <a:cubicBezTo>
                        <a:pt x="10751" y="3631"/>
                        <a:pt x="11016" y="3622"/>
                        <a:pt x="11281" y="3631"/>
                      </a:cubicBezTo>
                      <a:cubicBezTo>
                        <a:pt x="11458" y="3634"/>
                        <a:pt x="11635" y="3643"/>
                        <a:pt x="11812" y="3660"/>
                      </a:cubicBezTo>
                      <a:cubicBezTo>
                        <a:pt x="11859" y="3664"/>
                        <a:pt x="12335" y="3728"/>
                        <a:pt x="12085" y="3685"/>
                      </a:cubicBezTo>
                      <a:cubicBezTo>
                        <a:pt x="12979" y="3929"/>
                        <a:pt x="13910" y="3436"/>
                        <a:pt x="14210" y="2559"/>
                      </a:cubicBezTo>
                      <a:cubicBezTo>
                        <a:pt x="14481" y="1661"/>
                        <a:pt x="13979" y="714"/>
                        <a:pt x="13085" y="4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8" name="Google Shape;3438;p46"/>
                <p:cNvSpPr/>
                <p:nvPr/>
              </p:nvSpPr>
              <p:spPr>
                <a:xfrm>
                  <a:off x="8962682" y="2587862"/>
                  <a:ext cx="8764" cy="18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18395" extrusionOk="0">
                      <a:moveTo>
                        <a:pt x="6719" y="374"/>
                      </a:moveTo>
                      <a:cubicBezTo>
                        <a:pt x="1032" y="2981"/>
                        <a:pt x="-1465" y="9707"/>
                        <a:pt x="1141" y="15396"/>
                      </a:cubicBezTo>
                      <a:cubicBezTo>
                        <a:pt x="1607" y="16414"/>
                        <a:pt x="2222" y="17357"/>
                        <a:pt x="2965" y="18195"/>
                      </a:cubicBezTo>
                      <a:cubicBezTo>
                        <a:pt x="4489" y="19771"/>
                        <a:pt x="6870" y="17343"/>
                        <a:pt x="5347" y="15769"/>
                      </a:cubicBezTo>
                      <a:cubicBezTo>
                        <a:pt x="4527" y="14916"/>
                        <a:pt x="3957" y="13853"/>
                        <a:pt x="3701" y="12697"/>
                      </a:cubicBezTo>
                      <a:cubicBezTo>
                        <a:pt x="3460" y="11543"/>
                        <a:pt x="3442" y="10353"/>
                        <a:pt x="3647" y="9192"/>
                      </a:cubicBezTo>
                      <a:cubicBezTo>
                        <a:pt x="3863" y="7926"/>
                        <a:pt x="4378" y="6730"/>
                        <a:pt x="5146" y="5703"/>
                      </a:cubicBezTo>
                      <a:cubicBezTo>
                        <a:pt x="5298" y="5490"/>
                        <a:pt x="5160" y="5679"/>
                        <a:pt x="5258" y="5561"/>
                      </a:cubicBezTo>
                      <a:cubicBezTo>
                        <a:pt x="5370" y="5425"/>
                        <a:pt x="5484" y="5293"/>
                        <a:pt x="5603" y="5164"/>
                      </a:cubicBezTo>
                      <a:cubicBezTo>
                        <a:pt x="5822" y="4928"/>
                        <a:pt x="6053" y="4705"/>
                        <a:pt x="6297" y="4496"/>
                      </a:cubicBezTo>
                      <a:cubicBezTo>
                        <a:pt x="6502" y="4328"/>
                        <a:pt x="6719" y="4175"/>
                        <a:pt x="6946" y="4038"/>
                      </a:cubicBezTo>
                      <a:cubicBezTo>
                        <a:pt x="7097" y="3945"/>
                        <a:pt x="7250" y="3856"/>
                        <a:pt x="7408" y="3774"/>
                      </a:cubicBezTo>
                      <a:cubicBezTo>
                        <a:pt x="7450" y="3752"/>
                        <a:pt x="7884" y="3546"/>
                        <a:pt x="7651" y="3645"/>
                      </a:cubicBezTo>
                      <a:cubicBezTo>
                        <a:pt x="8534" y="3363"/>
                        <a:pt x="9046" y="2443"/>
                        <a:pt x="8820" y="1543"/>
                      </a:cubicBezTo>
                      <a:cubicBezTo>
                        <a:pt x="8558" y="643"/>
                        <a:pt x="7621" y="122"/>
                        <a:pt x="6719" y="3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9" name="Google Shape;3439;p46"/>
                <p:cNvSpPr/>
                <p:nvPr/>
              </p:nvSpPr>
              <p:spPr>
                <a:xfrm>
                  <a:off x="8963971" y="2624078"/>
                  <a:ext cx="12896" cy="15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6" h="15557" extrusionOk="0">
                      <a:moveTo>
                        <a:pt x="590" y="1278"/>
                      </a:moveTo>
                      <a:cubicBezTo>
                        <a:pt x="-1209" y="7272"/>
                        <a:pt x="2190" y="13590"/>
                        <a:pt x="8182" y="15390"/>
                      </a:cubicBezTo>
                      <a:cubicBezTo>
                        <a:pt x="9253" y="15712"/>
                        <a:pt x="10366" y="15873"/>
                        <a:pt x="11486" y="15868"/>
                      </a:cubicBezTo>
                      <a:cubicBezTo>
                        <a:pt x="12420" y="15768"/>
                        <a:pt x="13096" y="14929"/>
                        <a:pt x="12996" y="13995"/>
                      </a:cubicBezTo>
                      <a:cubicBezTo>
                        <a:pt x="12901" y="13105"/>
                        <a:pt x="12133" y="12442"/>
                        <a:pt x="11239" y="12476"/>
                      </a:cubicBezTo>
                      <a:cubicBezTo>
                        <a:pt x="10057" y="12529"/>
                        <a:pt x="8882" y="12255"/>
                        <a:pt x="7846" y="11684"/>
                      </a:cubicBezTo>
                      <a:cubicBezTo>
                        <a:pt x="6821" y="11103"/>
                        <a:pt x="5915" y="10331"/>
                        <a:pt x="5180" y="9409"/>
                      </a:cubicBezTo>
                      <a:cubicBezTo>
                        <a:pt x="4373" y="8411"/>
                        <a:pt x="3816" y="7235"/>
                        <a:pt x="3552" y="5979"/>
                      </a:cubicBezTo>
                      <a:cubicBezTo>
                        <a:pt x="3492" y="5724"/>
                        <a:pt x="3542" y="5953"/>
                        <a:pt x="3518" y="5802"/>
                      </a:cubicBezTo>
                      <a:cubicBezTo>
                        <a:pt x="3491" y="5628"/>
                        <a:pt x="3467" y="5454"/>
                        <a:pt x="3449" y="5280"/>
                      </a:cubicBezTo>
                      <a:cubicBezTo>
                        <a:pt x="3416" y="4960"/>
                        <a:pt x="3401" y="4639"/>
                        <a:pt x="3405" y="4317"/>
                      </a:cubicBezTo>
                      <a:cubicBezTo>
                        <a:pt x="3415" y="4052"/>
                        <a:pt x="3444" y="3788"/>
                        <a:pt x="3492" y="3527"/>
                      </a:cubicBezTo>
                      <a:cubicBezTo>
                        <a:pt x="3521" y="3353"/>
                        <a:pt x="3555" y="3179"/>
                        <a:pt x="3597" y="3007"/>
                      </a:cubicBezTo>
                      <a:cubicBezTo>
                        <a:pt x="3609" y="2959"/>
                        <a:pt x="3740" y="2498"/>
                        <a:pt x="3661" y="2739"/>
                      </a:cubicBezTo>
                      <a:cubicBezTo>
                        <a:pt x="4033" y="1889"/>
                        <a:pt x="3679" y="897"/>
                        <a:pt x="2856" y="472"/>
                      </a:cubicBezTo>
                      <a:cubicBezTo>
                        <a:pt x="2007" y="75"/>
                        <a:pt x="997" y="434"/>
                        <a:pt x="590" y="12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0" name="Google Shape;3440;p46"/>
                <p:cNvSpPr/>
                <p:nvPr/>
              </p:nvSpPr>
              <p:spPr>
                <a:xfrm>
                  <a:off x="8944478" y="2454780"/>
                  <a:ext cx="21813" cy="23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3" h="23628" extrusionOk="0">
                      <a:moveTo>
                        <a:pt x="20803" y="1335"/>
                      </a:moveTo>
                      <a:cubicBezTo>
                        <a:pt x="12962" y="-1691"/>
                        <a:pt x="4153" y="2214"/>
                        <a:pt x="1129" y="10057"/>
                      </a:cubicBezTo>
                      <a:cubicBezTo>
                        <a:pt x="-515" y="14320"/>
                        <a:pt x="-159" y="19095"/>
                        <a:pt x="2100" y="23066"/>
                      </a:cubicBezTo>
                      <a:cubicBezTo>
                        <a:pt x="3168" y="24977"/>
                        <a:pt x="6194" y="23425"/>
                        <a:pt x="5125" y="21512"/>
                      </a:cubicBezTo>
                      <a:cubicBezTo>
                        <a:pt x="1813" y="15889"/>
                        <a:pt x="3684" y="8645"/>
                        <a:pt x="9305" y="5331"/>
                      </a:cubicBezTo>
                      <a:cubicBezTo>
                        <a:pt x="12494" y="3452"/>
                        <a:pt x="16379" y="3176"/>
                        <a:pt x="19801" y="4586"/>
                      </a:cubicBezTo>
                      <a:cubicBezTo>
                        <a:pt x="21846" y="5364"/>
                        <a:pt x="22843" y="2112"/>
                        <a:pt x="20803" y="13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1" name="Google Shape;3441;p46"/>
                <p:cNvSpPr/>
                <p:nvPr/>
              </p:nvSpPr>
              <p:spPr>
                <a:xfrm>
                  <a:off x="8983208" y="2463786"/>
                  <a:ext cx="19521" cy="1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1" h="11882" extrusionOk="0">
                      <a:moveTo>
                        <a:pt x="18905" y="2189"/>
                      </a:moveTo>
                      <a:cubicBezTo>
                        <a:pt x="13067" y="-1442"/>
                        <a:pt x="5393" y="350"/>
                        <a:pt x="1764" y="6190"/>
                      </a:cubicBezTo>
                      <a:cubicBezTo>
                        <a:pt x="957" y="7488"/>
                        <a:pt x="397" y="8925"/>
                        <a:pt x="109" y="10427"/>
                      </a:cubicBezTo>
                      <a:cubicBezTo>
                        <a:pt x="80" y="11363"/>
                        <a:pt x="808" y="12150"/>
                        <a:pt x="1744" y="12193"/>
                      </a:cubicBezTo>
                      <a:cubicBezTo>
                        <a:pt x="2673" y="12206"/>
                        <a:pt x="3450" y="11486"/>
                        <a:pt x="3508" y="10557"/>
                      </a:cubicBezTo>
                      <a:cubicBezTo>
                        <a:pt x="3750" y="9244"/>
                        <a:pt x="4335" y="8017"/>
                        <a:pt x="5202" y="7002"/>
                      </a:cubicBezTo>
                      <a:cubicBezTo>
                        <a:pt x="6211" y="5848"/>
                        <a:pt x="7478" y="4951"/>
                        <a:pt x="8900" y="4382"/>
                      </a:cubicBezTo>
                      <a:cubicBezTo>
                        <a:pt x="11559" y="3170"/>
                        <a:pt x="14655" y="3426"/>
                        <a:pt x="17078" y="5057"/>
                      </a:cubicBezTo>
                      <a:cubicBezTo>
                        <a:pt x="18858" y="6333"/>
                        <a:pt x="20680" y="3461"/>
                        <a:pt x="18905" y="21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2" name="Google Shape;3442;p46"/>
                <p:cNvSpPr/>
                <p:nvPr/>
              </p:nvSpPr>
              <p:spPr>
                <a:xfrm>
                  <a:off x="9009522" y="2451774"/>
                  <a:ext cx="16639" cy="7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9" h="7802" extrusionOk="0">
                      <a:moveTo>
                        <a:pt x="1037" y="1742"/>
                      </a:moveTo>
                      <a:cubicBezTo>
                        <a:pt x="200" y="2168"/>
                        <a:pt x="-132" y="3192"/>
                        <a:pt x="295" y="4029"/>
                      </a:cubicBezTo>
                      <a:cubicBezTo>
                        <a:pt x="721" y="4866"/>
                        <a:pt x="1745" y="5199"/>
                        <a:pt x="2582" y="4772"/>
                      </a:cubicBezTo>
                      <a:cubicBezTo>
                        <a:pt x="2585" y="4770"/>
                        <a:pt x="2588" y="4769"/>
                        <a:pt x="2591" y="4767"/>
                      </a:cubicBezTo>
                      <a:cubicBezTo>
                        <a:pt x="2853" y="4614"/>
                        <a:pt x="3119" y="4470"/>
                        <a:pt x="3394" y="4343"/>
                      </a:cubicBezTo>
                      <a:cubicBezTo>
                        <a:pt x="3532" y="4279"/>
                        <a:pt x="3671" y="4223"/>
                        <a:pt x="3810" y="4164"/>
                      </a:cubicBezTo>
                      <a:cubicBezTo>
                        <a:pt x="3836" y="4153"/>
                        <a:pt x="3862" y="4141"/>
                        <a:pt x="3886" y="4127"/>
                      </a:cubicBezTo>
                      <a:lnTo>
                        <a:pt x="3967" y="4105"/>
                      </a:lnTo>
                      <a:cubicBezTo>
                        <a:pt x="4495" y="3942"/>
                        <a:pt x="5034" y="3819"/>
                        <a:pt x="5581" y="3738"/>
                      </a:cubicBezTo>
                      <a:cubicBezTo>
                        <a:pt x="5643" y="3729"/>
                        <a:pt x="5823" y="3711"/>
                        <a:pt x="5845" y="3707"/>
                      </a:cubicBezTo>
                      <a:cubicBezTo>
                        <a:pt x="5963" y="3699"/>
                        <a:pt x="6082" y="3692"/>
                        <a:pt x="6200" y="3688"/>
                      </a:cubicBezTo>
                      <a:cubicBezTo>
                        <a:pt x="6502" y="3679"/>
                        <a:pt x="6806" y="3683"/>
                        <a:pt x="7108" y="3700"/>
                      </a:cubicBezTo>
                      <a:cubicBezTo>
                        <a:pt x="7385" y="3715"/>
                        <a:pt x="7662" y="3742"/>
                        <a:pt x="7937" y="3780"/>
                      </a:cubicBezTo>
                      <a:cubicBezTo>
                        <a:pt x="8013" y="3790"/>
                        <a:pt x="8088" y="3801"/>
                        <a:pt x="8163" y="3813"/>
                      </a:cubicBezTo>
                      <a:cubicBezTo>
                        <a:pt x="8003" y="3786"/>
                        <a:pt x="7983" y="3783"/>
                        <a:pt x="8102" y="3806"/>
                      </a:cubicBezTo>
                      <a:cubicBezTo>
                        <a:pt x="8251" y="3836"/>
                        <a:pt x="8399" y="3867"/>
                        <a:pt x="8547" y="3902"/>
                      </a:cubicBezTo>
                      <a:cubicBezTo>
                        <a:pt x="9111" y="4043"/>
                        <a:pt x="9665" y="4225"/>
                        <a:pt x="10204" y="4445"/>
                      </a:cubicBezTo>
                      <a:lnTo>
                        <a:pt x="10282" y="4473"/>
                      </a:lnTo>
                      <a:lnTo>
                        <a:pt x="10340" y="4505"/>
                      </a:lnTo>
                      <a:cubicBezTo>
                        <a:pt x="10475" y="4573"/>
                        <a:pt x="10611" y="4641"/>
                        <a:pt x="10743" y="4713"/>
                      </a:cubicBezTo>
                      <a:cubicBezTo>
                        <a:pt x="10986" y="4847"/>
                        <a:pt x="11223" y="4990"/>
                        <a:pt x="11454" y="5143"/>
                      </a:cubicBezTo>
                      <a:cubicBezTo>
                        <a:pt x="11685" y="5296"/>
                        <a:pt x="11904" y="5463"/>
                        <a:pt x="12125" y="5628"/>
                      </a:cubicBezTo>
                      <a:lnTo>
                        <a:pt x="12185" y="5671"/>
                      </a:lnTo>
                      <a:cubicBezTo>
                        <a:pt x="12202" y="5689"/>
                        <a:pt x="12219" y="5707"/>
                        <a:pt x="12237" y="5724"/>
                      </a:cubicBezTo>
                      <a:cubicBezTo>
                        <a:pt x="12347" y="5827"/>
                        <a:pt x="12458" y="5928"/>
                        <a:pt x="12565" y="6035"/>
                      </a:cubicBezTo>
                      <a:cubicBezTo>
                        <a:pt x="12778" y="6247"/>
                        <a:pt x="12981" y="6471"/>
                        <a:pt x="13172" y="6704"/>
                      </a:cubicBezTo>
                      <a:cubicBezTo>
                        <a:pt x="13252" y="6802"/>
                        <a:pt x="13330" y="6902"/>
                        <a:pt x="13405" y="7002"/>
                      </a:cubicBezTo>
                      <a:lnTo>
                        <a:pt x="13472" y="7095"/>
                      </a:lnTo>
                      <a:lnTo>
                        <a:pt x="13542" y="7202"/>
                      </a:lnTo>
                      <a:cubicBezTo>
                        <a:pt x="13986" y="8020"/>
                        <a:pt x="14994" y="8344"/>
                        <a:pt x="15831" y="7938"/>
                      </a:cubicBezTo>
                      <a:cubicBezTo>
                        <a:pt x="16657" y="7501"/>
                        <a:pt x="16984" y="6485"/>
                        <a:pt x="16567" y="5648"/>
                      </a:cubicBezTo>
                      <a:cubicBezTo>
                        <a:pt x="13189" y="509"/>
                        <a:pt x="6442" y="-1188"/>
                        <a:pt x="1037" y="17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3" name="Google Shape;3443;p46"/>
                <p:cNvSpPr/>
                <p:nvPr/>
              </p:nvSpPr>
              <p:spPr>
                <a:xfrm>
                  <a:off x="8915653" y="2519570"/>
                  <a:ext cx="8228" cy="26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8" h="26972" extrusionOk="0">
                      <a:moveTo>
                        <a:pt x="5519" y="744"/>
                      </a:moveTo>
                      <a:cubicBezTo>
                        <a:pt x="-593" y="7933"/>
                        <a:pt x="-1625" y="18153"/>
                        <a:pt x="2927" y="26419"/>
                      </a:cubicBezTo>
                      <a:cubicBezTo>
                        <a:pt x="4015" y="28316"/>
                        <a:pt x="7043" y="26766"/>
                        <a:pt x="5951" y="24865"/>
                      </a:cubicBezTo>
                      <a:cubicBezTo>
                        <a:pt x="2078" y="17969"/>
                        <a:pt x="2810" y="9406"/>
                        <a:pt x="7798" y="3269"/>
                      </a:cubicBezTo>
                      <a:cubicBezTo>
                        <a:pt x="8466" y="2626"/>
                        <a:pt x="8520" y="1574"/>
                        <a:pt x="7920" y="866"/>
                      </a:cubicBezTo>
                      <a:cubicBezTo>
                        <a:pt x="7288" y="176"/>
                        <a:pt x="6218" y="121"/>
                        <a:pt x="5519" y="7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4" name="Google Shape;3444;p46"/>
                <p:cNvSpPr/>
                <p:nvPr/>
              </p:nvSpPr>
              <p:spPr>
                <a:xfrm>
                  <a:off x="9149959" y="2587096"/>
                  <a:ext cx="12080" cy="4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0" h="4969" extrusionOk="0">
                      <a:moveTo>
                        <a:pt x="10987" y="1964"/>
                      </a:moveTo>
                      <a:cubicBezTo>
                        <a:pt x="8094" y="1435"/>
                        <a:pt x="5200" y="905"/>
                        <a:pt x="2306" y="375"/>
                      </a:cubicBezTo>
                      <a:cubicBezTo>
                        <a:pt x="1880" y="260"/>
                        <a:pt x="1428" y="300"/>
                        <a:pt x="1028" y="487"/>
                      </a:cubicBezTo>
                      <a:cubicBezTo>
                        <a:pt x="623" y="700"/>
                        <a:pt x="318" y="1064"/>
                        <a:pt x="180" y="1501"/>
                      </a:cubicBezTo>
                      <a:cubicBezTo>
                        <a:pt x="-86" y="2398"/>
                        <a:pt x="414" y="3343"/>
                        <a:pt x="1305" y="3626"/>
                      </a:cubicBezTo>
                      <a:cubicBezTo>
                        <a:pt x="4199" y="4156"/>
                        <a:pt x="7094" y="4686"/>
                        <a:pt x="9987" y="5216"/>
                      </a:cubicBezTo>
                      <a:cubicBezTo>
                        <a:pt x="10413" y="5330"/>
                        <a:pt x="10865" y="5290"/>
                        <a:pt x="11264" y="5103"/>
                      </a:cubicBezTo>
                      <a:cubicBezTo>
                        <a:pt x="12100" y="4674"/>
                        <a:pt x="12429" y="3649"/>
                        <a:pt x="12001" y="2814"/>
                      </a:cubicBezTo>
                      <a:cubicBezTo>
                        <a:pt x="11792" y="2405"/>
                        <a:pt x="11426" y="2099"/>
                        <a:pt x="10987" y="19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5" name="Google Shape;3445;p46"/>
                <p:cNvSpPr/>
                <p:nvPr/>
              </p:nvSpPr>
              <p:spPr>
                <a:xfrm>
                  <a:off x="9070197" y="2543138"/>
                  <a:ext cx="10165" cy="1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5" h="10244" extrusionOk="0">
                      <a:moveTo>
                        <a:pt x="3071" y="872"/>
                      </a:moveTo>
                      <a:cubicBezTo>
                        <a:pt x="2442" y="174"/>
                        <a:pt x="1367" y="119"/>
                        <a:pt x="670" y="749"/>
                      </a:cubicBezTo>
                      <a:cubicBezTo>
                        <a:pt x="-27" y="1378"/>
                        <a:pt x="-83" y="2454"/>
                        <a:pt x="547" y="3151"/>
                      </a:cubicBezTo>
                      <a:cubicBezTo>
                        <a:pt x="2803" y="5432"/>
                        <a:pt x="5058" y="7713"/>
                        <a:pt x="7312" y="9994"/>
                      </a:cubicBezTo>
                      <a:cubicBezTo>
                        <a:pt x="7942" y="10691"/>
                        <a:pt x="9017" y="10746"/>
                        <a:pt x="9714" y="10116"/>
                      </a:cubicBezTo>
                      <a:cubicBezTo>
                        <a:pt x="10411" y="9487"/>
                        <a:pt x="10465" y="8411"/>
                        <a:pt x="9836" y="7714"/>
                      </a:cubicBezTo>
                      <a:cubicBezTo>
                        <a:pt x="7582" y="5433"/>
                        <a:pt x="5326" y="3152"/>
                        <a:pt x="3071" y="8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6" name="Google Shape;3446;p46"/>
                <p:cNvSpPr/>
                <p:nvPr/>
              </p:nvSpPr>
              <p:spPr>
                <a:xfrm>
                  <a:off x="9074296" y="2581704"/>
                  <a:ext cx="10129" cy="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9" h="4112" extrusionOk="0">
                      <a:moveTo>
                        <a:pt x="8606" y="1022"/>
                      </a:moveTo>
                      <a:lnTo>
                        <a:pt x="1874" y="311"/>
                      </a:lnTo>
                      <a:cubicBezTo>
                        <a:pt x="1431" y="296"/>
                        <a:pt x="999" y="453"/>
                        <a:pt x="669" y="748"/>
                      </a:cubicBezTo>
                      <a:cubicBezTo>
                        <a:pt x="-28" y="1379"/>
                        <a:pt x="-82" y="2455"/>
                        <a:pt x="548" y="3152"/>
                      </a:cubicBezTo>
                      <a:cubicBezTo>
                        <a:pt x="855" y="3491"/>
                        <a:pt x="1286" y="3693"/>
                        <a:pt x="1743" y="3711"/>
                      </a:cubicBezTo>
                      <a:cubicBezTo>
                        <a:pt x="3987" y="3947"/>
                        <a:pt x="6231" y="4184"/>
                        <a:pt x="8475" y="4422"/>
                      </a:cubicBezTo>
                      <a:cubicBezTo>
                        <a:pt x="9413" y="4458"/>
                        <a:pt x="10203" y="3726"/>
                        <a:pt x="10238" y="2788"/>
                      </a:cubicBezTo>
                      <a:cubicBezTo>
                        <a:pt x="10238" y="2787"/>
                        <a:pt x="10238" y="2787"/>
                        <a:pt x="10238" y="2787"/>
                      </a:cubicBezTo>
                      <a:cubicBezTo>
                        <a:pt x="10252" y="1857"/>
                        <a:pt x="9533" y="1080"/>
                        <a:pt x="8605" y="10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7" name="Google Shape;3447;p46"/>
                <p:cNvSpPr/>
                <p:nvPr/>
              </p:nvSpPr>
              <p:spPr>
                <a:xfrm>
                  <a:off x="9080967" y="2598183"/>
                  <a:ext cx="11305" cy="7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5" h="7351" extrusionOk="0">
                      <a:moveTo>
                        <a:pt x="8933" y="501"/>
                      </a:moveTo>
                      <a:cubicBezTo>
                        <a:pt x="6300" y="1815"/>
                        <a:pt x="3668" y="3130"/>
                        <a:pt x="1037" y="4445"/>
                      </a:cubicBezTo>
                      <a:cubicBezTo>
                        <a:pt x="200" y="4872"/>
                        <a:pt x="-132" y="5896"/>
                        <a:pt x="295" y="6733"/>
                      </a:cubicBezTo>
                      <a:cubicBezTo>
                        <a:pt x="721" y="7570"/>
                        <a:pt x="1745" y="7903"/>
                        <a:pt x="2582" y="7476"/>
                      </a:cubicBezTo>
                      <a:cubicBezTo>
                        <a:pt x="2585" y="7474"/>
                        <a:pt x="2588" y="7473"/>
                        <a:pt x="2591" y="7471"/>
                      </a:cubicBezTo>
                      <a:cubicBezTo>
                        <a:pt x="5222" y="6156"/>
                        <a:pt x="7854" y="4841"/>
                        <a:pt x="10486" y="3527"/>
                      </a:cubicBezTo>
                      <a:cubicBezTo>
                        <a:pt x="11322" y="3100"/>
                        <a:pt x="11655" y="2076"/>
                        <a:pt x="11228" y="1239"/>
                      </a:cubicBezTo>
                      <a:cubicBezTo>
                        <a:pt x="10801" y="402"/>
                        <a:pt x="9778" y="70"/>
                        <a:pt x="8941" y="496"/>
                      </a:cubicBezTo>
                      <a:cubicBezTo>
                        <a:pt x="8938" y="498"/>
                        <a:pt x="8935" y="499"/>
                        <a:pt x="8932" y="5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8" name="Google Shape;3448;p46"/>
                <p:cNvSpPr/>
                <p:nvPr/>
              </p:nvSpPr>
              <p:spPr>
                <a:xfrm>
                  <a:off x="8990612" y="2663638"/>
                  <a:ext cx="15989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9" h="7850" extrusionOk="0">
                      <a:moveTo>
                        <a:pt x="14463" y="4709"/>
                      </a:moveTo>
                      <a:cubicBezTo>
                        <a:pt x="13364" y="4810"/>
                        <a:pt x="12259" y="4797"/>
                        <a:pt x="11163" y="4670"/>
                      </a:cubicBezTo>
                      <a:cubicBezTo>
                        <a:pt x="11019" y="4653"/>
                        <a:pt x="10875" y="4634"/>
                        <a:pt x="10732" y="4614"/>
                      </a:cubicBezTo>
                      <a:cubicBezTo>
                        <a:pt x="10703" y="4610"/>
                        <a:pt x="10395" y="4560"/>
                        <a:pt x="10520" y="4582"/>
                      </a:cubicBezTo>
                      <a:cubicBezTo>
                        <a:pt x="10674" y="4609"/>
                        <a:pt x="10261" y="4530"/>
                        <a:pt x="10225" y="4522"/>
                      </a:cubicBezTo>
                      <a:cubicBezTo>
                        <a:pt x="10083" y="4493"/>
                        <a:pt x="9940" y="4462"/>
                        <a:pt x="9799" y="4429"/>
                      </a:cubicBezTo>
                      <a:cubicBezTo>
                        <a:pt x="9262" y="4303"/>
                        <a:pt x="8732" y="4150"/>
                        <a:pt x="8211" y="3971"/>
                      </a:cubicBezTo>
                      <a:cubicBezTo>
                        <a:pt x="7734" y="3808"/>
                        <a:pt x="7263" y="3621"/>
                        <a:pt x="6804" y="3412"/>
                      </a:cubicBezTo>
                      <a:lnTo>
                        <a:pt x="6619" y="3322"/>
                      </a:lnTo>
                      <a:cubicBezTo>
                        <a:pt x="6490" y="3257"/>
                        <a:pt x="6361" y="3191"/>
                        <a:pt x="6233" y="3123"/>
                      </a:cubicBezTo>
                      <a:cubicBezTo>
                        <a:pt x="6002" y="2999"/>
                        <a:pt x="5775" y="2870"/>
                        <a:pt x="5552" y="2737"/>
                      </a:cubicBezTo>
                      <a:cubicBezTo>
                        <a:pt x="5079" y="2454"/>
                        <a:pt x="4620" y="2147"/>
                        <a:pt x="4179" y="1817"/>
                      </a:cubicBezTo>
                      <a:cubicBezTo>
                        <a:pt x="4063" y="1730"/>
                        <a:pt x="3949" y="1641"/>
                        <a:pt x="3835" y="1551"/>
                      </a:cubicBezTo>
                      <a:lnTo>
                        <a:pt x="3664" y="1412"/>
                      </a:lnTo>
                      <a:cubicBezTo>
                        <a:pt x="3461" y="1238"/>
                        <a:pt x="3264" y="1056"/>
                        <a:pt x="3071" y="871"/>
                      </a:cubicBezTo>
                      <a:cubicBezTo>
                        <a:pt x="2441" y="174"/>
                        <a:pt x="1366" y="119"/>
                        <a:pt x="669" y="749"/>
                      </a:cubicBezTo>
                      <a:cubicBezTo>
                        <a:pt x="-28" y="1379"/>
                        <a:pt x="-82" y="2454"/>
                        <a:pt x="547" y="3151"/>
                      </a:cubicBezTo>
                      <a:cubicBezTo>
                        <a:pt x="4225" y="6696"/>
                        <a:pt x="9241" y="8500"/>
                        <a:pt x="14333" y="8109"/>
                      </a:cubicBezTo>
                      <a:cubicBezTo>
                        <a:pt x="15260" y="8114"/>
                        <a:pt x="16032" y="7399"/>
                        <a:pt x="16098" y="6475"/>
                      </a:cubicBezTo>
                      <a:cubicBezTo>
                        <a:pt x="16128" y="5538"/>
                        <a:pt x="15399" y="4751"/>
                        <a:pt x="14464" y="47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9" name="Google Shape;3449;p46"/>
                <p:cNvSpPr/>
                <p:nvPr/>
              </p:nvSpPr>
              <p:spPr>
                <a:xfrm>
                  <a:off x="8976489" y="2694134"/>
                  <a:ext cx="10421" cy="5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1" h="5388" extrusionOk="0">
                      <a:moveTo>
                        <a:pt x="8458" y="352"/>
                      </a:moveTo>
                      <a:cubicBezTo>
                        <a:pt x="6119" y="1014"/>
                        <a:pt x="3780" y="1676"/>
                        <a:pt x="1442" y="2337"/>
                      </a:cubicBezTo>
                      <a:cubicBezTo>
                        <a:pt x="525" y="2540"/>
                        <a:pt x="-54" y="3448"/>
                        <a:pt x="149" y="4365"/>
                      </a:cubicBezTo>
                      <a:cubicBezTo>
                        <a:pt x="352" y="5283"/>
                        <a:pt x="1260" y="5862"/>
                        <a:pt x="2177" y="5658"/>
                      </a:cubicBezTo>
                      <a:cubicBezTo>
                        <a:pt x="4516" y="4996"/>
                        <a:pt x="6854" y="4334"/>
                        <a:pt x="9192" y="3673"/>
                      </a:cubicBezTo>
                      <a:cubicBezTo>
                        <a:pt x="10110" y="3472"/>
                        <a:pt x="10691" y="2566"/>
                        <a:pt x="10491" y="1649"/>
                      </a:cubicBezTo>
                      <a:cubicBezTo>
                        <a:pt x="10291" y="731"/>
                        <a:pt x="9385" y="150"/>
                        <a:pt x="8468" y="350"/>
                      </a:cubicBezTo>
                      <a:cubicBezTo>
                        <a:pt x="8464" y="351"/>
                        <a:pt x="8461" y="351"/>
                        <a:pt x="8458" y="3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50" name="Google Shape;3450;p46"/>
                <p:cNvGrpSpPr/>
                <p:nvPr/>
              </p:nvGrpSpPr>
              <p:grpSpPr>
                <a:xfrm>
                  <a:off x="8929135" y="2603402"/>
                  <a:ext cx="5492" cy="10323"/>
                  <a:chOff x="8929135" y="2603402"/>
                  <a:chExt cx="5492" cy="10323"/>
                </a:xfrm>
              </p:grpSpPr>
              <p:sp>
                <p:nvSpPr>
                  <p:cNvPr id="3451" name="Google Shape;3451;p46"/>
                  <p:cNvSpPr/>
                  <p:nvPr/>
                </p:nvSpPr>
                <p:spPr>
                  <a:xfrm>
                    <a:off x="8929135" y="2603402"/>
                    <a:ext cx="5492" cy="103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2" h="10323" extrusionOk="0">
                        <a:moveTo>
                          <a:pt x="3404" y="310"/>
                        </a:moveTo>
                        <a:cubicBezTo>
                          <a:pt x="2964" y="317"/>
                          <a:pt x="2540" y="471"/>
                          <a:pt x="2198" y="748"/>
                        </a:cubicBezTo>
                        <a:cubicBezTo>
                          <a:pt x="742" y="1915"/>
                          <a:pt x="-34" y="3733"/>
                          <a:pt x="130" y="5592"/>
                        </a:cubicBezTo>
                        <a:cubicBezTo>
                          <a:pt x="187" y="7574"/>
                          <a:pt x="1269" y="9385"/>
                          <a:pt x="2987" y="10376"/>
                        </a:cubicBezTo>
                        <a:cubicBezTo>
                          <a:pt x="3372" y="10605"/>
                          <a:pt x="3827" y="10685"/>
                          <a:pt x="4268" y="10602"/>
                        </a:cubicBezTo>
                        <a:cubicBezTo>
                          <a:pt x="5185" y="10399"/>
                          <a:pt x="5764" y="9492"/>
                          <a:pt x="5561" y="8575"/>
                        </a:cubicBezTo>
                        <a:cubicBezTo>
                          <a:pt x="5464" y="8134"/>
                          <a:pt x="5195" y="7750"/>
                          <a:pt x="4814" y="7507"/>
                        </a:cubicBezTo>
                        <a:cubicBezTo>
                          <a:pt x="4652" y="7419"/>
                          <a:pt x="4497" y="7319"/>
                          <a:pt x="4349" y="7207"/>
                        </a:cubicBezTo>
                        <a:cubicBezTo>
                          <a:pt x="4213" y="7078"/>
                          <a:pt x="4085" y="6939"/>
                          <a:pt x="3969" y="6791"/>
                        </a:cubicBezTo>
                        <a:cubicBezTo>
                          <a:pt x="3863" y="6626"/>
                          <a:pt x="3769" y="6454"/>
                          <a:pt x="3687" y="6275"/>
                        </a:cubicBezTo>
                        <a:lnTo>
                          <a:pt x="3729" y="6413"/>
                        </a:lnTo>
                        <a:cubicBezTo>
                          <a:pt x="3712" y="6355"/>
                          <a:pt x="3691" y="6299"/>
                          <a:pt x="3673" y="6242"/>
                        </a:cubicBezTo>
                        <a:lnTo>
                          <a:pt x="3672" y="6236"/>
                        </a:lnTo>
                        <a:cubicBezTo>
                          <a:pt x="3635" y="6138"/>
                          <a:pt x="3608" y="6025"/>
                          <a:pt x="3656" y="6174"/>
                        </a:cubicBezTo>
                        <a:cubicBezTo>
                          <a:pt x="3623" y="6058"/>
                          <a:pt x="3591" y="5942"/>
                          <a:pt x="3568" y="5824"/>
                        </a:cubicBezTo>
                        <a:cubicBezTo>
                          <a:pt x="3545" y="5717"/>
                          <a:pt x="3531" y="5609"/>
                          <a:pt x="3515" y="5501"/>
                        </a:cubicBezTo>
                        <a:lnTo>
                          <a:pt x="3510" y="5363"/>
                        </a:lnTo>
                        <a:cubicBezTo>
                          <a:pt x="3513" y="5163"/>
                          <a:pt x="3528" y="4963"/>
                          <a:pt x="3556" y="4765"/>
                        </a:cubicBezTo>
                        <a:cubicBezTo>
                          <a:pt x="3605" y="4550"/>
                          <a:pt x="3670" y="4338"/>
                          <a:pt x="3749" y="4132"/>
                        </a:cubicBezTo>
                        <a:cubicBezTo>
                          <a:pt x="3832" y="3977"/>
                          <a:pt x="3925" y="3828"/>
                          <a:pt x="4029" y="3686"/>
                        </a:cubicBezTo>
                        <a:cubicBezTo>
                          <a:pt x="4167" y="3536"/>
                          <a:pt x="4316" y="3398"/>
                          <a:pt x="4477" y="3273"/>
                        </a:cubicBezTo>
                        <a:cubicBezTo>
                          <a:pt x="4816" y="2965"/>
                          <a:pt x="5018" y="2533"/>
                          <a:pt x="5036" y="2075"/>
                        </a:cubicBezTo>
                        <a:cubicBezTo>
                          <a:pt x="5072" y="1137"/>
                          <a:pt x="4341" y="347"/>
                          <a:pt x="3403" y="3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52" name="Google Shape;3452;p46"/>
                  <p:cNvSpPr/>
                  <p:nvPr/>
                </p:nvSpPr>
                <p:spPr>
                  <a:xfrm>
                    <a:off x="8932682" y="2609265"/>
                    <a:ext cx="31" cy="1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01" extrusionOk="0">
                        <a:moveTo>
                          <a:pt x="136" y="406"/>
                        </a:moveTo>
                        <a:lnTo>
                          <a:pt x="140" y="412"/>
                        </a:lnTo>
                        <a:lnTo>
                          <a:pt x="109" y="310"/>
                        </a:lnTo>
                        <a:lnTo>
                          <a:pt x="124" y="373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453" name="Google Shape;3453;p46"/>
            <p:cNvGrpSpPr/>
            <p:nvPr/>
          </p:nvGrpSpPr>
          <p:grpSpPr>
            <a:xfrm rot="6773905">
              <a:off x="5230418" y="2406771"/>
              <a:ext cx="1021248" cy="867273"/>
              <a:chOff x="7958239" y="2046962"/>
              <a:chExt cx="1021244" cy="867269"/>
            </a:xfrm>
          </p:grpSpPr>
          <p:sp>
            <p:nvSpPr>
              <p:cNvPr id="3454" name="Google Shape;3454;p46"/>
              <p:cNvSpPr/>
              <p:nvPr/>
            </p:nvSpPr>
            <p:spPr>
              <a:xfrm rot="-1461002">
                <a:off x="8034911" y="2201013"/>
                <a:ext cx="867899" cy="559167"/>
              </a:xfrm>
              <a:custGeom>
                <a:avLst/>
                <a:gdLst/>
                <a:ahLst/>
                <a:cxnLst/>
                <a:rect l="l" t="t" r="r" b="b"/>
                <a:pathLst>
                  <a:path w="312527" h="201354" extrusionOk="0">
                    <a:moveTo>
                      <a:pt x="109" y="68700"/>
                    </a:moveTo>
                    <a:cubicBezTo>
                      <a:pt x="109" y="68700"/>
                      <a:pt x="-35" y="129120"/>
                      <a:pt x="48921" y="166330"/>
                    </a:cubicBezTo>
                    <a:cubicBezTo>
                      <a:pt x="64223" y="177959"/>
                      <a:pt x="159860" y="226876"/>
                      <a:pt x="235168" y="185045"/>
                    </a:cubicBezTo>
                    <a:cubicBezTo>
                      <a:pt x="310478" y="143213"/>
                      <a:pt x="312636" y="310"/>
                      <a:pt x="312636" y="310"/>
                    </a:cubicBezTo>
                    <a:cubicBezTo>
                      <a:pt x="312636" y="310"/>
                      <a:pt x="2155" y="69371"/>
                      <a:pt x="109" y="68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55" name="Google Shape;3455;p46"/>
              <p:cNvGrpSpPr/>
              <p:nvPr/>
            </p:nvGrpSpPr>
            <p:grpSpPr>
              <a:xfrm rot="-1460242">
                <a:off x="8079030" y="2218071"/>
                <a:ext cx="751870" cy="476303"/>
                <a:chOff x="9039486" y="2717380"/>
                <a:chExt cx="270826" cy="171566"/>
              </a:xfrm>
            </p:grpSpPr>
            <p:sp>
              <p:nvSpPr>
                <p:cNvPr id="3456" name="Google Shape;3456;p46"/>
                <p:cNvSpPr/>
                <p:nvPr/>
              </p:nvSpPr>
              <p:spPr>
                <a:xfrm>
                  <a:off x="9039486" y="2717380"/>
                  <a:ext cx="270826" cy="171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26" h="171566" extrusionOk="0">
                      <a:moveTo>
                        <a:pt x="270936" y="310"/>
                      </a:moveTo>
                      <a:cubicBezTo>
                        <a:pt x="268715" y="803"/>
                        <a:pt x="266381" y="1321"/>
                        <a:pt x="263880" y="1876"/>
                      </a:cubicBezTo>
                      <a:cubicBezTo>
                        <a:pt x="255250" y="42175"/>
                        <a:pt x="241402" y="81175"/>
                        <a:pt x="222688" y="117890"/>
                      </a:cubicBezTo>
                      <a:cubicBezTo>
                        <a:pt x="190760" y="180487"/>
                        <a:pt x="161995" y="169632"/>
                        <a:pt x="109767" y="149925"/>
                      </a:cubicBezTo>
                      <a:cubicBezTo>
                        <a:pt x="102376" y="147142"/>
                        <a:pt x="94581" y="144200"/>
                        <a:pt x="86311" y="141299"/>
                      </a:cubicBezTo>
                      <a:cubicBezTo>
                        <a:pt x="42282" y="125870"/>
                        <a:pt x="17903" y="83597"/>
                        <a:pt x="6865" y="58425"/>
                      </a:cubicBezTo>
                      <a:cubicBezTo>
                        <a:pt x="4474" y="58936"/>
                        <a:pt x="2222" y="59417"/>
                        <a:pt x="109" y="59867"/>
                      </a:cubicBezTo>
                      <a:cubicBezTo>
                        <a:pt x="11182" y="85914"/>
                        <a:pt x="36504" y="130852"/>
                        <a:pt x="84130" y="147544"/>
                      </a:cubicBezTo>
                      <a:cubicBezTo>
                        <a:pt x="92340" y="150418"/>
                        <a:pt x="100092" y="153347"/>
                        <a:pt x="107435" y="156113"/>
                      </a:cubicBezTo>
                      <a:cubicBezTo>
                        <a:pt x="159541" y="175774"/>
                        <a:pt x="193962" y="188761"/>
                        <a:pt x="228580" y="120895"/>
                      </a:cubicBezTo>
                      <a:cubicBezTo>
                        <a:pt x="239902" y="98647"/>
                        <a:pt x="249483" y="75554"/>
                        <a:pt x="257240" y="51825"/>
                      </a:cubicBezTo>
                      <a:cubicBezTo>
                        <a:pt x="262806" y="34935"/>
                        <a:pt x="267379" y="17734"/>
                        <a:pt x="270936" y="31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7" name="Google Shape;3457;p46"/>
                <p:cNvSpPr/>
                <p:nvPr/>
              </p:nvSpPr>
              <p:spPr>
                <a:xfrm>
                  <a:off x="9080369" y="2723724"/>
                  <a:ext cx="201363" cy="123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63" h="123990" extrusionOk="0">
                      <a:moveTo>
                        <a:pt x="77383" y="121381"/>
                      </a:moveTo>
                      <a:cubicBezTo>
                        <a:pt x="141833" y="134933"/>
                        <a:pt x="166197" y="98501"/>
                        <a:pt x="178914" y="69920"/>
                      </a:cubicBezTo>
                      <a:cubicBezTo>
                        <a:pt x="183748" y="59059"/>
                        <a:pt x="188622" y="46438"/>
                        <a:pt x="192694" y="34003"/>
                      </a:cubicBezTo>
                      <a:cubicBezTo>
                        <a:pt x="196410" y="22993"/>
                        <a:pt x="199343" y="11734"/>
                        <a:pt x="201472" y="310"/>
                      </a:cubicBezTo>
                      <a:cubicBezTo>
                        <a:pt x="199196" y="815"/>
                        <a:pt x="196864" y="1331"/>
                        <a:pt x="194475" y="1861"/>
                      </a:cubicBezTo>
                      <a:cubicBezTo>
                        <a:pt x="189505" y="24327"/>
                        <a:pt x="182268" y="46230"/>
                        <a:pt x="172876" y="67234"/>
                      </a:cubicBezTo>
                      <a:cubicBezTo>
                        <a:pt x="160093" y="95956"/>
                        <a:pt x="137841" y="127330"/>
                        <a:pt x="78742" y="114907"/>
                      </a:cubicBezTo>
                      <a:cubicBezTo>
                        <a:pt x="46804" y="108195"/>
                        <a:pt x="22608" y="84113"/>
                        <a:pt x="6624" y="43278"/>
                      </a:cubicBezTo>
                      <a:cubicBezTo>
                        <a:pt x="4414" y="43760"/>
                        <a:pt x="2243" y="44234"/>
                        <a:pt x="109" y="44699"/>
                      </a:cubicBezTo>
                      <a:cubicBezTo>
                        <a:pt x="16934" y="88324"/>
                        <a:pt x="42857" y="114119"/>
                        <a:pt x="77383" y="12138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8" name="Google Shape;3458;p46"/>
                <p:cNvSpPr/>
                <p:nvPr/>
              </p:nvSpPr>
              <p:spPr>
                <a:xfrm>
                  <a:off x="9139312" y="2737899"/>
                  <a:ext cx="78421" cy="4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21" h="42288" extrusionOk="0">
                      <a:moveTo>
                        <a:pt x="33327" y="42457"/>
                      </a:moveTo>
                      <a:cubicBezTo>
                        <a:pt x="54889" y="43876"/>
                        <a:pt x="68795" y="34629"/>
                        <a:pt x="75457" y="14287"/>
                      </a:cubicBezTo>
                      <a:cubicBezTo>
                        <a:pt x="76863" y="9721"/>
                        <a:pt x="77891" y="5046"/>
                        <a:pt x="78530" y="310"/>
                      </a:cubicBezTo>
                      <a:cubicBezTo>
                        <a:pt x="76228" y="820"/>
                        <a:pt x="73914" y="1332"/>
                        <a:pt x="71587" y="1846"/>
                      </a:cubicBezTo>
                      <a:cubicBezTo>
                        <a:pt x="67241" y="26313"/>
                        <a:pt x="55173" y="37259"/>
                        <a:pt x="33762" y="35857"/>
                      </a:cubicBezTo>
                      <a:cubicBezTo>
                        <a:pt x="22265" y="35102"/>
                        <a:pt x="13377" y="26047"/>
                        <a:pt x="6992" y="16098"/>
                      </a:cubicBezTo>
                      <a:cubicBezTo>
                        <a:pt x="4688" y="16605"/>
                        <a:pt x="2394" y="17110"/>
                        <a:pt x="109" y="17612"/>
                      </a:cubicBezTo>
                      <a:cubicBezTo>
                        <a:pt x="7428" y="29684"/>
                        <a:pt x="18322" y="41470"/>
                        <a:pt x="33327" y="4245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9" name="Google Shape;3459;p46"/>
                <p:cNvSpPr/>
                <p:nvPr/>
              </p:nvSpPr>
              <p:spPr>
                <a:xfrm>
                  <a:off x="9112386" y="2731098"/>
                  <a:ext cx="136075" cy="8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75" h="84990" extrusionOk="0">
                      <a:moveTo>
                        <a:pt x="54632" y="85179"/>
                      </a:moveTo>
                      <a:cubicBezTo>
                        <a:pt x="104424" y="87096"/>
                        <a:pt x="111696" y="66281"/>
                        <a:pt x="123742" y="31800"/>
                      </a:cubicBezTo>
                      <a:cubicBezTo>
                        <a:pt x="126958" y="22603"/>
                        <a:pt x="130205" y="14845"/>
                        <a:pt x="132812" y="8611"/>
                      </a:cubicBezTo>
                      <a:cubicBezTo>
                        <a:pt x="134061" y="5632"/>
                        <a:pt x="135171" y="2911"/>
                        <a:pt x="136184" y="310"/>
                      </a:cubicBezTo>
                      <a:cubicBezTo>
                        <a:pt x="133610" y="880"/>
                        <a:pt x="131014" y="1456"/>
                        <a:pt x="128377" y="2039"/>
                      </a:cubicBezTo>
                      <a:cubicBezTo>
                        <a:pt x="127842" y="3340"/>
                        <a:pt x="127330" y="4595"/>
                        <a:pt x="126717" y="6056"/>
                      </a:cubicBezTo>
                      <a:cubicBezTo>
                        <a:pt x="124071" y="12373"/>
                        <a:pt x="120778" y="20232"/>
                        <a:pt x="117500" y="29617"/>
                      </a:cubicBezTo>
                      <a:cubicBezTo>
                        <a:pt x="105708" y="63360"/>
                        <a:pt x="99795" y="80297"/>
                        <a:pt x="54879" y="78572"/>
                      </a:cubicBezTo>
                      <a:cubicBezTo>
                        <a:pt x="26510" y="77483"/>
                        <a:pt x="12833" y="48926"/>
                        <a:pt x="6705" y="28879"/>
                      </a:cubicBezTo>
                      <a:cubicBezTo>
                        <a:pt x="4488" y="29365"/>
                        <a:pt x="2290" y="29848"/>
                        <a:pt x="109" y="30326"/>
                      </a:cubicBezTo>
                      <a:cubicBezTo>
                        <a:pt x="6570" y="52091"/>
                        <a:pt x="21626" y="83916"/>
                        <a:pt x="54632" y="8517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460" name="Google Shape;3460;p46"/>
              <p:cNvSpPr/>
              <p:nvPr/>
            </p:nvSpPr>
            <p:spPr>
              <a:xfrm rot="-1461002">
                <a:off x="8309891" y="2141761"/>
                <a:ext cx="580042" cy="559228"/>
              </a:xfrm>
              <a:custGeom>
                <a:avLst/>
                <a:gdLst/>
                <a:ahLst/>
                <a:cxnLst/>
                <a:rect l="l" t="t" r="r" b="b"/>
                <a:pathLst>
                  <a:path w="208871" h="201376" extrusionOk="0">
                    <a:moveTo>
                      <a:pt x="208980" y="310"/>
                    </a:moveTo>
                    <a:cubicBezTo>
                      <a:pt x="208980" y="310"/>
                      <a:pt x="206816" y="143252"/>
                      <a:pt x="131494" y="185041"/>
                    </a:cubicBezTo>
                    <a:cubicBezTo>
                      <a:pt x="98075" y="203641"/>
                      <a:pt x="60635" y="204319"/>
                      <a:pt x="28049" y="198334"/>
                    </a:cubicBezTo>
                    <a:cubicBezTo>
                      <a:pt x="39589" y="185372"/>
                      <a:pt x="61579" y="179168"/>
                      <a:pt x="75693" y="166839"/>
                    </a:cubicBezTo>
                    <a:cubicBezTo>
                      <a:pt x="99510" y="146055"/>
                      <a:pt x="95613" y="101938"/>
                      <a:pt x="68550" y="85635"/>
                    </a:cubicBezTo>
                    <a:cubicBezTo>
                      <a:pt x="46692" y="72517"/>
                      <a:pt x="13791" y="74426"/>
                      <a:pt x="2204" y="51761"/>
                    </a:cubicBezTo>
                    <a:cubicBezTo>
                      <a:pt x="1300" y="50106"/>
                      <a:pt x="597" y="48349"/>
                      <a:pt x="109" y="46528"/>
                    </a:cubicBezTo>
                    <a:cubicBezTo>
                      <a:pt x="91060" y="26567"/>
                      <a:pt x="208980" y="310"/>
                      <a:pt x="208980" y="310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61" name="Google Shape;3461;p46"/>
              <p:cNvGrpSpPr/>
              <p:nvPr/>
            </p:nvGrpSpPr>
            <p:grpSpPr>
              <a:xfrm rot="-1460242">
                <a:off x="8137338" y="2348271"/>
                <a:ext cx="660096" cy="378339"/>
                <a:chOff x="9048035" y="2763523"/>
                <a:chExt cx="237769" cy="136279"/>
              </a:xfrm>
            </p:grpSpPr>
            <p:sp>
              <p:nvSpPr>
                <p:cNvPr id="3462" name="Google Shape;3462;p46"/>
                <p:cNvSpPr/>
                <p:nvPr/>
              </p:nvSpPr>
              <p:spPr>
                <a:xfrm>
                  <a:off x="9048035" y="2822712"/>
                  <a:ext cx="22737" cy="25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37" h="25943" extrusionOk="0">
                      <a:moveTo>
                        <a:pt x="22290" y="23412"/>
                      </a:moveTo>
                      <a:cubicBezTo>
                        <a:pt x="14758" y="16954"/>
                        <a:pt x="8235" y="9404"/>
                        <a:pt x="2938" y="1014"/>
                      </a:cubicBezTo>
                      <a:cubicBezTo>
                        <a:pt x="1905" y="-623"/>
                        <a:pt x="-679" y="891"/>
                        <a:pt x="343" y="2555"/>
                      </a:cubicBezTo>
                      <a:cubicBezTo>
                        <a:pt x="5678" y="11243"/>
                        <a:pt x="12280" y="19084"/>
                        <a:pt x="19933" y="25819"/>
                      </a:cubicBezTo>
                      <a:cubicBezTo>
                        <a:pt x="21557" y="27245"/>
                        <a:pt x="23938" y="24826"/>
                        <a:pt x="22290" y="234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3" name="Google Shape;3463;p46"/>
                <p:cNvSpPr/>
                <p:nvPr/>
              </p:nvSpPr>
              <p:spPr>
                <a:xfrm>
                  <a:off x="9080965" y="2861161"/>
                  <a:ext cx="19582" cy="15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2" h="15469" extrusionOk="0">
                      <a:moveTo>
                        <a:pt x="19338" y="13641"/>
                      </a:moveTo>
                      <a:cubicBezTo>
                        <a:pt x="18059" y="12508"/>
                        <a:pt x="16794" y="11357"/>
                        <a:pt x="15500" y="10241"/>
                      </a:cubicBezTo>
                      <a:cubicBezTo>
                        <a:pt x="14202" y="9121"/>
                        <a:pt x="12782" y="8127"/>
                        <a:pt x="11420" y="7088"/>
                      </a:cubicBezTo>
                      <a:cubicBezTo>
                        <a:pt x="8685" y="5000"/>
                        <a:pt x="5951" y="2912"/>
                        <a:pt x="3217" y="826"/>
                      </a:cubicBezTo>
                      <a:cubicBezTo>
                        <a:pt x="2489" y="122"/>
                        <a:pt x="1328" y="141"/>
                        <a:pt x="624" y="870"/>
                      </a:cubicBezTo>
                      <a:cubicBezTo>
                        <a:pt x="-80" y="1598"/>
                        <a:pt x="-60" y="2759"/>
                        <a:pt x="668" y="3463"/>
                      </a:cubicBezTo>
                      <a:cubicBezTo>
                        <a:pt x="774" y="3566"/>
                        <a:pt x="892" y="3656"/>
                        <a:pt x="1021" y="3731"/>
                      </a:cubicBezTo>
                      <a:cubicBezTo>
                        <a:pt x="3790" y="5772"/>
                        <a:pt x="6558" y="7815"/>
                        <a:pt x="9328" y="9857"/>
                      </a:cubicBezTo>
                      <a:cubicBezTo>
                        <a:pt x="10707" y="10874"/>
                        <a:pt x="12058" y="11961"/>
                        <a:pt x="13496" y="12895"/>
                      </a:cubicBezTo>
                      <a:cubicBezTo>
                        <a:pt x="14929" y="13825"/>
                        <a:pt x="16389" y="14719"/>
                        <a:pt x="17835" y="15630"/>
                      </a:cubicBezTo>
                      <a:cubicBezTo>
                        <a:pt x="18449" y="15959"/>
                        <a:pt x="19213" y="15728"/>
                        <a:pt x="19542" y="15113"/>
                      </a:cubicBezTo>
                      <a:cubicBezTo>
                        <a:pt x="19800" y="14630"/>
                        <a:pt x="19718" y="14035"/>
                        <a:pt x="19338" y="136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4" name="Google Shape;3464;p46"/>
                <p:cNvSpPr/>
                <p:nvPr/>
              </p:nvSpPr>
              <p:spPr>
                <a:xfrm>
                  <a:off x="9052735" y="2856812"/>
                  <a:ext cx="23766" cy="1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6" h="16670" extrusionOk="0">
                      <a:moveTo>
                        <a:pt x="23366" y="14071"/>
                      </a:moveTo>
                      <a:cubicBezTo>
                        <a:pt x="16772" y="9056"/>
                        <a:pt x="9826" y="4523"/>
                        <a:pt x="2580" y="506"/>
                      </a:cubicBezTo>
                      <a:cubicBezTo>
                        <a:pt x="1757" y="71"/>
                        <a:pt x="738" y="386"/>
                        <a:pt x="304" y="1210"/>
                      </a:cubicBezTo>
                      <a:cubicBezTo>
                        <a:pt x="-110" y="1994"/>
                        <a:pt x="155" y="2966"/>
                        <a:pt x="910" y="3431"/>
                      </a:cubicBezTo>
                      <a:cubicBezTo>
                        <a:pt x="7902" y="7306"/>
                        <a:pt x="14607" y="11678"/>
                        <a:pt x="20973" y="16513"/>
                      </a:cubicBezTo>
                      <a:cubicBezTo>
                        <a:pt x="21658" y="17146"/>
                        <a:pt x="22717" y="17135"/>
                        <a:pt x="23391" y="16490"/>
                      </a:cubicBezTo>
                      <a:cubicBezTo>
                        <a:pt x="24046" y="15813"/>
                        <a:pt x="24035" y="14735"/>
                        <a:pt x="23366" y="140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5" name="Google Shape;3465;p46"/>
                <p:cNvSpPr/>
                <p:nvPr/>
              </p:nvSpPr>
              <p:spPr>
                <a:xfrm>
                  <a:off x="9076096" y="2798594"/>
                  <a:ext cx="19382" cy="20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2" h="20127" extrusionOk="0">
                      <a:moveTo>
                        <a:pt x="18957" y="17218"/>
                      </a:moveTo>
                      <a:cubicBezTo>
                        <a:pt x="13706" y="11767"/>
                        <a:pt x="8454" y="6315"/>
                        <a:pt x="3203" y="863"/>
                      </a:cubicBezTo>
                      <a:cubicBezTo>
                        <a:pt x="1563" y="-840"/>
                        <a:pt x="-1003" y="1779"/>
                        <a:pt x="633" y="3486"/>
                      </a:cubicBezTo>
                      <a:cubicBezTo>
                        <a:pt x="5873" y="8949"/>
                        <a:pt x="11113" y="14412"/>
                        <a:pt x="16353" y="19876"/>
                      </a:cubicBezTo>
                      <a:cubicBezTo>
                        <a:pt x="18010" y="21606"/>
                        <a:pt x="20622" y="18946"/>
                        <a:pt x="18957" y="172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6" name="Google Shape;3466;p46"/>
                <p:cNvSpPr/>
                <p:nvPr/>
              </p:nvSpPr>
              <p:spPr>
                <a:xfrm>
                  <a:off x="9127207" y="2846111"/>
                  <a:ext cx="28102" cy="12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2" h="12110" extrusionOk="0">
                      <a:moveTo>
                        <a:pt x="26627" y="8140"/>
                      </a:moveTo>
                      <a:cubicBezTo>
                        <a:pt x="18685" y="6431"/>
                        <a:pt x="10943" y="3901"/>
                        <a:pt x="3525" y="589"/>
                      </a:cubicBezTo>
                      <a:cubicBezTo>
                        <a:pt x="2423" y="0"/>
                        <a:pt x="1054" y="374"/>
                        <a:pt x="404" y="1441"/>
                      </a:cubicBezTo>
                      <a:cubicBezTo>
                        <a:pt x="-212" y="2540"/>
                        <a:pt x="167" y="3931"/>
                        <a:pt x="1256" y="4565"/>
                      </a:cubicBezTo>
                      <a:cubicBezTo>
                        <a:pt x="9042" y="7999"/>
                        <a:pt x="17165" y="10614"/>
                        <a:pt x="25493" y="12367"/>
                      </a:cubicBezTo>
                      <a:cubicBezTo>
                        <a:pt x="28239" y="12940"/>
                        <a:pt x="29386" y="8739"/>
                        <a:pt x="26627" y="81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7" name="Google Shape;3467;p46"/>
                <p:cNvSpPr/>
                <p:nvPr/>
              </p:nvSpPr>
              <p:spPr>
                <a:xfrm>
                  <a:off x="9166227" y="2862205"/>
                  <a:ext cx="16184" cy="5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4" h="5196" extrusionOk="0">
                      <a:moveTo>
                        <a:pt x="13835" y="310"/>
                      </a:moveTo>
                      <a:cubicBezTo>
                        <a:pt x="10101" y="383"/>
                        <a:pt x="6366" y="455"/>
                        <a:pt x="2631" y="526"/>
                      </a:cubicBezTo>
                      <a:cubicBezTo>
                        <a:pt x="1256" y="508"/>
                        <a:pt x="127" y="1608"/>
                        <a:pt x="109" y="2984"/>
                      </a:cubicBezTo>
                      <a:cubicBezTo>
                        <a:pt x="90" y="4359"/>
                        <a:pt x="1190" y="5489"/>
                        <a:pt x="2565" y="5507"/>
                      </a:cubicBezTo>
                      <a:cubicBezTo>
                        <a:pt x="2583" y="5507"/>
                        <a:pt x="2601" y="5507"/>
                        <a:pt x="2619" y="5507"/>
                      </a:cubicBezTo>
                      <a:cubicBezTo>
                        <a:pt x="6354" y="5418"/>
                        <a:pt x="10088" y="5329"/>
                        <a:pt x="13823" y="5241"/>
                      </a:cubicBezTo>
                      <a:cubicBezTo>
                        <a:pt x="15184" y="5245"/>
                        <a:pt x="16290" y="4144"/>
                        <a:pt x="16293" y="2782"/>
                      </a:cubicBezTo>
                      <a:cubicBezTo>
                        <a:pt x="16297" y="1421"/>
                        <a:pt x="15197" y="314"/>
                        <a:pt x="13835" y="3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8" name="Google Shape;3468;p46"/>
                <p:cNvSpPr/>
                <p:nvPr/>
              </p:nvSpPr>
              <p:spPr>
                <a:xfrm>
                  <a:off x="9119721" y="2892859"/>
                  <a:ext cx="19363" cy="6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3" h="6943" extrusionOk="0">
                      <a:moveTo>
                        <a:pt x="16392" y="381"/>
                      </a:moveTo>
                      <a:cubicBezTo>
                        <a:pt x="11569" y="1062"/>
                        <a:pt x="6746" y="1744"/>
                        <a:pt x="1924" y="2427"/>
                      </a:cubicBezTo>
                      <a:cubicBezTo>
                        <a:pt x="612" y="2787"/>
                        <a:pt x="-161" y="4140"/>
                        <a:pt x="195" y="5453"/>
                      </a:cubicBezTo>
                      <a:cubicBezTo>
                        <a:pt x="587" y="6740"/>
                        <a:pt x="1914" y="7498"/>
                        <a:pt x="3221" y="7182"/>
                      </a:cubicBezTo>
                      <a:cubicBezTo>
                        <a:pt x="8039" y="6484"/>
                        <a:pt x="12858" y="5786"/>
                        <a:pt x="17676" y="5088"/>
                      </a:cubicBezTo>
                      <a:cubicBezTo>
                        <a:pt x="18974" y="4731"/>
                        <a:pt x="19739" y="3391"/>
                        <a:pt x="19387" y="2092"/>
                      </a:cubicBezTo>
                      <a:cubicBezTo>
                        <a:pt x="18999" y="819"/>
                        <a:pt x="17686" y="69"/>
                        <a:pt x="16392" y="3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9" name="Google Shape;3469;p46"/>
                <p:cNvSpPr/>
                <p:nvPr/>
              </p:nvSpPr>
              <p:spPr>
                <a:xfrm>
                  <a:off x="9125872" y="2802627"/>
                  <a:ext cx="17446" cy="11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6" h="11734" extrusionOk="0">
                      <a:moveTo>
                        <a:pt x="16512" y="8162"/>
                      </a:moveTo>
                      <a:cubicBezTo>
                        <a:pt x="11817" y="6075"/>
                        <a:pt x="7337" y="3534"/>
                        <a:pt x="3136" y="577"/>
                      </a:cubicBezTo>
                      <a:cubicBezTo>
                        <a:pt x="2158" y="22"/>
                        <a:pt x="917" y="361"/>
                        <a:pt x="357" y="1335"/>
                      </a:cubicBezTo>
                      <a:cubicBezTo>
                        <a:pt x="-168" y="2316"/>
                        <a:pt x="165" y="3537"/>
                        <a:pt x="1116" y="4115"/>
                      </a:cubicBezTo>
                      <a:cubicBezTo>
                        <a:pt x="5298" y="7099"/>
                        <a:pt x="9761" y="9669"/>
                        <a:pt x="14441" y="11787"/>
                      </a:cubicBezTo>
                      <a:cubicBezTo>
                        <a:pt x="15446" y="12331"/>
                        <a:pt x="16700" y="11989"/>
                        <a:pt x="17288" y="11010"/>
                      </a:cubicBezTo>
                      <a:cubicBezTo>
                        <a:pt x="17846" y="10007"/>
                        <a:pt x="17501" y="8742"/>
                        <a:pt x="16511" y="81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0" name="Google Shape;3470;p46"/>
                <p:cNvSpPr/>
                <p:nvPr/>
              </p:nvSpPr>
              <p:spPr>
                <a:xfrm>
                  <a:off x="9152521" y="2795407"/>
                  <a:ext cx="24996" cy="1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96" h="11030" extrusionOk="0">
                      <a:moveTo>
                        <a:pt x="23860" y="7893"/>
                      </a:moveTo>
                      <a:cubicBezTo>
                        <a:pt x="16348" y="6221"/>
                        <a:pt x="9044" y="3726"/>
                        <a:pt x="2078" y="455"/>
                      </a:cubicBezTo>
                      <a:cubicBezTo>
                        <a:pt x="573" y="-278"/>
                        <a:pt x="-731" y="1972"/>
                        <a:pt x="781" y="2727"/>
                      </a:cubicBezTo>
                      <a:cubicBezTo>
                        <a:pt x="7838" y="6377"/>
                        <a:pt x="15270" y="9250"/>
                        <a:pt x="22946" y="11295"/>
                      </a:cubicBezTo>
                      <a:cubicBezTo>
                        <a:pt x="23894" y="11515"/>
                        <a:pt x="24840" y="10924"/>
                        <a:pt x="25060" y="9976"/>
                      </a:cubicBezTo>
                      <a:cubicBezTo>
                        <a:pt x="25268" y="9074"/>
                        <a:pt x="24744" y="8165"/>
                        <a:pt x="23860" y="78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1" name="Google Shape;3471;p46"/>
                <p:cNvSpPr/>
                <p:nvPr/>
              </p:nvSpPr>
              <p:spPr>
                <a:xfrm>
                  <a:off x="9235245" y="2827870"/>
                  <a:ext cx="21802" cy="2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2" h="22304" extrusionOk="0">
                      <a:moveTo>
                        <a:pt x="18353" y="1006"/>
                      </a:moveTo>
                      <a:cubicBezTo>
                        <a:pt x="12843" y="7346"/>
                        <a:pt x="6973" y="13366"/>
                        <a:pt x="776" y="19036"/>
                      </a:cubicBezTo>
                      <a:cubicBezTo>
                        <a:pt x="-1253" y="20893"/>
                        <a:pt x="1803" y="23889"/>
                        <a:pt x="3829" y="22028"/>
                      </a:cubicBezTo>
                      <a:cubicBezTo>
                        <a:pt x="10015" y="16346"/>
                        <a:pt x="15872" y="10315"/>
                        <a:pt x="21371" y="3966"/>
                      </a:cubicBezTo>
                      <a:cubicBezTo>
                        <a:pt x="23141" y="1921"/>
                        <a:pt x="20145" y="-1054"/>
                        <a:pt x="18353" y="10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2" name="Google Shape;3472;p46"/>
                <p:cNvSpPr/>
                <p:nvPr/>
              </p:nvSpPr>
              <p:spPr>
                <a:xfrm>
                  <a:off x="9267214" y="2828378"/>
                  <a:ext cx="18590" cy="23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0" h="23697" extrusionOk="0">
                      <a:moveTo>
                        <a:pt x="17197" y="499"/>
                      </a:moveTo>
                      <a:cubicBezTo>
                        <a:pt x="16082" y="28"/>
                        <a:pt x="14791" y="465"/>
                        <a:pt x="14190" y="1516"/>
                      </a:cubicBezTo>
                      <a:cubicBezTo>
                        <a:pt x="11207" y="8537"/>
                        <a:pt x="6631" y="14766"/>
                        <a:pt x="826" y="19711"/>
                      </a:cubicBezTo>
                      <a:cubicBezTo>
                        <a:pt x="-144" y="20718"/>
                        <a:pt x="-128" y="22317"/>
                        <a:pt x="861" y="23304"/>
                      </a:cubicBezTo>
                      <a:cubicBezTo>
                        <a:pt x="1875" y="24256"/>
                        <a:pt x="3459" y="24240"/>
                        <a:pt x="4453" y="23268"/>
                      </a:cubicBezTo>
                      <a:cubicBezTo>
                        <a:pt x="10703" y="17858"/>
                        <a:pt x="15561" y="11023"/>
                        <a:pt x="18617" y="3341"/>
                      </a:cubicBezTo>
                      <a:cubicBezTo>
                        <a:pt x="18932" y="2171"/>
                        <a:pt x="18322" y="950"/>
                        <a:pt x="17197" y="4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3" name="Google Shape;3473;p46"/>
                <p:cNvSpPr/>
                <p:nvPr/>
              </p:nvSpPr>
              <p:spPr>
                <a:xfrm>
                  <a:off x="9243174" y="2775037"/>
                  <a:ext cx="8171" cy="1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4846" extrusionOk="0">
                      <a:moveTo>
                        <a:pt x="6644" y="375"/>
                      </a:moveTo>
                      <a:cubicBezTo>
                        <a:pt x="5468" y="90"/>
                        <a:pt x="4276" y="777"/>
                        <a:pt x="3932" y="1937"/>
                      </a:cubicBezTo>
                      <a:cubicBezTo>
                        <a:pt x="2683" y="5408"/>
                        <a:pt x="1434" y="8879"/>
                        <a:pt x="183" y="12349"/>
                      </a:cubicBezTo>
                      <a:cubicBezTo>
                        <a:pt x="-131" y="13542"/>
                        <a:pt x="574" y="14766"/>
                        <a:pt x="1764" y="15092"/>
                      </a:cubicBezTo>
                      <a:cubicBezTo>
                        <a:pt x="2953" y="15380"/>
                        <a:pt x="4159" y="14685"/>
                        <a:pt x="4506" y="13511"/>
                      </a:cubicBezTo>
                      <a:cubicBezTo>
                        <a:pt x="5739" y="10036"/>
                        <a:pt x="6973" y="6562"/>
                        <a:pt x="8206" y="3088"/>
                      </a:cubicBezTo>
                      <a:cubicBezTo>
                        <a:pt x="8516" y="1908"/>
                        <a:pt x="7819" y="698"/>
                        <a:pt x="6643" y="3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4" name="Google Shape;3474;p46"/>
                <p:cNvSpPr/>
                <p:nvPr/>
              </p:nvSpPr>
              <p:spPr>
                <a:xfrm>
                  <a:off x="9217390" y="2763523"/>
                  <a:ext cx="7856" cy="1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6" h="13418" extrusionOk="0">
                      <a:moveTo>
                        <a:pt x="6537" y="370"/>
                      </a:moveTo>
                      <a:cubicBezTo>
                        <a:pt x="5507" y="112"/>
                        <a:pt x="4458" y="717"/>
                        <a:pt x="4166" y="1738"/>
                      </a:cubicBezTo>
                      <a:cubicBezTo>
                        <a:pt x="3956" y="2565"/>
                        <a:pt x="3717" y="3384"/>
                        <a:pt x="3450" y="4195"/>
                      </a:cubicBezTo>
                      <a:cubicBezTo>
                        <a:pt x="3316" y="4599"/>
                        <a:pt x="3174" y="5001"/>
                        <a:pt x="3024" y="5399"/>
                      </a:cubicBezTo>
                      <a:cubicBezTo>
                        <a:pt x="2950" y="5601"/>
                        <a:pt x="2873" y="5799"/>
                        <a:pt x="2795" y="5996"/>
                      </a:cubicBezTo>
                      <a:cubicBezTo>
                        <a:pt x="2760" y="6084"/>
                        <a:pt x="2725" y="6170"/>
                        <a:pt x="2690" y="6258"/>
                      </a:cubicBezTo>
                      <a:lnTo>
                        <a:pt x="2690" y="6260"/>
                      </a:lnTo>
                      <a:cubicBezTo>
                        <a:pt x="2022" y="7830"/>
                        <a:pt x="1244" y="9350"/>
                        <a:pt x="361" y="10809"/>
                      </a:cubicBezTo>
                      <a:cubicBezTo>
                        <a:pt x="-166" y="11751"/>
                        <a:pt x="158" y="12941"/>
                        <a:pt x="1090" y="13484"/>
                      </a:cubicBezTo>
                      <a:cubicBezTo>
                        <a:pt x="2034" y="13999"/>
                        <a:pt x="3215" y="13677"/>
                        <a:pt x="3766" y="12753"/>
                      </a:cubicBezTo>
                      <a:cubicBezTo>
                        <a:pt x="5634" y="9640"/>
                        <a:pt x="7028" y="6267"/>
                        <a:pt x="7904" y="2744"/>
                      </a:cubicBezTo>
                      <a:cubicBezTo>
                        <a:pt x="8166" y="1713"/>
                        <a:pt x="7559" y="661"/>
                        <a:pt x="6537" y="3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75" name="Google Shape;3475;p46"/>
            <p:cNvSpPr/>
            <p:nvPr/>
          </p:nvSpPr>
          <p:spPr>
            <a:xfrm rot="1361841">
              <a:off x="4743385" y="2195641"/>
              <a:ext cx="3177968" cy="1951081"/>
            </a:xfrm>
            <a:custGeom>
              <a:avLst/>
              <a:gdLst/>
              <a:ahLst/>
              <a:cxnLst/>
              <a:rect l="l" t="t" r="r" b="b"/>
              <a:pathLst>
                <a:path w="1176270" h="722159" extrusionOk="0">
                  <a:moveTo>
                    <a:pt x="944945" y="150208"/>
                  </a:moveTo>
                  <a:cubicBezTo>
                    <a:pt x="664073" y="256278"/>
                    <a:pt x="313997" y="308167"/>
                    <a:pt x="147330" y="312633"/>
                  </a:cubicBezTo>
                  <a:cubicBezTo>
                    <a:pt x="81972" y="314386"/>
                    <a:pt x="34455" y="290885"/>
                    <a:pt x="758" y="261701"/>
                  </a:cubicBezTo>
                  <a:cubicBezTo>
                    <a:pt x="21439" y="309831"/>
                    <a:pt x="143724" y="576232"/>
                    <a:pt x="354981" y="671787"/>
                  </a:cubicBezTo>
                  <a:cubicBezTo>
                    <a:pt x="587602" y="777006"/>
                    <a:pt x="801395" y="707229"/>
                    <a:pt x="959036" y="571660"/>
                  </a:cubicBezTo>
                  <a:cubicBezTo>
                    <a:pt x="1116677" y="436090"/>
                    <a:pt x="1205102" y="246934"/>
                    <a:pt x="1169003" y="7508"/>
                  </a:cubicBezTo>
                  <a:lnTo>
                    <a:pt x="1169940" y="561"/>
                  </a:lnTo>
                  <a:cubicBezTo>
                    <a:pt x="1154050" y="38854"/>
                    <a:pt x="1101046" y="91257"/>
                    <a:pt x="944945" y="150208"/>
                  </a:cubicBezTo>
                  <a:close/>
                </a:path>
              </a:pathLst>
            </a:custGeom>
            <a:solidFill>
              <a:srgbClr val="F5B800">
                <a:alpha val="234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6" name="Google Shape;3476;p46"/>
            <p:cNvSpPr/>
            <p:nvPr/>
          </p:nvSpPr>
          <p:spPr>
            <a:xfrm rot="1361841">
              <a:off x="4943040" y="2125254"/>
              <a:ext cx="3229022" cy="978630"/>
            </a:xfrm>
            <a:custGeom>
              <a:avLst/>
              <a:gdLst/>
              <a:ahLst/>
              <a:cxnLst/>
              <a:rect l="l" t="t" r="r" b="b"/>
              <a:pathLst>
                <a:path w="1195167" h="362223" extrusionOk="0">
                  <a:moveTo>
                    <a:pt x="1175988" y="723"/>
                  </a:moveTo>
                  <a:cubicBezTo>
                    <a:pt x="1174253" y="-783"/>
                    <a:pt x="1168460" y="8580"/>
                    <a:pt x="1166474" y="14461"/>
                  </a:cubicBezTo>
                  <a:cubicBezTo>
                    <a:pt x="1172765" y="23544"/>
                    <a:pt x="1176602" y="34328"/>
                    <a:pt x="1172138" y="42914"/>
                  </a:cubicBezTo>
                  <a:cubicBezTo>
                    <a:pt x="1162324" y="61793"/>
                    <a:pt x="1145037" y="76721"/>
                    <a:pt x="1128720" y="89826"/>
                  </a:cubicBezTo>
                  <a:cubicBezTo>
                    <a:pt x="1113032" y="102789"/>
                    <a:pt x="1096319" y="114458"/>
                    <a:pt x="1078746" y="124720"/>
                  </a:cubicBezTo>
                  <a:cubicBezTo>
                    <a:pt x="1054666" y="137727"/>
                    <a:pt x="1029718" y="149056"/>
                    <a:pt x="1004079" y="158626"/>
                  </a:cubicBezTo>
                  <a:cubicBezTo>
                    <a:pt x="968320" y="172717"/>
                    <a:pt x="931983" y="185333"/>
                    <a:pt x="895472" y="197318"/>
                  </a:cubicBezTo>
                  <a:cubicBezTo>
                    <a:pt x="806649" y="226474"/>
                    <a:pt x="716565" y="251908"/>
                    <a:pt x="625918" y="274720"/>
                  </a:cubicBezTo>
                  <a:cubicBezTo>
                    <a:pt x="541020" y="296085"/>
                    <a:pt x="455345" y="315658"/>
                    <a:pt x="368766" y="328909"/>
                  </a:cubicBezTo>
                  <a:cubicBezTo>
                    <a:pt x="352258" y="331436"/>
                    <a:pt x="335707" y="333681"/>
                    <a:pt x="319104" y="335481"/>
                  </a:cubicBezTo>
                  <a:cubicBezTo>
                    <a:pt x="282178" y="339473"/>
                    <a:pt x="246237" y="343642"/>
                    <a:pt x="209084" y="344184"/>
                  </a:cubicBezTo>
                  <a:cubicBezTo>
                    <a:pt x="163046" y="344856"/>
                    <a:pt x="118195" y="343873"/>
                    <a:pt x="77927" y="330310"/>
                  </a:cubicBezTo>
                  <a:cubicBezTo>
                    <a:pt x="61245" y="324691"/>
                    <a:pt x="50226" y="317357"/>
                    <a:pt x="44152" y="307798"/>
                  </a:cubicBezTo>
                  <a:cubicBezTo>
                    <a:pt x="38960" y="305970"/>
                    <a:pt x="32241" y="303520"/>
                    <a:pt x="30017" y="302330"/>
                  </a:cubicBezTo>
                  <a:cubicBezTo>
                    <a:pt x="19250" y="296564"/>
                    <a:pt x="12244" y="285364"/>
                    <a:pt x="5016" y="275914"/>
                  </a:cubicBezTo>
                  <a:cubicBezTo>
                    <a:pt x="4834" y="275677"/>
                    <a:pt x="4671" y="275423"/>
                    <a:pt x="4492" y="275184"/>
                  </a:cubicBezTo>
                  <a:cubicBezTo>
                    <a:pt x="4102" y="276005"/>
                    <a:pt x="3587" y="276764"/>
                    <a:pt x="3241" y="277605"/>
                  </a:cubicBezTo>
                  <a:cubicBezTo>
                    <a:pt x="-7932" y="304832"/>
                    <a:pt x="21042" y="326654"/>
                    <a:pt x="41603" y="338677"/>
                  </a:cubicBezTo>
                  <a:cubicBezTo>
                    <a:pt x="75613" y="358564"/>
                    <a:pt x="117390" y="362076"/>
                    <a:pt x="155949" y="362778"/>
                  </a:cubicBezTo>
                  <a:cubicBezTo>
                    <a:pt x="199668" y="362936"/>
                    <a:pt x="243351" y="360256"/>
                    <a:pt x="286723" y="354755"/>
                  </a:cubicBezTo>
                  <a:cubicBezTo>
                    <a:pt x="303158" y="352912"/>
                    <a:pt x="319570" y="350863"/>
                    <a:pt x="336013" y="349085"/>
                  </a:cubicBezTo>
                  <a:cubicBezTo>
                    <a:pt x="419911" y="339994"/>
                    <a:pt x="502980" y="321812"/>
                    <a:pt x="585013" y="302434"/>
                  </a:cubicBezTo>
                  <a:cubicBezTo>
                    <a:pt x="679437" y="280129"/>
                    <a:pt x="773044" y="254599"/>
                    <a:pt x="865835" y="225843"/>
                  </a:cubicBezTo>
                  <a:cubicBezTo>
                    <a:pt x="937491" y="203553"/>
                    <a:pt x="1010518" y="180640"/>
                    <a:pt x="1078166" y="147733"/>
                  </a:cubicBezTo>
                  <a:cubicBezTo>
                    <a:pt x="1112877" y="131035"/>
                    <a:pt x="1144441" y="108459"/>
                    <a:pt x="1171464" y="81003"/>
                  </a:cubicBezTo>
                  <a:cubicBezTo>
                    <a:pt x="1182763" y="69305"/>
                    <a:pt x="1195125" y="54322"/>
                    <a:pt x="1195892" y="37252"/>
                  </a:cubicBezTo>
                  <a:cubicBezTo>
                    <a:pt x="1196575" y="22049"/>
                    <a:pt x="1186891" y="10182"/>
                    <a:pt x="1175988" y="7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7" name="Google Shape;3477;p46"/>
          <p:cNvGrpSpPr/>
          <p:nvPr/>
        </p:nvGrpSpPr>
        <p:grpSpPr>
          <a:xfrm>
            <a:off x="-1866079" y="3052001"/>
            <a:ext cx="12735025" cy="3177090"/>
            <a:chOff x="-1866079" y="3052001"/>
            <a:chExt cx="12735025" cy="3177090"/>
          </a:xfrm>
        </p:grpSpPr>
        <p:sp>
          <p:nvSpPr>
            <p:cNvPr id="3478" name="Google Shape;3478;p46"/>
            <p:cNvSpPr/>
            <p:nvPr/>
          </p:nvSpPr>
          <p:spPr>
            <a:xfrm rot="10651038" flipH="1">
              <a:off x="6659805" y="3791750"/>
              <a:ext cx="4165084" cy="2102820"/>
            </a:xfrm>
            <a:custGeom>
              <a:avLst/>
              <a:gdLst/>
              <a:ahLst/>
              <a:cxnLst/>
              <a:rect l="l" t="t" r="r" b="b"/>
              <a:pathLst>
                <a:path w="1145540" h="897780" extrusionOk="0">
                  <a:moveTo>
                    <a:pt x="132563" y="499111"/>
                  </a:moveTo>
                  <a:cubicBezTo>
                    <a:pt x="246645" y="566563"/>
                    <a:pt x="401541" y="550707"/>
                    <a:pt x="501766" y="637435"/>
                  </a:cubicBezTo>
                  <a:cubicBezTo>
                    <a:pt x="555436" y="683879"/>
                    <a:pt x="584224" y="752778"/>
                    <a:pt x="632190" y="805097"/>
                  </a:cubicBezTo>
                  <a:cubicBezTo>
                    <a:pt x="730983" y="912855"/>
                    <a:pt x="913641" y="929576"/>
                    <a:pt x="1030343" y="841544"/>
                  </a:cubicBezTo>
                  <a:cubicBezTo>
                    <a:pt x="1147045" y="753512"/>
                    <a:pt x="1181214" y="573231"/>
                    <a:pt x="1104826" y="448573"/>
                  </a:cubicBezTo>
                  <a:cubicBezTo>
                    <a:pt x="1078324" y="405325"/>
                    <a:pt x="1041088" y="369458"/>
                    <a:pt x="1000372" y="339223"/>
                  </a:cubicBezTo>
                  <a:cubicBezTo>
                    <a:pt x="869071" y="241720"/>
                    <a:pt x="704661" y="201947"/>
                    <a:pt x="559165" y="127287"/>
                  </a:cubicBezTo>
                  <a:cubicBezTo>
                    <a:pt x="471334" y="82217"/>
                    <a:pt x="387779" y="23368"/>
                    <a:pt x="290720" y="5361"/>
                  </a:cubicBezTo>
                  <a:cubicBezTo>
                    <a:pt x="-5383" y="-49573"/>
                    <a:pt x="-104936" y="358689"/>
                    <a:pt x="132563" y="499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46"/>
            <p:cNvSpPr/>
            <p:nvPr/>
          </p:nvSpPr>
          <p:spPr>
            <a:xfrm rot="-9615537" flipH="1">
              <a:off x="-1700810" y="3760458"/>
              <a:ext cx="4501792" cy="1760178"/>
            </a:xfrm>
            <a:custGeom>
              <a:avLst/>
              <a:gdLst/>
              <a:ahLst/>
              <a:cxnLst/>
              <a:rect l="l" t="t" r="r" b="b"/>
              <a:pathLst>
                <a:path w="1509249" h="725749" extrusionOk="0">
                  <a:moveTo>
                    <a:pt x="207945" y="641984"/>
                  </a:moveTo>
                  <a:cubicBezTo>
                    <a:pt x="278874" y="647610"/>
                    <a:pt x="339160" y="697749"/>
                    <a:pt x="409191" y="710334"/>
                  </a:cubicBezTo>
                  <a:cubicBezTo>
                    <a:pt x="506606" y="727839"/>
                    <a:pt x="611558" y="658588"/>
                    <a:pt x="633822" y="562114"/>
                  </a:cubicBezTo>
                  <a:cubicBezTo>
                    <a:pt x="641286" y="529774"/>
                    <a:pt x="641445" y="493421"/>
                    <a:pt x="663017" y="468204"/>
                  </a:cubicBezTo>
                  <a:cubicBezTo>
                    <a:pt x="693696" y="432341"/>
                    <a:pt x="751644" y="438170"/>
                    <a:pt x="793983" y="459009"/>
                  </a:cubicBezTo>
                  <a:cubicBezTo>
                    <a:pt x="836320" y="479848"/>
                    <a:pt x="873579" y="512483"/>
                    <a:pt x="919510" y="523289"/>
                  </a:cubicBezTo>
                  <a:cubicBezTo>
                    <a:pt x="973815" y="535203"/>
                    <a:pt x="1030149" y="515010"/>
                    <a:pt x="1064534" y="471306"/>
                  </a:cubicBezTo>
                  <a:cubicBezTo>
                    <a:pt x="1107018" y="415597"/>
                    <a:pt x="1110693" y="327151"/>
                    <a:pt x="1173652" y="296443"/>
                  </a:cubicBezTo>
                  <a:cubicBezTo>
                    <a:pt x="1204915" y="281194"/>
                    <a:pt x="1241634" y="285905"/>
                    <a:pt x="1276398" y="287012"/>
                  </a:cubicBezTo>
                  <a:cubicBezTo>
                    <a:pt x="1319521" y="288375"/>
                    <a:pt x="1362621" y="283640"/>
                    <a:pt x="1404421" y="272947"/>
                  </a:cubicBezTo>
                  <a:cubicBezTo>
                    <a:pt x="1446371" y="262204"/>
                    <a:pt x="1491301" y="240924"/>
                    <a:pt x="1505226" y="199904"/>
                  </a:cubicBezTo>
                  <a:cubicBezTo>
                    <a:pt x="1516429" y="166902"/>
                    <a:pt x="1503589" y="129709"/>
                    <a:pt x="1481898" y="102435"/>
                  </a:cubicBezTo>
                  <a:cubicBezTo>
                    <a:pt x="1432313" y="40086"/>
                    <a:pt x="1346465" y="21738"/>
                    <a:pt x="1267350" y="12583"/>
                  </a:cubicBezTo>
                  <a:cubicBezTo>
                    <a:pt x="992956" y="-18924"/>
                    <a:pt x="714993" y="10414"/>
                    <a:pt x="453213" y="98511"/>
                  </a:cubicBezTo>
                  <a:cubicBezTo>
                    <a:pt x="352684" y="132441"/>
                    <a:pt x="253248" y="176053"/>
                    <a:pt x="173667" y="246248"/>
                  </a:cubicBezTo>
                  <a:cubicBezTo>
                    <a:pt x="76778" y="331710"/>
                    <a:pt x="17665" y="456116"/>
                    <a:pt x="5251" y="584113"/>
                  </a:cubicBezTo>
                  <a:cubicBezTo>
                    <a:pt x="1323" y="624623"/>
                    <a:pt x="-14035" y="732219"/>
                    <a:pt x="38302" y="725783"/>
                  </a:cubicBezTo>
                  <a:cubicBezTo>
                    <a:pt x="61356" y="722949"/>
                    <a:pt x="88975" y="679971"/>
                    <a:pt x="109103" y="667513"/>
                  </a:cubicBezTo>
                  <a:cubicBezTo>
                    <a:pt x="138586" y="649265"/>
                    <a:pt x="173128" y="639223"/>
                    <a:pt x="207945" y="6419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0" name="Google Shape;3480;p46"/>
          <p:cNvGrpSpPr/>
          <p:nvPr/>
        </p:nvGrpSpPr>
        <p:grpSpPr>
          <a:xfrm>
            <a:off x="3919264" y="3603313"/>
            <a:ext cx="730201" cy="785545"/>
            <a:chOff x="7740980" y="3274406"/>
            <a:chExt cx="220905" cy="237648"/>
          </a:xfrm>
        </p:grpSpPr>
        <p:grpSp>
          <p:nvGrpSpPr>
            <p:cNvPr id="3481" name="Google Shape;3481;p46"/>
            <p:cNvGrpSpPr/>
            <p:nvPr/>
          </p:nvGrpSpPr>
          <p:grpSpPr>
            <a:xfrm>
              <a:off x="7740980" y="3274406"/>
              <a:ext cx="220905" cy="237648"/>
              <a:chOff x="7740980" y="3274406"/>
              <a:chExt cx="220905" cy="237648"/>
            </a:xfrm>
          </p:grpSpPr>
          <p:sp>
            <p:nvSpPr>
              <p:cNvPr id="3482" name="Google Shape;3482;p46"/>
              <p:cNvSpPr/>
              <p:nvPr/>
            </p:nvSpPr>
            <p:spPr>
              <a:xfrm>
                <a:off x="7740980" y="3274406"/>
                <a:ext cx="157020" cy="159478"/>
              </a:xfrm>
              <a:custGeom>
                <a:avLst/>
                <a:gdLst/>
                <a:ahLst/>
                <a:cxnLst/>
                <a:rect l="l" t="t" r="r" b="b"/>
                <a:pathLst>
                  <a:path w="157020" h="159478" extrusionOk="0">
                    <a:moveTo>
                      <a:pt x="4251" y="8460"/>
                    </a:moveTo>
                    <a:cubicBezTo>
                      <a:pt x="26660" y="8716"/>
                      <a:pt x="56661" y="13613"/>
                      <a:pt x="71688" y="31808"/>
                    </a:cubicBezTo>
                    <a:cubicBezTo>
                      <a:pt x="86805" y="50112"/>
                      <a:pt x="72337" y="71314"/>
                      <a:pt x="72808" y="91763"/>
                    </a:cubicBezTo>
                    <a:cubicBezTo>
                      <a:pt x="73666" y="112623"/>
                      <a:pt x="84280" y="131864"/>
                      <a:pt x="101463" y="143712"/>
                    </a:cubicBezTo>
                    <a:cubicBezTo>
                      <a:pt x="115615" y="154037"/>
                      <a:pt x="136800" y="163252"/>
                      <a:pt x="154677" y="158962"/>
                    </a:cubicBezTo>
                    <a:cubicBezTo>
                      <a:pt x="159620" y="157776"/>
                      <a:pt x="158277" y="149960"/>
                      <a:pt x="153313" y="151152"/>
                    </a:cubicBezTo>
                    <a:cubicBezTo>
                      <a:pt x="136790" y="155116"/>
                      <a:pt x="117172" y="145814"/>
                      <a:pt x="104409" y="136026"/>
                    </a:cubicBezTo>
                    <a:cubicBezTo>
                      <a:pt x="82658" y="119344"/>
                      <a:pt x="77060" y="94857"/>
                      <a:pt x="84266" y="69128"/>
                    </a:cubicBezTo>
                    <a:cubicBezTo>
                      <a:pt x="88753" y="53104"/>
                      <a:pt x="87478" y="36411"/>
                      <a:pt x="75351" y="24057"/>
                    </a:cubicBezTo>
                    <a:cubicBezTo>
                      <a:pt x="64777" y="13284"/>
                      <a:pt x="49863" y="7755"/>
                      <a:pt x="35429" y="4473"/>
                    </a:cubicBezTo>
                    <a:cubicBezTo>
                      <a:pt x="25431" y="2101"/>
                      <a:pt x="15212" y="790"/>
                      <a:pt x="4939" y="562"/>
                    </a:cubicBezTo>
                    <a:cubicBezTo>
                      <a:pt x="-140" y="504"/>
                      <a:pt x="-853" y="8402"/>
                      <a:pt x="4251" y="84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46"/>
              <p:cNvSpPr/>
              <p:nvPr/>
            </p:nvSpPr>
            <p:spPr>
              <a:xfrm>
                <a:off x="7878407" y="3373023"/>
                <a:ext cx="83478" cy="139031"/>
              </a:xfrm>
              <a:custGeom>
                <a:avLst/>
                <a:gdLst/>
                <a:ahLst/>
                <a:cxnLst/>
                <a:rect l="l" t="t" r="r" b="b"/>
                <a:pathLst>
                  <a:path w="83478" h="139031" extrusionOk="0">
                    <a:moveTo>
                      <a:pt x="758" y="57636"/>
                    </a:moveTo>
                    <a:cubicBezTo>
                      <a:pt x="758" y="57636"/>
                      <a:pt x="54179" y="-19399"/>
                      <a:pt x="79341" y="5526"/>
                    </a:cubicBezTo>
                    <a:cubicBezTo>
                      <a:pt x="104502" y="30452"/>
                      <a:pt x="24495" y="63159"/>
                      <a:pt x="24495" y="63159"/>
                    </a:cubicBezTo>
                    <a:cubicBezTo>
                      <a:pt x="24495" y="63159"/>
                      <a:pt x="88823" y="95595"/>
                      <a:pt x="79583" y="125476"/>
                    </a:cubicBezTo>
                    <a:cubicBezTo>
                      <a:pt x="70344" y="155357"/>
                      <a:pt x="11267" y="140087"/>
                      <a:pt x="758" y="576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4" name="Google Shape;3484;p46"/>
            <p:cNvGrpSpPr/>
            <p:nvPr/>
          </p:nvGrpSpPr>
          <p:grpSpPr>
            <a:xfrm>
              <a:off x="7888939" y="3401637"/>
              <a:ext cx="39051" cy="83623"/>
              <a:chOff x="7888939" y="3401637"/>
              <a:chExt cx="39051" cy="83623"/>
            </a:xfrm>
          </p:grpSpPr>
          <p:sp>
            <p:nvSpPr>
              <p:cNvPr id="3485" name="Google Shape;3485;p46"/>
              <p:cNvSpPr/>
              <p:nvPr/>
            </p:nvSpPr>
            <p:spPr>
              <a:xfrm>
                <a:off x="7888939" y="3435515"/>
                <a:ext cx="35224" cy="49745"/>
              </a:xfrm>
              <a:custGeom>
                <a:avLst/>
                <a:gdLst/>
                <a:ahLst/>
                <a:cxnLst/>
                <a:rect l="l" t="t" r="r" b="b"/>
                <a:pathLst>
                  <a:path w="35224" h="49745" extrusionOk="0">
                    <a:moveTo>
                      <a:pt x="29922" y="48775"/>
                    </a:moveTo>
                    <a:cubicBezTo>
                      <a:pt x="32065" y="52235"/>
                      <a:pt x="37649" y="49228"/>
                      <a:pt x="35498" y="45755"/>
                    </a:cubicBezTo>
                    <a:cubicBezTo>
                      <a:pt x="26323" y="30940"/>
                      <a:pt x="16785" y="16359"/>
                      <a:pt x="6884" y="2012"/>
                    </a:cubicBezTo>
                    <a:cubicBezTo>
                      <a:pt x="4588" y="-1316"/>
                      <a:pt x="-1007" y="1676"/>
                      <a:pt x="1309" y="5032"/>
                    </a:cubicBezTo>
                    <a:cubicBezTo>
                      <a:pt x="11207" y="19375"/>
                      <a:pt x="20745" y="33956"/>
                      <a:pt x="29922" y="487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6" name="Google Shape;3486;p46"/>
              <p:cNvSpPr/>
              <p:nvPr/>
            </p:nvSpPr>
            <p:spPr>
              <a:xfrm>
                <a:off x="7899078" y="3401637"/>
                <a:ext cx="28912" cy="20946"/>
              </a:xfrm>
              <a:custGeom>
                <a:avLst/>
                <a:gdLst/>
                <a:ahLst/>
                <a:cxnLst/>
                <a:rect l="l" t="t" r="r" b="b"/>
                <a:pathLst>
                  <a:path w="28912" h="20946" extrusionOk="0">
                    <a:moveTo>
                      <a:pt x="1636" y="20565"/>
                    </a:moveTo>
                    <a:cubicBezTo>
                      <a:pt x="2866" y="21786"/>
                      <a:pt x="4839" y="21826"/>
                      <a:pt x="6117" y="20655"/>
                    </a:cubicBezTo>
                    <a:cubicBezTo>
                      <a:pt x="13123" y="15445"/>
                      <a:pt x="20469" y="10707"/>
                      <a:pt x="28104" y="6472"/>
                    </a:cubicBezTo>
                    <a:cubicBezTo>
                      <a:pt x="29615" y="5585"/>
                      <a:pt x="30121" y="3640"/>
                      <a:pt x="29233" y="2129"/>
                    </a:cubicBezTo>
                    <a:cubicBezTo>
                      <a:pt x="28389" y="691"/>
                      <a:pt x="26577" y="151"/>
                      <a:pt x="25085" y="894"/>
                    </a:cubicBezTo>
                    <a:cubicBezTo>
                      <a:pt x="16970" y="5433"/>
                      <a:pt x="9167" y="10506"/>
                      <a:pt x="1725" y="16081"/>
                    </a:cubicBezTo>
                    <a:cubicBezTo>
                      <a:pt x="472" y="17298"/>
                      <a:pt x="432" y="19298"/>
                      <a:pt x="1636" y="205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7" name="Google Shape;3487;p46"/>
          <p:cNvGrpSpPr/>
          <p:nvPr/>
        </p:nvGrpSpPr>
        <p:grpSpPr>
          <a:xfrm rot="10363128">
            <a:off x="1826271" y="4182317"/>
            <a:ext cx="1221723" cy="742213"/>
            <a:chOff x="5135248" y="2637311"/>
            <a:chExt cx="735582" cy="446849"/>
          </a:xfrm>
        </p:grpSpPr>
        <p:sp>
          <p:nvSpPr>
            <p:cNvPr id="3488" name="Google Shape;3488;p46"/>
            <p:cNvSpPr/>
            <p:nvPr/>
          </p:nvSpPr>
          <p:spPr>
            <a:xfrm>
              <a:off x="5524283" y="2827994"/>
              <a:ext cx="113104" cy="117030"/>
            </a:xfrm>
            <a:custGeom>
              <a:avLst/>
              <a:gdLst/>
              <a:ahLst/>
              <a:cxnLst/>
              <a:rect l="l" t="t" r="r" b="b"/>
              <a:pathLst>
                <a:path w="113104" h="117030" extrusionOk="0">
                  <a:moveTo>
                    <a:pt x="6897" y="11693"/>
                  </a:moveTo>
                  <a:cubicBezTo>
                    <a:pt x="-13203" y="37058"/>
                    <a:pt x="21113" y="69089"/>
                    <a:pt x="37340" y="89367"/>
                  </a:cubicBezTo>
                  <a:cubicBezTo>
                    <a:pt x="49030" y="103977"/>
                    <a:pt x="66756" y="120883"/>
                    <a:pt x="87272" y="117038"/>
                  </a:cubicBezTo>
                  <a:cubicBezTo>
                    <a:pt x="110036" y="112770"/>
                    <a:pt x="116224" y="86395"/>
                    <a:pt x="113113" y="66685"/>
                  </a:cubicBezTo>
                  <a:cubicBezTo>
                    <a:pt x="109526" y="44052"/>
                    <a:pt x="95829" y="24285"/>
                    <a:pt x="75902" y="12981"/>
                  </a:cubicBezTo>
                  <a:cubicBezTo>
                    <a:pt x="54607" y="1199"/>
                    <a:pt x="21860" y="-7192"/>
                    <a:pt x="6897" y="11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9" name="Google Shape;3489;p46"/>
            <p:cNvSpPr/>
            <p:nvPr/>
          </p:nvSpPr>
          <p:spPr>
            <a:xfrm>
              <a:off x="5399614" y="2637311"/>
              <a:ext cx="145793" cy="127954"/>
            </a:xfrm>
            <a:custGeom>
              <a:avLst/>
              <a:gdLst/>
              <a:ahLst/>
              <a:cxnLst/>
              <a:rect l="l" t="t" r="r" b="b"/>
              <a:pathLst>
                <a:path w="145793" h="127954" extrusionOk="0">
                  <a:moveTo>
                    <a:pt x="49980" y="1400"/>
                  </a:moveTo>
                  <a:cubicBezTo>
                    <a:pt x="35972" y="-470"/>
                    <a:pt x="19970" y="77"/>
                    <a:pt x="10059" y="10532"/>
                  </a:cubicBezTo>
                  <a:cubicBezTo>
                    <a:pt x="-22637" y="45022"/>
                    <a:pt x="39451" y="93674"/>
                    <a:pt x="64145" y="110283"/>
                  </a:cubicBezTo>
                  <a:cubicBezTo>
                    <a:pt x="84778" y="124160"/>
                    <a:pt x="119182" y="140451"/>
                    <a:pt x="139011" y="115673"/>
                  </a:cubicBezTo>
                  <a:cubicBezTo>
                    <a:pt x="156644" y="93637"/>
                    <a:pt x="139896" y="60727"/>
                    <a:pt x="124059" y="42986"/>
                  </a:cubicBezTo>
                  <a:cubicBezTo>
                    <a:pt x="105868" y="22606"/>
                    <a:pt x="77389" y="5059"/>
                    <a:pt x="49980" y="14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0" name="Google Shape;3490;p46"/>
            <p:cNvSpPr/>
            <p:nvPr/>
          </p:nvSpPr>
          <p:spPr>
            <a:xfrm>
              <a:off x="5135248" y="2652350"/>
              <a:ext cx="211926" cy="174413"/>
            </a:xfrm>
            <a:custGeom>
              <a:avLst/>
              <a:gdLst/>
              <a:ahLst/>
              <a:cxnLst/>
              <a:rect l="l" t="t" r="r" b="b"/>
              <a:pathLst>
                <a:path w="211926" h="174413" extrusionOk="0">
                  <a:moveTo>
                    <a:pt x="206699" y="86121"/>
                  </a:moveTo>
                  <a:cubicBezTo>
                    <a:pt x="190356" y="49207"/>
                    <a:pt x="82339" y="-4745"/>
                    <a:pt x="45549" y="983"/>
                  </a:cubicBezTo>
                  <a:cubicBezTo>
                    <a:pt x="-63471" y="17954"/>
                    <a:pt x="56560" y="111374"/>
                    <a:pt x="90206" y="140512"/>
                  </a:cubicBezTo>
                  <a:cubicBezTo>
                    <a:pt x="113469" y="160660"/>
                    <a:pt x="147210" y="184333"/>
                    <a:pt x="179445" y="171179"/>
                  </a:cubicBezTo>
                  <a:cubicBezTo>
                    <a:pt x="211728" y="158010"/>
                    <a:pt x="219784" y="115677"/>
                    <a:pt x="206699" y="86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1" name="Google Shape;3491;p46"/>
            <p:cNvSpPr/>
            <p:nvPr/>
          </p:nvSpPr>
          <p:spPr>
            <a:xfrm>
              <a:off x="5527537" y="2993655"/>
              <a:ext cx="134203" cy="90505"/>
            </a:xfrm>
            <a:custGeom>
              <a:avLst/>
              <a:gdLst/>
              <a:ahLst/>
              <a:cxnLst/>
              <a:rect l="l" t="t" r="r" b="b"/>
              <a:pathLst>
                <a:path w="134203" h="90505" extrusionOk="0">
                  <a:moveTo>
                    <a:pt x="25033" y="1994"/>
                  </a:moveTo>
                  <a:cubicBezTo>
                    <a:pt x="13523" y="4966"/>
                    <a:pt x="3103" y="13367"/>
                    <a:pt x="953" y="25308"/>
                  </a:cubicBezTo>
                  <a:cubicBezTo>
                    <a:pt x="-2151" y="42543"/>
                    <a:pt x="32689" y="59825"/>
                    <a:pt x="48863" y="70892"/>
                  </a:cubicBezTo>
                  <a:cubicBezTo>
                    <a:pt x="57963" y="77126"/>
                    <a:pt x="67870" y="82090"/>
                    <a:pt x="78311" y="85646"/>
                  </a:cubicBezTo>
                  <a:cubicBezTo>
                    <a:pt x="89435" y="90023"/>
                    <a:pt x="101414" y="91786"/>
                    <a:pt x="113327" y="90801"/>
                  </a:cubicBezTo>
                  <a:cubicBezTo>
                    <a:pt x="139341" y="87037"/>
                    <a:pt x="139046" y="56598"/>
                    <a:pt x="127359" y="38956"/>
                  </a:cubicBezTo>
                  <a:cubicBezTo>
                    <a:pt x="113395" y="17877"/>
                    <a:pt x="88420" y="10519"/>
                    <a:pt x="65117" y="5045"/>
                  </a:cubicBezTo>
                  <a:cubicBezTo>
                    <a:pt x="52101" y="1987"/>
                    <a:pt x="38335" y="-1438"/>
                    <a:pt x="25033" y="19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2" name="Google Shape;3492;p46"/>
            <p:cNvSpPr/>
            <p:nvPr/>
          </p:nvSpPr>
          <p:spPr>
            <a:xfrm>
              <a:off x="5714212" y="2961304"/>
              <a:ext cx="156618" cy="121855"/>
            </a:xfrm>
            <a:custGeom>
              <a:avLst/>
              <a:gdLst/>
              <a:ahLst/>
              <a:cxnLst/>
              <a:rect l="l" t="t" r="r" b="b"/>
              <a:pathLst>
                <a:path w="156618" h="121855" extrusionOk="0">
                  <a:moveTo>
                    <a:pt x="76730" y="5106"/>
                  </a:moveTo>
                  <a:cubicBezTo>
                    <a:pt x="59236" y="870"/>
                    <a:pt x="41158" y="-418"/>
                    <a:pt x="23241" y="1297"/>
                  </a:cubicBezTo>
                  <a:cubicBezTo>
                    <a:pt x="15728" y="2130"/>
                    <a:pt x="7203" y="4337"/>
                    <a:pt x="3494" y="11629"/>
                  </a:cubicBezTo>
                  <a:cubicBezTo>
                    <a:pt x="-10503" y="39143"/>
                    <a:pt x="32893" y="73280"/>
                    <a:pt x="50392" y="87301"/>
                  </a:cubicBezTo>
                  <a:cubicBezTo>
                    <a:pt x="63809" y="98125"/>
                    <a:pt x="78315" y="107522"/>
                    <a:pt x="93677" y="115340"/>
                  </a:cubicBezTo>
                  <a:cubicBezTo>
                    <a:pt x="105829" y="121466"/>
                    <a:pt x="119355" y="125420"/>
                    <a:pt x="132367" y="119495"/>
                  </a:cubicBezTo>
                  <a:cubicBezTo>
                    <a:pt x="156135" y="108675"/>
                    <a:pt x="163166" y="77345"/>
                    <a:pt x="152584" y="55110"/>
                  </a:cubicBezTo>
                  <a:cubicBezTo>
                    <a:pt x="138970" y="26505"/>
                    <a:pt x="105962" y="11863"/>
                    <a:pt x="76730" y="5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3" name="Google Shape;3493;p46"/>
            <p:cNvSpPr/>
            <p:nvPr/>
          </p:nvSpPr>
          <p:spPr>
            <a:xfrm>
              <a:off x="5640691" y="2788210"/>
              <a:ext cx="117889" cy="82873"/>
            </a:xfrm>
            <a:custGeom>
              <a:avLst/>
              <a:gdLst/>
              <a:ahLst/>
              <a:cxnLst/>
              <a:rect l="l" t="t" r="r" b="b"/>
              <a:pathLst>
                <a:path w="117889" h="82873" extrusionOk="0">
                  <a:moveTo>
                    <a:pt x="51105" y="69262"/>
                  </a:moveTo>
                  <a:cubicBezTo>
                    <a:pt x="66955" y="77859"/>
                    <a:pt x="96677" y="92534"/>
                    <a:pt x="111981" y="75737"/>
                  </a:cubicBezTo>
                  <a:cubicBezTo>
                    <a:pt x="126730" y="59547"/>
                    <a:pt x="114376" y="33371"/>
                    <a:pt x="100369" y="21425"/>
                  </a:cubicBezTo>
                  <a:cubicBezTo>
                    <a:pt x="83775" y="7272"/>
                    <a:pt x="59442" y="2027"/>
                    <a:pt x="38165" y="897"/>
                  </a:cubicBezTo>
                  <a:cubicBezTo>
                    <a:pt x="26596" y="283"/>
                    <a:pt x="11192" y="-599"/>
                    <a:pt x="4939" y="9483"/>
                  </a:cubicBezTo>
                  <a:cubicBezTo>
                    <a:pt x="-13230" y="38778"/>
                    <a:pt x="32593" y="59224"/>
                    <a:pt x="51105" y="69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4" name="Google Shape;3494;p46"/>
            <p:cNvSpPr/>
            <p:nvPr/>
          </p:nvSpPr>
          <p:spPr>
            <a:xfrm>
              <a:off x="5352793" y="2867884"/>
              <a:ext cx="57559" cy="56401"/>
            </a:xfrm>
            <a:custGeom>
              <a:avLst/>
              <a:gdLst/>
              <a:ahLst/>
              <a:cxnLst/>
              <a:rect l="l" t="t" r="r" b="b"/>
              <a:pathLst>
                <a:path w="57559" h="56401" extrusionOk="0">
                  <a:moveTo>
                    <a:pt x="58076" y="24745"/>
                  </a:moveTo>
                  <a:cubicBezTo>
                    <a:pt x="56551" y="14061"/>
                    <a:pt x="48309" y="5581"/>
                    <a:pt x="37676" y="3757"/>
                  </a:cubicBezTo>
                  <a:cubicBezTo>
                    <a:pt x="28657" y="2085"/>
                    <a:pt x="18191" y="-4909"/>
                    <a:pt x="6055" y="9302"/>
                  </a:cubicBezTo>
                  <a:cubicBezTo>
                    <a:pt x="1031" y="15835"/>
                    <a:pt x="-533" y="24391"/>
                    <a:pt x="1854" y="32280"/>
                  </a:cubicBezTo>
                  <a:cubicBezTo>
                    <a:pt x="3016" y="36691"/>
                    <a:pt x="5228" y="40754"/>
                    <a:pt x="8299" y="44125"/>
                  </a:cubicBezTo>
                  <a:cubicBezTo>
                    <a:pt x="16676" y="55814"/>
                    <a:pt x="33594" y="61594"/>
                    <a:pt x="46231" y="52477"/>
                  </a:cubicBezTo>
                  <a:cubicBezTo>
                    <a:pt x="54915" y="46066"/>
                    <a:pt x="59448" y="35454"/>
                    <a:pt x="58076" y="2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A08F3FD-F749-007D-73FD-7EAFF8E41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34" y="1733392"/>
            <a:ext cx="2265543" cy="22655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38"/>
          <p:cNvSpPr txBox="1">
            <a:spLocks noGrp="1"/>
          </p:cNvSpPr>
          <p:nvPr>
            <p:ph type="title"/>
          </p:nvPr>
        </p:nvSpPr>
        <p:spPr>
          <a:xfrm>
            <a:off x="2331801" y="506380"/>
            <a:ext cx="4560849" cy="1043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4000" dirty="0"/>
              <a:t>Food security</a:t>
            </a:r>
            <a:endParaRPr sz="4000" dirty="0"/>
          </a:p>
        </p:txBody>
      </p:sp>
      <p:sp>
        <p:nvSpPr>
          <p:cNvPr id="2271" name="Google Shape;2271;p38"/>
          <p:cNvSpPr txBox="1">
            <a:spLocks noGrp="1"/>
          </p:cNvSpPr>
          <p:nvPr>
            <p:ph type="subTitle" idx="1"/>
          </p:nvPr>
        </p:nvSpPr>
        <p:spPr>
          <a:xfrm>
            <a:off x="1729689" y="1223256"/>
            <a:ext cx="5413820" cy="89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Food security means having sufficient physical, social and economic access to safe and nutritious food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Many post secondary students experience food insecurity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Food insecurity can negatively impact health, well-being and academic performance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Food security includes: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CA" sz="1800" dirty="0"/>
              <a:t>Understanding food and nutrition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CA" sz="1800" dirty="0"/>
              <a:t>Having enough food to eat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CA" sz="1800" dirty="0"/>
              <a:t>Having financial security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CA" dirty="0"/>
          </a:p>
          <a:p>
            <a:pPr algn="l"/>
            <a:endParaRPr dirty="0"/>
          </a:p>
        </p:txBody>
      </p:sp>
      <p:grpSp>
        <p:nvGrpSpPr>
          <p:cNvPr id="2272" name="Google Shape;2272;p38"/>
          <p:cNvGrpSpPr/>
          <p:nvPr/>
        </p:nvGrpSpPr>
        <p:grpSpPr>
          <a:xfrm>
            <a:off x="-1066482" y="-993468"/>
            <a:ext cx="12080063" cy="3083885"/>
            <a:chOff x="-1020232" y="-1002449"/>
            <a:chExt cx="12080063" cy="3083885"/>
          </a:xfrm>
        </p:grpSpPr>
        <p:sp>
          <p:nvSpPr>
            <p:cNvPr id="2273" name="Google Shape;2273;p38"/>
            <p:cNvSpPr/>
            <p:nvPr/>
          </p:nvSpPr>
          <p:spPr>
            <a:xfrm rot="874270">
              <a:off x="6695683" y="-512257"/>
              <a:ext cx="4166306" cy="2103500"/>
            </a:xfrm>
            <a:custGeom>
              <a:avLst/>
              <a:gdLst/>
              <a:ahLst/>
              <a:cxnLst/>
              <a:rect l="l" t="t" r="r" b="b"/>
              <a:pathLst>
                <a:path w="1145540" h="897780" extrusionOk="0">
                  <a:moveTo>
                    <a:pt x="132563" y="499111"/>
                  </a:moveTo>
                  <a:cubicBezTo>
                    <a:pt x="246645" y="566563"/>
                    <a:pt x="401541" y="550707"/>
                    <a:pt x="501766" y="637435"/>
                  </a:cubicBezTo>
                  <a:cubicBezTo>
                    <a:pt x="555436" y="683879"/>
                    <a:pt x="584224" y="752778"/>
                    <a:pt x="632190" y="805097"/>
                  </a:cubicBezTo>
                  <a:cubicBezTo>
                    <a:pt x="730983" y="912855"/>
                    <a:pt x="913641" y="929576"/>
                    <a:pt x="1030343" y="841544"/>
                  </a:cubicBezTo>
                  <a:cubicBezTo>
                    <a:pt x="1147045" y="753512"/>
                    <a:pt x="1181214" y="573231"/>
                    <a:pt x="1104826" y="448573"/>
                  </a:cubicBezTo>
                  <a:cubicBezTo>
                    <a:pt x="1078324" y="405325"/>
                    <a:pt x="1041088" y="369458"/>
                    <a:pt x="1000372" y="339223"/>
                  </a:cubicBezTo>
                  <a:cubicBezTo>
                    <a:pt x="869071" y="241720"/>
                    <a:pt x="704661" y="201947"/>
                    <a:pt x="559165" y="127287"/>
                  </a:cubicBezTo>
                  <a:cubicBezTo>
                    <a:pt x="471334" y="82217"/>
                    <a:pt x="387779" y="23368"/>
                    <a:pt x="290720" y="5361"/>
                  </a:cubicBezTo>
                  <a:cubicBezTo>
                    <a:pt x="-5383" y="-49573"/>
                    <a:pt x="-104936" y="358689"/>
                    <a:pt x="132563" y="499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38"/>
            <p:cNvSpPr/>
            <p:nvPr/>
          </p:nvSpPr>
          <p:spPr>
            <a:xfrm rot="-421782">
              <a:off x="-929195" y="-544652"/>
              <a:ext cx="4501213" cy="1760530"/>
            </a:xfrm>
            <a:custGeom>
              <a:avLst/>
              <a:gdLst/>
              <a:ahLst/>
              <a:cxnLst/>
              <a:rect l="l" t="t" r="r" b="b"/>
              <a:pathLst>
                <a:path w="1509249" h="725749" extrusionOk="0">
                  <a:moveTo>
                    <a:pt x="207945" y="641984"/>
                  </a:moveTo>
                  <a:cubicBezTo>
                    <a:pt x="278874" y="647610"/>
                    <a:pt x="339160" y="697749"/>
                    <a:pt x="409191" y="710334"/>
                  </a:cubicBezTo>
                  <a:cubicBezTo>
                    <a:pt x="506606" y="727839"/>
                    <a:pt x="611558" y="658588"/>
                    <a:pt x="633822" y="562114"/>
                  </a:cubicBezTo>
                  <a:cubicBezTo>
                    <a:pt x="641286" y="529774"/>
                    <a:pt x="641445" y="493421"/>
                    <a:pt x="663017" y="468204"/>
                  </a:cubicBezTo>
                  <a:cubicBezTo>
                    <a:pt x="693696" y="432341"/>
                    <a:pt x="751644" y="438170"/>
                    <a:pt x="793983" y="459009"/>
                  </a:cubicBezTo>
                  <a:cubicBezTo>
                    <a:pt x="836320" y="479848"/>
                    <a:pt x="873579" y="512483"/>
                    <a:pt x="919510" y="523289"/>
                  </a:cubicBezTo>
                  <a:cubicBezTo>
                    <a:pt x="973815" y="535203"/>
                    <a:pt x="1030149" y="515010"/>
                    <a:pt x="1064534" y="471306"/>
                  </a:cubicBezTo>
                  <a:cubicBezTo>
                    <a:pt x="1107018" y="415597"/>
                    <a:pt x="1110693" y="327151"/>
                    <a:pt x="1173652" y="296443"/>
                  </a:cubicBezTo>
                  <a:cubicBezTo>
                    <a:pt x="1204915" y="281194"/>
                    <a:pt x="1241634" y="285905"/>
                    <a:pt x="1276398" y="287012"/>
                  </a:cubicBezTo>
                  <a:cubicBezTo>
                    <a:pt x="1319521" y="288375"/>
                    <a:pt x="1362621" y="283640"/>
                    <a:pt x="1404421" y="272947"/>
                  </a:cubicBezTo>
                  <a:cubicBezTo>
                    <a:pt x="1446371" y="262204"/>
                    <a:pt x="1491301" y="240924"/>
                    <a:pt x="1505226" y="199904"/>
                  </a:cubicBezTo>
                  <a:cubicBezTo>
                    <a:pt x="1516429" y="166902"/>
                    <a:pt x="1503589" y="129709"/>
                    <a:pt x="1481898" y="102435"/>
                  </a:cubicBezTo>
                  <a:cubicBezTo>
                    <a:pt x="1432313" y="40086"/>
                    <a:pt x="1346465" y="21738"/>
                    <a:pt x="1267350" y="12583"/>
                  </a:cubicBezTo>
                  <a:cubicBezTo>
                    <a:pt x="992956" y="-18924"/>
                    <a:pt x="714993" y="10414"/>
                    <a:pt x="453213" y="98511"/>
                  </a:cubicBezTo>
                  <a:cubicBezTo>
                    <a:pt x="352684" y="132441"/>
                    <a:pt x="253248" y="176053"/>
                    <a:pt x="173667" y="246248"/>
                  </a:cubicBezTo>
                  <a:cubicBezTo>
                    <a:pt x="76778" y="331710"/>
                    <a:pt x="17665" y="456116"/>
                    <a:pt x="5251" y="584113"/>
                  </a:cubicBezTo>
                  <a:cubicBezTo>
                    <a:pt x="1323" y="624623"/>
                    <a:pt x="-14035" y="732219"/>
                    <a:pt x="38302" y="725783"/>
                  </a:cubicBezTo>
                  <a:cubicBezTo>
                    <a:pt x="61356" y="722949"/>
                    <a:pt x="88975" y="679971"/>
                    <a:pt x="109103" y="667513"/>
                  </a:cubicBezTo>
                  <a:cubicBezTo>
                    <a:pt x="138586" y="649265"/>
                    <a:pt x="173128" y="639223"/>
                    <a:pt x="207945" y="6419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75" name="Google Shape;2275;p38"/>
          <p:cNvSpPr/>
          <p:nvPr/>
        </p:nvSpPr>
        <p:spPr>
          <a:xfrm rot="-1568596">
            <a:off x="8115655" y="5774698"/>
            <a:ext cx="605" cy="461"/>
          </a:xfrm>
          <a:custGeom>
            <a:avLst/>
            <a:gdLst/>
            <a:ahLst/>
            <a:cxnLst/>
            <a:rect l="l" t="t" r="r" b="b"/>
            <a:pathLst>
              <a:path w="218" h="166" extrusionOk="0">
                <a:moveTo>
                  <a:pt x="211" y="326"/>
                </a:moveTo>
                <a:lnTo>
                  <a:pt x="327" y="477"/>
                </a:lnTo>
                <a:cubicBezTo>
                  <a:pt x="327" y="477"/>
                  <a:pt x="-74" y="249"/>
                  <a:pt x="211" y="326"/>
                </a:cubicBezTo>
                <a:close/>
              </a:path>
            </a:pathLst>
          </a:custGeom>
          <a:solidFill>
            <a:srgbClr val="BB20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6" name="Google Shape;2276;p38"/>
          <p:cNvSpPr/>
          <p:nvPr/>
        </p:nvSpPr>
        <p:spPr>
          <a:xfrm rot="471520">
            <a:off x="189846" y="2236102"/>
            <a:ext cx="183" cy="750"/>
          </a:xfrm>
          <a:custGeom>
            <a:avLst/>
            <a:gdLst/>
            <a:ahLst/>
            <a:cxnLst/>
            <a:rect l="l" t="t" r="r" b="b"/>
            <a:pathLst>
              <a:path w="66" h="270" extrusionOk="0">
                <a:moveTo>
                  <a:pt x="175" y="398"/>
                </a:moveTo>
                <a:lnTo>
                  <a:pt x="122" y="581"/>
                </a:lnTo>
                <a:cubicBezTo>
                  <a:pt x="122" y="581"/>
                  <a:pt x="68" y="123"/>
                  <a:pt x="175" y="398"/>
                </a:cubicBezTo>
                <a:close/>
              </a:path>
            </a:pathLst>
          </a:custGeom>
          <a:solidFill>
            <a:srgbClr val="BB20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7" name="Google Shape;2277;p38"/>
          <p:cNvGrpSpPr/>
          <p:nvPr/>
        </p:nvGrpSpPr>
        <p:grpSpPr>
          <a:xfrm>
            <a:off x="6425997" y="3298592"/>
            <a:ext cx="2510339" cy="3388688"/>
            <a:chOff x="6568997" y="3150642"/>
            <a:chExt cx="2510339" cy="3388688"/>
          </a:xfrm>
        </p:grpSpPr>
        <p:grpSp>
          <p:nvGrpSpPr>
            <p:cNvPr id="2278" name="Google Shape;2278;p38"/>
            <p:cNvGrpSpPr/>
            <p:nvPr/>
          </p:nvGrpSpPr>
          <p:grpSpPr>
            <a:xfrm rot="-1568596">
              <a:off x="7603521" y="3261515"/>
              <a:ext cx="796211" cy="3269653"/>
              <a:chOff x="8428676" y="2613812"/>
              <a:chExt cx="286785" cy="1177688"/>
            </a:xfrm>
          </p:grpSpPr>
          <p:sp>
            <p:nvSpPr>
              <p:cNvPr id="2279" name="Google Shape;2279;p38"/>
              <p:cNvSpPr/>
              <p:nvPr/>
            </p:nvSpPr>
            <p:spPr>
              <a:xfrm>
                <a:off x="8428676" y="2613812"/>
                <a:ext cx="286785" cy="1177688"/>
              </a:xfrm>
              <a:custGeom>
                <a:avLst/>
                <a:gdLst/>
                <a:ahLst/>
                <a:cxnLst/>
                <a:rect l="l" t="t" r="r" b="b"/>
                <a:pathLst>
                  <a:path w="286785" h="1177688" extrusionOk="0">
                    <a:moveTo>
                      <a:pt x="0" y="0"/>
                    </a:moveTo>
                    <a:lnTo>
                      <a:pt x="250453" y="1169105"/>
                    </a:lnTo>
                    <a:lnTo>
                      <a:pt x="286786" y="1177689"/>
                    </a:lnTo>
                    <a:lnTo>
                      <a:pt x="13211" y="1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38"/>
              <p:cNvSpPr/>
              <p:nvPr/>
            </p:nvSpPr>
            <p:spPr>
              <a:xfrm>
                <a:off x="8428676" y="2613812"/>
                <a:ext cx="286785" cy="1177688"/>
              </a:xfrm>
              <a:custGeom>
                <a:avLst/>
                <a:gdLst/>
                <a:ahLst/>
                <a:cxnLst/>
                <a:rect l="l" t="t" r="r" b="b"/>
                <a:pathLst>
                  <a:path w="286785" h="1177688" extrusionOk="0">
                    <a:moveTo>
                      <a:pt x="0" y="0"/>
                    </a:moveTo>
                    <a:lnTo>
                      <a:pt x="10621" y="6501"/>
                    </a:lnTo>
                    <a:lnTo>
                      <a:pt x="286786" y="1177689"/>
                    </a:lnTo>
                    <a:lnTo>
                      <a:pt x="13211" y="11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1" name="Google Shape;2281;p38"/>
            <p:cNvGrpSpPr/>
            <p:nvPr/>
          </p:nvGrpSpPr>
          <p:grpSpPr>
            <a:xfrm>
              <a:off x="6568997" y="3150642"/>
              <a:ext cx="986999" cy="1100193"/>
              <a:chOff x="6568997" y="3150642"/>
              <a:chExt cx="986999" cy="1100193"/>
            </a:xfrm>
          </p:grpSpPr>
          <p:sp>
            <p:nvSpPr>
              <p:cNvPr id="2282" name="Google Shape;2282;p38"/>
              <p:cNvSpPr/>
              <p:nvPr/>
            </p:nvSpPr>
            <p:spPr>
              <a:xfrm rot="-1567598">
                <a:off x="7035691" y="3529532"/>
                <a:ext cx="358622" cy="640302"/>
              </a:xfrm>
              <a:custGeom>
                <a:avLst/>
                <a:gdLst/>
                <a:ahLst/>
                <a:cxnLst/>
                <a:rect l="l" t="t" r="r" b="b"/>
                <a:pathLst>
                  <a:path w="129179" h="230643" extrusionOk="0">
                    <a:moveTo>
                      <a:pt x="19476" y="416"/>
                    </a:moveTo>
                    <a:cubicBezTo>
                      <a:pt x="13567" y="31073"/>
                      <a:pt x="19455" y="62769"/>
                      <a:pt x="14033" y="91540"/>
                    </a:cubicBezTo>
                    <a:cubicBezTo>
                      <a:pt x="7087" y="133998"/>
                      <a:pt x="-15913" y="176329"/>
                      <a:pt x="18735" y="213448"/>
                    </a:cubicBezTo>
                    <a:cubicBezTo>
                      <a:pt x="50587" y="245821"/>
                      <a:pt x="110670" y="231181"/>
                      <a:pt x="126130" y="186901"/>
                    </a:cubicBezTo>
                    <a:cubicBezTo>
                      <a:pt x="141590" y="142621"/>
                      <a:pt x="96184" y="92663"/>
                      <a:pt x="78563" y="51900"/>
                    </a:cubicBezTo>
                    <a:cubicBezTo>
                      <a:pt x="70942" y="35714"/>
                      <a:pt x="66588" y="18183"/>
                      <a:pt x="65750" y="310"/>
                    </a:cubicBezTo>
                  </a:path>
                </a:pathLst>
              </a:custGeom>
              <a:solidFill>
                <a:srgbClr val="A05A4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38"/>
              <p:cNvSpPr/>
              <p:nvPr/>
            </p:nvSpPr>
            <p:spPr>
              <a:xfrm rot="-1567598">
                <a:off x="6992921" y="3560006"/>
                <a:ext cx="230205" cy="253969"/>
              </a:xfrm>
              <a:custGeom>
                <a:avLst/>
                <a:gdLst/>
                <a:ahLst/>
                <a:cxnLst/>
                <a:rect l="l" t="t" r="r" b="b"/>
                <a:pathLst>
                  <a:path w="82922" h="91482" extrusionOk="0">
                    <a:moveTo>
                      <a:pt x="83031" y="86973"/>
                    </a:moveTo>
                    <a:cubicBezTo>
                      <a:pt x="76084" y="75659"/>
                      <a:pt x="69805" y="63948"/>
                      <a:pt x="64227" y="51900"/>
                    </a:cubicBezTo>
                    <a:cubicBezTo>
                      <a:pt x="56605" y="35714"/>
                      <a:pt x="52251" y="18183"/>
                      <a:pt x="51414" y="310"/>
                    </a:cubicBezTo>
                    <a:lnTo>
                      <a:pt x="5139" y="417"/>
                    </a:lnTo>
                    <a:cubicBezTo>
                      <a:pt x="-573" y="30055"/>
                      <a:pt x="4648" y="60639"/>
                      <a:pt x="109" y="88637"/>
                    </a:cubicBezTo>
                    <a:cubicBezTo>
                      <a:pt x="27605" y="93345"/>
                      <a:pt x="55745" y="92781"/>
                      <a:pt x="83031" y="86973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 rot="-1567598">
                <a:off x="6630567" y="3289287"/>
                <a:ext cx="734105" cy="449974"/>
              </a:xfrm>
              <a:custGeom>
                <a:avLst/>
                <a:gdLst/>
                <a:ahLst/>
                <a:cxnLst/>
                <a:rect l="l" t="t" r="r" b="b"/>
                <a:pathLst>
                  <a:path w="264432" h="162085" extrusionOk="0">
                    <a:moveTo>
                      <a:pt x="163803" y="150678"/>
                    </a:moveTo>
                    <a:cubicBezTo>
                      <a:pt x="144404" y="155721"/>
                      <a:pt x="92898" y="160509"/>
                      <a:pt x="72588" y="161293"/>
                    </a:cubicBezTo>
                    <a:cubicBezTo>
                      <a:pt x="23454" y="164683"/>
                      <a:pt x="-10537" y="163941"/>
                      <a:pt x="3165" y="103114"/>
                    </a:cubicBezTo>
                    <a:cubicBezTo>
                      <a:pt x="21316" y="17287"/>
                      <a:pt x="132671" y="-32374"/>
                      <a:pt x="206350" y="24893"/>
                    </a:cubicBezTo>
                    <a:cubicBezTo>
                      <a:pt x="226534" y="40169"/>
                      <a:pt x="269080" y="93411"/>
                      <a:pt x="264146" y="120296"/>
                    </a:cubicBezTo>
                    <a:cubicBezTo>
                      <a:pt x="256289" y="158496"/>
                      <a:pt x="192690" y="140042"/>
                      <a:pt x="163803" y="150678"/>
                    </a:cubicBezTo>
                  </a:path>
                </a:pathLst>
              </a:custGeom>
              <a:solidFill>
                <a:srgbClr val="CE79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85" name="Google Shape;2285;p38"/>
              <p:cNvGrpSpPr/>
              <p:nvPr/>
            </p:nvGrpSpPr>
            <p:grpSpPr>
              <a:xfrm rot="-1568596">
                <a:off x="6811298" y="3368424"/>
                <a:ext cx="601334" cy="790361"/>
                <a:chOff x="8355881" y="2552866"/>
                <a:chExt cx="216593" cy="284678"/>
              </a:xfrm>
            </p:grpSpPr>
            <p:sp>
              <p:nvSpPr>
                <p:cNvPr id="2286" name="Google Shape;2286;p38"/>
                <p:cNvSpPr/>
                <p:nvPr/>
              </p:nvSpPr>
              <p:spPr>
                <a:xfrm>
                  <a:off x="8531701" y="2563298"/>
                  <a:ext cx="40773" cy="53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73" h="53905" extrusionOk="0">
                      <a:moveTo>
                        <a:pt x="40882" y="51855"/>
                      </a:moveTo>
                      <a:cubicBezTo>
                        <a:pt x="40374" y="28410"/>
                        <a:pt x="25177" y="7820"/>
                        <a:pt x="2930" y="434"/>
                      </a:cubicBezTo>
                      <a:cubicBezTo>
                        <a:pt x="55" y="-489"/>
                        <a:pt x="-1098" y="4040"/>
                        <a:pt x="1758" y="4971"/>
                      </a:cubicBezTo>
                      <a:cubicBezTo>
                        <a:pt x="21864" y="11938"/>
                        <a:pt x="35540" y="30653"/>
                        <a:pt x="36076" y="51932"/>
                      </a:cubicBezTo>
                      <a:cubicBezTo>
                        <a:pt x="36143" y="53259"/>
                        <a:pt x="37273" y="54280"/>
                        <a:pt x="38599" y="54213"/>
                      </a:cubicBezTo>
                      <a:cubicBezTo>
                        <a:pt x="39861" y="54149"/>
                        <a:pt x="40858" y="53119"/>
                        <a:pt x="40881" y="518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7" name="Google Shape;2287;p38"/>
                <p:cNvSpPr/>
                <p:nvPr/>
              </p:nvSpPr>
              <p:spPr>
                <a:xfrm>
                  <a:off x="8537889" y="2607636"/>
                  <a:ext cx="15001" cy="32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01" h="32071" extrusionOk="0">
                      <a:moveTo>
                        <a:pt x="15020" y="29026"/>
                      </a:moveTo>
                      <a:cubicBezTo>
                        <a:pt x="12668" y="19594"/>
                        <a:pt x="9373" y="10423"/>
                        <a:pt x="5184" y="1651"/>
                      </a:cubicBezTo>
                      <a:cubicBezTo>
                        <a:pt x="4409" y="358"/>
                        <a:pt x="2740" y="-73"/>
                        <a:pt x="1436" y="683"/>
                      </a:cubicBezTo>
                      <a:cubicBezTo>
                        <a:pt x="160" y="1470"/>
                        <a:pt x="-267" y="3124"/>
                        <a:pt x="468" y="4432"/>
                      </a:cubicBezTo>
                      <a:cubicBezTo>
                        <a:pt x="4467" y="12779"/>
                        <a:pt x="7616" y="21508"/>
                        <a:pt x="9869" y="30486"/>
                      </a:cubicBezTo>
                      <a:cubicBezTo>
                        <a:pt x="10712" y="33832"/>
                        <a:pt x="15850" y="32374"/>
                        <a:pt x="15020" y="290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8" name="Google Shape;2288;p38"/>
                <p:cNvSpPr/>
                <p:nvPr/>
              </p:nvSpPr>
              <p:spPr>
                <a:xfrm>
                  <a:off x="8512878" y="2612004"/>
                  <a:ext cx="10213" cy="30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13" h="30114" extrusionOk="0">
                      <a:moveTo>
                        <a:pt x="4677" y="1517"/>
                      </a:moveTo>
                      <a:cubicBezTo>
                        <a:pt x="3980" y="353"/>
                        <a:pt x="2477" y="-35"/>
                        <a:pt x="1303" y="645"/>
                      </a:cubicBezTo>
                      <a:cubicBezTo>
                        <a:pt x="155" y="1354"/>
                        <a:pt x="-230" y="2843"/>
                        <a:pt x="432" y="4020"/>
                      </a:cubicBezTo>
                      <a:cubicBezTo>
                        <a:pt x="3968" y="11657"/>
                        <a:pt x="5838" y="19959"/>
                        <a:pt x="5917" y="28375"/>
                      </a:cubicBezTo>
                      <a:cubicBezTo>
                        <a:pt x="5979" y="29568"/>
                        <a:pt x="6997" y="30484"/>
                        <a:pt x="8189" y="30422"/>
                      </a:cubicBezTo>
                      <a:cubicBezTo>
                        <a:pt x="9321" y="30362"/>
                        <a:pt x="10215" y="29439"/>
                        <a:pt x="10238" y="28305"/>
                      </a:cubicBezTo>
                      <a:cubicBezTo>
                        <a:pt x="10760" y="19043"/>
                        <a:pt x="8843" y="9806"/>
                        <a:pt x="4676" y="15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89" name="Google Shape;2289;p38"/>
                <p:cNvSpPr/>
                <p:nvPr/>
              </p:nvSpPr>
              <p:spPr>
                <a:xfrm>
                  <a:off x="8474650" y="2552866"/>
                  <a:ext cx="39237" cy="16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37" h="16604" extrusionOk="0">
                      <a:moveTo>
                        <a:pt x="38551" y="11989"/>
                      </a:moveTo>
                      <a:cubicBezTo>
                        <a:pt x="28985" y="2560"/>
                        <a:pt x="15374" y="-1524"/>
                        <a:pt x="2199" y="1082"/>
                      </a:cubicBezTo>
                      <a:cubicBezTo>
                        <a:pt x="-1487" y="1811"/>
                        <a:pt x="117" y="7431"/>
                        <a:pt x="3791" y="6704"/>
                      </a:cubicBezTo>
                      <a:cubicBezTo>
                        <a:pt x="14935" y="4620"/>
                        <a:pt x="26390" y="8145"/>
                        <a:pt x="34436" y="16135"/>
                      </a:cubicBezTo>
                      <a:cubicBezTo>
                        <a:pt x="35619" y="17233"/>
                        <a:pt x="37468" y="17164"/>
                        <a:pt x="38565" y="15980"/>
                      </a:cubicBezTo>
                      <a:cubicBezTo>
                        <a:pt x="39611" y="14854"/>
                        <a:pt x="39605" y="13109"/>
                        <a:pt x="38551" y="119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0" name="Google Shape;2290;p38"/>
                <p:cNvSpPr/>
                <p:nvPr/>
              </p:nvSpPr>
              <p:spPr>
                <a:xfrm>
                  <a:off x="8516547" y="2740840"/>
                  <a:ext cx="8904" cy="42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04" h="42932" extrusionOk="0">
                      <a:moveTo>
                        <a:pt x="6184" y="2562"/>
                      </a:moveTo>
                      <a:cubicBezTo>
                        <a:pt x="5704" y="923"/>
                        <a:pt x="3999" y="-30"/>
                        <a:pt x="2352" y="423"/>
                      </a:cubicBezTo>
                      <a:cubicBezTo>
                        <a:pt x="727" y="920"/>
                        <a:pt x="-217" y="2611"/>
                        <a:pt x="212" y="4256"/>
                      </a:cubicBezTo>
                      <a:cubicBezTo>
                        <a:pt x="2525" y="16143"/>
                        <a:pt x="3361" y="28271"/>
                        <a:pt x="2700" y="40364"/>
                      </a:cubicBezTo>
                      <a:cubicBezTo>
                        <a:pt x="2493" y="44275"/>
                        <a:pt x="8565" y="44163"/>
                        <a:pt x="8785" y="40266"/>
                      </a:cubicBezTo>
                      <a:cubicBezTo>
                        <a:pt x="9475" y="27639"/>
                        <a:pt x="8601" y="14975"/>
                        <a:pt x="6184" y="25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1" name="Google Shape;2291;p38"/>
                <p:cNvSpPr/>
                <p:nvPr/>
              </p:nvSpPr>
              <p:spPr>
                <a:xfrm>
                  <a:off x="8502673" y="2767119"/>
                  <a:ext cx="8721" cy="28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1" h="28641" extrusionOk="0">
                      <a:moveTo>
                        <a:pt x="8539" y="2886"/>
                      </a:moveTo>
                      <a:cubicBezTo>
                        <a:pt x="8479" y="1457"/>
                        <a:pt x="7311" y="325"/>
                        <a:pt x="5881" y="310"/>
                      </a:cubicBezTo>
                      <a:cubicBezTo>
                        <a:pt x="4441" y="345"/>
                        <a:pt x="3294" y="1529"/>
                        <a:pt x="3307" y="2971"/>
                      </a:cubicBezTo>
                      <a:cubicBezTo>
                        <a:pt x="4098" y="10660"/>
                        <a:pt x="3029" y="18426"/>
                        <a:pt x="192" y="25616"/>
                      </a:cubicBezTo>
                      <a:cubicBezTo>
                        <a:pt x="-171" y="27047"/>
                        <a:pt x="686" y="28502"/>
                        <a:pt x="2113" y="28879"/>
                      </a:cubicBezTo>
                      <a:cubicBezTo>
                        <a:pt x="3539" y="29212"/>
                        <a:pt x="4975" y="28366"/>
                        <a:pt x="5374" y="26956"/>
                      </a:cubicBezTo>
                      <a:cubicBezTo>
                        <a:pt x="8323" y="19297"/>
                        <a:pt x="9408" y="11047"/>
                        <a:pt x="8539" y="288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2" name="Google Shape;2292;p38"/>
                <p:cNvSpPr/>
                <p:nvPr/>
              </p:nvSpPr>
              <p:spPr>
                <a:xfrm>
                  <a:off x="8466397" y="2813243"/>
                  <a:ext cx="31390" cy="17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90" h="17209" extrusionOk="0">
                      <a:moveTo>
                        <a:pt x="30679" y="1129"/>
                      </a:moveTo>
                      <a:cubicBezTo>
                        <a:pt x="29552" y="32"/>
                        <a:pt x="27755" y="38"/>
                        <a:pt x="26635" y="1142"/>
                      </a:cubicBezTo>
                      <a:cubicBezTo>
                        <a:pt x="20526" y="7727"/>
                        <a:pt x="11983" y="11513"/>
                        <a:pt x="3004" y="11614"/>
                      </a:cubicBezTo>
                      <a:cubicBezTo>
                        <a:pt x="1374" y="11646"/>
                        <a:pt x="78" y="12993"/>
                        <a:pt x="109" y="14624"/>
                      </a:cubicBezTo>
                      <a:cubicBezTo>
                        <a:pt x="140" y="16247"/>
                        <a:pt x="1476" y="17541"/>
                        <a:pt x="3099" y="17520"/>
                      </a:cubicBezTo>
                      <a:cubicBezTo>
                        <a:pt x="13592" y="17327"/>
                        <a:pt x="23554" y="12870"/>
                        <a:pt x="30693" y="5175"/>
                      </a:cubicBezTo>
                      <a:cubicBezTo>
                        <a:pt x="31774" y="4041"/>
                        <a:pt x="31767" y="2255"/>
                        <a:pt x="30679" y="11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3" name="Google Shape;2293;p38"/>
                <p:cNvSpPr/>
                <p:nvPr/>
              </p:nvSpPr>
              <p:spPr>
                <a:xfrm>
                  <a:off x="8494596" y="2804332"/>
                  <a:ext cx="31011" cy="33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1" h="33212" extrusionOk="0">
                      <a:moveTo>
                        <a:pt x="28412" y="412"/>
                      </a:moveTo>
                      <a:cubicBezTo>
                        <a:pt x="26483" y="-49"/>
                        <a:pt x="24533" y="1100"/>
                        <a:pt x="24002" y="3012"/>
                      </a:cubicBezTo>
                      <a:cubicBezTo>
                        <a:pt x="20518" y="13465"/>
                        <a:pt x="12789" y="21963"/>
                        <a:pt x="2717" y="26421"/>
                      </a:cubicBezTo>
                      <a:cubicBezTo>
                        <a:pt x="835" y="27020"/>
                        <a:pt x="-257" y="28977"/>
                        <a:pt x="220" y="30893"/>
                      </a:cubicBezTo>
                      <a:cubicBezTo>
                        <a:pt x="776" y="32809"/>
                        <a:pt x="2769" y="33922"/>
                        <a:pt x="4691" y="33391"/>
                      </a:cubicBezTo>
                      <a:cubicBezTo>
                        <a:pt x="17173" y="28113"/>
                        <a:pt x="26768" y="17699"/>
                        <a:pt x="31012" y="4825"/>
                      </a:cubicBezTo>
                      <a:cubicBezTo>
                        <a:pt x="31493" y="2891"/>
                        <a:pt x="30336" y="928"/>
                        <a:pt x="28413" y="4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4" name="Google Shape;2294;p38"/>
                <p:cNvSpPr/>
                <p:nvPr/>
              </p:nvSpPr>
              <p:spPr>
                <a:xfrm>
                  <a:off x="8355881" y="2575592"/>
                  <a:ext cx="21836" cy="5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6" h="50866" extrusionOk="0">
                      <a:moveTo>
                        <a:pt x="17532" y="1019"/>
                      </a:moveTo>
                      <a:cubicBezTo>
                        <a:pt x="4378" y="13393"/>
                        <a:pt x="-1912" y="31410"/>
                        <a:pt x="684" y="49286"/>
                      </a:cubicBezTo>
                      <a:cubicBezTo>
                        <a:pt x="1122" y="52251"/>
                        <a:pt x="6339" y="51528"/>
                        <a:pt x="5937" y="48512"/>
                      </a:cubicBezTo>
                      <a:cubicBezTo>
                        <a:pt x="3696" y="32288"/>
                        <a:pt x="9355" y="15972"/>
                        <a:pt x="21159" y="4623"/>
                      </a:cubicBezTo>
                      <a:cubicBezTo>
                        <a:pt x="23556" y="2349"/>
                        <a:pt x="19931" y="-1216"/>
                        <a:pt x="17532" y="10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5" name="Google Shape;2295;p38"/>
                <p:cNvSpPr/>
                <p:nvPr/>
              </p:nvSpPr>
              <p:spPr>
                <a:xfrm>
                  <a:off x="8373413" y="2624898"/>
                  <a:ext cx="8294" cy="23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4" h="23292" extrusionOk="0">
                      <a:moveTo>
                        <a:pt x="8049" y="19628"/>
                      </a:moveTo>
                      <a:cubicBezTo>
                        <a:pt x="7623" y="19018"/>
                        <a:pt x="7242" y="18377"/>
                        <a:pt x="6910" y="17711"/>
                      </a:cubicBezTo>
                      <a:cubicBezTo>
                        <a:pt x="6740" y="17368"/>
                        <a:pt x="6568" y="17025"/>
                        <a:pt x="6414" y="16675"/>
                      </a:cubicBezTo>
                      <a:cubicBezTo>
                        <a:pt x="6400" y="16640"/>
                        <a:pt x="6389" y="16614"/>
                        <a:pt x="6367" y="16547"/>
                      </a:cubicBezTo>
                      <a:cubicBezTo>
                        <a:pt x="6301" y="16353"/>
                        <a:pt x="6225" y="16160"/>
                        <a:pt x="6158" y="15965"/>
                      </a:cubicBezTo>
                      <a:cubicBezTo>
                        <a:pt x="5923" y="15258"/>
                        <a:pt x="5738" y="14536"/>
                        <a:pt x="5607" y="13803"/>
                      </a:cubicBezTo>
                      <a:cubicBezTo>
                        <a:pt x="5573" y="13619"/>
                        <a:pt x="5534" y="13252"/>
                        <a:pt x="5577" y="13634"/>
                      </a:cubicBezTo>
                      <a:cubicBezTo>
                        <a:pt x="5559" y="13470"/>
                        <a:pt x="5539" y="13304"/>
                        <a:pt x="5523" y="13139"/>
                      </a:cubicBezTo>
                      <a:cubicBezTo>
                        <a:pt x="5485" y="12726"/>
                        <a:pt x="5463" y="12312"/>
                        <a:pt x="5456" y="11898"/>
                      </a:cubicBezTo>
                      <a:cubicBezTo>
                        <a:pt x="5452" y="11525"/>
                        <a:pt x="5459" y="11152"/>
                        <a:pt x="5481" y="10778"/>
                      </a:cubicBezTo>
                      <a:cubicBezTo>
                        <a:pt x="5487" y="10650"/>
                        <a:pt x="5550" y="10106"/>
                        <a:pt x="5554" y="10009"/>
                      </a:cubicBezTo>
                      <a:cubicBezTo>
                        <a:pt x="5659" y="9312"/>
                        <a:pt x="5809" y="8622"/>
                        <a:pt x="6001" y="7944"/>
                      </a:cubicBezTo>
                      <a:cubicBezTo>
                        <a:pt x="6111" y="7566"/>
                        <a:pt x="6240" y="7195"/>
                        <a:pt x="6379" y="6826"/>
                      </a:cubicBezTo>
                      <a:lnTo>
                        <a:pt x="6419" y="6736"/>
                      </a:lnTo>
                      <a:cubicBezTo>
                        <a:pt x="6505" y="6548"/>
                        <a:pt x="6591" y="6361"/>
                        <a:pt x="6683" y="6176"/>
                      </a:cubicBezTo>
                      <a:cubicBezTo>
                        <a:pt x="7037" y="5474"/>
                        <a:pt x="7447" y="4801"/>
                        <a:pt x="7909" y="4165"/>
                      </a:cubicBezTo>
                      <a:cubicBezTo>
                        <a:pt x="8609" y="2925"/>
                        <a:pt x="8185" y="1352"/>
                        <a:pt x="6956" y="632"/>
                      </a:cubicBezTo>
                      <a:cubicBezTo>
                        <a:pt x="5713" y="-43"/>
                        <a:pt x="4160" y="377"/>
                        <a:pt x="3425" y="1586"/>
                      </a:cubicBezTo>
                      <a:cubicBezTo>
                        <a:pt x="1219" y="4646"/>
                        <a:pt x="57" y="8336"/>
                        <a:pt x="110" y="12108"/>
                      </a:cubicBezTo>
                      <a:cubicBezTo>
                        <a:pt x="99" y="16020"/>
                        <a:pt x="1439" y="19814"/>
                        <a:pt x="3904" y="22851"/>
                      </a:cubicBezTo>
                      <a:cubicBezTo>
                        <a:pt x="4952" y="23872"/>
                        <a:pt x="6630" y="23851"/>
                        <a:pt x="7651" y="22802"/>
                      </a:cubicBezTo>
                      <a:cubicBezTo>
                        <a:pt x="8479" y="21953"/>
                        <a:pt x="8642" y="20656"/>
                        <a:pt x="8049" y="196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6" name="Google Shape;2296;p38"/>
                <p:cNvSpPr/>
                <p:nvPr/>
              </p:nvSpPr>
              <p:spPr>
                <a:xfrm>
                  <a:off x="8357433" y="2638185"/>
                  <a:ext cx="8572" cy="18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2" h="18147" extrusionOk="0">
                      <a:moveTo>
                        <a:pt x="8681" y="15737"/>
                      </a:moveTo>
                      <a:cubicBezTo>
                        <a:pt x="8628" y="15048"/>
                        <a:pt x="8350" y="14396"/>
                        <a:pt x="7890" y="13880"/>
                      </a:cubicBezTo>
                      <a:cubicBezTo>
                        <a:pt x="7985" y="14001"/>
                        <a:pt x="8180" y="14269"/>
                        <a:pt x="7982" y="13990"/>
                      </a:cubicBezTo>
                      <a:cubicBezTo>
                        <a:pt x="7895" y="13868"/>
                        <a:pt x="7807" y="13747"/>
                        <a:pt x="7722" y="13622"/>
                      </a:cubicBezTo>
                      <a:cubicBezTo>
                        <a:pt x="7568" y="13400"/>
                        <a:pt x="7422" y="13173"/>
                        <a:pt x="7282" y="12941"/>
                      </a:cubicBezTo>
                      <a:cubicBezTo>
                        <a:pt x="7018" y="12504"/>
                        <a:pt x="6776" y="12054"/>
                        <a:pt x="6560" y="11592"/>
                      </a:cubicBezTo>
                      <a:cubicBezTo>
                        <a:pt x="6399" y="11248"/>
                        <a:pt x="6500" y="11380"/>
                        <a:pt x="6575" y="11647"/>
                      </a:cubicBezTo>
                      <a:cubicBezTo>
                        <a:pt x="6535" y="11533"/>
                        <a:pt x="6490" y="11422"/>
                        <a:pt x="6439" y="11313"/>
                      </a:cubicBezTo>
                      <a:cubicBezTo>
                        <a:pt x="6341" y="11061"/>
                        <a:pt x="6249" y="10807"/>
                        <a:pt x="6165" y="10549"/>
                      </a:cubicBezTo>
                      <a:cubicBezTo>
                        <a:pt x="5995" y="10035"/>
                        <a:pt x="5853" y="9512"/>
                        <a:pt x="5740" y="8983"/>
                      </a:cubicBezTo>
                      <a:cubicBezTo>
                        <a:pt x="5692" y="8764"/>
                        <a:pt x="5655" y="8542"/>
                        <a:pt x="5614" y="8322"/>
                      </a:cubicBezTo>
                      <a:cubicBezTo>
                        <a:pt x="5602" y="8209"/>
                        <a:pt x="5587" y="8097"/>
                        <a:pt x="5576" y="7982"/>
                      </a:cubicBezTo>
                      <a:cubicBezTo>
                        <a:pt x="5522" y="7444"/>
                        <a:pt x="5498" y="6903"/>
                        <a:pt x="5503" y="6362"/>
                      </a:cubicBezTo>
                      <a:cubicBezTo>
                        <a:pt x="5506" y="6092"/>
                        <a:pt x="5516" y="5821"/>
                        <a:pt x="5534" y="5551"/>
                      </a:cubicBezTo>
                      <a:cubicBezTo>
                        <a:pt x="5541" y="5431"/>
                        <a:pt x="5550" y="5312"/>
                        <a:pt x="5561" y="5193"/>
                      </a:cubicBezTo>
                      <a:lnTo>
                        <a:pt x="5563" y="5171"/>
                      </a:lnTo>
                      <a:lnTo>
                        <a:pt x="5596" y="4929"/>
                      </a:lnTo>
                      <a:cubicBezTo>
                        <a:pt x="5615" y="4810"/>
                        <a:pt x="5635" y="4692"/>
                        <a:pt x="5658" y="4573"/>
                      </a:cubicBezTo>
                      <a:cubicBezTo>
                        <a:pt x="5713" y="4279"/>
                        <a:pt x="5778" y="3986"/>
                        <a:pt x="5850" y="3694"/>
                      </a:cubicBezTo>
                      <a:cubicBezTo>
                        <a:pt x="6222" y="2245"/>
                        <a:pt x="5350" y="769"/>
                        <a:pt x="3902" y="396"/>
                      </a:cubicBezTo>
                      <a:cubicBezTo>
                        <a:pt x="2457" y="25"/>
                        <a:pt x="983" y="893"/>
                        <a:pt x="608" y="2339"/>
                      </a:cubicBezTo>
                      <a:cubicBezTo>
                        <a:pt x="-702" y="7720"/>
                        <a:pt x="599" y="13404"/>
                        <a:pt x="4118" y="17680"/>
                      </a:cubicBezTo>
                      <a:cubicBezTo>
                        <a:pt x="4630" y="18189"/>
                        <a:pt x="5326" y="18470"/>
                        <a:pt x="6047" y="18458"/>
                      </a:cubicBezTo>
                      <a:cubicBezTo>
                        <a:pt x="7525" y="18434"/>
                        <a:pt x="8704" y="17216"/>
                        <a:pt x="8681" y="157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97" name="Google Shape;2297;p38"/>
                <p:cNvSpPr/>
                <p:nvPr/>
              </p:nvSpPr>
              <p:spPr>
                <a:xfrm>
                  <a:off x="8403039" y="2631612"/>
                  <a:ext cx="12416" cy="21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16" h="21040" extrusionOk="0">
                      <a:moveTo>
                        <a:pt x="11713" y="16463"/>
                      </a:moveTo>
                      <a:cubicBezTo>
                        <a:pt x="11682" y="16426"/>
                        <a:pt x="11577" y="16289"/>
                        <a:pt x="11518" y="16214"/>
                      </a:cubicBezTo>
                      <a:cubicBezTo>
                        <a:pt x="11457" y="16132"/>
                        <a:pt x="11382" y="16034"/>
                        <a:pt x="11378" y="16029"/>
                      </a:cubicBezTo>
                      <a:cubicBezTo>
                        <a:pt x="11188" y="15772"/>
                        <a:pt x="11001" y="15511"/>
                        <a:pt x="10818" y="15248"/>
                      </a:cubicBezTo>
                      <a:cubicBezTo>
                        <a:pt x="10434" y="14691"/>
                        <a:pt x="10067" y="14122"/>
                        <a:pt x="9718" y="13543"/>
                      </a:cubicBezTo>
                      <a:cubicBezTo>
                        <a:pt x="9369" y="12963"/>
                        <a:pt x="9039" y="12372"/>
                        <a:pt x="8729" y="11771"/>
                      </a:cubicBezTo>
                      <a:cubicBezTo>
                        <a:pt x="8581" y="11485"/>
                        <a:pt x="8438" y="11199"/>
                        <a:pt x="8300" y="10910"/>
                      </a:cubicBezTo>
                      <a:cubicBezTo>
                        <a:pt x="8146" y="10644"/>
                        <a:pt x="8014" y="10366"/>
                        <a:pt x="7906" y="10079"/>
                      </a:cubicBezTo>
                      <a:cubicBezTo>
                        <a:pt x="7898" y="10052"/>
                        <a:pt x="7924" y="10099"/>
                        <a:pt x="7895" y="10029"/>
                      </a:cubicBezTo>
                      <a:cubicBezTo>
                        <a:pt x="7828" y="9862"/>
                        <a:pt x="7760" y="9699"/>
                        <a:pt x="7695" y="9533"/>
                      </a:cubicBezTo>
                      <a:cubicBezTo>
                        <a:pt x="7577" y="9236"/>
                        <a:pt x="7464" y="8935"/>
                        <a:pt x="7357" y="8632"/>
                      </a:cubicBezTo>
                      <a:cubicBezTo>
                        <a:pt x="7128" y="7996"/>
                        <a:pt x="6919" y="7353"/>
                        <a:pt x="6732" y="6703"/>
                      </a:cubicBezTo>
                      <a:cubicBezTo>
                        <a:pt x="6545" y="6051"/>
                        <a:pt x="6378" y="5395"/>
                        <a:pt x="6234" y="4735"/>
                      </a:cubicBezTo>
                      <a:cubicBezTo>
                        <a:pt x="6157" y="4388"/>
                        <a:pt x="6087" y="4038"/>
                        <a:pt x="6023" y="3687"/>
                      </a:cubicBezTo>
                      <a:cubicBezTo>
                        <a:pt x="5997" y="3547"/>
                        <a:pt x="5972" y="3407"/>
                        <a:pt x="5948" y="3267"/>
                      </a:cubicBezTo>
                      <a:cubicBezTo>
                        <a:pt x="5928" y="3142"/>
                        <a:pt x="5818" y="2403"/>
                        <a:pt x="5928" y="3172"/>
                      </a:cubicBezTo>
                      <a:cubicBezTo>
                        <a:pt x="5870" y="2420"/>
                        <a:pt x="5567" y="1708"/>
                        <a:pt x="5066" y="1145"/>
                      </a:cubicBezTo>
                      <a:cubicBezTo>
                        <a:pt x="4418" y="492"/>
                        <a:pt x="3493" y="196"/>
                        <a:pt x="2587" y="351"/>
                      </a:cubicBezTo>
                      <a:cubicBezTo>
                        <a:pt x="1835" y="448"/>
                        <a:pt x="1155" y="849"/>
                        <a:pt x="706" y="1460"/>
                      </a:cubicBezTo>
                      <a:cubicBezTo>
                        <a:pt x="166" y="2193"/>
                        <a:pt x="-21" y="3130"/>
                        <a:pt x="199" y="4014"/>
                      </a:cubicBezTo>
                      <a:cubicBezTo>
                        <a:pt x="1174" y="10087"/>
                        <a:pt x="3759" y="15788"/>
                        <a:pt x="7684" y="20523"/>
                      </a:cubicBezTo>
                      <a:cubicBezTo>
                        <a:pt x="8807" y="21632"/>
                        <a:pt x="10613" y="21626"/>
                        <a:pt x="11728" y="20510"/>
                      </a:cubicBezTo>
                      <a:cubicBezTo>
                        <a:pt x="12796" y="19370"/>
                        <a:pt x="12790" y="17595"/>
                        <a:pt x="11713" y="164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98" name="Google Shape;2298;p38"/>
            <p:cNvGrpSpPr/>
            <p:nvPr/>
          </p:nvGrpSpPr>
          <p:grpSpPr>
            <a:xfrm>
              <a:off x="7717323" y="4690499"/>
              <a:ext cx="984352" cy="990188"/>
              <a:chOff x="7717323" y="4690499"/>
              <a:chExt cx="984352" cy="990188"/>
            </a:xfrm>
          </p:grpSpPr>
          <p:sp>
            <p:nvSpPr>
              <p:cNvPr id="2299" name="Google Shape;2299;p38"/>
              <p:cNvSpPr/>
              <p:nvPr/>
            </p:nvSpPr>
            <p:spPr>
              <a:xfrm rot="-1568596">
                <a:off x="7843842" y="4813552"/>
                <a:ext cx="731314" cy="744082"/>
              </a:xfrm>
              <a:custGeom>
                <a:avLst/>
                <a:gdLst/>
                <a:ahLst/>
                <a:cxnLst/>
                <a:rect l="l" t="t" r="r" b="b"/>
                <a:pathLst>
                  <a:path w="263410" h="268009" extrusionOk="0">
                    <a:moveTo>
                      <a:pt x="39813" y="226397"/>
                    </a:moveTo>
                    <a:cubicBezTo>
                      <a:pt x="39813" y="226397"/>
                      <a:pt x="-8798" y="185873"/>
                      <a:pt x="1555" y="111567"/>
                    </a:cubicBezTo>
                    <a:cubicBezTo>
                      <a:pt x="11909" y="37259"/>
                      <a:pt x="82376" y="-11946"/>
                      <a:pt x="149204" y="2981"/>
                    </a:cubicBezTo>
                    <a:cubicBezTo>
                      <a:pt x="216033" y="17909"/>
                      <a:pt x="244040" y="60981"/>
                      <a:pt x="258820" y="103904"/>
                    </a:cubicBezTo>
                    <a:cubicBezTo>
                      <a:pt x="273599" y="146827"/>
                      <a:pt x="251288" y="197388"/>
                      <a:pt x="222890" y="226248"/>
                    </a:cubicBezTo>
                    <a:cubicBezTo>
                      <a:pt x="194491" y="255108"/>
                      <a:pt x="111327" y="304322"/>
                      <a:pt x="39813" y="2263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00" name="Google Shape;2300;p38"/>
              <p:cNvGrpSpPr/>
              <p:nvPr/>
            </p:nvGrpSpPr>
            <p:grpSpPr>
              <a:xfrm rot="-1568596">
                <a:off x="7979828" y="4941840"/>
                <a:ext cx="454686" cy="473784"/>
                <a:chOff x="8511826" y="3241259"/>
                <a:chExt cx="163772" cy="170651"/>
              </a:xfrm>
            </p:grpSpPr>
            <p:grpSp>
              <p:nvGrpSpPr>
                <p:cNvPr id="2301" name="Google Shape;2301;p38"/>
                <p:cNvGrpSpPr/>
                <p:nvPr/>
              </p:nvGrpSpPr>
              <p:grpSpPr>
                <a:xfrm>
                  <a:off x="8511826" y="3310898"/>
                  <a:ext cx="120923" cy="101012"/>
                  <a:chOff x="8511826" y="3310898"/>
                  <a:chExt cx="120923" cy="101012"/>
                </a:xfrm>
              </p:grpSpPr>
              <p:sp>
                <p:nvSpPr>
                  <p:cNvPr id="2302" name="Google Shape;2302;p38"/>
                  <p:cNvSpPr/>
                  <p:nvPr/>
                </p:nvSpPr>
                <p:spPr>
                  <a:xfrm>
                    <a:off x="8511826" y="3310898"/>
                    <a:ext cx="30639" cy="1744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9" h="17442" extrusionOk="0">
                        <a:moveTo>
                          <a:pt x="30748" y="10840"/>
                        </a:moveTo>
                        <a:cubicBezTo>
                          <a:pt x="30748" y="10840"/>
                          <a:pt x="5108" y="-8922"/>
                          <a:pt x="755" y="5700"/>
                        </a:cubicBezTo>
                        <a:cubicBezTo>
                          <a:pt x="-3598" y="20323"/>
                          <a:pt x="14878" y="21146"/>
                          <a:pt x="30748" y="1084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3" name="Google Shape;2303;p38"/>
                  <p:cNvSpPr/>
                  <p:nvPr/>
                </p:nvSpPr>
                <p:spPr>
                  <a:xfrm>
                    <a:off x="8522766" y="3348331"/>
                    <a:ext cx="28453" cy="192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53" h="19283" extrusionOk="0">
                        <a:moveTo>
                          <a:pt x="28562" y="556"/>
                        </a:moveTo>
                        <a:cubicBezTo>
                          <a:pt x="28562" y="556"/>
                          <a:pt x="-3669" y="-2411"/>
                          <a:pt x="477" y="12272"/>
                        </a:cubicBezTo>
                        <a:cubicBezTo>
                          <a:pt x="4622" y="26954"/>
                          <a:pt x="20669" y="17758"/>
                          <a:pt x="28562" y="55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4" name="Google Shape;2304;p38"/>
                  <p:cNvSpPr/>
                  <p:nvPr/>
                </p:nvSpPr>
                <p:spPr>
                  <a:xfrm>
                    <a:off x="8543567" y="3372737"/>
                    <a:ext cx="21232" cy="2751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32" h="27512" extrusionOk="0">
                        <a:moveTo>
                          <a:pt x="21160" y="310"/>
                        </a:moveTo>
                        <a:cubicBezTo>
                          <a:pt x="21160" y="310"/>
                          <a:pt x="-8340" y="13630"/>
                          <a:pt x="2503" y="24358"/>
                        </a:cubicBezTo>
                        <a:cubicBezTo>
                          <a:pt x="13347" y="35086"/>
                          <a:pt x="22774" y="19169"/>
                          <a:pt x="21160" y="31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5" name="Google Shape;2305;p38"/>
                  <p:cNvSpPr/>
                  <p:nvPr/>
                </p:nvSpPr>
                <p:spPr>
                  <a:xfrm>
                    <a:off x="8579099" y="3381285"/>
                    <a:ext cx="17484" cy="3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484" h="30625" extrusionOk="0">
                        <a:moveTo>
                          <a:pt x="11063" y="310"/>
                        </a:moveTo>
                        <a:cubicBezTo>
                          <a:pt x="11063" y="310"/>
                          <a:pt x="-9171" y="25582"/>
                          <a:pt x="5361" y="30212"/>
                        </a:cubicBezTo>
                        <a:cubicBezTo>
                          <a:pt x="19893" y="34842"/>
                          <a:pt x="21064" y="16377"/>
                          <a:pt x="11063" y="31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6" name="Google Shape;2306;p38"/>
                  <p:cNvSpPr/>
                  <p:nvPr/>
                </p:nvSpPr>
                <p:spPr>
                  <a:xfrm>
                    <a:off x="8613044" y="3373295"/>
                    <a:ext cx="19705" cy="281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05" h="28190" extrusionOk="0">
                        <a:moveTo>
                          <a:pt x="206" y="310"/>
                        </a:moveTo>
                        <a:cubicBezTo>
                          <a:pt x="206" y="310"/>
                          <a:pt x="-1833" y="32625"/>
                          <a:pt x="12718" y="28059"/>
                        </a:cubicBezTo>
                        <a:cubicBezTo>
                          <a:pt x="27270" y="23492"/>
                          <a:pt x="17621" y="7709"/>
                          <a:pt x="206" y="31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07" name="Google Shape;2307;p38"/>
                <p:cNvGrpSpPr/>
                <p:nvPr/>
              </p:nvGrpSpPr>
              <p:grpSpPr>
                <a:xfrm>
                  <a:off x="8550823" y="3241259"/>
                  <a:ext cx="124775" cy="97113"/>
                  <a:chOff x="8550823" y="3241259"/>
                  <a:chExt cx="124775" cy="97113"/>
                </a:xfrm>
              </p:grpSpPr>
              <p:sp>
                <p:nvSpPr>
                  <p:cNvPr id="2308" name="Google Shape;2308;p38"/>
                  <p:cNvSpPr/>
                  <p:nvPr/>
                </p:nvSpPr>
                <p:spPr>
                  <a:xfrm>
                    <a:off x="8644927" y="3321042"/>
                    <a:ext cx="30671" cy="173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71" h="17330" extrusionOk="0">
                        <a:moveTo>
                          <a:pt x="109" y="8358"/>
                        </a:moveTo>
                        <a:cubicBezTo>
                          <a:pt x="109" y="8358"/>
                          <a:pt x="26795" y="26681"/>
                          <a:pt x="30338" y="11842"/>
                        </a:cubicBezTo>
                        <a:cubicBezTo>
                          <a:pt x="33882" y="-2998"/>
                          <a:pt x="15388" y="-2804"/>
                          <a:pt x="109" y="835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9" name="Google Shape;2309;p38"/>
                  <p:cNvSpPr/>
                  <p:nvPr/>
                </p:nvSpPr>
                <p:spPr>
                  <a:xfrm>
                    <a:off x="8634697" y="3282326"/>
                    <a:ext cx="27913" cy="201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13" h="20159" extrusionOk="0">
                        <a:moveTo>
                          <a:pt x="109" y="20446"/>
                        </a:moveTo>
                        <a:cubicBezTo>
                          <a:pt x="109" y="20446"/>
                          <a:pt x="32453" y="21638"/>
                          <a:pt x="27508" y="7205"/>
                        </a:cubicBezTo>
                        <a:cubicBezTo>
                          <a:pt x="22562" y="-7228"/>
                          <a:pt x="7044" y="2837"/>
                          <a:pt x="109" y="2044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0" name="Google Shape;2310;p38"/>
                  <p:cNvSpPr/>
                  <p:nvPr/>
                </p:nvSpPr>
                <p:spPr>
                  <a:xfrm>
                    <a:off x="8619507" y="3250950"/>
                    <a:ext cx="20475" cy="281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75" h="28124" extrusionOk="0">
                        <a:moveTo>
                          <a:pt x="593" y="28435"/>
                        </a:moveTo>
                        <a:cubicBezTo>
                          <a:pt x="593" y="28435"/>
                          <a:pt x="29318" y="13514"/>
                          <a:pt x="17902" y="3398"/>
                        </a:cubicBezTo>
                        <a:cubicBezTo>
                          <a:pt x="6485" y="-6718"/>
                          <a:pt x="-2053" y="9693"/>
                          <a:pt x="593" y="2843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1" name="Google Shape;2311;p38"/>
                  <p:cNvSpPr/>
                  <p:nvPr/>
                </p:nvSpPr>
                <p:spPr>
                  <a:xfrm>
                    <a:off x="8586475" y="3241259"/>
                    <a:ext cx="17357" cy="30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357" h="30678" extrusionOk="0">
                        <a:moveTo>
                          <a:pt x="7760" y="30989"/>
                        </a:moveTo>
                        <a:cubicBezTo>
                          <a:pt x="7760" y="30989"/>
                          <a:pt x="26576" y="4644"/>
                          <a:pt x="11812" y="819"/>
                        </a:cubicBezTo>
                        <a:cubicBezTo>
                          <a:pt x="-2953" y="-3005"/>
                          <a:pt x="-3108" y="15496"/>
                          <a:pt x="7760" y="309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12" name="Google Shape;2312;p38"/>
                  <p:cNvSpPr/>
                  <p:nvPr/>
                </p:nvSpPr>
                <p:spPr>
                  <a:xfrm>
                    <a:off x="8550823" y="3253566"/>
                    <a:ext cx="20687" cy="27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687" h="27618" extrusionOk="0">
                        <a:moveTo>
                          <a:pt x="20795" y="27928"/>
                        </a:moveTo>
                        <a:cubicBezTo>
                          <a:pt x="20795" y="27928"/>
                          <a:pt x="21058" y="-4450"/>
                          <a:pt x="6778" y="909"/>
                        </a:cubicBezTo>
                        <a:cubicBezTo>
                          <a:pt x="-7500" y="6268"/>
                          <a:pt x="3001" y="21498"/>
                          <a:pt x="20795" y="2792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313" name="Google Shape;2313;p38"/>
              <p:cNvSpPr/>
              <p:nvPr/>
            </p:nvSpPr>
            <p:spPr>
              <a:xfrm rot="-1567598">
                <a:off x="7894272" y="4861567"/>
                <a:ext cx="616374" cy="637240"/>
              </a:xfrm>
              <a:custGeom>
                <a:avLst/>
                <a:gdLst/>
                <a:ahLst/>
                <a:cxnLst/>
                <a:rect l="l" t="t" r="r" b="b"/>
                <a:pathLst>
                  <a:path w="222024" h="229540" extrusionOk="0">
                    <a:moveTo>
                      <a:pt x="191009" y="40247"/>
                    </a:moveTo>
                    <a:cubicBezTo>
                      <a:pt x="176084" y="21318"/>
                      <a:pt x="142140" y="-4775"/>
                      <a:pt x="101501" y="1173"/>
                    </a:cubicBezTo>
                    <a:cubicBezTo>
                      <a:pt x="60862" y="7122"/>
                      <a:pt x="14885" y="46689"/>
                      <a:pt x="4578" y="82991"/>
                    </a:cubicBezTo>
                    <a:cubicBezTo>
                      <a:pt x="-5731" y="119293"/>
                      <a:pt x="4755" y="128050"/>
                      <a:pt x="6718" y="152523"/>
                    </a:cubicBezTo>
                    <a:cubicBezTo>
                      <a:pt x="8681" y="176996"/>
                      <a:pt x="37595" y="204695"/>
                      <a:pt x="37595" y="204695"/>
                    </a:cubicBezTo>
                    <a:cubicBezTo>
                      <a:pt x="65207" y="228230"/>
                      <a:pt x="75843" y="221643"/>
                      <a:pt x="104330" y="228181"/>
                    </a:cubicBezTo>
                    <a:cubicBezTo>
                      <a:pt x="132819" y="234718"/>
                      <a:pt x="161296" y="221257"/>
                      <a:pt x="184547" y="201871"/>
                    </a:cubicBezTo>
                    <a:cubicBezTo>
                      <a:pt x="207800" y="182485"/>
                      <a:pt x="219796" y="148523"/>
                      <a:pt x="221957" y="122927"/>
                    </a:cubicBezTo>
                    <a:cubicBezTo>
                      <a:pt x="224119" y="97330"/>
                      <a:pt x="205934" y="59177"/>
                      <a:pt x="191009" y="40247"/>
                    </a:cubicBezTo>
                    <a:close/>
                    <a:moveTo>
                      <a:pt x="141883" y="206142"/>
                    </a:moveTo>
                    <a:cubicBezTo>
                      <a:pt x="122614" y="212506"/>
                      <a:pt x="98261" y="215444"/>
                      <a:pt x="72727" y="204754"/>
                    </a:cubicBezTo>
                    <a:cubicBezTo>
                      <a:pt x="47192" y="194065"/>
                      <a:pt x="36247" y="177898"/>
                      <a:pt x="23659" y="140823"/>
                    </a:cubicBezTo>
                    <a:cubicBezTo>
                      <a:pt x="16785" y="121979"/>
                      <a:pt x="16808" y="101308"/>
                      <a:pt x="23724" y="82479"/>
                    </a:cubicBezTo>
                    <a:cubicBezTo>
                      <a:pt x="23779" y="82499"/>
                      <a:pt x="23812" y="82533"/>
                      <a:pt x="23869" y="82553"/>
                    </a:cubicBezTo>
                    <a:cubicBezTo>
                      <a:pt x="34872" y="85761"/>
                      <a:pt x="45420" y="90365"/>
                      <a:pt x="55255" y="96252"/>
                    </a:cubicBezTo>
                    <a:cubicBezTo>
                      <a:pt x="61748" y="100110"/>
                      <a:pt x="67871" y="104559"/>
                      <a:pt x="73547" y="109542"/>
                    </a:cubicBezTo>
                    <a:cubicBezTo>
                      <a:pt x="69627" y="130004"/>
                      <a:pt x="83031" y="149770"/>
                      <a:pt x="103484" y="153691"/>
                    </a:cubicBezTo>
                    <a:cubicBezTo>
                      <a:pt x="115507" y="155996"/>
                      <a:pt x="127901" y="152318"/>
                      <a:pt x="136723" y="143828"/>
                    </a:cubicBezTo>
                    <a:cubicBezTo>
                      <a:pt x="142685" y="147162"/>
                      <a:pt x="148136" y="150480"/>
                      <a:pt x="152546" y="153237"/>
                    </a:cubicBezTo>
                    <a:cubicBezTo>
                      <a:pt x="164656" y="160805"/>
                      <a:pt x="167470" y="164495"/>
                      <a:pt x="175903" y="171689"/>
                    </a:cubicBezTo>
                    <a:cubicBezTo>
                      <a:pt x="177383" y="172952"/>
                      <a:pt x="178740" y="174278"/>
                      <a:pt x="180006" y="175579"/>
                    </a:cubicBezTo>
                    <a:cubicBezTo>
                      <a:pt x="178649" y="178055"/>
                      <a:pt x="177451" y="180616"/>
                      <a:pt x="176420" y="183245"/>
                    </a:cubicBezTo>
                    <a:cubicBezTo>
                      <a:pt x="169220" y="202169"/>
                      <a:pt x="161153" y="199778"/>
                      <a:pt x="141883" y="206142"/>
                    </a:cubicBezTo>
                    <a:close/>
                    <a:moveTo>
                      <a:pt x="205247" y="109306"/>
                    </a:moveTo>
                    <a:cubicBezTo>
                      <a:pt x="205734" y="126743"/>
                      <a:pt x="199902" y="140864"/>
                      <a:pt x="193174" y="153074"/>
                    </a:cubicBezTo>
                    <a:cubicBezTo>
                      <a:pt x="186599" y="151031"/>
                      <a:pt x="180484" y="147732"/>
                      <a:pt x="175165" y="143360"/>
                    </a:cubicBezTo>
                    <a:cubicBezTo>
                      <a:pt x="166483" y="136402"/>
                      <a:pt x="157202" y="130228"/>
                      <a:pt x="147430" y="124910"/>
                    </a:cubicBezTo>
                    <a:cubicBezTo>
                      <a:pt x="152073" y="104597"/>
                      <a:pt x="139377" y="84364"/>
                      <a:pt x="119072" y="79719"/>
                    </a:cubicBezTo>
                    <a:cubicBezTo>
                      <a:pt x="105792" y="76681"/>
                      <a:pt x="91905" y="81044"/>
                      <a:pt x="82746" y="91133"/>
                    </a:cubicBezTo>
                    <a:cubicBezTo>
                      <a:pt x="62971" y="80403"/>
                      <a:pt x="44952" y="70069"/>
                      <a:pt x="42670" y="66870"/>
                    </a:cubicBezTo>
                    <a:cubicBezTo>
                      <a:pt x="41345" y="65047"/>
                      <a:pt x="39776" y="63416"/>
                      <a:pt x="38007" y="62021"/>
                    </a:cubicBezTo>
                    <a:cubicBezTo>
                      <a:pt x="44179" y="54305"/>
                      <a:pt x="51992" y="44967"/>
                      <a:pt x="59800" y="36822"/>
                    </a:cubicBezTo>
                    <a:cubicBezTo>
                      <a:pt x="76712" y="19180"/>
                      <a:pt x="108870" y="11803"/>
                      <a:pt x="142368" y="26925"/>
                    </a:cubicBezTo>
                    <a:cubicBezTo>
                      <a:pt x="175867" y="42045"/>
                      <a:pt x="204307" y="75657"/>
                      <a:pt x="205247" y="1093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 rot="-1567598">
                <a:off x="8018417" y="4774894"/>
                <a:ext cx="547628" cy="742217"/>
              </a:xfrm>
              <a:custGeom>
                <a:avLst/>
                <a:gdLst/>
                <a:ahLst/>
                <a:cxnLst/>
                <a:rect l="l" t="t" r="r" b="b"/>
                <a:pathLst>
                  <a:path w="197261" h="267354" extrusionOk="0">
                    <a:moveTo>
                      <a:pt x="192675" y="103246"/>
                    </a:moveTo>
                    <a:cubicBezTo>
                      <a:pt x="207447" y="146206"/>
                      <a:pt x="185140" y="196755"/>
                      <a:pt x="156738" y="225610"/>
                    </a:cubicBezTo>
                    <a:cubicBezTo>
                      <a:pt x="131781" y="250949"/>
                      <a:pt x="64596" y="292012"/>
                      <a:pt x="109" y="248772"/>
                    </a:cubicBezTo>
                    <a:cubicBezTo>
                      <a:pt x="45983" y="258578"/>
                      <a:pt x="103251" y="254955"/>
                      <a:pt x="133156" y="191277"/>
                    </a:cubicBezTo>
                    <a:cubicBezTo>
                      <a:pt x="187950" y="74666"/>
                      <a:pt x="90317" y="58630"/>
                      <a:pt x="70504" y="310"/>
                    </a:cubicBezTo>
                    <a:cubicBezTo>
                      <a:pt x="74726" y="710"/>
                      <a:pt x="78918" y="1384"/>
                      <a:pt x="83053" y="2327"/>
                    </a:cubicBezTo>
                    <a:cubicBezTo>
                      <a:pt x="149881" y="17273"/>
                      <a:pt x="177879" y="60346"/>
                      <a:pt x="192675" y="103246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15" name="Google Shape;2315;p38"/>
              <p:cNvGrpSpPr/>
              <p:nvPr/>
            </p:nvGrpSpPr>
            <p:grpSpPr>
              <a:xfrm rot="-1568596">
                <a:off x="7880745" y="4957433"/>
                <a:ext cx="420848" cy="567019"/>
                <a:chOff x="8470539" y="3226173"/>
                <a:chExt cx="151584" cy="204233"/>
              </a:xfrm>
            </p:grpSpPr>
            <p:sp>
              <p:nvSpPr>
                <p:cNvPr id="2316" name="Google Shape;2316;p38"/>
                <p:cNvSpPr/>
                <p:nvPr/>
              </p:nvSpPr>
              <p:spPr>
                <a:xfrm>
                  <a:off x="8536571" y="3241233"/>
                  <a:ext cx="30901" cy="2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01" h="24782" extrusionOk="0">
                      <a:moveTo>
                        <a:pt x="27739" y="522"/>
                      </a:moveTo>
                      <a:cubicBezTo>
                        <a:pt x="17516" y="5550"/>
                        <a:pt x="8377" y="12535"/>
                        <a:pt x="839" y="21081"/>
                      </a:cubicBezTo>
                      <a:cubicBezTo>
                        <a:pt x="-68" y="21952"/>
                        <a:pt x="-139" y="23379"/>
                        <a:pt x="675" y="24338"/>
                      </a:cubicBezTo>
                      <a:cubicBezTo>
                        <a:pt x="1531" y="25276"/>
                        <a:pt x="2983" y="25349"/>
                        <a:pt x="3930" y="24502"/>
                      </a:cubicBezTo>
                      <a:cubicBezTo>
                        <a:pt x="11171" y="16249"/>
                        <a:pt x="19965" y="9501"/>
                        <a:pt x="29810" y="4643"/>
                      </a:cubicBezTo>
                      <a:cubicBezTo>
                        <a:pt x="30927" y="4031"/>
                        <a:pt x="31338" y="2629"/>
                        <a:pt x="30726" y="1511"/>
                      </a:cubicBezTo>
                      <a:cubicBezTo>
                        <a:pt x="30144" y="447"/>
                        <a:pt x="28840" y="15"/>
                        <a:pt x="27738" y="5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38"/>
                <p:cNvSpPr/>
                <p:nvPr/>
              </p:nvSpPr>
              <p:spPr>
                <a:xfrm>
                  <a:off x="8507639" y="3328565"/>
                  <a:ext cx="20296" cy="46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96" h="46955" extrusionOk="0">
                      <a:moveTo>
                        <a:pt x="116" y="2404"/>
                      </a:moveTo>
                      <a:cubicBezTo>
                        <a:pt x="1263" y="18337"/>
                        <a:pt x="6946" y="33609"/>
                        <a:pt x="16494" y="46413"/>
                      </a:cubicBezTo>
                      <a:cubicBezTo>
                        <a:pt x="18265" y="48791"/>
                        <a:pt x="21675" y="45684"/>
                        <a:pt x="19915" y="43321"/>
                      </a:cubicBezTo>
                      <a:cubicBezTo>
                        <a:pt x="11104" y="31471"/>
                        <a:pt x="5835" y="17363"/>
                        <a:pt x="4720" y="2637"/>
                      </a:cubicBezTo>
                      <a:cubicBezTo>
                        <a:pt x="4505" y="-288"/>
                        <a:pt x="-101" y="-554"/>
                        <a:pt x="116" y="24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38"/>
                <p:cNvSpPr/>
                <p:nvPr/>
              </p:nvSpPr>
              <p:spPr>
                <a:xfrm>
                  <a:off x="8494002" y="3356152"/>
                  <a:ext cx="12638" cy="33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8" h="33102" extrusionOk="0">
                      <a:moveTo>
                        <a:pt x="109" y="2421"/>
                      </a:moveTo>
                      <a:cubicBezTo>
                        <a:pt x="278" y="12894"/>
                        <a:pt x="3099" y="23153"/>
                        <a:pt x="8310" y="32238"/>
                      </a:cubicBezTo>
                      <a:cubicBezTo>
                        <a:pt x="9789" y="34801"/>
                        <a:pt x="13914" y="32740"/>
                        <a:pt x="12429" y="30166"/>
                      </a:cubicBezTo>
                      <a:cubicBezTo>
                        <a:pt x="7572" y="21796"/>
                        <a:pt x="4916" y="12330"/>
                        <a:pt x="4712" y="2654"/>
                      </a:cubicBezTo>
                      <a:cubicBezTo>
                        <a:pt x="4658" y="-301"/>
                        <a:pt x="54" y="-553"/>
                        <a:pt x="109" y="242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38"/>
                <p:cNvSpPr/>
                <p:nvPr/>
              </p:nvSpPr>
              <p:spPr>
                <a:xfrm>
                  <a:off x="8470539" y="3349443"/>
                  <a:ext cx="14660" cy="30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0" h="30366" extrusionOk="0">
                      <a:moveTo>
                        <a:pt x="132" y="3042"/>
                      </a:moveTo>
                      <a:cubicBezTo>
                        <a:pt x="1449" y="12733"/>
                        <a:pt x="5102" y="21957"/>
                        <a:pt x="10775" y="29922"/>
                      </a:cubicBezTo>
                      <a:cubicBezTo>
                        <a:pt x="11632" y="30860"/>
                        <a:pt x="13084" y="30933"/>
                        <a:pt x="14031" y="30087"/>
                      </a:cubicBezTo>
                      <a:cubicBezTo>
                        <a:pt x="14946" y="29220"/>
                        <a:pt x="15019" y="27786"/>
                        <a:pt x="14196" y="26831"/>
                      </a:cubicBezTo>
                      <a:cubicBezTo>
                        <a:pt x="9062" y="19480"/>
                        <a:pt x="5785" y="10994"/>
                        <a:pt x="4645" y="2099"/>
                      </a:cubicBezTo>
                      <a:cubicBezTo>
                        <a:pt x="4255" y="-850"/>
                        <a:pt x="-256" y="116"/>
                        <a:pt x="132" y="30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38"/>
                <p:cNvSpPr/>
                <p:nvPr/>
              </p:nvSpPr>
              <p:spPr>
                <a:xfrm>
                  <a:off x="8522313" y="3226173"/>
                  <a:ext cx="38587" cy="17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87" h="17782" extrusionOk="0">
                      <a:moveTo>
                        <a:pt x="36508" y="310"/>
                      </a:moveTo>
                      <a:cubicBezTo>
                        <a:pt x="23515" y="1180"/>
                        <a:pt x="11100" y="6005"/>
                        <a:pt x="929" y="14138"/>
                      </a:cubicBezTo>
                      <a:cubicBezTo>
                        <a:pt x="-1390" y="15994"/>
                        <a:pt x="1709" y="19409"/>
                        <a:pt x="4019" y="17560"/>
                      </a:cubicBezTo>
                      <a:cubicBezTo>
                        <a:pt x="13246" y="10180"/>
                        <a:pt x="24493" y="5772"/>
                        <a:pt x="36275" y="4916"/>
                      </a:cubicBezTo>
                      <a:cubicBezTo>
                        <a:pt x="37531" y="4939"/>
                        <a:pt x="38590" y="3982"/>
                        <a:pt x="38694" y="2730"/>
                      </a:cubicBezTo>
                      <a:cubicBezTo>
                        <a:pt x="38751" y="1461"/>
                        <a:pt x="37776" y="382"/>
                        <a:pt x="36509" y="3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38"/>
                <p:cNvSpPr/>
                <p:nvPr/>
              </p:nvSpPr>
              <p:spPr>
                <a:xfrm>
                  <a:off x="8601313" y="3243469"/>
                  <a:ext cx="20810" cy="68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0" h="6839" extrusionOk="0">
                      <a:moveTo>
                        <a:pt x="19853" y="2898"/>
                      </a:moveTo>
                      <a:cubicBezTo>
                        <a:pt x="14144" y="-142"/>
                        <a:pt x="7390" y="-523"/>
                        <a:pt x="1376" y="1858"/>
                      </a:cubicBezTo>
                      <a:cubicBezTo>
                        <a:pt x="243" y="2434"/>
                        <a:pt x="-215" y="3816"/>
                        <a:pt x="351" y="4955"/>
                      </a:cubicBezTo>
                      <a:cubicBezTo>
                        <a:pt x="946" y="6065"/>
                        <a:pt x="2306" y="6516"/>
                        <a:pt x="3447" y="5980"/>
                      </a:cubicBezTo>
                      <a:cubicBezTo>
                        <a:pt x="3587" y="5925"/>
                        <a:pt x="3728" y="5869"/>
                        <a:pt x="3870" y="5816"/>
                      </a:cubicBezTo>
                      <a:lnTo>
                        <a:pt x="3983" y="5773"/>
                      </a:lnTo>
                      <a:cubicBezTo>
                        <a:pt x="3988" y="5773"/>
                        <a:pt x="3984" y="5776"/>
                        <a:pt x="4054" y="5754"/>
                      </a:cubicBezTo>
                      <a:cubicBezTo>
                        <a:pt x="4341" y="5663"/>
                        <a:pt x="4629" y="5575"/>
                        <a:pt x="4921" y="5497"/>
                      </a:cubicBezTo>
                      <a:cubicBezTo>
                        <a:pt x="5577" y="5320"/>
                        <a:pt x="6241" y="5178"/>
                        <a:pt x="6912" y="5073"/>
                      </a:cubicBezTo>
                      <a:cubicBezTo>
                        <a:pt x="7246" y="5020"/>
                        <a:pt x="7583" y="4978"/>
                        <a:pt x="7921" y="4940"/>
                      </a:cubicBezTo>
                      <a:lnTo>
                        <a:pt x="8098" y="4922"/>
                      </a:lnTo>
                      <a:cubicBezTo>
                        <a:pt x="8219" y="4913"/>
                        <a:pt x="8340" y="4906"/>
                        <a:pt x="8461" y="4900"/>
                      </a:cubicBezTo>
                      <a:cubicBezTo>
                        <a:pt x="9139" y="4869"/>
                        <a:pt x="9819" y="4872"/>
                        <a:pt x="10497" y="4911"/>
                      </a:cubicBezTo>
                      <a:cubicBezTo>
                        <a:pt x="11137" y="4948"/>
                        <a:pt x="11776" y="5016"/>
                        <a:pt x="12410" y="5115"/>
                      </a:cubicBezTo>
                      <a:cubicBezTo>
                        <a:pt x="12449" y="5121"/>
                        <a:pt x="12864" y="5195"/>
                        <a:pt x="12677" y="5159"/>
                      </a:cubicBezTo>
                      <a:cubicBezTo>
                        <a:pt x="12474" y="5119"/>
                        <a:pt x="13068" y="5244"/>
                        <a:pt x="13053" y="5241"/>
                      </a:cubicBezTo>
                      <a:cubicBezTo>
                        <a:pt x="13348" y="5306"/>
                        <a:pt x="13640" y="5378"/>
                        <a:pt x="13931" y="5457"/>
                      </a:cubicBezTo>
                      <a:cubicBezTo>
                        <a:pt x="14587" y="5634"/>
                        <a:pt x="15231" y="5846"/>
                        <a:pt x="15864" y="6093"/>
                      </a:cubicBezTo>
                      <a:cubicBezTo>
                        <a:pt x="16146" y="6203"/>
                        <a:pt x="16424" y="6320"/>
                        <a:pt x="16699" y="6442"/>
                      </a:cubicBezTo>
                      <a:cubicBezTo>
                        <a:pt x="16407" y="6313"/>
                        <a:pt x="16759" y="6471"/>
                        <a:pt x="16874" y="6528"/>
                      </a:cubicBezTo>
                      <a:cubicBezTo>
                        <a:pt x="17042" y="6613"/>
                        <a:pt x="17210" y="6701"/>
                        <a:pt x="17376" y="6789"/>
                      </a:cubicBezTo>
                      <a:cubicBezTo>
                        <a:pt x="18451" y="7473"/>
                        <a:pt x="19876" y="7156"/>
                        <a:pt x="20559" y="6081"/>
                      </a:cubicBezTo>
                      <a:cubicBezTo>
                        <a:pt x="21242" y="5007"/>
                        <a:pt x="20926" y="3582"/>
                        <a:pt x="19853" y="28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38"/>
                <p:cNvSpPr/>
                <p:nvPr/>
              </p:nvSpPr>
              <p:spPr>
                <a:xfrm>
                  <a:off x="8591507" y="3302275"/>
                  <a:ext cx="23985" cy="18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85" h="18713" extrusionOk="0">
                      <a:moveTo>
                        <a:pt x="23522" y="15177"/>
                      </a:moveTo>
                      <a:cubicBezTo>
                        <a:pt x="18553" y="8082"/>
                        <a:pt x="11335" y="2874"/>
                        <a:pt x="3037" y="396"/>
                      </a:cubicBezTo>
                      <a:cubicBezTo>
                        <a:pt x="1810" y="53"/>
                        <a:pt x="537" y="769"/>
                        <a:pt x="194" y="1996"/>
                      </a:cubicBezTo>
                      <a:cubicBezTo>
                        <a:pt x="-132" y="3165"/>
                        <a:pt x="501" y="4387"/>
                        <a:pt x="1644" y="4792"/>
                      </a:cubicBezTo>
                      <a:cubicBezTo>
                        <a:pt x="9151" y="7051"/>
                        <a:pt x="15663" y="11805"/>
                        <a:pt x="20102" y="18269"/>
                      </a:cubicBezTo>
                      <a:cubicBezTo>
                        <a:pt x="20958" y="19207"/>
                        <a:pt x="22411" y="19281"/>
                        <a:pt x="23358" y="18434"/>
                      </a:cubicBezTo>
                      <a:cubicBezTo>
                        <a:pt x="24272" y="17566"/>
                        <a:pt x="24345" y="16133"/>
                        <a:pt x="23522" y="151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38"/>
                <p:cNvSpPr/>
                <p:nvPr/>
              </p:nvSpPr>
              <p:spPr>
                <a:xfrm>
                  <a:off x="8594232" y="3323684"/>
                  <a:ext cx="11497" cy="2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7" h="20492" extrusionOk="0">
                      <a:moveTo>
                        <a:pt x="4118" y="1045"/>
                      </a:moveTo>
                      <a:cubicBezTo>
                        <a:pt x="3249" y="134"/>
                        <a:pt x="1819" y="61"/>
                        <a:pt x="862" y="879"/>
                      </a:cubicBezTo>
                      <a:cubicBezTo>
                        <a:pt x="-74" y="1737"/>
                        <a:pt x="-148" y="3188"/>
                        <a:pt x="697" y="4136"/>
                      </a:cubicBezTo>
                      <a:cubicBezTo>
                        <a:pt x="4758" y="7746"/>
                        <a:pt x="7056" y="12938"/>
                        <a:pt x="6998" y="18372"/>
                      </a:cubicBezTo>
                      <a:cubicBezTo>
                        <a:pt x="6929" y="19644"/>
                        <a:pt x="7903" y="20730"/>
                        <a:pt x="9174" y="20800"/>
                      </a:cubicBezTo>
                      <a:cubicBezTo>
                        <a:pt x="10446" y="20869"/>
                        <a:pt x="11532" y="19894"/>
                        <a:pt x="11601" y="18622"/>
                      </a:cubicBezTo>
                      <a:cubicBezTo>
                        <a:pt x="11601" y="18617"/>
                        <a:pt x="11602" y="18611"/>
                        <a:pt x="11602" y="18606"/>
                      </a:cubicBezTo>
                      <a:cubicBezTo>
                        <a:pt x="11729" y="11951"/>
                        <a:pt x="9005" y="5560"/>
                        <a:pt x="4118" y="10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38"/>
                <p:cNvSpPr/>
                <p:nvPr/>
              </p:nvSpPr>
              <p:spPr>
                <a:xfrm>
                  <a:off x="8543875" y="3418526"/>
                  <a:ext cx="37135" cy="1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35" h="11880" extrusionOk="0">
                      <a:moveTo>
                        <a:pt x="35132" y="7585"/>
                      </a:moveTo>
                      <a:cubicBezTo>
                        <a:pt x="24110" y="7145"/>
                        <a:pt x="13257" y="4715"/>
                        <a:pt x="3098" y="414"/>
                      </a:cubicBezTo>
                      <a:cubicBezTo>
                        <a:pt x="1885" y="41"/>
                        <a:pt x="598" y="708"/>
                        <a:pt x="205" y="1915"/>
                      </a:cubicBezTo>
                      <a:cubicBezTo>
                        <a:pt x="-151" y="3126"/>
                        <a:pt x="510" y="4403"/>
                        <a:pt x="1705" y="4811"/>
                      </a:cubicBezTo>
                      <a:cubicBezTo>
                        <a:pt x="12237" y="9245"/>
                        <a:pt x="23481" y="11745"/>
                        <a:pt x="34899" y="12191"/>
                      </a:cubicBezTo>
                      <a:cubicBezTo>
                        <a:pt x="36172" y="12212"/>
                        <a:pt x="37222" y="11197"/>
                        <a:pt x="37244" y="9923"/>
                      </a:cubicBezTo>
                      <a:cubicBezTo>
                        <a:pt x="37264" y="8709"/>
                        <a:pt x="36341" y="7687"/>
                        <a:pt x="35132" y="75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38"/>
                <p:cNvSpPr/>
                <p:nvPr/>
              </p:nvSpPr>
              <p:spPr>
                <a:xfrm>
                  <a:off x="8570912" y="3414294"/>
                  <a:ext cx="25885" cy="5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85" h="5624" extrusionOk="0">
                      <a:moveTo>
                        <a:pt x="23220" y="359"/>
                      </a:moveTo>
                      <a:cubicBezTo>
                        <a:pt x="16340" y="1298"/>
                        <a:pt x="9384" y="1559"/>
                        <a:pt x="2454" y="1138"/>
                      </a:cubicBezTo>
                      <a:cubicBezTo>
                        <a:pt x="1181" y="1116"/>
                        <a:pt x="130" y="2131"/>
                        <a:pt x="109" y="3405"/>
                      </a:cubicBezTo>
                      <a:cubicBezTo>
                        <a:pt x="88" y="4619"/>
                        <a:pt x="1011" y="5641"/>
                        <a:pt x="2220" y="5743"/>
                      </a:cubicBezTo>
                      <a:cubicBezTo>
                        <a:pt x="9546" y="6172"/>
                        <a:pt x="16895" y="5880"/>
                        <a:pt x="24163" y="4873"/>
                      </a:cubicBezTo>
                      <a:cubicBezTo>
                        <a:pt x="25409" y="4611"/>
                        <a:pt x="26206" y="3388"/>
                        <a:pt x="25944" y="2142"/>
                      </a:cubicBezTo>
                      <a:cubicBezTo>
                        <a:pt x="25682" y="899"/>
                        <a:pt x="24465" y="101"/>
                        <a:pt x="23221" y="3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26" name="Google Shape;2326;p38"/>
            <p:cNvGrpSpPr/>
            <p:nvPr/>
          </p:nvGrpSpPr>
          <p:grpSpPr>
            <a:xfrm>
              <a:off x="6989588" y="3805036"/>
              <a:ext cx="1308556" cy="1237714"/>
              <a:chOff x="6989588" y="3805036"/>
              <a:chExt cx="1308556" cy="1237714"/>
            </a:xfrm>
          </p:grpSpPr>
          <p:sp>
            <p:nvSpPr>
              <p:cNvPr id="2327" name="Google Shape;2327;p38"/>
              <p:cNvSpPr/>
              <p:nvPr/>
            </p:nvSpPr>
            <p:spPr>
              <a:xfrm rot="-1567598">
                <a:off x="7127239" y="3988334"/>
                <a:ext cx="1033187" cy="864910"/>
              </a:xfrm>
              <a:custGeom>
                <a:avLst/>
                <a:gdLst/>
                <a:ahLst/>
                <a:cxnLst/>
                <a:rect l="l" t="t" r="r" b="b"/>
                <a:pathLst>
                  <a:path w="372164" h="311549" extrusionOk="0">
                    <a:moveTo>
                      <a:pt x="346938" y="80676"/>
                    </a:moveTo>
                    <a:cubicBezTo>
                      <a:pt x="330701" y="48836"/>
                      <a:pt x="300498" y="16403"/>
                      <a:pt x="265226" y="310"/>
                    </a:cubicBezTo>
                    <a:cubicBezTo>
                      <a:pt x="154547" y="52379"/>
                      <a:pt x="-22481" y="100486"/>
                      <a:pt x="2492" y="178396"/>
                    </a:cubicBezTo>
                    <a:cubicBezTo>
                      <a:pt x="8081" y="246700"/>
                      <a:pt x="37691" y="308190"/>
                      <a:pt x="102873" y="311679"/>
                    </a:cubicBezTo>
                    <a:cubicBezTo>
                      <a:pt x="197618" y="316345"/>
                      <a:pt x="308425" y="230161"/>
                      <a:pt x="372273" y="152812"/>
                    </a:cubicBezTo>
                    <a:cubicBezTo>
                      <a:pt x="366931" y="127786"/>
                      <a:pt x="358417" y="103545"/>
                      <a:pt x="346938" y="8067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28" name="Google Shape;2328;p38"/>
              <p:cNvGrpSpPr/>
              <p:nvPr/>
            </p:nvGrpSpPr>
            <p:grpSpPr>
              <a:xfrm rot="-1568596">
                <a:off x="7276715" y="3973986"/>
                <a:ext cx="838905" cy="780713"/>
                <a:chOff x="8406651" y="2841561"/>
                <a:chExt cx="302163" cy="281203"/>
              </a:xfrm>
            </p:grpSpPr>
            <p:sp>
              <p:nvSpPr>
                <p:cNvPr id="2329" name="Google Shape;2329;p38"/>
                <p:cNvSpPr/>
                <p:nvPr/>
              </p:nvSpPr>
              <p:spPr>
                <a:xfrm>
                  <a:off x="8406651" y="2925614"/>
                  <a:ext cx="74836" cy="8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36" h="80850" extrusionOk="0">
                      <a:moveTo>
                        <a:pt x="71201" y="80189"/>
                      </a:moveTo>
                      <a:cubicBezTo>
                        <a:pt x="66229" y="71872"/>
                        <a:pt x="60699" y="63901"/>
                        <a:pt x="54651" y="56330"/>
                      </a:cubicBezTo>
                      <a:cubicBezTo>
                        <a:pt x="38268" y="36630"/>
                        <a:pt x="20001" y="18579"/>
                        <a:pt x="109" y="2433"/>
                      </a:cubicBezTo>
                      <a:cubicBezTo>
                        <a:pt x="1316" y="1741"/>
                        <a:pt x="2516" y="1010"/>
                        <a:pt x="3763" y="310"/>
                      </a:cubicBezTo>
                      <a:cubicBezTo>
                        <a:pt x="4642" y="1031"/>
                        <a:pt x="5530" y="1792"/>
                        <a:pt x="6417" y="2552"/>
                      </a:cubicBezTo>
                      <a:cubicBezTo>
                        <a:pt x="32286" y="24659"/>
                        <a:pt x="57123" y="48729"/>
                        <a:pt x="74644" y="78230"/>
                      </a:cubicBezTo>
                      <a:cubicBezTo>
                        <a:pt x="75980" y="80411"/>
                        <a:pt x="72506" y="82417"/>
                        <a:pt x="71201" y="801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0" name="Google Shape;2330;p38"/>
                <p:cNvSpPr/>
                <p:nvPr/>
              </p:nvSpPr>
              <p:spPr>
                <a:xfrm>
                  <a:off x="8456972" y="2900221"/>
                  <a:ext cx="72619" cy="92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19" h="92751" extrusionOk="0">
                      <a:moveTo>
                        <a:pt x="69017" y="92099"/>
                      </a:moveTo>
                      <a:cubicBezTo>
                        <a:pt x="63531" y="82874"/>
                        <a:pt x="57754" y="73831"/>
                        <a:pt x="51688" y="64968"/>
                      </a:cubicBezTo>
                      <a:cubicBezTo>
                        <a:pt x="40840" y="49188"/>
                        <a:pt x="29065" y="34067"/>
                        <a:pt x="16424" y="19685"/>
                      </a:cubicBezTo>
                      <a:cubicBezTo>
                        <a:pt x="11137" y="13686"/>
                        <a:pt x="5780" y="7742"/>
                        <a:pt x="109" y="2065"/>
                      </a:cubicBezTo>
                      <a:cubicBezTo>
                        <a:pt x="1379" y="1483"/>
                        <a:pt x="2650" y="901"/>
                        <a:pt x="3959" y="310"/>
                      </a:cubicBezTo>
                      <a:cubicBezTo>
                        <a:pt x="16638" y="13217"/>
                        <a:pt x="28473" y="26926"/>
                        <a:pt x="39390" y="41355"/>
                      </a:cubicBezTo>
                      <a:cubicBezTo>
                        <a:pt x="51388" y="56940"/>
                        <a:pt x="62445" y="73228"/>
                        <a:pt x="72500" y="90133"/>
                      </a:cubicBezTo>
                      <a:cubicBezTo>
                        <a:pt x="73012" y="91112"/>
                        <a:pt x="72634" y="92321"/>
                        <a:pt x="71656" y="92834"/>
                      </a:cubicBezTo>
                      <a:cubicBezTo>
                        <a:pt x="70720" y="93323"/>
                        <a:pt x="69566" y="93002"/>
                        <a:pt x="69018" y="920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1" name="Google Shape;2331;p38"/>
                <p:cNvSpPr/>
                <p:nvPr/>
              </p:nvSpPr>
              <p:spPr>
                <a:xfrm>
                  <a:off x="8523172" y="3021632"/>
                  <a:ext cx="33206" cy="101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06" h="101132" extrusionOk="0">
                      <a:moveTo>
                        <a:pt x="33316" y="99642"/>
                      </a:moveTo>
                      <a:cubicBezTo>
                        <a:pt x="32092" y="100255"/>
                        <a:pt x="30869" y="100869"/>
                        <a:pt x="29637" y="101443"/>
                      </a:cubicBezTo>
                      <a:cubicBezTo>
                        <a:pt x="23327" y="67810"/>
                        <a:pt x="13490" y="34937"/>
                        <a:pt x="287" y="3368"/>
                      </a:cubicBezTo>
                      <a:cubicBezTo>
                        <a:pt x="-711" y="1038"/>
                        <a:pt x="2754" y="-1007"/>
                        <a:pt x="3722" y="1369"/>
                      </a:cubicBezTo>
                      <a:cubicBezTo>
                        <a:pt x="7868" y="11232"/>
                        <a:pt x="11708" y="21196"/>
                        <a:pt x="15163" y="31279"/>
                      </a:cubicBezTo>
                      <a:cubicBezTo>
                        <a:pt x="22870" y="53594"/>
                        <a:pt x="28936" y="76442"/>
                        <a:pt x="33315" y="9964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2" name="Google Shape;2332;p38"/>
                <p:cNvSpPr/>
                <p:nvPr/>
              </p:nvSpPr>
              <p:spPr>
                <a:xfrm>
                  <a:off x="8573807" y="2964318"/>
                  <a:ext cx="51194" cy="116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94" h="116181" extrusionOk="0">
                      <a:moveTo>
                        <a:pt x="51303" y="113835"/>
                      </a:moveTo>
                      <a:cubicBezTo>
                        <a:pt x="50143" y="114763"/>
                        <a:pt x="49006" y="115604"/>
                        <a:pt x="47838" y="116492"/>
                      </a:cubicBezTo>
                      <a:cubicBezTo>
                        <a:pt x="39540" y="76018"/>
                        <a:pt x="23447" y="37547"/>
                        <a:pt x="456" y="3224"/>
                      </a:cubicBezTo>
                      <a:cubicBezTo>
                        <a:pt x="-997" y="1067"/>
                        <a:pt x="2485" y="-899"/>
                        <a:pt x="3931" y="1219"/>
                      </a:cubicBezTo>
                      <a:cubicBezTo>
                        <a:pt x="11020" y="11787"/>
                        <a:pt x="17467" y="22774"/>
                        <a:pt x="23236" y="34118"/>
                      </a:cubicBezTo>
                      <a:cubicBezTo>
                        <a:pt x="36056" y="59340"/>
                        <a:pt x="45492" y="86144"/>
                        <a:pt x="51303" y="11383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38"/>
                <p:cNvSpPr/>
                <p:nvPr/>
              </p:nvSpPr>
              <p:spPr>
                <a:xfrm>
                  <a:off x="8595636" y="2841561"/>
                  <a:ext cx="113178" cy="161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78" h="161460" extrusionOk="0">
                      <a:moveTo>
                        <a:pt x="113288" y="158408"/>
                      </a:moveTo>
                      <a:cubicBezTo>
                        <a:pt x="112324" y="159500"/>
                        <a:pt x="111368" y="160632"/>
                        <a:pt x="110373" y="161771"/>
                      </a:cubicBezTo>
                      <a:cubicBezTo>
                        <a:pt x="105141" y="149148"/>
                        <a:pt x="99360" y="136770"/>
                        <a:pt x="93031" y="124640"/>
                      </a:cubicBezTo>
                      <a:cubicBezTo>
                        <a:pt x="76025" y="92100"/>
                        <a:pt x="55213" y="61697"/>
                        <a:pt x="31034" y="34072"/>
                      </a:cubicBezTo>
                      <a:cubicBezTo>
                        <a:pt x="21277" y="22890"/>
                        <a:pt x="10924" y="12195"/>
                        <a:pt x="109" y="2041"/>
                      </a:cubicBezTo>
                      <a:cubicBezTo>
                        <a:pt x="1418" y="1452"/>
                        <a:pt x="2727" y="861"/>
                        <a:pt x="4045" y="310"/>
                      </a:cubicBezTo>
                      <a:cubicBezTo>
                        <a:pt x="51078" y="44815"/>
                        <a:pt x="88288" y="98667"/>
                        <a:pt x="113288" y="15840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4" name="Google Shape;2334;p38"/>
                <p:cNvSpPr/>
                <p:nvPr/>
              </p:nvSpPr>
              <p:spPr>
                <a:xfrm>
                  <a:off x="8528888" y="2869333"/>
                  <a:ext cx="123583" cy="90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83" h="90197" extrusionOk="0">
                      <a:moveTo>
                        <a:pt x="120305" y="89909"/>
                      </a:moveTo>
                      <a:cubicBezTo>
                        <a:pt x="111130" y="80406"/>
                        <a:pt x="101588" y="71303"/>
                        <a:pt x="91574" y="62704"/>
                      </a:cubicBezTo>
                      <a:cubicBezTo>
                        <a:pt x="63806" y="38738"/>
                        <a:pt x="33064" y="18455"/>
                        <a:pt x="109" y="2357"/>
                      </a:cubicBezTo>
                      <a:cubicBezTo>
                        <a:pt x="1723" y="1664"/>
                        <a:pt x="3386" y="1003"/>
                        <a:pt x="5001" y="310"/>
                      </a:cubicBezTo>
                      <a:cubicBezTo>
                        <a:pt x="6721" y="1148"/>
                        <a:pt x="8448" y="2026"/>
                        <a:pt x="10136" y="2911"/>
                      </a:cubicBezTo>
                      <a:cubicBezTo>
                        <a:pt x="52144" y="24588"/>
                        <a:pt x="90313" y="53014"/>
                        <a:pt x="123119" y="87057"/>
                      </a:cubicBezTo>
                      <a:cubicBezTo>
                        <a:pt x="124918" y="88899"/>
                        <a:pt x="122064" y="91760"/>
                        <a:pt x="120305" y="8990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35" name="Google Shape;2335;p38"/>
              <p:cNvSpPr/>
              <p:nvPr/>
            </p:nvSpPr>
            <p:spPr>
              <a:xfrm rot="-1567598">
                <a:off x="7240464" y="4208304"/>
                <a:ext cx="971076" cy="618659"/>
              </a:xfrm>
              <a:custGeom>
                <a:avLst/>
                <a:gdLst/>
                <a:ahLst/>
                <a:cxnLst/>
                <a:rect l="l" t="t" r="r" b="b"/>
                <a:pathLst>
                  <a:path w="349791" h="222847" extrusionOk="0">
                    <a:moveTo>
                      <a:pt x="328598" y="310"/>
                    </a:moveTo>
                    <a:cubicBezTo>
                      <a:pt x="285605" y="46442"/>
                      <a:pt x="229337" y="88690"/>
                      <a:pt x="169412" y="121924"/>
                    </a:cubicBezTo>
                    <a:cubicBezTo>
                      <a:pt x="91247" y="165290"/>
                      <a:pt x="36183" y="171715"/>
                      <a:pt x="109" y="167054"/>
                    </a:cubicBezTo>
                    <a:cubicBezTo>
                      <a:pt x="16126" y="198818"/>
                      <a:pt x="42161" y="220932"/>
                      <a:pt x="80483" y="222978"/>
                    </a:cubicBezTo>
                    <a:cubicBezTo>
                      <a:pt x="175253" y="227629"/>
                      <a:pt x="286058" y="141456"/>
                      <a:pt x="349900" y="64102"/>
                    </a:cubicBezTo>
                    <a:cubicBezTo>
                      <a:pt x="345169" y="42119"/>
                      <a:pt x="338025" y="20725"/>
                      <a:pt x="328599" y="310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 rot="-1567598">
                <a:off x="7235205" y="4475145"/>
                <a:ext cx="375920" cy="510938"/>
              </a:xfrm>
              <a:custGeom>
                <a:avLst/>
                <a:gdLst/>
                <a:ahLst/>
                <a:cxnLst/>
                <a:rect l="l" t="t" r="r" b="b"/>
                <a:pathLst>
                  <a:path w="135410" h="184045" extrusionOk="0">
                    <a:moveTo>
                      <a:pt x="10436" y="8159"/>
                    </a:moveTo>
                    <a:cubicBezTo>
                      <a:pt x="21021" y="-8601"/>
                      <a:pt x="45313" y="-3047"/>
                      <a:pt x="92724" y="70037"/>
                    </a:cubicBezTo>
                    <a:cubicBezTo>
                      <a:pt x="129795" y="127182"/>
                      <a:pt x="152257" y="173266"/>
                      <a:pt x="120051" y="182735"/>
                    </a:cubicBezTo>
                    <a:cubicBezTo>
                      <a:pt x="98052" y="189203"/>
                      <a:pt x="50028" y="177716"/>
                      <a:pt x="20586" y="122718"/>
                    </a:cubicBezTo>
                    <a:cubicBezTo>
                      <a:pt x="-2593" y="79418"/>
                      <a:pt x="-6262" y="34597"/>
                      <a:pt x="10436" y="815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 rot="-1567598">
                <a:off x="7343149" y="4642116"/>
                <a:ext cx="126754" cy="221296"/>
              </a:xfrm>
              <a:custGeom>
                <a:avLst/>
                <a:gdLst/>
                <a:ahLst/>
                <a:cxnLst/>
                <a:rect l="l" t="t" r="r" b="b"/>
                <a:pathLst>
                  <a:path w="45658" h="79713" extrusionOk="0">
                    <a:moveTo>
                      <a:pt x="43813" y="50205"/>
                    </a:moveTo>
                    <a:cubicBezTo>
                      <a:pt x="39626" y="35144"/>
                      <a:pt x="29557" y="22810"/>
                      <a:pt x="19142" y="11541"/>
                    </a:cubicBezTo>
                    <a:cubicBezTo>
                      <a:pt x="15047" y="7112"/>
                      <a:pt x="9401" y="-781"/>
                      <a:pt x="2388" y="436"/>
                    </a:cubicBezTo>
                    <a:cubicBezTo>
                      <a:pt x="-3634" y="1482"/>
                      <a:pt x="3790" y="39717"/>
                      <a:pt x="7276" y="47310"/>
                    </a:cubicBezTo>
                    <a:cubicBezTo>
                      <a:pt x="10165" y="53593"/>
                      <a:pt x="13743" y="59535"/>
                      <a:pt x="17944" y="65027"/>
                    </a:cubicBezTo>
                    <a:cubicBezTo>
                      <a:pt x="20063" y="67810"/>
                      <a:pt x="22339" y="70471"/>
                      <a:pt x="24760" y="72996"/>
                    </a:cubicBezTo>
                    <a:cubicBezTo>
                      <a:pt x="26791" y="75460"/>
                      <a:pt x="29223" y="77562"/>
                      <a:pt x="31956" y="79213"/>
                    </a:cubicBezTo>
                    <a:cubicBezTo>
                      <a:pt x="37845" y="82080"/>
                      <a:pt x="43364" y="76835"/>
                      <a:pt x="44847" y="71431"/>
                    </a:cubicBezTo>
                    <a:cubicBezTo>
                      <a:pt x="46359" y="64387"/>
                      <a:pt x="46002" y="57069"/>
                      <a:pt x="43813" y="5020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 rot="-1567598">
                <a:off x="7282697" y="4572088"/>
                <a:ext cx="127684" cy="146165"/>
              </a:xfrm>
              <a:custGeom>
                <a:avLst/>
                <a:gdLst/>
                <a:ahLst/>
                <a:cxnLst/>
                <a:rect l="l" t="t" r="r" b="b"/>
                <a:pathLst>
                  <a:path w="45993" h="52650" extrusionOk="0">
                    <a:moveTo>
                      <a:pt x="45905" y="49921"/>
                    </a:moveTo>
                    <a:cubicBezTo>
                      <a:pt x="36701" y="29676"/>
                      <a:pt x="21806" y="12549"/>
                      <a:pt x="3037" y="629"/>
                    </a:cubicBezTo>
                    <a:cubicBezTo>
                      <a:pt x="863" y="-753"/>
                      <a:pt x="-1125" y="2721"/>
                      <a:pt x="1049" y="4102"/>
                    </a:cubicBezTo>
                    <a:cubicBezTo>
                      <a:pt x="19196" y="15678"/>
                      <a:pt x="33578" y="32293"/>
                      <a:pt x="42436" y="51915"/>
                    </a:cubicBezTo>
                    <a:cubicBezTo>
                      <a:pt x="43497" y="54260"/>
                      <a:pt x="46958" y="52250"/>
                      <a:pt x="45905" y="499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 rot="-1567598">
                <a:off x="7525144" y="4683157"/>
                <a:ext cx="54366" cy="142448"/>
              </a:xfrm>
              <a:custGeom>
                <a:avLst/>
                <a:gdLst/>
                <a:ahLst/>
                <a:cxnLst/>
                <a:rect l="l" t="t" r="r" b="b"/>
                <a:pathLst>
                  <a:path w="19583" h="51311" extrusionOk="0">
                    <a:moveTo>
                      <a:pt x="3889" y="1256"/>
                    </a:moveTo>
                    <a:cubicBezTo>
                      <a:pt x="2531" y="-925"/>
                      <a:pt x="-945" y="1059"/>
                      <a:pt x="421" y="3250"/>
                    </a:cubicBezTo>
                    <a:cubicBezTo>
                      <a:pt x="9179" y="17270"/>
                      <a:pt x="14415" y="33202"/>
                      <a:pt x="15684" y="49685"/>
                    </a:cubicBezTo>
                    <a:cubicBezTo>
                      <a:pt x="15877" y="52241"/>
                      <a:pt x="19880" y="52284"/>
                      <a:pt x="19685" y="49715"/>
                    </a:cubicBezTo>
                    <a:cubicBezTo>
                      <a:pt x="18407" y="32523"/>
                      <a:pt x="12988" y="15896"/>
                      <a:pt x="3889" y="12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 rot="-1567598">
                <a:off x="7227625" y="4679106"/>
                <a:ext cx="37092" cy="107576"/>
              </a:xfrm>
              <a:custGeom>
                <a:avLst/>
                <a:gdLst/>
                <a:ahLst/>
                <a:cxnLst/>
                <a:rect l="l" t="t" r="r" b="b"/>
                <a:pathLst>
                  <a:path w="13361" h="38750" extrusionOk="0">
                    <a:moveTo>
                      <a:pt x="4011" y="1785"/>
                    </a:moveTo>
                    <a:cubicBezTo>
                      <a:pt x="3619" y="-762"/>
                      <a:pt x="-253" y="263"/>
                      <a:pt x="136" y="2787"/>
                    </a:cubicBezTo>
                    <a:cubicBezTo>
                      <a:pt x="1974" y="14725"/>
                      <a:pt x="5098" y="26429"/>
                      <a:pt x="9453" y="37694"/>
                    </a:cubicBezTo>
                    <a:cubicBezTo>
                      <a:pt x="10372" y="40073"/>
                      <a:pt x="14255" y="39092"/>
                      <a:pt x="13328" y="36694"/>
                    </a:cubicBezTo>
                    <a:cubicBezTo>
                      <a:pt x="8973" y="25428"/>
                      <a:pt x="5849" y="13724"/>
                      <a:pt x="4011" y="17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 rot="-1567598">
                <a:off x="7366921" y="4795612"/>
                <a:ext cx="87127" cy="107940"/>
              </a:xfrm>
              <a:custGeom>
                <a:avLst/>
                <a:gdLst/>
                <a:ahLst/>
                <a:cxnLst/>
                <a:rect l="l" t="t" r="r" b="b"/>
                <a:pathLst>
                  <a:path w="31384" h="38881" extrusionOk="0">
                    <a:moveTo>
                      <a:pt x="30840" y="35828"/>
                    </a:moveTo>
                    <a:cubicBezTo>
                      <a:pt x="19764" y="26109"/>
                      <a:pt x="10600" y="14407"/>
                      <a:pt x="3820" y="1322"/>
                    </a:cubicBezTo>
                    <a:cubicBezTo>
                      <a:pt x="2634" y="-967"/>
                      <a:pt x="-833" y="1032"/>
                      <a:pt x="351" y="3316"/>
                    </a:cubicBezTo>
                    <a:cubicBezTo>
                      <a:pt x="7301" y="16719"/>
                      <a:pt x="16686" y="28709"/>
                      <a:pt x="28025" y="38674"/>
                    </a:cubicBezTo>
                    <a:cubicBezTo>
                      <a:pt x="29950" y="40362"/>
                      <a:pt x="32783" y="37533"/>
                      <a:pt x="30840" y="3582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42" name="Google Shape;2342;p38"/>
              <p:cNvGrpSpPr/>
              <p:nvPr/>
            </p:nvGrpSpPr>
            <p:grpSpPr>
              <a:xfrm rot="-1568596">
                <a:off x="7388716" y="4031619"/>
                <a:ext cx="638290" cy="521692"/>
                <a:chOff x="8457969" y="2866824"/>
                <a:chExt cx="229904" cy="187907"/>
              </a:xfrm>
            </p:grpSpPr>
            <p:sp>
              <p:nvSpPr>
                <p:cNvPr id="2343" name="Google Shape;2343;p38"/>
                <p:cNvSpPr/>
                <p:nvPr/>
              </p:nvSpPr>
              <p:spPr>
                <a:xfrm>
                  <a:off x="8669112" y="2903827"/>
                  <a:ext cx="18761" cy="19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61" h="19668" extrusionOk="0">
                      <a:moveTo>
                        <a:pt x="3901" y="19436"/>
                      </a:moveTo>
                      <a:cubicBezTo>
                        <a:pt x="9126" y="14663"/>
                        <a:pt x="14098" y="9635"/>
                        <a:pt x="18870" y="4429"/>
                      </a:cubicBezTo>
                      <a:cubicBezTo>
                        <a:pt x="18062" y="3053"/>
                        <a:pt x="17228" y="1680"/>
                        <a:pt x="16368" y="310"/>
                      </a:cubicBezTo>
                      <a:cubicBezTo>
                        <a:pt x="11428" y="5768"/>
                        <a:pt x="6263" y="11034"/>
                        <a:pt x="810" y="16014"/>
                      </a:cubicBezTo>
                      <a:cubicBezTo>
                        <a:pt x="-105" y="16900"/>
                        <a:pt x="-128" y="18361"/>
                        <a:pt x="758" y="19276"/>
                      </a:cubicBezTo>
                      <a:cubicBezTo>
                        <a:pt x="1601" y="20147"/>
                        <a:pt x="2974" y="20217"/>
                        <a:pt x="3901" y="194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4" name="Google Shape;2344;p38"/>
                <p:cNvSpPr/>
                <p:nvPr/>
              </p:nvSpPr>
              <p:spPr>
                <a:xfrm>
                  <a:off x="8562919" y="2974897"/>
                  <a:ext cx="46190" cy="34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90" h="34551" extrusionOk="0">
                      <a:moveTo>
                        <a:pt x="41955" y="1268"/>
                      </a:moveTo>
                      <a:cubicBezTo>
                        <a:pt x="31808" y="14765"/>
                        <a:pt x="17803" y="24861"/>
                        <a:pt x="1795" y="30220"/>
                      </a:cubicBezTo>
                      <a:cubicBezTo>
                        <a:pt x="-994" y="31146"/>
                        <a:pt x="-75" y="35670"/>
                        <a:pt x="2737" y="34736"/>
                      </a:cubicBezTo>
                      <a:cubicBezTo>
                        <a:pt x="19929" y="29046"/>
                        <a:pt x="34971" y="18233"/>
                        <a:pt x="45844" y="3747"/>
                      </a:cubicBezTo>
                      <a:cubicBezTo>
                        <a:pt x="47623" y="1375"/>
                        <a:pt x="43730" y="-1097"/>
                        <a:pt x="41955" y="12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5" name="Google Shape;2345;p38"/>
                <p:cNvSpPr/>
                <p:nvPr/>
              </p:nvSpPr>
              <p:spPr>
                <a:xfrm>
                  <a:off x="8457969" y="3028448"/>
                  <a:ext cx="49852" cy="262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2" h="26283" extrusionOk="0">
                      <a:moveTo>
                        <a:pt x="46713" y="626"/>
                      </a:moveTo>
                      <a:cubicBezTo>
                        <a:pt x="32182" y="8985"/>
                        <a:pt x="17037" y="16229"/>
                        <a:pt x="1411" y="22298"/>
                      </a:cubicBezTo>
                      <a:cubicBezTo>
                        <a:pt x="-1356" y="23373"/>
                        <a:pt x="740" y="27484"/>
                        <a:pt x="3483" y="26419"/>
                      </a:cubicBezTo>
                      <a:cubicBezTo>
                        <a:pt x="19109" y="20351"/>
                        <a:pt x="34253" y="13106"/>
                        <a:pt x="48785" y="4748"/>
                      </a:cubicBezTo>
                      <a:cubicBezTo>
                        <a:pt x="51350" y="3272"/>
                        <a:pt x="49288" y="-855"/>
                        <a:pt x="46713" y="6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6" name="Google Shape;2346;p38"/>
                <p:cNvSpPr/>
                <p:nvPr/>
              </p:nvSpPr>
              <p:spPr>
                <a:xfrm>
                  <a:off x="8499746" y="2952940"/>
                  <a:ext cx="60180" cy="32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80" h="32870" extrusionOk="0">
                      <a:moveTo>
                        <a:pt x="56339" y="791"/>
                      </a:moveTo>
                      <a:cubicBezTo>
                        <a:pt x="39778" y="12926"/>
                        <a:pt x="21362" y="22300"/>
                        <a:pt x="1806" y="28548"/>
                      </a:cubicBezTo>
                      <a:cubicBezTo>
                        <a:pt x="-999" y="29443"/>
                        <a:pt x="-77" y="33964"/>
                        <a:pt x="2747" y="33062"/>
                      </a:cubicBezTo>
                      <a:cubicBezTo>
                        <a:pt x="23078" y="26578"/>
                        <a:pt x="42221" y="16835"/>
                        <a:pt x="59430" y="4213"/>
                      </a:cubicBezTo>
                      <a:cubicBezTo>
                        <a:pt x="61820" y="2461"/>
                        <a:pt x="58713" y="-949"/>
                        <a:pt x="56339" y="79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7" name="Google Shape;2347;p38"/>
                <p:cNvSpPr/>
                <p:nvPr/>
              </p:nvSpPr>
              <p:spPr>
                <a:xfrm>
                  <a:off x="8529615" y="2979490"/>
                  <a:ext cx="47462" cy="23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62" h="23063" extrusionOk="0">
                      <a:moveTo>
                        <a:pt x="44300" y="522"/>
                      </a:moveTo>
                      <a:cubicBezTo>
                        <a:pt x="30465" y="7719"/>
                        <a:pt x="16138" y="13929"/>
                        <a:pt x="1427" y="19104"/>
                      </a:cubicBezTo>
                      <a:cubicBezTo>
                        <a:pt x="-1367" y="20088"/>
                        <a:pt x="737" y="24198"/>
                        <a:pt x="3499" y="23226"/>
                      </a:cubicBezTo>
                      <a:cubicBezTo>
                        <a:pt x="18209" y="18050"/>
                        <a:pt x="32536" y="11841"/>
                        <a:pt x="46371" y="4643"/>
                      </a:cubicBezTo>
                      <a:cubicBezTo>
                        <a:pt x="47488" y="4032"/>
                        <a:pt x="47899" y="2630"/>
                        <a:pt x="47289" y="1512"/>
                      </a:cubicBezTo>
                      <a:cubicBezTo>
                        <a:pt x="46708" y="448"/>
                        <a:pt x="45401" y="15"/>
                        <a:pt x="44300" y="5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8" name="Google Shape;2348;p38"/>
                <p:cNvSpPr/>
                <p:nvPr/>
              </p:nvSpPr>
              <p:spPr>
                <a:xfrm>
                  <a:off x="8625048" y="2866824"/>
                  <a:ext cx="33362" cy="25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62" h="25149" extrusionOk="0">
                      <a:moveTo>
                        <a:pt x="30181" y="310"/>
                      </a:moveTo>
                      <a:cubicBezTo>
                        <a:pt x="20982" y="7808"/>
                        <a:pt x="11319" y="14716"/>
                        <a:pt x="1247" y="20990"/>
                      </a:cubicBezTo>
                      <a:cubicBezTo>
                        <a:pt x="-1258" y="22545"/>
                        <a:pt x="797" y="26677"/>
                        <a:pt x="3317" y="25112"/>
                      </a:cubicBezTo>
                      <a:cubicBezTo>
                        <a:pt x="13821" y="18574"/>
                        <a:pt x="23894" y="11366"/>
                        <a:pt x="33471" y="3533"/>
                      </a:cubicBezTo>
                      <a:cubicBezTo>
                        <a:pt x="32386" y="2448"/>
                        <a:pt x="31293" y="1370"/>
                        <a:pt x="30181" y="3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9" name="Google Shape;2349;p38"/>
                <p:cNvSpPr/>
                <p:nvPr/>
              </p:nvSpPr>
              <p:spPr>
                <a:xfrm>
                  <a:off x="8458062" y="2928908"/>
                  <a:ext cx="57382" cy="35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382" h="35169" extrusionOk="0">
                      <a:moveTo>
                        <a:pt x="53597" y="861"/>
                      </a:moveTo>
                      <a:cubicBezTo>
                        <a:pt x="37976" y="13755"/>
                        <a:pt x="20349" y="24000"/>
                        <a:pt x="1416" y="31191"/>
                      </a:cubicBezTo>
                      <a:cubicBezTo>
                        <a:pt x="-1359" y="32246"/>
                        <a:pt x="739" y="36357"/>
                        <a:pt x="3486" y="35310"/>
                      </a:cubicBezTo>
                      <a:cubicBezTo>
                        <a:pt x="22794" y="27944"/>
                        <a:pt x="40766" y="17463"/>
                        <a:pt x="56687" y="4283"/>
                      </a:cubicBezTo>
                      <a:cubicBezTo>
                        <a:pt x="58976" y="2392"/>
                        <a:pt x="55880" y="-1027"/>
                        <a:pt x="53597" y="8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0" name="Google Shape;2350;p38"/>
                <p:cNvSpPr/>
                <p:nvPr/>
              </p:nvSpPr>
              <p:spPr>
                <a:xfrm>
                  <a:off x="8648396" y="3002498"/>
                  <a:ext cx="14314" cy="12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4" h="12593" extrusionOk="0">
                      <a:moveTo>
                        <a:pt x="13835" y="1051"/>
                      </a:moveTo>
                      <a:cubicBezTo>
                        <a:pt x="12969" y="132"/>
                        <a:pt x="11534" y="59"/>
                        <a:pt x="10580" y="885"/>
                      </a:cubicBezTo>
                      <a:cubicBezTo>
                        <a:pt x="7340" y="3559"/>
                        <a:pt x="4101" y="6233"/>
                        <a:pt x="862" y="8906"/>
                      </a:cubicBezTo>
                      <a:cubicBezTo>
                        <a:pt x="-74" y="9764"/>
                        <a:pt x="-148" y="11215"/>
                        <a:pt x="696" y="12164"/>
                      </a:cubicBezTo>
                      <a:cubicBezTo>
                        <a:pt x="1562" y="13083"/>
                        <a:pt x="2998" y="13155"/>
                        <a:pt x="3952" y="12328"/>
                      </a:cubicBezTo>
                      <a:cubicBezTo>
                        <a:pt x="7191" y="9654"/>
                        <a:pt x="10430" y="6981"/>
                        <a:pt x="13669" y="4307"/>
                      </a:cubicBezTo>
                      <a:cubicBezTo>
                        <a:pt x="14605" y="3450"/>
                        <a:pt x="14679" y="1999"/>
                        <a:pt x="13835" y="10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351" name="Google Shape;2351;p38"/>
          <p:cNvGrpSpPr/>
          <p:nvPr/>
        </p:nvGrpSpPr>
        <p:grpSpPr>
          <a:xfrm>
            <a:off x="7043934" y="997621"/>
            <a:ext cx="3094661" cy="3362971"/>
            <a:chOff x="6725709" y="760658"/>
            <a:chExt cx="3094661" cy="3362971"/>
          </a:xfrm>
        </p:grpSpPr>
        <p:grpSp>
          <p:nvGrpSpPr>
            <p:cNvPr id="2352" name="Google Shape;2352;p38"/>
            <p:cNvGrpSpPr/>
            <p:nvPr/>
          </p:nvGrpSpPr>
          <p:grpSpPr>
            <a:xfrm rot="-1460242">
              <a:off x="7649792" y="966433"/>
              <a:ext cx="1635076" cy="2951421"/>
              <a:chOff x="8886567" y="2268822"/>
              <a:chExt cx="588960" cy="1063112"/>
            </a:xfrm>
          </p:grpSpPr>
          <p:sp>
            <p:nvSpPr>
              <p:cNvPr id="2353" name="Google Shape;2353;p38"/>
              <p:cNvSpPr/>
              <p:nvPr/>
            </p:nvSpPr>
            <p:spPr>
              <a:xfrm>
                <a:off x="8886567" y="2268822"/>
                <a:ext cx="588960" cy="1063112"/>
              </a:xfrm>
              <a:custGeom>
                <a:avLst/>
                <a:gdLst/>
                <a:ahLst/>
                <a:cxnLst/>
                <a:rect l="l" t="t" r="r" b="b"/>
                <a:pathLst>
                  <a:path w="588960" h="1063112" extrusionOk="0">
                    <a:moveTo>
                      <a:pt x="0" y="2442"/>
                    </a:moveTo>
                    <a:lnTo>
                      <a:pt x="551655" y="1063113"/>
                    </a:lnTo>
                    <a:lnTo>
                      <a:pt x="588961" y="1061742"/>
                    </a:lnTo>
                    <a:lnTo>
                      <a:pt x="13031" y="0"/>
                    </a:lnTo>
                    <a:lnTo>
                      <a:pt x="0" y="2442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8886567" y="2268822"/>
                <a:ext cx="588960" cy="1061741"/>
              </a:xfrm>
              <a:custGeom>
                <a:avLst/>
                <a:gdLst/>
                <a:ahLst/>
                <a:cxnLst/>
                <a:rect l="l" t="t" r="r" b="b"/>
                <a:pathLst>
                  <a:path w="588960" h="1061741" extrusionOk="0">
                    <a:moveTo>
                      <a:pt x="0" y="2442"/>
                    </a:moveTo>
                    <a:lnTo>
                      <a:pt x="11964" y="5893"/>
                    </a:lnTo>
                    <a:lnTo>
                      <a:pt x="588961" y="1061742"/>
                    </a:lnTo>
                    <a:lnTo>
                      <a:pt x="13031" y="0"/>
                    </a:lnTo>
                    <a:lnTo>
                      <a:pt x="0" y="2442"/>
                    </a:ln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5" name="Google Shape;2355;p38"/>
            <p:cNvGrpSpPr/>
            <p:nvPr/>
          </p:nvGrpSpPr>
          <p:grpSpPr>
            <a:xfrm>
              <a:off x="7188329" y="1550080"/>
              <a:ext cx="1115531" cy="1081755"/>
              <a:chOff x="7188329" y="1550080"/>
              <a:chExt cx="1115531" cy="1081755"/>
            </a:xfrm>
          </p:grpSpPr>
          <p:sp>
            <p:nvSpPr>
              <p:cNvPr id="2356" name="Google Shape;2356;p38"/>
              <p:cNvSpPr/>
              <p:nvPr/>
            </p:nvSpPr>
            <p:spPr>
              <a:xfrm rot="-1461002">
                <a:off x="7666105" y="1702125"/>
                <a:ext cx="536798" cy="518756"/>
              </a:xfrm>
              <a:custGeom>
                <a:avLst/>
                <a:gdLst/>
                <a:ahLst/>
                <a:cxnLst/>
                <a:rect l="l" t="t" r="r" b="b"/>
                <a:pathLst>
                  <a:path w="193299" h="186802" extrusionOk="0">
                    <a:moveTo>
                      <a:pt x="44686" y="187113"/>
                    </a:moveTo>
                    <a:lnTo>
                      <a:pt x="17343" y="172194"/>
                    </a:lnTo>
                    <a:cubicBezTo>
                      <a:pt x="17343" y="172194"/>
                      <a:pt x="41023" y="147688"/>
                      <a:pt x="70728" y="135279"/>
                    </a:cubicBezTo>
                    <a:lnTo>
                      <a:pt x="70607" y="135256"/>
                    </a:lnTo>
                    <a:cubicBezTo>
                      <a:pt x="70607" y="135256"/>
                      <a:pt x="70860" y="135181"/>
                      <a:pt x="71264" y="135055"/>
                    </a:cubicBezTo>
                    <a:cubicBezTo>
                      <a:pt x="72908" y="134380"/>
                      <a:pt x="74580" y="133731"/>
                      <a:pt x="76309" y="133140"/>
                    </a:cubicBezTo>
                    <a:cubicBezTo>
                      <a:pt x="79218" y="131809"/>
                      <a:pt x="81920" y="130022"/>
                      <a:pt x="80728" y="128289"/>
                    </a:cubicBezTo>
                    <a:cubicBezTo>
                      <a:pt x="79161" y="126571"/>
                      <a:pt x="76995" y="125519"/>
                      <a:pt x="74675" y="125353"/>
                    </a:cubicBezTo>
                    <a:cubicBezTo>
                      <a:pt x="50543" y="125596"/>
                      <a:pt x="27738" y="136439"/>
                      <a:pt x="12310" y="155004"/>
                    </a:cubicBezTo>
                    <a:lnTo>
                      <a:pt x="109" y="124853"/>
                    </a:lnTo>
                    <a:cubicBezTo>
                      <a:pt x="109" y="124853"/>
                      <a:pt x="37958" y="98947"/>
                      <a:pt x="78156" y="97815"/>
                    </a:cubicBezTo>
                    <a:cubicBezTo>
                      <a:pt x="78412" y="97747"/>
                      <a:pt x="78674" y="97680"/>
                      <a:pt x="78993" y="97623"/>
                    </a:cubicBezTo>
                    <a:cubicBezTo>
                      <a:pt x="87666" y="96091"/>
                      <a:pt x="86643" y="91020"/>
                      <a:pt x="85042" y="87854"/>
                    </a:cubicBezTo>
                    <a:cubicBezTo>
                      <a:pt x="75267" y="75256"/>
                      <a:pt x="55677" y="48670"/>
                      <a:pt x="56876" y="20008"/>
                    </a:cubicBezTo>
                    <a:cubicBezTo>
                      <a:pt x="58754" y="-24851"/>
                      <a:pt x="77970" y="20943"/>
                      <a:pt x="77970" y="20943"/>
                    </a:cubicBezTo>
                    <a:cubicBezTo>
                      <a:pt x="77970" y="20943"/>
                      <a:pt x="82929" y="87888"/>
                      <a:pt x="192171" y="105377"/>
                    </a:cubicBezTo>
                    <a:cubicBezTo>
                      <a:pt x="196142" y="127091"/>
                      <a:pt x="190448" y="149457"/>
                      <a:pt x="176581" y="166626"/>
                    </a:cubicBezTo>
                    <a:cubicBezTo>
                      <a:pt x="176581" y="166626"/>
                      <a:pt x="85922" y="115693"/>
                      <a:pt x="44686" y="1871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 rot="-1461002">
                <a:off x="7719821" y="1910910"/>
                <a:ext cx="2122" cy="2846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025" extrusionOk="0">
                    <a:moveTo>
                      <a:pt x="109" y="310"/>
                    </a:moveTo>
                    <a:cubicBezTo>
                      <a:pt x="109" y="310"/>
                      <a:pt x="424" y="704"/>
                      <a:pt x="873" y="1336"/>
                    </a:cubicBezTo>
                    <a:cubicBezTo>
                      <a:pt x="533" y="1067"/>
                      <a:pt x="270" y="713"/>
                      <a:pt x="109" y="3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 rot="-1461002">
                <a:off x="7881001" y="2025931"/>
                <a:ext cx="375383" cy="92503"/>
              </a:xfrm>
              <a:custGeom>
                <a:avLst/>
                <a:gdLst/>
                <a:ahLst/>
                <a:cxnLst/>
                <a:rect l="l" t="t" r="r" b="b"/>
                <a:pathLst>
                  <a:path w="135174" h="33310" extrusionOk="0">
                    <a:moveTo>
                      <a:pt x="6025" y="32312"/>
                    </a:moveTo>
                    <a:lnTo>
                      <a:pt x="109" y="28085"/>
                    </a:lnTo>
                    <a:cubicBezTo>
                      <a:pt x="22038" y="10324"/>
                      <a:pt x="50404" y="2566"/>
                      <a:pt x="78316" y="6697"/>
                    </a:cubicBezTo>
                    <a:cubicBezTo>
                      <a:pt x="121005" y="12657"/>
                      <a:pt x="132532" y="1891"/>
                      <a:pt x="135283" y="310"/>
                    </a:cubicBezTo>
                    <a:cubicBezTo>
                      <a:pt x="132895" y="12489"/>
                      <a:pt x="127613" y="23914"/>
                      <a:pt x="119883" y="33621"/>
                    </a:cubicBezTo>
                    <a:cubicBezTo>
                      <a:pt x="119883" y="33621"/>
                      <a:pt x="51015" y="-5046"/>
                      <a:pt x="6025" y="32312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 rot="-1461002">
                <a:off x="7345508" y="1641148"/>
                <a:ext cx="635841" cy="899618"/>
              </a:xfrm>
              <a:custGeom>
                <a:avLst/>
                <a:gdLst/>
                <a:ahLst/>
                <a:cxnLst/>
                <a:rect l="l" t="t" r="r" b="b"/>
                <a:pathLst>
                  <a:path w="228964" h="323949" extrusionOk="0">
                    <a:moveTo>
                      <a:pt x="200418" y="244478"/>
                    </a:moveTo>
                    <a:cubicBezTo>
                      <a:pt x="199401" y="278479"/>
                      <a:pt x="175361" y="310758"/>
                      <a:pt x="142899" y="320878"/>
                    </a:cubicBezTo>
                    <a:cubicBezTo>
                      <a:pt x="110437" y="330997"/>
                      <a:pt x="71969" y="317790"/>
                      <a:pt x="53061" y="289519"/>
                    </a:cubicBezTo>
                    <a:cubicBezTo>
                      <a:pt x="46530" y="279754"/>
                      <a:pt x="42176" y="267735"/>
                      <a:pt x="44724" y="256266"/>
                    </a:cubicBezTo>
                    <a:cubicBezTo>
                      <a:pt x="47864" y="242136"/>
                      <a:pt x="49018" y="225694"/>
                      <a:pt x="60677" y="217122"/>
                    </a:cubicBezTo>
                    <a:cubicBezTo>
                      <a:pt x="40305" y="212503"/>
                      <a:pt x="-9303" y="199615"/>
                      <a:pt x="1675" y="147506"/>
                    </a:cubicBezTo>
                    <a:cubicBezTo>
                      <a:pt x="5786" y="127994"/>
                      <a:pt x="36480" y="105652"/>
                      <a:pt x="55247" y="112369"/>
                    </a:cubicBezTo>
                    <a:cubicBezTo>
                      <a:pt x="43772" y="90918"/>
                      <a:pt x="39516" y="64805"/>
                      <a:pt x="47681" y="41888"/>
                    </a:cubicBezTo>
                    <a:cubicBezTo>
                      <a:pt x="55847" y="18971"/>
                      <a:pt x="77836" y="534"/>
                      <a:pt x="102156" y="313"/>
                    </a:cubicBezTo>
                    <a:cubicBezTo>
                      <a:pt x="114250" y="202"/>
                      <a:pt x="125963" y="4320"/>
                      <a:pt x="137141" y="8945"/>
                    </a:cubicBezTo>
                    <a:cubicBezTo>
                      <a:pt x="150019" y="14273"/>
                      <a:pt x="163882" y="21783"/>
                      <a:pt x="167889" y="35135"/>
                    </a:cubicBezTo>
                    <a:cubicBezTo>
                      <a:pt x="169946" y="27189"/>
                      <a:pt x="176386" y="21133"/>
                      <a:pt x="184441" y="19569"/>
                    </a:cubicBezTo>
                    <a:cubicBezTo>
                      <a:pt x="192421" y="18180"/>
                      <a:pt x="200632" y="19821"/>
                      <a:pt x="207466" y="24171"/>
                    </a:cubicBezTo>
                    <a:cubicBezTo>
                      <a:pt x="221499" y="32769"/>
                      <a:pt x="229758" y="48315"/>
                      <a:pt x="229029" y="64762"/>
                    </a:cubicBezTo>
                    <a:cubicBezTo>
                      <a:pt x="228107" y="80847"/>
                      <a:pt x="210515" y="88514"/>
                      <a:pt x="195823" y="95114"/>
                    </a:cubicBezTo>
                    <a:cubicBezTo>
                      <a:pt x="195823" y="95114"/>
                      <a:pt x="209555" y="103695"/>
                      <a:pt x="201463" y="139026"/>
                    </a:cubicBezTo>
                    <a:cubicBezTo>
                      <a:pt x="195043" y="167056"/>
                      <a:pt x="171715" y="182141"/>
                      <a:pt x="160261" y="183709"/>
                    </a:cubicBezTo>
                    <a:cubicBezTo>
                      <a:pt x="194106" y="195829"/>
                      <a:pt x="204003" y="215702"/>
                      <a:pt x="200418" y="24447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 rot="-1461002">
                <a:off x="7658856" y="1630937"/>
                <a:ext cx="313899" cy="812899"/>
              </a:xfrm>
              <a:custGeom>
                <a:avLst/>
                <a:gdLst/>
                <a:ahLst/>
                <a:cxnLst/>
                <a:rect l="l" t="t" r="r" b="b"/>
                <a:pathLst>
                  <a:path w="113034" h="292722" extrusionOk="0">
                    <a:moveTo>
                      <a:pt x="113102" y="44123"/>
                    </a:moveTo>
                    <a:cubicBezTo>
                      <a:pt x="112154" y="60202"/>
                      <a:pt x="94567" y="67873"/>
                      <a:pt x="79873" y="74472"/>
                    </a:cubicBezTo>
                    <a:cubicBezTo>
                      <a:pt x="79873" y="74472"/>
                      <a:pt x="93594" y="83056"/>
                      <a:pt x="85514" y="118383"/>
                    </a:cubicBezTo>
                    <a:cubicBezTo>
                      <a:pt x="79099" y="146413"/>
                      <a:pt x="55775" y="161483"/>
                      <a:pt x="44319" y="163055"/>
                    </a:cubicBezTo>
                    <a:cubicBezTo>
                      <a:pt x="78141" y="175188"/>
                      <a:pt x="88057" y="195075"/>
                      <a:pt x="84466" y="223839"/>
                    </a:cubicBezTo>
                    <a:cubicBezTo>
                      <a:pt x="83116" y="252393"/>
                      <a:pt x="67558" y="278372"/>
                      <a:pt x="43028" y="293033"/>
                    </a:cubicBezTo>
                    <a:cubicBezTo>
                      <a:pt x="44136" y="291699"/>
                      <a:pt x="45179" y="290286"/>
                      <a:pt x="46155" y="288841"/>
                    </a:cubicBezTo>
                    <a:cubicBezTo>
                      <a:pt x="58184" y="270836"/>
                      <a:pt x="58862" y="246311"/>
                      <a:pt x="49362" y="226831"/>
                    </a:cubicBezTo>
                    <a:cubicBezTo>
                      <a:pt x="39302" y="207295"/>
                      <a:pt x="21382" y="192986"/>
                      <a:pt x="109" y="187504"/>
                    </a:cubicBezTo>
                    <a:cubicBezTo>
                      <a:pt x="14218" y="183698"/>
                      <a:pt x="23963" y="169466"/>
                      <a:pt x="25232" y="154921"/>
                    </a:cubicBezTo>
                    <a:cubicBezTo>
                      <a:pt x="26507" y="140326"/>
                      <a:pt x="20417" y="125874"/>
                      <a:pt x="11406" y="114353"/>
                    </a:cubicBezTo>
                    <a:cubicBezTo>
                      <a:pt x="17981" y="119214"/>
                      <a:pt x="26481" y="120642"/>
                      <a:pt x="34282" y="118196"/>
                    </a:cubicBezTo>
                    <a:cubicBezTo>
                      <a:pt x="41987" y="115650"/>
                      <a:pt x="48656" y="110667"/>
                      <a:pt x="53283" y="103999"/>
                    </a:cubicBezTo>
                    <a:cubicBezTo>
                      <a:pt x="57297" y="98841"/>
                      <a:pt x="59666" y="92594"/>
                      <a:pt x="60082" y="86070"/>
                    </a:cubicBezTo>
                    <a:cubicBezTo>
                      <a:pt x="60383" y="79461"/>
                      <a:pt x="57344" y="73143"/>
                      <a:pt x="51993" y="69254"/>
                    </a:cubicBezTo>
                    <a:cubicBezTo>
                      <a:pt x="58905" y="71798"/>
                      <a:pt x="65388" y="64888"/>
                      <a:pt x="69582" y="58826"/>
                    </a:cubicBezTo>
                    <a:cubicBezTo>
                      <a:pt x="79247" y="44659"/>
                      <a:pt x="89404" y="28826"/>
                      <a:pt x="87479" y="11790"/>
                    </a:cubicBezTo>
                    <a:cubicBezTo>
                      <a:pt x="87010" y="7855"/>
                      <a:pt x="86037" y="3996"/>
                      <a:pt x="84581" y="310"/>
                    </a:cubicBezTo>
                    <a:cubicBezTo>
                      <a:pt x="86996" y="1148"/>
                      <a:pt x="89320" y="2228"/>
                      <a:pt x="91517" y="3534"/>
                    </a:cubicBezTo>
                    <a:cubicBezTo>
                      <a:pt x="105545" y="12139"/>
                      <a:pt x="113808" y="27676"/>
                      <a:pt x="113101" y="44123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1" name="Google Shape;2361;p38"/>
              <p:cNvGrpSpPr/>
              <p:nvPr/>
            </p:nvGrpSpPr>
            <p:grpSpPr>
              <a:xfrm rot="-1460242">
                <a:off x="7434507" y="1700918"/>
                <a:ext cx="759840" cy="695321"/>
                <a:chOff x="8888342" y="2449065"/>
                <a:chExt cx="273697" cy="250457"/>
              </a:xfrm>
            </p:grpSpPr>
            <p:sp>
              <p:nvSpPr>
                <p:cNvPr id="2362" name="Google Shape;2362;p38"/>
                <p:cNvSpPr/>
                <p:nvPr/>
              </p:nvSpPr>
              <p:spPr>
                <a:xfrm>
                  <a:off x="8964059" y="2662028"/>
                  <a:ext cx="20525" cy="19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25" h="19390" extrusionOk="0">
                      <a:moveTo>
                        <a:pt x="19000" y="16294"/>
                      </a:moveTo>
                      <a:cubicBezTo>
                        <a:pt x="10810" y="16659"/>
                        <a:pt x="3875" y="10314"/>
                        <a:pt x="3510" y="2122"/>
                      </a:cubicBezTo>
                      <a:cubicBezTo>
                        <a:pt x="3509" y="2088"/>
                        <a:pt x="3507" y="2054"/>
                        <a:pt x="3506" y="2021"/>
                      </a:cubicBezTo>
                      <a:cubicBezTo>
                        <a:pt x="3513" y="-163"/>
                        <a:pt x="115" y="-308"/>
                        <a:pt x="109" y="1889"/>
                      </a:cubicBezTo>
                      <a:cubicBezTo>
                        <a:pt x="354" y="11969"/>
                        <a:pt x="8722" y="19941"/>
                        <a:pt x="18798" y="19695"/>
                      </a:cubicBezTo>
                      <a:cubicBezTo>
                        <a:pt x="18821" y="19695"/>
                        <a:pt x="18845" y="19694"/>
                        <a:pt x="18869" y="19694"/>
                      </a:cubicBezTo>
                      <a:cubicBezTo>
                        <a:pt x="19797" y="19700"/>
                        <a:pt x="20569" y="18984"/>
                        <a:pt x="20634" y="18059"/>
                      </a:cubicBezTo>
                      <a:cubicBezTo>
                        <a:pt x="20663" y="17122"/>
                        <a:pt x="19935" y="16336"/>
                        <a:pt x="19000" y="162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3" name="Google Shape;2363;p38"/>
                <p:cNvSpPr/>
                <p:nvPr/>
              </p:nvSpPr>
              <p:spPr>
                <a:xfrm>
                  <a:off x="8930669" y="2645607"/>
                  <a:ext cx="18188" cy="1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438" extrusionOk="0">
                      <a:moveTo>
                        <a:pt x="16662" y="15344"/>
                      </a:moveTo>
                      <a:cubicBezTo>
                        <a:pt x="9713" y="15652"/>
                        <a:pt x="3829" y="10266"/>
                        <a:pt x="3521" y="3314"/>
                      </a:cubicBezTo>
                      <a:cubicBezTo>
                        <a:pt x="3502" y="2879"/>
                        <a:pt x="3505" y="2444"/>
                        <a:pt x="3531" y="2010"/>
                      </a:cubicBezTo>
                      <a:cubicBezTo>
                        <a:pt x="3742" y="-169"/>
                        <a:pt x="344" y="-297"/>
                        <a:pt x="133" y="1880"/>
                      </a:cubicBezTo>
                      <a:cubicBezTo>
                        <a:pt x="-349" y="10701"/>
                        <a:pt x="6408" y="18243"/>
                        <a:pt x="15226" y="18725"/>
                      </a:cubicBezTo>
                      <a:cubicBezTo>
                        <a:pt x="15661" y="18749"/>
                        <a:pt x="16097" y="18755"/>
                        <a:pt x="16532" y="18743"/>
                      </a:cubicBezTo>
                      <a:cubicBezTo>
                        <a:pt x="17459" y="18751"/>
                        <a:pt x="18233" y="18035"/>
                        <a:pt x="18297" y="17109"/>
                      </a:cubicBezTo>
                      <a:cubicBezTo>
                        <a:pt x="18326" y="16173"/>
                        <a:pt x="17598" y="15386"/>
                        <a:pt x="16663" y="153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4" name="Google Shape;2364;p38"/>
                <p:cNvSpPr/>
                <p:nvPr/>
              </p:nvSpPr>
              <p:spPr>
                <a:xfrm>
                  <a:off x="8925391" y="2677015"/>
                  <a:ext cx="18188" cy="1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88" h="18438" extrusionOk="0">
                      <a:moveTo>
                        <a:pt x="16663" y="15343"/>
                      </a:moveTo>
                      <a:cubicBezTo>
                        <a:pt x="9714" y="15652"/>
                        <a:pt x="3831" y="10267"/>
                        <a:pt x="3522" y="3315"/>
                      </a:cubicBezTo>
                      <a:cubicBezTo>
                        <a:pt x="3503" y="2880"/>
                        <a:pt x="3506" y="2445"/>
                        <a:pt x="3532" y="2010"/>
                      </a:cubicBezTo>
                      <a:cubicBezTo>
                        <a:pt x="3743" y="-169"/>
                        <a:pt x="345" y="-297"/>
                        <a:pt x="133" y="1880"/>
                      </a:cubicBezTo>
                      <a:cubicBezTo>
                        <a:pt x="-349" y="10701"/>
                        <a:pt x="6409" y="18243"/>
                        <a:pt x="15227" y="18725"/>
                      </a:cubicBezTo>
                      <a:cubicBezTo>
                        <a:pt x="15662" y="18749"/>
                        <a:pt x="16097" y="18755"/>
                        <a:pt x="16532" y="18743"/>
                      </a:cubicBezTo>
                      <a:cubicBezTo>
                        <a:pt x="17459" y="18751"/>
                        <a:pt x="18233" y="18035"/>
                        <a:pt x="18297" y="17109"/>
                      </a:cubicBezTo>
                      <a:cubicBezTo>
                        <a:pt x="18326" y="16172"/>
                        <a:pt x="17598" y="15386"/>
                        <a:pt x="16663" y="153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5" name="Google Shape;2365;p38"/>
                <p:cNvSpPr/>
                <p:nvPr/>
              </p:nvSpPr>
              <p:spPr>
                <a:xfrm>
                  <a:off x="8888342" y="2562010"/>
                  <a:ext cx="12183" cy="20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3" h="20769" extrusionOk="0">
                      <a:moveTo>
                        <a:pt x="10657" y="310"/>
                      </a:moveTo>
                      <a:cubicBezTo>
                        <a:pt x="6671" y="388"/>
                        <a:pt x="3041" y="2628"/>
                        <a:pt x="1184" y="6158"/>
                      </a:cubicBezTo>
                      <a:cubicBezTo>
                        <a:pt x="-1399" y="11493"/>
                        <a:pt x="831" y="17911"/>
                        <a:pt x="6163" y="20495"/>
                      </a:cubicBezTo>
                      <a:cubicBezTo>
                        <a:pt x="6582" y="20698"/>
                        <a:pt x="7014" y="20874"/>
                        <a:pt x="7456" y="21021"/>
                      </a:cubicBezTo>
                      <a:cubicBezTo>
                        <a:pt x="8364" y="21266"/>
                        <a:pt x="9297" y="20729"/>
                        <a:pt x="9542" y="19821"/>
                      </a:cubicBezTo>
                      <a:cubicBezTo>
                        <a:pt x="9775" y="18958"/>
                        <a:pt x="9300" y="18061"/>
                        <a:pt x="8456" y="17769"/>
                      </a:cubicBezTo>
                      <a:cubicBezTo>
                        <a:pt x="8227" y="17694"/>
                        <a:pt x="8004" y="17611"/>
                        <a:pt x="7780" y="17524"/>
                      </a:cubicBezTo>
                      <a:lnTo>
                        <a:pt x="7680" y="17481"/>
                      </a:lnTo>
                      <a:cubicBezTo>
                        <a:pt x="7581" y="17432"/>
                        <a:pt x="7484" y="17381"/>
                        <a:pt x="7388" y="17328"/>
                      </a:cubicBezTo>
                      <a:cubicBezTo>
                        <a:pt x="6971" y="17096"/>
                        <a:pt x="6573" y="16832"/>
                        <a:pt x="6197" y="16538"/>
                      </a:cubicBezTo>
                      <a:lnTo>
                        <a:pt x="6131" y="16486"/>
                      </a:lnTo>
                      <a:cubicBezTo>
                        <a:pt x="6042" y="16407"/>
                        <a:pt x="5955" y="16327"/>
                        <a:pt x="5869" y="16244"/>
                      </a:cubicBezTo>
                      <a:cubicBezTo>
                        <a:pt x="5697" y="16078"/>
                        <a:pt x="5531" y="15905"/>
                        <a:pt x="5371" y="15727"/>
                      </a:cubicBezTo>
                      <a:cubicBezTo>
                        <a:pt x="5212" y="15548"/>
                        <a:pt x="5059" y="15363"/>
                        <a:pt x="4914" y="15172"/>
                      </a:cubicBezTo>
                      <a:cubicBezTo>
                        <a:pt x="4841" y="15077"/>
                        <a:pt x="4770" y="14981"/>
                        <a:pt x="4701" y="14883"/>
                      </a:cubicBezTo>
                      <a:cubicBezTo>
                        <a:pt x="4783" y="14997"/>
                        <a:pt x="4767" y="14968"/>
                        <a:pt x="4652" y="14796"/>
                      </a:cubicBezTo>
                      <a:cubicBezTo>
                        <a:pt x="4180" y="14060"/>
                        <a:pt x="3832" y="13251"/>
                        <a:pt x="3619" y="12403"/>
                      </a:cubicBezTo>
                      <a:cubicBezTo>
                        <a:pt x="3394" y="11559"/>
                        <a:pt x="3348" y="10677"/>
                        <a:pt x="3484" y="9813"/>
                      </a:cubicBezTo>
                      <a:cubicBezTo>
                        <a:pt x="3512" y="9610"/>
                        <a:pt x="3517" y="9576"/>
                        <a:pt x="3498" y="9710"/>
                      </a:cubicBezTo>
                      <a:cubicBezTo>
                        <a:pt x="3521" y="9590"/>
                        <a:pt x="3547" y="9472"/>
                        <a:pt x="3577" y="9354"/>
                      </a:cubicBezTo>
                      <a:cubicBezTo>
                        <a:pt x="3635" y="9119"/>
                        <a:pt x="3703" y="8886"/>
                        <a:pt x="3783" y="8657"/>
                      </a:cubicBezTo>
                      <a:cubicBezTo>
                        <a:pt x="3860" y="8428"/>
                        <a:pt x="3948" y="8203"/>
                        <a:pt x="4048" y="7982"/>
                      </a:cubicBezTo>
                      <a:cubicBezTo>
                        <a:pt x="3942" y="8211"/>
                        <a:pt x="4235" y="7642"/>
                        <a:pt x="4266" y="7586"/>
                      </a:cubicBezTo>
                      <a:cubicBezTo>
                        <a:pt x="4508" y="7165"/>
                        <a:pt x="4783" y="6764"/>
                        <a:pt x="5089" y="6387"/>
                      </a:cubicBezTo>
                      <a:cubicBezTo>
                        <a:pt x="4932" y="6578"/>
                        <a:pt x="5354" y="6102"/>
                        <a:pt x="5400" y="6055"/>
                      </a:cubicBezTo>
                      <a:cubicBezTo>
                        <a:pt x="5570" y="5881"/>
                        <a:pt x="5748" y="5713"/>
                        <a:pt x="5930" y="5553"/>
                      </a:cubicBezTo>
                      <a:cubicBezTo>
                        <a:pt x="6593" y="4962"/>
                        <a:pt x="7356" y="4493"/>
                        <a:pt x="8184" y="4171"/>
                      </a:cubicBezTo>
                      <a:cubicBezTo>
                        <a:pt x="8376" y="4098"/>
                        <a:pt x="8410" y="4083"/>
                        <a:pt x="8285" y="4126"/>
                      </a:cubicBezTo>
                      <a:cubicBezTo>
                        <a:pt x="8399" y="4087"/>
                        <a:pt x="8514" y="4051"/>
                        <a:pt x="8631" y="4016"/>
                      </a:cubicBezTo>
                      <a:cubicBezTo>
                        <a:pt x="8862" y="3947"/>
                        <a:pt x="9097" y="3888"/>
                        <a:pt x="9334" y="3839"/>
                      </a:cubicBezTo>
                      <a:cubicBezTo>
                        <a:pt x="9724" y="3745"/>
                        <a:pt x="10125" y="3702"/>
                        <a:pt x="10527" y="3710"/>
                      </a:cubicBezTo>
                      <a:cubicBezTo>
                        <a:pt x="11457" y="3725"/>
                        <a:pt x="12235" y="3005"/>
                        <a:pt x="12292" y="2076"/>
                      </a:cubicBezTo>
                      <a:cubicBezTo>
                        <a:pt x="12318" y="1140"/>
                        <a:pt x="11592" y="356"/>
                        <a:pt x="10657" y="3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6" name="Google Shape;2366;p38"/>
                <p:cNvSpPr/>
                <p:nvPr/>
              </p:nvSpPr>
              <p:spPr>
                <a:xfrm>
                  <a:off x="8951675" y="2560270"/>
                  <a:ext cx="12228" cy="4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8" h="4107" extrusionOk="0">
                      <a:moveTo>
                        <a:pt x="11135" y="1091"/>
                      </a:moveTo>
                      <a:cubicBezTo>
                        <a:pt x="7984" y="137"/>
                        <a:pt x="4635" y="56"/>
                        <a:pt x="1441" y="855"/>
                      </a:cubicBezTo>
                      <a:cubicBezTo>
                        <a:pt x="525" y="1058"/>
                        <a:pt x="-54" y="1966"/>
                        <a:pt x="149" y="2884"/>
                      </a:cubicBezTo>
                      <a:cubicBezTo>
                        <a:pt x="352" y="3801"/>
                        <a:pt x="1260" y="4379"/>
                        <a:pt x="2177" y="4176"/>
                      </a:cubicBezTo>
                      <a:cubicBezTo>
                        <a:pt x="2881" y="3997"/>
                        <a:pt x="3596" y="3863"/>
                        <a:pt x="4318" y="3778"/>
                      </a:cubicBezTo>
                      <a:lnTo>
                        <a:pt x="4538" y="3754"/>
                      </a:lnTo>
                      <a:cubicBezTo>
                        <a:pt x="4718" y="3742"/>
                        <a:pt x="4899" y="3730"/>
                        <a:pt x="5080" y="3721"/>
                      </a:cubicBezTo>
                      <a:cubicBezTo>
                        <a:pt x="5443" y="3706"/>
                        <a:pt x="5807" y="3702"/>
                        <a:pt x="6170" y="3710"/>
                      </a:cubicBezTo>
                      <a:cubicBezTo>
                        <a:pt x="6879" y="3726"/>
                        <a:pt x="7586" y="3788"/>
                        <a:pt x="8287" y="3896"/>
                      </a:cubicBezTo>
                      <a:cubicBezTo>
                        <a:pt x="8538" y="3934"/>
                        <a:pt x="8386" y="3923"/>
                        <a:pt x="8229" y="3884"/>
                      </a:cubicBezTo>
                      <a:cubicBezTo>
                        <a:pt x="8316" y="3905"/>
                        <a:pt x="8408" y="3916"/>
                        <a:pt x="8496" y="3933"/>
                      </a:cubicBezTo>
                      <a:cubicBezTo>
                        <a:pt x="8675" y="3968"/>
                        <a:pt x="8853" y="4006"/>
                        <a:pt x="9030" y="4046"/>
                      </a:cubicBezTo>
                      <a:cubicBezTo>
                        <a:pt x="9402" y="4132"/>
                        <a:pt x="9770" y="4231"/>
                        <a:pt x="10136" y="4343"/>
                      </a:cubicBezTo>
                      <a:cubicBezTo>
                        <a:pt x="11034" y="4619"/>
                        <a:pt x="11985" y="4115"/>
                        <a:pt x="12261" y="3217"/>
                      </a:cubicBezTo>
                      <a:cubicBezTo>
                        <a:pt x="12537" y="2319"/>
                        <a:pt x="12033" y="1367"/>
                        <a:pt x="11135" y="109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7" name="Google Shape;2367;p38"/>
                <p:cNvSpPr/>
                <p:nvPr/>
              </p:nvSpPr>
              <p:spPr>
                <a:xfrm>
                  <a:off x="9092129" y="2568431"/>
                  <a:ext cx="31568" cy="12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8" h="12578" extrusionOk="0">
                      <a:moveTo>
                        <a:pt x="30532" y="9577"/>
                      </a:moveTo>
                      <a:cubicBezTo>
                        <a:pt x="21106" y="6508"/>
                        <a:pt x="11680" y="3439"/>
                        <a:pt x="2254" y="370"/>
                      </a:cubicBezTo>
                      <a:cubicBezTo>
                        <a:pt x="1347" y="124"/>
                        <a:pt x="413" y="661"/>
                        <a:pt x="168" y="1569"/>
                      </a:cubicBezTo>
                      <a:cubicBezTo>
                        <a:pt x="-65" y="2432"/>
                        <a:pt x="409" y="3329"/>
                        <a:pt x="1254" y="3621"/>
                      </a:cubicBezTo>
                      <a:cubicBezTo>
                        <a:pt x="10680" y="6691"/>
                        <a:pt x="20106" y="9760"/>
                        <a:pt x="29532" y="12830"/>
                      </a:cubicBezTo>
                      <a:cubicBezTo>
                        <a:pt x="30440" y="13074"/>
                        <a:pt x="31373" y="12537"/>
                        <a:pt x="31618" y="11629"/>
                      </a:cubicBezTo>
                      <a:cubicBezTo>
                        <a:pt x="31851" y="10766"/>
                        <a:pt x="31376" y="9870"/>
                        <a:pt x="30532" y="957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8" name="Google Shape;2368;p38"/>
                <p:cNvSpPr/>
                <p:nvPr/>
              </p:nvSpPr>
              <p:spPr>
                <a:xfrm>
                  <a:off x="9111756" y="2586092"/>
                  <a:ext cx="19386" cy="8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6" h="8554" extrusionOk="0">
                      <a:moveTo>
                        <a:pt x="17860" y="5464"/>
                      </a:moveTo>
                      <a:cubicBezTo>
                        <a:pt x="12525" y="4931"/>
                        <a:pt x="7366" y="3258"/>
                        <a:pt x="2734" y="557"/>
                      </a:cubicBezTo>
                      <a:cubicBezTo>
                        <a:pt x="848" y="-542"/>
                        <a:pt x="-989" y="2320"/>
                        <a:pt x="906" y="3426"/>
                      </a:cubicBezTo>
                      <a:cubicBezTo>
                        <a:pt x="6058" y="6427"/>
                        <a:pt x="11796" y="8281"/>
                        <a:pt x="17729" y="8864"/>
                      </a:cubicBezTo>
                      <a:cubicBezTo>
                        <a:pt x="18668" y="8900"/>
                        <a:pt x="19457" y="8168"/>
                        <a:pt x="19494" y="7229"/>
                      </a:cubicBezTo>
                      <a:cubicBezTo>
                        <a:pt x="19530" y="6290"/>
                        <a:pt x="18798" y="5500"/>
                        <a:pt x="17860" y="54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9" name="Google Shape;2369;p38"/>
                <p:cNvSpPr/>
                <p:nvPr/>
              </p:nvSpPr>
              <p:spPr>
                <a:xfrm>
                  <a:off x="8932981" y="2503131"/>
                  <a:ext cx="16944" cy="3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44" h="30939" extrusionOk="0">
                      <a:moveTo>
                        <a:pt x="15019" y="336"/>
                      </a:moveTo>
                      <a:cubicBezTo>
                        <a:pt x="5398" y="1842"/>
                        <a:pt x="-1181" y="10864"/>
                        <a:pt x="323" y="20489"/>
                      </a:cubicBezTo>
                      <a:cubicBezTo>
                        <a:pt x="941" y="24443"/>
                        <a:pt x="2884" y="28069"/>
                        <a:pt x="5834" y="30772"/>
                      </a:cubicBezTo>
                      <a:cubicBezTo>
                        <a:pt x="7434" y="32245"/>
                        <a:pt x="9969" y="29975"/>
                        <a:pt x="8359" y="28493"/>
                      </a:cubicBezTo>
                      <a:cubicBezTo>
                        <a:pt x="2442" y="23296"/>
                        <a:pt x="1857" y="14286"/>
                        <a:pt x="7051" y="8367"/>
                      </a:cubicBezTo>
                      <a:cubicBezTo>
                        <a:pt x="9297" y="5808"/>
                        <a:pt x="12384" y="4137"/>
                        <a:pt x="15755" y="3657"/>
                      </a:cubicBezTo>
                      <a:cubicBezTo>
                        <a:pt x="17919" y="3304"/>
                        <a:pt x="17174" y="-15"/>
                        <a:pt x="15019" y="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0" name="Google Shape;2370;p38"/>
                <p:cNvSpPr/>
                <p:nvPr/>
              </p:nvSpPr>
              <p:spPr>
                <a:xfrm>
                  <a:off x="8915610" y="2449065"/>
                  <a:ext cx="16944" cy="3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44" h="30939" extrusionOk="0">
                      <a:moveTo>
                        <a:pt x="15019" y="336"/>
                      </a:moveTo>
                      <a:cubicBezTo>
                        <a:pt x="5397" y="1842"/>
                        <a:pt x="-1182" y="10865"/>
                        <a:pt x="323" y="20490"/>
                      </a:cubicBezTo>
                      <a:cubicBezTo>
                        <a:pt x="941" y="24444"/>
                        <a:pt x="2885" y="28069"/>
                        <a:pt x="5835" y="30772"/>
                      </a:cubicBezTo>
                      <a:cubicBezTo>
                        <a:pt x="7434" y="32245"/>
                        <a:pt x="9968" y="29975"/>
                        <a:pt x="8359" y="28493"/>
                      </a:cubicBezTo>
                      <a:cubicBezTo>
                        <a:pt x="2442" y="23297"/>
                        <a:pt x="1857" y="14286"/>
                        <a:pt x="7052" y="8367"/>
                      </a:cubicBezTo>
                      <a:cubicBezTo>
                        <a:pt x="9297" y="5808"/>
                        <a:pt x="12385" y="4137"/>
                        <a:pt x="15755" y="3657"/>
                      </a:cubicBezTo>
                      <a:cubicBezTo>
                        <a:pt x="17919" y="3305"/>
                        <a:pt x="17174" y="-15"/>
                        <a:pt x="15019" y="33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1" name="Google Shape;2371;p38"/>
                <p:cNvSpPr/>
                <p:nvPr/>
              </p:nvSpPr>
              <p:spPr>
                <a:xfrm>
                  <a:off x="8963271" y="2506891"/>
                  <a:ext cx="14174" cy="1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74" h="14300" extrusionOk="0">
                      <a:moveTo>
                        <a:pt x="13085" y="433"/>
                      </a:moveTo>
                      <a:cubicBezTo>
                        <a:pt x="6895" y="-479"/>
                        <a:pt x="1140" y="3802"/>
                        <a:pt x="229" y="9994"/>
                      </a:cubicBezTo>
                      <a:cubicBezTo>
                        <a:pt x="67" y="11102"/>
                        <a:pt x="68" y="12227"/>
                        <a:pt x="235" y="13333"/>
                      </a:cubicBezTo>
                      <a:cubicBezTo>
                        <a:pt x="470" y="14243"/>
                        <a:pt x="1397" y="14791"/>
                        <a:pt x="2306" y="14557"/>
                      </a:cubicBezTo>
                      <a:cubicBezTo>
                        <a:pt x="3172" y="14334"/>
                        <a:pt x="3718" y="13477"/>
                        <a:pt x="3555" y="12598"/>
                      </a:cubicBezTo>
                      <a:cubicBezTo>
                        <a:pt x="3330" y="11435"/>
                        <a:pt x="3431" y="10233"/>
                        <a:pt x="3846" y="9124"/>
                      </a:cubicBezTo>
                      <a:cubicBezTo>
                        <a:pt x="4272" y="8025"/>
                        <a:pt x="4904" y="7017"/>
                        <a:pt x="5709" y="6155"/>
                      </a:cubicBezTo>
                      <a:cubicBezTo>
                        <a:pt x="6579" y="5212"/>
                        <a:pt x="7661" y="4489"/>
                        <a:pt x="8866" y="4046"/>
                      </a:cubicBezTo>
                      <a:cubicBezTo>
                        <a:pt x="9108" y="3951"/>
                        <a:pt x="8889" y="4033"/>
                        <a:pt x="9036" y="3987"/>
                      </a:cubicBezTo>
                      <a:cubicBezTo>
                        <a:pt x="9203" y="3935"/>
                        <a:pt x="9371" y="3886"/>
                        <a:pt x="9542" y="3843"/>
                      </a:cubicBezTo>
                      <a:cubicBezTo>
                        <a:pt x="9854" y="3764"/>
                        <a:pt x="10169" y="3703"/>
                        <a:pt x="10487" y="3660"/>
                      </a:cubicBezTo>
                      <a:cubicBezTo>
                        <a:pt x="10751" y="3631"/>
                        <a:pt x="11016" y="3622"/>
                        <a:pt x="11281" y="3631"/>
                      </a:cubicBezTo>
                      <a:cubicBezTo>
                        <a:pt x="11458" y="3634"/>
                        <a:pt x="11635" y="3643"/>
                        <a:pt x="11812" y="3660"/>
                      </a:cubicBezTo>
                      <a:cubicBezTo>
                        <a:pt x="11859" y="3664"/>
                        <a:pt x="12335" y="3728"/>
                        <a:pt x="12085" y="3685"/>
                      </a:cubicBezTo>
                      <a:cubicBezTo>
                        <a:pt x="12979" y="3929"/>
                        <a:pt x="13910" y="3436"/>
                        <a:pt x="14210" y="2559"/>
                      </a:cubicBezTo>
                      <a:cubicBezTo>
                        <a:pt x="14481" y="1661"/>
                        <a:pt x="13979" y="714"/>
                        <a:pt x="13085" y="43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2" name="Google Shape;2372;p38"/>
                <p:cNvSpPr/>
                <p:nvPr/>
              </p:nvSpPr>
              <p:spPr>
                <a:xfrm>
                  <a:off x="8962682" y="2587862"/>
                  <a:ext cx="8764" cy="18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4" h="18395" extrusionOk="0">
                      <a:moveTo>
                        <a:pt x="6719" y="374"/>
                      </a:moveTo>
                      <a:cubicBezTo>
                        <a:pt x="1032" y="2981"/>
                        <a:pt x="-1465" y="9707"/>
                        <a:pt x="1141" y="15396"/>
                      </a:cubicBezTo>
                      <a:cubicBezTo>
                        <a:pt x="1607" y="16414"/>
                        <a:pt x="2222" y="17357"/>
                        <a:pt x="2965" y="18195"/>
                      </a:cubicBezTo>
                      <a:cubicBezTo>
                        <a:pt x="4489" y="19771"/>
                        <a:pt x="6870" y="17343"/>
                        <a:pt x="5347" y="15769"/>
                      </a:cubicBezTo>
                      <a:cubicBezTo>
                        <a:pt x="4527" y="14916"/>
                        <a:pt x="3957" y="13853"/>
                        <a:pt x="3701" y="12697"/>
                      </a:cubicBezTo>
                      <a:cubicBezTo>
                        <a:pt x="3460" y="11543"/>
                        <a:pt x="3442" y="10353"/>
                        <a:pt x="3647" y="9192"/>
                      </a:cubicBezTo>
                      <a:cubicBezTo>
                        <a:pt x="3863" y="7926"/>
                        <a:pt x="4378" y="6730"/>
                        <a:pt x="5146" y="5703"/>
                      </a:cubicBezTo>
                      <a:cubicBezTo>
                        <a:pt x="5298" y="5490"/>
                        <a:pt x="5160" y="5679"/>
                        <a:pt x="5258" y="5561"/>
                      </a:cubicBezTo>
                      <a:cubicBezTo>
                        <a:pt x="5370" y="5425"/>
                        <a:pt x="5484" y="5293"/>
                        <a:pt x="5603" y="5164"/>
                      </a:cubicBezTo>
                      <a:cubicBezTo>
                        <a:pt x="5822" y="4928"/>
                        <a:pt x="6053" y="4705"/>
                        <a:pt x="6297" y="4496"/>
                      </a:cubicBezTo>
                      <a:cubicBezTo>
                        <a:pt x="6502" y="4328"/>
                        <a:pt x="6719" y="4175"/>
                        <a:pt x="6946" y="4038"/>
                      </a:cubicBezTo>
                      <a:cubicBezTo>
                        <a:pt x="7097" y="3945"/>
                        <a:pt x="7250" y="3856"/>
                        <a:pt x="7408" y="3774"/>
                      </a:cubicBezTo>
                      <a:cubicBezTo>
                        <a:pt x="7450" y="3752"/>
                        <a:pt x="7884" y="3546"/>
                        <a:pt x="7651" y="3645"/>
                      </a:cubicBezTo>
                      <a:cubicBezTo>
                        <a:pt x="8534" y="3363"/>
                        <a:pt x="9046" y="2443"/>
                        <a:pt x="8820" y="1543"/>
                      </a:cubicBezTo>
                      <a:cubicBezTo>
                        <a:pt x="8558" y="643"/>
                        <a:pt x="7621" y="122"/>
                        <a:pt x="6719" y="3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3" name="Google Shape;2373;p38"/>
                <p:cNvSpPr/>
                <p:nvPr/>
              </p:nvSpPr>
              <p:spPr>
                <a:xfrm>
                  <a:off x="8963971" y="2624078"/>
                  <a:ext cx="12896" cy="15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6" h="15557" extrusionOk="0">
                      <a:moveTo>
                        <a:pt x="590" y="1278"/>
                      </a:moveTo>
                      <a:cubicBezTo>
                        <a:pt x="-1209" y="7272"/>
                        <a:pt x="2190" y="13590"/>
                        <a:pt x="8182" y="15390"/>
                      </a:cubicBezTo>
                      <a:cubicBezTo>
                        <a:pt x="9253" y="15712"/>
                        <a:pt x="10366" y="15873"/>
                        <a:pt x="11486" y="15868"/>
                      </a:cubicBezTo>
                      <a:cubicBezTo>
                        <a:pt x="12420" y="15768"/>
                        <a:pt x="13096" y="14929"/>
                        <a:pt x="12996" y="13995"/>
                      </a:cubicBezTo>
                      <a:cubicBezTo>
                        <a:pt x="12901" y="13105"/>
                        <a:pt x="12133" y="12442"/>
                        <a:pt x="11239" y="12476"/>
                      </a:cubicBezTo>
                      <a:cubicBezTo>
                        <a:pt x="10057" y="12529"/>
                        <a:pt x="8882" y="12255"/>
                        <a:pt x="7846" y="11684"/>
                      </a:cubicBezTo>
                      <a:cubicBezTo>
                        <a:pt x="6821" y="11103"/>
                        <a:pt x="5915" y="10331"/>
                        <a:pt x="5180" y="9409"/>
                      </a:cubicBezTo>
                      <a:cubicBezTo>
                        <a:pt x="4373" y="8411"/>
                        <a:pt x="3816" y="7235"/>
                        <a:pt x="3552" y="5979"/>
                      </a:cubicBezTo>
                      <a:cubicBezTo>
                        <a:pt x="3492" y="5724"/>
                        <a:pt x="3542" y="5953"/>
                        <a:pt x="3518" y="5802"/>
                      </a:cubicBezTo>
                      <a:cubicBezTo>
                        <a:pt x="3491" y="5628"/>
                        <a:pt x="3467" y="5454"/>
                        <a:pt x="3449" y="5280"/>
                      </a:cubicBezTo>
                      <a:cubicBezTo>
                        <a:pt x="3416" y="4960"/>
                        <a:pt x="3401" y="4639"/>
                        <a:pt x="3405" y="4317"/>
                      </a:cubicBezTo>
                      <a:cubicBezTo>
                        <a:pt x="3415" y="4052"/>
                        <a:pt x="3444" y="3788"/>
                        <a:pt x="3492" y="3527"/>
                      </a:cubicBezTo>
                      <a:cubicBezTo>
                        <a:pt x="3521" y="3353"/>
                        <a:pt x="3555" y="3179"/>
                        <a:pt x="3597" y="3007"/>
                      </a:cubicBezTo>
                      <a:cubicBezTo>
                        <a:pt x="3609" y="2959"/>
                        <a:pt x="3740" y="2498"/>
                        <a:pt x="3661" y="2739"/>
                      </a:cubicBezTo>
                      <a:cubicBezTo>
                        <a:pt x="4033" y="1889"/>
                        <a:pt x="3679" y="897"/>
                        <a:pt x="2856" y="472"/>
                      </a:cubicBezTo>
                      <a:cubicBezTo>
                        <a:pt x="2007" y="75"/>
                        <a:pt x="997" y="434"/>
                        <a:pt x="590" y="12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4" name="Google Shape;2374;p38"/>
                <p:cNvSpPr/>
                <p:nvPr/>
              </p:nvSpPr>
              <p:spPr>
                <a:xfrm>
                  <a:off x="8944478" y="2454780"/>
                  <a:ext cx="21813" cy="236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13" h="23628" extrusionOk="0">
                      <a:moveTo>
                        <a:pt x="20803" y="1335"/>
                      </a:moveTo>
                      <a:cubicBezTo>
                        <a:pt x="12962" y="-1691"/>
                        <a:pt x="4153" y="2214"/>
                        <a:pt x="1129" y="10057"/>
                      </a:cubicBezTo>
                      <a:cubicBezTo>
                        <a:pt x="-515" y="14320"/>
                        <a:pt x="-159" y="19095"/>
                        <a:pt x="2100" y="23066"/>
                      </a:cubicBezTo>
                      <a:cubicBezTo>
                        <a:pt x="3168" y="24977"/>
                        <a:pt x="6194" y="23425"/>
                        <a:pt x="5125" y="21512"/>
                      </a:cubicBezTo>
                      <a:cubicBezTo>
                        <a:pt x="1813" y="15889"/>
                        <a:pt x="3684" y="8645"/>
                        <a:pt x="9305" y="5331"/>
                      </a:cubicBezTo>
                      <a:cubicBezTo>
                        <a:pt x="12494" y="3452"/>
                        <a:pt x="16379" y="3176"/>
                        <a:pt x="19801" y="4586"/>
                      </a:cubicBezTo>
                      <a:cubicBezTo>
                        <a:pt x="21846" y="5364"/>
                        <a:pt x="22843" y="2112"/>
                        <a:pt x="20803" y="133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5" name="Google Shape;2375;p38"/>
                <p:cNvSpPr/>
                <p:nvPr/>
              </p:nvSpPr>
              <p:spPr>
                <a:xfrm>
                  <a:off x="8983208" y="2463786"/>
                  <a:ext cx="19521" cy="11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21" h="11882" extrusionOk="0">
                      <a:moveTo>
                        <a:pt x="18905" y="2189"/>
                      </a:moveTo>
                      <a:cubicBezTo>
                        <a:pt x="13067" y="-1442"/>
                        <a:pt x="5393" y="350"/>
                        <a:pt x="1764" y="6190"/>
                      </a:cubicBezTo>
                      <a:cubicBezTo>
                        <a:pt x="957" y="7488"/>
                        <a:pt x="397" y="8925"/>
                        <a:pt x="109" y="10427"/>
                      </a:cubicBezTo>
                      <a:cubicBezTo>
                        <a:pt x="80" y="11363"/>
                        <a:pt x="808" y="12150"/>
                        <a:pt x="1744" y="12193"/>
                      </a:cubicBezTo>
                      <a:cubicBezTo>
                        <a:pt x="2673" y="12206"/>
                        <a:pt x="3450" y="11486"/>
                        <a:pt x="3508" y="10557"/>
                      </a:cubicBezTo>
                      <a:cubicBezTo>
                        <a:pt x="3750" y="9244"/>
                        <a:pt x="4335" y="8017"/>
                        <a:pt x="5202" y="7002"/>
                      </a:cubicBezTo>
                      <a:cubicBezTo>
                        <a:pt x="6211" y="5848"/>
                        <a:pt x="7478" y="4951"/>
                        <a:pt x="8900" y="4382"/>
                      </a:cubicBezTo>
                      <a:cubicBezTo>
                        <a:pt x="11559" y="3170"/>
                        <a:pt x="14655" y="3426"/>
                        <a:pt x="17078" y="5057"/>
                      </a:cubicBezTo>
                      <a:cubicBezTo>
                        <a:pt x="18858" y="6333"/>
                        <a:pt x="20680" y="3461"/>
                        <a:pt x="18905" y="21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6" name="Google Shape;2376;p38"/>
                <p:cNvSpPr/>
                <p:nvPr/>
              </p:nvSpPr>
              <p:spPr>
                <a:xfrm>
                  <a:off x="9009522" y="2451774"/>
                  <a:ext cx="16639" cy="7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39" h="7802" extrusionOk="0">
                      <a:moveTo>
                        <a:pt x="1037" y="1742"/>
                      </a:moveTo>
                      <a:cubicBezTo>
                        <a:pt x="200" y="2168"/>
                        <a:pt x="-132" y="3192"/>
                        <a:pt x="295" y="4029"/>
                      </a:cubicBezTo>
                      <a:cubicBezTo>
                        <a:pt x="721" y="4866"/>
                        <a:pt x="1745" y="5199"/>
                        <a:pt x="2582" y="4772"/>
                      </a:cubicBezTo>
                      <a:cubicBezTo>
                        <a:pt x="2585" y="4770"/>
                        <a:pt x="2588" y="4769"/>
                        <a:pt x="2591" y="4767"/>
                      </a:cubicBezTo>
                      <a:cubicBezTo>
                        <a:pt x="2853" y="4614"/>
                        <a:pt x="3119" y="4470"/>
                        <a:pt x="3394" y="4343"/>
                      </a:cubicBezTo>
                      <a:cubicBezTo>
                        <a:pt x="3532" y="4279"/>
                        <a:pt x="3671" y="4223"/>
                        <a:pt x="3810" y="4164"/>
                      </a:cubicBezTo>
                      <a:cubicBezTo>
                        <a:pt x="3836" y="4153"/>
                        <a:pt x="3862" y="4141"/>
                        <a:pt x="3886" y="4127"/>
                      </a:cubicBezTo>
                      <a:lnTo>
                        <a:pt x="3967" y="4105"/>
                      </a:lnTo>
                      <a:cubicBezTo>
                        <a:pt x="4495" y="3942"/>
                        <a:pt x="5034" y="3819"/>
                        <a:pt x="5581" y="3738"/>
                      </a:cubicBezTo>
                      <a:cubicBezTo>
                        <a:pt x="5643" y="3729"/>
                        <a:pt x="5823" y="3711"/>
                        <a:pt x="5845" y="3707"/>
                      </a:cubicBezTo>
                      <a:cubicBezTo>
                        <a:pt x="5963" y="3699"/>
                        <a:pt x="6082" y="3692"/>
                        <a:pt x="6200" y="3688"/>
                      </a:cubicBezTo>
                      <a:cubicBezTo>
                        <a:pt x="6502" y="3679"/>
                        <a:pt x="6806" y="3683"/>
                        <a:pt x="7108" y="3700"/>
                      </a:cubicBezTo>
                      <a:cubicBezTo>
                        <a:pt x="7385" y="3715"/>
                        <a:pt x="7662" y="3742"/>
                        <a:pt x="7937" y="3780"/>
                      </a:cubicBezTo>
                      <a:cubicBezTo>
                        <a:pt x="8013" y="3790"/>
                        <a:pt x="8088" y="3801"/>
                        <a:pt x="8163" y="3813"/>
                      </a:cubicBezTo>
                      <a:cubicBezTo>
                        <a:pt x="8003" y="3786"/>
                        <a:pt x="7983" y="3783"/>
                        <a:pt x="8102" y="3806"/>
                      </a:cubicBezTo>
                      <a:cubicBezTo>
                        <a:pt x="8251" y="3836"/>
                        <a:pt x="8399" y="3867"/>
                        <a:pt x="8547" y="3902"/>
                      </a:cubicBezTo>
                      <a:cubicBezTo>
                        <a:pt x="9111" y="4043"/>
                        <a:pt x="9665" y="4225"/>
                        <a:pt x="10204" y="4445"/>
                      </a:cubicBezTo>
                      <a:lnTo>
                        <a:pt x="10282" y="4473"/>
                      </a:lnTo>
                      <a:lnTo>
                        <a:pt x="10340" y="4505"/>
                      </a:lnTo>
                      <a:cubicBezTo>
                        <a:pt x="10475" y="4573"/>
                        <a:pt x="10611" y="4641"/>
                        <a:pt x="10743" y="4713"/>
                      </a:cubicBezTo>
                      <a:cubicBezTo>
                        <a:pt x="10986" y="4847"/>
                        <a:pt x="11223" y="4990"/>
                        <a:pt x="11454" y="5143"/>
                      </a:cubicBezTo>
                      <a:cubicBezTo>
                        <a:pt x="11685" y="5296"/>
                        <a:pt x="11904" y="5463"/>
                        <a:pt x="12125" y="5628"/>
                      </a:cubicBezTo>
                      <a:lnTo>
                        <a:pt x="12185" y="5671"/>
                      </a:lnTo>
                      <a:cubicBezTo>
                        <a:pt x="12202" y="5689"/>
                        <a:pt x="12219" y="5707"/>
                        <a:pt x="12237" y="5724"/>
                      </a:cubicBezTo>
                      <a:cubicBezTo>
                        <a:pt x="12347" y="5827"/>
                        <a:pt x="12458" y="5928"/>
                        <a:pt x="12565" y="6035"/>
                      </a:cubicBezTo>
                      <a:cubicBezTo>
                        <a:pt x="12778" y="6247"/>
                        <a:pt x="12981" y="6471"/>
                        <a:pt x="13172" y="6704"/>
                      </a:cubicBezTo>
                      <a:cubicBezTo>
                        <a:pt x="13252" y="6802"/>
                        <a:pt x="13330" y="6902"/>
                        <a:pt x="13405" y="7002"/>
                      </a:cubicBezTo>
                      <a:lnTo>
                        <a:pt x="13472" y="7095"/>
                      </a:lnTo>
                      <a:lnTo>
                        <a:pt x="13542" y="7202"/>
                      </a:lnTo>
                      <a:cubicBezTo>
                        <a:pt x="13986" y="8020"/>
                        <a:pt x="14994" y="8344"/>
                        <a:pt x="15831" y="7938"/>
                      </a:cubicBezTo>
                      <a:cubicBezTo>
                        <a:pt x="16657" y="7501"/>
                        <a:pt x="16984" y="6485"/>
                        <a:pt x="16567" y="5648"/>
                      </a:cubicBezTo>
                      <a:cubicBezTo>
                        <a:pt x="13189" y="509"/>
                        <a:pt x="6442" y="-1188"/>
                        <a:pt x="1037" y="17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7" name="Google Shape;2377;p38"/>
                <p:cNvSpPr/>
                <p:nvPr/>
              </p:nvSpPr>
              <p:spPr>
                <a:xfrm>
                  <a:off x="8915653" y="2519570"/>
                  <a:ext cx="8228" cy="26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8" h="26972" extrusionOk="0">
                      <a:moveTo>
                        <a:pt x="5519" y="744"/>
                      </a:moveTo>
                      <a:cubicBezTo>
                        <a:pt x="-593" y="7933"/>
                        <a:pt x="-1625" y="18153"/>
                        <a:pt x="2927" y="26419"/>
                      </a:cubicBezTo>
                      <a:cubicBezTo>
                        <a:pt x="4015" y="28316"/>
                        <a:pt x="7043" y="26766"/>
                        <a:pt x="5951" y="24865"/>
                      </a:cubicBezTo>
                      <a:cubicBezTo>
                        <a:pt x="2078" y="17969"/>
                        <a:pt x="2810" y="9406"/>
                        <a:pt x="7798" y="3269"/>
                      </a:cubicBezTo>
                      <a:cubicBezTo>
                        <a:pt x="8466" y="2626"/>
                        <a:pt x="8520" y="1574"/>
                        <a:pt x="7920" y="866"/>
                      </a:cubicBezTo>
                      <a:cubicBezTo>
                        <a:pt x="7288" y="176"/>
                        <a:pt x="6218" y="121"/>
                        <a:pt x="5519" y="7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8" name="Google Shape;2378;p38"/>
                <p:cNvSpPr/>
                <p:nvPr/>
              </p:nvSpPr>
              <p:spPr>
                <a:xfrm>
                  <a:off x="9149959" y="2587096"/>
                  <a:ext cx="12080" cy="4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0" h="4969" extrusionOk="0">
                      <a:moveTo>
                        <a:pt x="10987" y="1964"/>
                      </a:moveTo>
                      <a:cubicBezTo>
                        <a:pt x="8094" y="1435"/>
                        <a:pt x="5200" y="905"/>
                        <a:pt x="2306" y="375"/>
                      </a:cubicBezTo>
                      <a:cubicBezTo>
                        <a:pt x="1880" y="260"/>
                        <a:pt x="1428" y="300"/>
                        <a:pt x="1028" y="487"/>
                      </a:cubicBezTo>
                      <a:cubicBezTo>
                        <a:pt x="623" y="700"/>
                        <a:pt x="318" y="1064"/>
                        <a:pt x="180" y="1501"/>
                      </a:cubicBezTo>
                      <a:cubicBezTo>
                        <a:pt x="-86" y="2398"/>
                        <a:pt x="414" y="3343"/>
                        <a:pt x="1305" y="3626"/>
                      </a:cubicBezTo>
                      <a:cubicBezTo>
                        <a:pt x="4199" y="4156"/>
                        <a:pt x="7094" y="4686"/>
                        <a:pt x="9987" y="5216"/>
                      </a:cubicBezTo>
                      <a:cubicBezTo>
                        <a:pt x="10413" y="5330"/>
                        <a:pt x="10865" y="5290"/>
                        <a:pt x="11264" y="5103"/>
                      </a:cubicBezTo>
                      <a:cubicBezTo>
                        <a:pt x="12100" y="4674"/>
                        <a:pt x="12429" y="3649"/>
                        <a:pt x="12001" y="2814"/>
                      </a:cubicBezTo>
                      <a:cubicBezTo>
                        <a:pt x="11792" y="2405"/>
                        <a:pt x="11426" y="2099"/>
                        <a:pt x="10987" y="19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9" name="Google Shape;2379;p38"/>
                <p:cNvSpPr/>
                <p:nvPr/>
              </p:nvSpPr>
              <p:spPr>
                <a:xfrm>
                  <a:off x="9070197" y="2543138"/>
                  <a:ext cx="10165" cy="10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65" h="10244" extrusionOk="0">
                      <a:moveTo>
                        <a:pt x="3071" y="872"/>
                      </a:moveTo>
                      <a:cubicBezTo>
                        <a:pt x="2442" y="174"/>
                        <a:pt x="1367" y="119"/>
                        <a:pt x="670" y="749"/>
                      </a:cubicBezTo>
                      <a:cubicBezTo>
                        <a:pt x="-27" y="1378"/>
                        <a:pt x="-83" y="2454"/>
                        <a:pt x="547" y="3151"/>
                      </a:cubicBezTo>
                      <a:cubicBezTo>
                        <a:pt x="2803" y="5432"/>
                        <a:pt x="5058" y="7713"/>
                        <a:pt x="7312" y="9994"/>
                      </a:cubicBezTo>
                      <a:cubicBezTo>
                        <a:pt x="7942" y="10691"/>
                        <a:pt x="9017" y="10746"/>
                        <a:pt x="9714" y="10116"/>
                      </a:cubicBezTo>
                      <a:cubicBezTo>
                        <a:pt x="10411" y="9487"/>
                        <a:pt x="10465" y="8411"/>
                        <a:pt x="9836" y="7714"/>
                      </a:cubicBezTo>
                      <a:cubicBezTo>
                        <a:pt x="7582" y="5433"/>
                        <a:pt x="5326" y="3152"/>
                        <a:pt x="3071" y="87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0" name="Google Shape;2380;p38"/>
                <p:cNvSpPr/>
                <p:nvPr/>
              </p:nvSpPr>
              <p:spPr>
                <a:xfrm>
                  <a:off x="9074296" y="2581704"/>
                  <a:ext cx="10129" cy="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9" h="4112" extrusionOk="0">
                      <a:moveTo>
                        <a:pt x="8606" y="1022"/>
                      </a:moveTo>
                      <a:lnTo>
                        <a:pt x="1874" y="311"/>
                      </a:lnTo>
                      <a:cubicBezTo>
                        <a:pt x="1431" y="296"/>
                        <a:pt x="999" y="453"/>
                        <a:pt x="669" y="748"/>
                      </a:cubicBezTo>
                      <a:cubicBezTo>
                        <a:pt x="-28" y="1379"/>
                        <a:pt x="-82" y="2455"/>
                        <a:pt x="548" y="3152"/>
                      </a:cubicBezTo>
                      <a:cubicBezTo>
                        <a:pt x="855" y="3491"/>
                        <a:pt x="1286" y="3693"/>
                        <a:pt x="1743" y="3711"/>
                      </a:cubicBezTo>
                      <a:cubicBezTo>
                        <a:pt x="3987" y="3947"/>
                        <a:pt x="6231" y="4184"/>
                        <a:pt x="8475" y="4422"/>
                      </a:cubicBezTo>
                      <a:cubicBezTo>
                        <a:pt x="9413" y="4458"/>
                        <a:pt x="10203" y="3726"/>
                        <a:pt x="10238" y="2788"/>
                      </a:cubicBezTo>
                      <a:cubicBezTo>
                        <a:pt x="10238" y="2787"/>
                        <a:pt x="10238" y="2787"/>
                        <a:pt x="10238" y="2787"/>
                      </a:cubicBezTo>
                      <a:cubicBezTo>
                        <a:pt x="10252" y="1857"/>
                        <a:pt x="9533" y="1080"/>
                        <a:pt x="8605" y="10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1" name="Google Shape;2381;p38"/>
                <p:cNvSpPr/>
                <p:nvPr/>
              </p:nvSpPr>
              <p:spPr>
                <a:xfrm>
                  <a:off x="9080967" y="2598183"/>
                  <a:ext cx="11305" cy="7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5" h="7351" extrusionOk="0">
                      <a:moveTo>
                        <a:pt x="8933" y="501"/>
                      </a:moveTo>
                      <a:cubicBezTo>
                        <a:pt x="6300" y="1815"/>
                        <a:pt x="3668" y="3130"/>
                        <a:pt x="1037" y="4445"/>
                      </a:cubicBezTo>
                      <a:cubicBezTo>
                        <a:pt x="200" y="4872"/>
                        <a:pt x="-132" y="5896"/>
                        <a:pt x="295" y="6733"/>
                      </a:cubicBezTo>
                      <a:cubicBezTo>
                        <a:pt x="721" y="7570"/>
                        <a:pt x="1745" y="7903"/>
                        <a:pt x="2582" y="7476"/>
                      </a:cubicBezTo>
                      <a:cubicBezTo>
                        <a:pt x="2585" y="7474"/>
                        <a:pt x="2588" y="7473"/>
                        <a:pt x="2591" y="7471"/>
                      </a:cubicBezTo>
                      <a:cubicBezTo>
                        <a:pt x="5222" y="6156"/>
                        <a:pt x="7854" y="4841"/>
                        <a:pt x="10486" y="3527"/>
                      </a:cubicBezTo>
                      <a:cubicBezTo>
                        <a:pt x="11322" y="3100"/>
                        <a:pt x="11655" y="2076"/>
                        <a:pt x="11228" y="1239"/>
                      </a:cubicBezTo>
                      <a:cubicBezTo>
                        <a:pt x="10801" y="402"/>
                        <a:pt x="9778" y="70"/>
                        <a:pt x="8941" y="496"/>
                      </a:cubicBezTo>
                      <a:cubicBezTo>
                        <a:pt x="8938" y="498"/>
                        <a:pt x="8935" y="499"/>
                        <a:pt x="8932" y="5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2" name="Google Shape;2382;p38"/>
                <p:cNvSpPr/>
                <p:nvPr/>
              </p:nvSpPr>
              <p:spPr>
                <a:xfrm>
                  <a:off x="8990612" y="2663638"/>
                  <a:ext cx="15989" cy="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89" h="7850" extrusionOk="0">
                      <a:moveTo>
                        <a:pt x="14463" y="4709"/>
                      </a:moveTo>
                      <a:cubicBezTo>
                        <a:pt x="13364" y="4810"/>
                        <a:pt x="12259" y="4797"/>
                        <a:pt x="11163" y="4670"/>
                      </a:cubicBezTo>
                      <a:cubicBezTo>
                        <a:pt x="11019" y="4653"/>
                        <a:pt x="10875" y="4634"/>
                        <a:pt x="10732" y="4614"/>
                      </a:cubicBezTo>
                      <a:cubicBezTo>
                        <a:pt x="10703" y="4610"/>
                        <a:pt x="10395" y="4560"/>
                        <a:pt x="10520" y="4582"/>
                      </a:cubicBezTo>
                      <a:cubicBezTo>
                        <a:pt x="10674" y="4609"/>
                        <a:pt x="10261" y="4530"/>
                        <a:pt x="10225" y="4522"/>
                      </a:cubicBezTo>
                      <a:cubicBezTo>
                        <a:pt x="10083" y="4493"/>
                        <a:pt x="9940" y="4462"/>
                        <a:pt x="9799" y="4429"/>
                      </a:cubicBezTo>
                      <a:cubicBezTo>
                        <a:pt x="9262" y="4303"/>
                        <a:pt x="8732" y="4150"/>
                        <a:pt x="8211" y="3971"/>
                      </a:cubicBezTo>
                      <a:cubicBezTo>
                        <a:pt x="7734" y="3808"/>
                        <a:pt x="7263" y="3621"/>
                        <a:pt x="6804" y="3412"/>
                      </a:cubicBezTo>
                      <a:lnTo>
                        <a:pt x="6619" y="3322"/>
                      </a:lnTo>
                      <a:cubicBezTo>
                        <a:pt x="6490" y="3257"/>
                        <a:pt x="6361" y="3191"/>
                        <a:pt x="6233" y="3123"/>
                      </a:cubicBezTo>
                      <a:cubicBezTo>
                        <a:pt x="6002" y="2999"/>
                        <a:pt x="5775" y="2870"/>
                        <a:pt x="5552" y="2737"/>
                      </a:cubicBezTo>
                      <a:cubicBezTo>
                        <a:pt x="5079" y="2454"/>
                        <a:pt x="4620" y="2147"/>
                        <a:pt x="4179" y="1817"/>
                      </a:cubicBezTo>
                      <a:cubicBezTo>
                        <a:pt x="4063" y="1730"/>
                        <a:pt x="3949" y="1641"/>
                        <a:pt x="3835" y="1551"/>
                      </a:cubicBezTo>
                      <a:lnTo>
                        <a:pt x="3664" y="1412"/>
                      </a:lnTo>
                      <a:cubicBezTo>
                        <a:pt x="3461" y="1238"/>
                        <a:pt x="3264" y="1056"/>
                        <a:pt x="3071" y="871"/>
                      </a:cubicBezTo>
                      <a:cubicBezTo>
                        <a:pt x="2441" y="174"/>
                        <a:pt x="1366" y="119"/>
                        <a:pt x="669" y="749"/>
                      </a:cubicBezTo>
                      <a:cubicBezTo>
                        <a:pt x="-28" y="1379"/>
                        <a:pt x="-82" y="2454"/>
                        <a:pt x="547" y="3151"/>
                      </a:cubicBezTo>
                      <a:cubicBezTo>
                        <a:pt x="4225" y="6696"/>
                        <a:pt x="9241" y="8500"/>
                        <a:pt x="14333" y="8109"/>
                      </a:cubicBezTo>
                      <a:cubicBezTo>
                        <a:pt x="15260" y="8114"/>
                        <a:pt x="16032" y="7399"/>
                        <a:pt x="16098" y="6475"/>
                      </a:cubicBezTo>
                      <a:cubicBezTo>
                        <a:pt x="16128" y="5538"/>
                        <a:pt x="15399" y="4751"/>
                        <a:pt x="14464" y="470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3" name="Google Shape;2383;p38"/>
                <p:cNvSpPr/>
                <p:nvPr/>
              </p:nvSpPr>
              <p:spPr>
                <a:xfrm>
                  <a:off x="8976489" y="2694134"/>
                  <a:ext cx="10421" cy="5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1" h="5388" extrusionOk="0">
                      <a:moveTo>
                        <a:pt x="8458" y="352"/>
                      </a:moveTo>
                      <a:cubicBezTo>
                        <a:pt x="6119" y="1014"/>
                        <a:pt x="3780" y="1676"/>
                        <a:pt x="1442" y="2337"/>
                      </a:cubicBezTo>
                      <a:cubicBezTo>
                        <a:pt x="525" y="2540"/>
                        <a:pt x="-54" y="3448"/>
                        <a:pt x="149" y="4365"/>
                      </a:cubicBezTo>
                      <a:cubicBezTo>
                        <a:pt x="352" y="5283"/>
                        <a:pt x="1260" y="5862"/>
                        <a:pt x="2177" y="5658"/>
                      </a:cubicBezTo>
                      <a:cubicBezTo>
                        <a:pt x="4516" y="4996"/>
                        <a:pt x="6854" y="4334"/>
                        <a:pt x="9192" y="3673"/>
                      </a:cubicBezTo>
                      <a:cubicBezTo>
                        <a:pt x="10110" y="3472"/>
                        <a:pt x="10691" y="2566"/>
                        <a:pt x="10491" y="1649"/>
                      </a:cubicBezTo>
                      <a:cubicBezTo>
                        <a:pt x="10291" y="731"/>
                        <a:pt x="9385" y="150"/>
                        <a:pt x="8468" y="350"/>
                      </a:cubicBezTo>
                      <a:cubicBezTo>
                        <a:pt x="8464" y="351"/>
                        <a:pt x="8461" y="351"/>
                        <a:pt x="8458" y="35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384" name="Google Shape;2384;p38"/>
                <p:cNvGrpSpPr/>
                <p:nvPr/>
              </p:nvGrpSpPr>
              <p:grpSpPr>
                <a:xfrm>
                  <a:off x="8929135" y="2603402"/>
                  <a:ext cx="5492" cy="10323"/>
                  <a:chOff x="8929135" y="2603402"/>
                  <a:chExt cx="5492" cy="10323"/>
                </a:xfrm>
              </p:grpSpPr>
              <p:sp>
                <p:nvSpPr>
                  <p:cNvPr id="2385" name="Google Shape;2385;p38"/>
                  <p:cNvSpPr/>
                  <p:nvPr/>
                </p:nvSpPr>
                <p:spPr>
                  <a:xfrm>
                    <a:off x="8929135" y="2603402"/>
                    <a:ext cx="5492" cy="103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92" h="10323" extrusionOk="0">
                        <a:moveTo>
                          <a:pt x="3404" y="310"/>
                        </a:moveTo>
                        <a:cubicBezTo>
                          <a:pt x="2964" y="317"/>
                          <a:pt x="2540" y="471"/>
                          <a:pt x="2198" y="748"/>
                        </a:cubicBezTo>
                        <a:cubicBezTo>
                          <a:pt x="742" y="1915"/>
                          <a:pt x="-34" y="3733"/>
                          <a:pt x="130" y="5592"/>
                        </a:cubicBezTo>
                        <a:cubicBezTo>
                          <a:pt x="187" y="7574"/>
                          <a:pt x="1269" y="9385"/>
                          <a:pt x="2987" y="10376"/>
                        </a:cubicBezTo>
                        <a:cubicBezTo>
                          <a:pt x="3372" y="10605"/>
                          <a:pt x="3827" y="10685"/>
                          <a:pt x="4268" y="10602"/>
                        </a:cubicBezTo>
                        <a:cubicBezTo>
                          <a:pt x="5185" y="10399"/>
                          <a:pt x="5764" y="9492"/>
                          <a:pt x="5561" y="8575"/>
                        </a:cubicBezTo>
                        <a:cubicBezTo>
                          <a:pt x="5464" y="8134"/>
                          <a:pt x="5195" y="7750"/>
                          <a:pt x="4814" y="7507"/>
                        </a:cubicBezTo>
                        <a:cubicBezTo>
                          <a:pt x="4652" y="7419"/>
                          <a:pt x="4497" y="7319"/>
                          <a:pt x="4349" y="7207"/>
                        </a:cubicBezTo>
                        <a:cubicBezTo>
                          <a:pt x="4213" y="7078"/>
                          <a:pt x="4085" y="6939"/>
                          <a:pt x="3969" y="6791"/>
                        </a:cubicBezTo>
                        <a:cubicBezTo>
                          <a:pt x="3863" y="6626"/>
                          <a:pt x="3769" y="6454"/>
                          <a:pt x="3687" y="6275"/>
                        </a:cubicBezTo>
                        <a:lnTo>
                          <a:pt x="3729" y="6413"/>
                        </a:lnTo>
                        <a:cubicBezTo>
                          <a:pt x="3712" y="6355"/>
                          <a:pt x="3691" y="6299"/>
                          <a:pt x="3673" y="6242"/>
                        </a:cubicBezTo>
                        <a:lnTo>
                          <a:pt x="3672" y="6236"/>
                        </a:lnTo>
                        <a:cubicBezTo>
                          <a:pt x="3635" y="6138"/>
                          <a:pt x="3608" y="6025"/>
                          <a:pt x="3656" y="6174"/>
                        </a:cubicBezTo>
                        <a:cubicBezTo>
                          <a:pt x="3623" y="6058"/>
                          <a:pt x="3591" y="5942"/>
                          <a:pt x="3568" y="5824"/>
                        </a:cubicBezTo>
                        <a:cubicBezTo>
                          <a:pt x="3545" y="5717"/>
                          <a:pt x="3531" y="5609"/>
                          <a:pt x="3515" y="5501"/>
                        </a:cubicBezTo>
                        <a:lnTo>
                          <a:pt x="3510" y="5363"/>
                        </a:lnTo>
                        <a:cubicBezTo>
                          <a:pt x="3513" y="5163"/>
                          <a:pt x="3528" y="4963"/>
                          <a:pt x="3556" y="4765"/>
                        </a:cubicBezTo>
                        <a:cubicBezTo>
                          <a:pt x="3605" y="4550"/>
                          <a:pt x="3670" y="4338"/>
                          <a:pt x="3749" y="4132"/>
                        </a:cubicBezTo>
                        <a:cubicBezTo>
                          <a:pt x="3832" y="3977"/>
                          <a:pt x="3925" y="3828"/>
                          <a:pt x="4029" y="3686"/>
                        </a:cubicBezTo>
                        <a:cubicBezTo>
                          <a:pt x="4167" y="3536"/>
                          <a:pt x="4316" y="3398"/>
                          <a:pt x="4477" y="3273"/>
                        </a:cubicBezTo>
                        <a:cubicBezTo>
                          <a:pt x="4816" y="2965"/>
                          <a:pt x="5018" y="2533"/>
                          <a:pt x="5036" y="2075"/>
                        </a:cubicBezTo>
                        <a:cubicBezTo>
                          <a:pt x="5072" y="1137"/>
                          <a:pt x="4341" y="347"/>
                          <a:pt x="3403" y="31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6" name="Google Shape;2386;p38"/>
                  <p:cNvSpPr/>
                  <p:nvPr/>
                </p:nvSpPr>
                <p:spPr>
                  <a:xfrm>
                    <a:off x="8932682" y="2609265"/>
                    <a:ext cx="31" cy="1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" h="101" extrusionOk="0">
                        <a:moveTo>
                          <a:pt x="136" y="406"/>
                        </a:moveTo>
                        <a:lnTo>
                          <a:pt x="140" y="412"/>
                        </a:lnTo>
                        <a:lnTo>
                          <a:pt x="109" y="310"/>
                        </a:lnTo>
                        <a:lnTo>
                          <a:pt x="124" y="373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387" name="Google Shape;2387;p38"/>
            <p:cNvGrpSpPr/>
            <p:nvPr/>
          </p:nvGrpSpPr>
          <p:grpSpPr>
            <a:xfrm>
              <a:off x="7958239" y="2047056"/>
              <a:ext cx="1021183" cy="867075"/>
              <a:chOff x="7958239" y="2047056"/>
              <a:chExt cx="1021183" cy="867075"/>
            </a:xfrm>
          </p:grpSpPr>
          <p:sp>
            <p:nvSpPr>
              <p:cNvPr id="2388" name="Google Shape;2388;p38"/>
              <p:cNvSpPr/>
              <p:nvPr/>
            </p:nvSpPr>
            <p:spPr>
              <a:xfrm rot="-1460242">
                <a:off x="8034872" y="2201187"/>
                <a:ext cx="867640" cy="559001"/>
              </a:xfrm>
              <a:custGeom>
                <a:avLst/>
                <a:gdLst/>
                <a:ahLst/>
                <a:cxnLst/>
                <a:rect l="l" t="t" r="r" b="b"/>
                <a:pathLst>
                  <a:path w="312527" h="201354" extrusionOk="0">
                    <a:moveTo>
                      <a:pt x="109" y="68700"/>
                    </a:moveTo>
                    <a:cubicBezTo>
                      <a:pt x="109" y="68700"/>
                      <a:pt x="-35" y="129120"/>
                      <a:pt x="48921" y="166330"/>
                    </a:cubicBezTo>
                    <a:cubicBezTo>
                      <a:pt x="64223" y="177959"/>
                      <a:pt x="159860" y="226876"/>
                      <a:pt x="235168" y="185045"/>
                    </a:cubicBezTo>
                    <a:cubicBezTo>
                      <a:pt x="310478" y="143213"/>
                      <a:pt x="312636" y="310"/>
                      <a:pt x="312636" y="310"/>
                    </a:cubicBezTo>
                    <a:cubicBezTo>
                      <a:pt x="312636" y="310"/>
                      <a:pt x="2155" y="69371"/>
                      <a:pt x="109" y="6870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89" name="Google Shape;2389;p38"/>
              <p:cNvGrpSpPr/>
              <p:nvPr/>
            </p:nvGrpSpPr>
            <p:grpSpPr>
              <a:xfrm rot="-1460242">
                <a:off x="8079030" y="2218071"/>
                <a:ext cx="751870" cy="476303"/>
                <a:chOff x="9039486" y="2717380"/>
                <a:chExt cx="270826" cy="171566"/>
              </a:xfrm>
            </p:grpSpPr>
            <p:sp>
              <p:nvSpPr>
                <p:cNvPr id="2390" name="Google Shape;2390;p38"/>
                <p:cNvSpPr/>
                <p:nvPr/>
              </p:nvSpPr>
              <p:spPr>
                <a:xfrm>
                  <a:off x="9039486" y="2717380"/>
                  <a:ext cx="270826" cy="171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26" h="171566" extrusionOk="0">
                      <a:moveTo>
                        <a:pt x="270936" y="310"/>
                      </a:moveTo>
                      <a:cubicBezTo>
                        <a:pt x="268715" y="803"/>
                        <a:pt x="266381" y="1321"/>
                        <a:pt x="263880" y="1876"/>
                      </a:cubicBezTo>
                      <a:cubicBezTo>
                        <a:pt x="255250" y="42175"/>
                        <a:pt x="241402" y="81175"/>
                        <a:pt x="222688" y="117890"/>
                      </a:cubicBezTo>
                      <a:cubicBezTo>
                        <a:pt x="190760" y="180487"/>
                        <a:pt x="161995" y="169632"/>
                        <a:pt x="109767" y="149925"/>
                      </a:cubicBezTo>
                      <a:cubicBezTo>
                        <a:pt x="102376" y="147142"/>
                        <a:pt x="94581" y="144200"/>
                        <a:pt x="86311" y="141299"/>
                      </a:cubicBezTo>
                      <a:cubicBezTo>
                        <a:pt x="42282" y="125870"/>
                        <a:pt x="17903" y="83597"/>
                        <a:pt x="6865" y="58425"/>
                      </a:cubicBezTo>
                      <a:cubicBezTo>
                        <a:pt x="4474" y="58936"/>
                        <a:pt x="2222" y="59417"/>
                        <a:pt x="109" y="59867"/>
                      </a:cubicBezTo>
                      <a:cubicBezTo>
                        <a:pt x="11182" y="85914"/>
                        <a:pt x="36504" y="130852"/>
                        <a:pt x="84130" y="147544"/>
                      </a:cubicBezTo>
                      <a:cubicBezTo>
                        <a:pt x="92340" y="150418"/>
                        <a:pt x="100092" y="153347"/>
                        <a:pt x="107435" y="156113"/>
                      </a:cubicBezTo>
                      <a:cubicBezTo>
                        <a:pt x="159541" y="175774"/>
                        <a:pt x="193962" y="188761"/>
                        <a:pt x="228580" y="120895"/>
                      </a:cubicBezTo>
                      <a:cubicBezTo>
                        <a:pt x="239902" y="98647"/>
                        <a:pt x="249483" y="75554"/>
                        <a:pt x="257240" y="51825"/>
                      </a:cubicBezTo>
                      <a:cubicBezTo>
                        <a:pt x="262806" y="34935"/>
                        <a:pt x="267379" y="17734"/>
                        <a:pt x="270936" y="31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1" name="Google Shape;2391;p38"/>
                <p:cNvSpPr/>
                <p:nvPr/>
              </p:nvSpPr>
              <p:spPr>
                <a:xfrm>
                  <a:off x="9080369" y="2723724"/>
                  <a:ext cx="201363" cy="123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363" h="123990" extrusionOk="0">
                      <a:moveTo>
                        <a:pt x="77383" y="121381"/>
                      </a:moveTo>
                      <a:cubicBezTo>
                        <a:pt x="141833" y="134933"/>
                        <a:pt x="166197" y="98501"/>
                        <a:pt x="178914" y="69920"/>
                      </a:cubicBezTo>
                      <a:cubicBezTo>
                        <a:pt x="183748" y="59059"/>
                        <a:pt x="188622" y="46438"/>
                        <a:pt x="192694" y="34003"/>
                      </a:cubicBezTo>
                      <a:cubicBezTo>
                        <a:pt x="196410" y="22993"/>
                        <a:pt x="199343" y="11734"/>
                        <a:pt x="201472" y="310"/>
                      </a:cubicBezTo>
                      <a:cubicBezTo>
                        <a:pt x="199196" y="815"/>
                        <a:pt x="196864" y="1331"/>
                        <a:pt x="194475" y="1861"/>
                      </a:cubicBezTo>
                      <a:cubicBezTo>
                        <a:pt x="189505" y="24327"/>
                        <a:pt x="182268" y="46230"/>
                        <a:pt x="172876" y="67234"/>
                      </a:cubicBezTo>
                      <a:cubicBezTo>
                        <a:pt x="160093" y="95956"/>
                        <a:pt x="137841" y="127330"/>
                        <a:pt x="78742" y="114907"/>
                      </a:cubicBezTo>
                      <a:cubicBezTo>
                        <a:pt x="46804" y="108195"/>
                        <a:pt x="22608" y="84113"/>
                        <a:pt x="6624" y="43278"/>
                      </a:cubicBezTo>
                      <a:cubicBezTo>
                        <a:pt x="4414" y="43760"/>
                        <a:pt x="2243" y="44234"/>
                        <a:pt x="109" y="44699"/>
                      </a:cubicBezTo>
                      <a:cubicBezTo>
                        <a:pt x="16934" y="88324"/>
                        <a:pt x="42857" y="114119"/>
                        <a:pt x="77383" y="12138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2" name="Google Shape;2392;p38"/>
                <p:cNvSpPr/>
                <p:nvPr/>
              </p:nvSpPr>
              <p:spPr>
                <a:xfrm>
                  <a:off x="9139312" y="2737899"/>
                  <a:ext cx="78421" cy="42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21" h="42288" extrusionOk="0">
                      <a:moveTo>
                        <a:pt x="33327" y="42457"/>
                      </a:moveTo>
                      <a:cubicBezTo>
                        <a:pt x="54889" y="43876"/>
                        <a:pt x="68795" y="34629"/>
                        <a:pt x="75457" y="14287"/>
                      </a:cubicBezTo>
                      <a:cubicBezTo>
                        <a:pt x="76863" y="9721"/>
                        <a:pt x="77891" y="5046"/>
                        <a:pt x="78530" y="310"/>
                      </a:cubicBezTo>
                      <a:cubicBezTo>
                        <a:pt x="76228" y="820"/>
                        <a:pt x="73914" y="1332"/>
                        <a:pt x="71587" y="1846"/>
                      </a:cubicBezTo>
                      <a:cubicBezTo>
                        <a:pt x="67241" y="26313"/>
                        <a:pt x="55173" y="37259"/>
                        <a:pt x="33762" y="35857"/>
                      </a:cubicBezTo>
                      <a:cubicBezTo>
                        <a:pt x="22265" y="35102"/>
                        <a:pt x="13377" y="26047"/>
                        <a:pt x="6992" y="16098"/>
                      </a:cubicBezTo>
                      <a:cubicBezTo>
                        <a:pt x="4688" y="16605"/>
                        <a:pt x="2394" y="17110"/>
                        <a:pt x="109" y="17612"/>
                      </a:cubicBezTo>
                      <a:cubicBezTo>
                        <a:pt x="7428" y="29684"/>
                        <a:pt x="18322" y="41470"/>
                        <a:pt x="33327" y="4245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3" name="Google Shape;2393;p38"/>
                <p:cNvSpPr/>
                <p:nvPr/>
              </p:nvSpPr>
              <p:spPr>
                <a:xfrm>
                  <a:off x="9112386" y="2731098"/>
                  <a:ext cx="136075" cy="8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75" h="84990" extrusionOk="0">
                      <a:moveTo>
                        <a:pt x="54632" y="85179"/>
                      </a:moveTo>
                      <a:cubicBezTo>
                        <a:pt x="104424" y="87096"/>
                        <a:pt x="111696" y="66281"/>
                        <a:pt x="123742" y="31800"/>
                      </a:cubicBezTo>
                      <a:cubicBezTo>
                        <a:pt x="126958" y="22603"/>
                        <a:pt x="130205" y="14845"/>
                        <a:pt x="132812" y="8611"/>
                      </a:cubicBezTo>
                      <a:cubicBezTo>
                        <a:pt x="134061" y="5632"/>
                        <a:pt x="135171" y="2911"/>
                        <a:pt x="136184" y="310"/>
                      </a:cubicBezTo>
                      <a:cubicBezTo>
                        <a:pt x="133610" y="880"/>
                        <a:pt x="131014" y="1456"/>
                        <a:pt x="128377" y="2039"/>
                      </a:cubicBezTo>
                      <a:cubicBezTo>
                        <a:pt x="127842" y="3340"/>
                        <a:pt x="127330" y="4595"/>
                        <a:pt x="126717" y="6056"/>
                      </a:cubicBezTo>
                      <a:cubicBezTo>
                        <a:pt x="124071" y="12373"/>
                        <a:pt x="120778" y="20232"/>
                        <a:pt x="117500" y="29617"/>
                      </a:cubicBezTo>
                      <a:cubicBezTo>
                        <a:pt x="105708" y="63360"/>
                        <a:pt x="99795" y="80297"/>
                        <a:pt x="54879" y="78572"/>
                      </a:cubicBezTo>
                      <a:cubicBezTo>
                        <a:pt x="26510" y="77483"/>
                        <a:pt x="12833" y="48926"/>
                        <a:pt x="6705" y="28879"/>
                      </a:cubicBezTo>
                      <a:cubicBezTo>
                        <a:pt x="4488" y="29365"/>
                        <a:pt x="2290" y="29848"/>
                        <a:pt x="109" y="30326"/>
                      </a:cubicBezTo>
                      <a:cubicBezTo>
                        <a:pt x="6570" y="52091"/>
                        <a:pt x="21626" y="83916"/>
                        <a:pt x="54632" y="8517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394" name="Google Shape;2394;p38"/>
              <p:cNvSpPr/>
              <p:nvPr/>
            </p:nvSpPr>
            <p:spPr>
              <a:xfrm rot="-1461002">
                <a:off x="8309891" y="2141761"/>
                <a:ext cx="580042" cy="559228"/>
              </a:xfrm>
              <a:custGeom>
                <a:avLst/>
                <a:gdLst/>
                <a:ahLst/>
                <a:cxnLst/>
                <a:rect l="l" t="t" r="r" b="b"/>
                <a:pathLst>
                  <a:path w="208871" h="201376" extrusionOk="0">
                    <a:moveTo>
                      <a:pt x="208980" y="310"/>
                    </a:moveTo>
                    <a:cubicBezTo>
                      <a:pt x="208980" y="310"/>
                      <a:pt x="206816" y="143252"/>
                      <a:pt x="131494" y="185041"/>
                    </a:cubicBezTo>
                    <a:cubicBezTo>
                      <a:pt x="98075" y="203641"/>
                      <a:pt x="60635" y="204319"/>
                      <a:pt x="28049" y="198334"/>
                    </a:cubicBezTo>
                    <a:cubicBezTo>
                      <a:pt x="39589" y="185372"/>
                      <a:pt x="61579" y="179168"/>
                      <a:pt x="75693" y="166839"/>
                    </a:cubicBezTo>
                    <a:cubicBezTo>
                      <a:pt x="99510" y="146055"/>
                      <a:pt x="95613" y="101938"/>
                      <a:pt x="68550" y="85635"/>
                    </a:cubicBezTo>
                    <a:cubicBezTo>
                      <a:pt x="46692" y="72517"/>
                      <a:pt x="13791" y="74426"/>
                      <a:pt x="2204" y="51761"/>
                    </a:cubicBezTo>
                    <a:cubicBezTo>
                      <a:pt x="1300" y="50106"/>
                      <a:pt x="597" y="48349"/>
                      <a:pt x="109" y="46528"/>
                    </a:cubicBezTo>
                    <a:cubicBezTo>
                      <a:pt x="91060" y="26567"/>
                      <a:pt x="208980" y="310"/>
                      <a:pt x="208980" y="310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95" name="Google Shape;2395;p38"/>
              <p:cNvGrpSpPr/>
              <p:nvPr/>
            </p:nvGrpSpPr>
            <p:grpSpPr>
              <a:xfrm rot="-1460242">
                <a:off x="8137338" y="2348271"/>
                <a:ext cx="660096" cy="378339"/>
                <a:chOff x="9048035" y="2763523"/>
                <a:chExt cx="237769" cy="136279"/>
              </a:xfrm>
            </p:grpSpPr>
            <p:sp>
              <p:nvSpPr>
                <p:cNvPr id="2396" name="Google Shape;2396;p38"/>
                <p:cNvSpPr/>
                <p:nvPr/>
              </p:nvSpPr>
              <p:spPr>
                <a:xfrm>
                  <a:off x="9048035" y="2822712"/>
                  <a:ext cx="22737" cy="25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37" h="25943" extrusionOk="0">
                      <a:moveTo>
                        <a:pt x="22290" y="23412"/>
                      </a:moveTo>
                      <a:cubicBezTo>
                        <a:pt x="14758" y="16954"/>
                        <a:pt x="8235" y="9404"/>
                        <a:pt x="2938" y="1014"/>
                      </a:cubicBezTo>
                      <a:cubicBezTo>
                        <a:pt x="1905" y="-623"/>
                        <a:pt x="-679" y="891"/>
                        <a:pt x="343" y="2555"/>
                      </a:cubicBezTo>
                      <a:cubicBezTo>
                        <a:pt x="5678" y="11243"/>
                        <a:pt x="12280" y="19084"/>
                        <a:pt x="19933" y="25819"/>
                      </a:cubicBezTo>
                      <a:cubicBezTo>
                        <a:pt x="21557" y="27245"/>
                        <a:pt x="23938" y="24826"/>
                        <a:pt x="22290" y="234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7" name="Google Shape;2397;p38"/>
                <p:cNvSpPr/>
                <p:nvPr/>
              </p:nvSpPr>
              <p:spPr>
                <a:xfrm>
                  <a:off x="9080965" y="2861161"/>
                  <a:ext cx="19582" cy="15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82" h="15469" extrusionOk="0">
                      <a:moveTo>
                        <a:pt x="19338" y="13641"/>
                      </a:moveTo>
                      <a:cubicBezTo>
                        <a:pt x="18059" y="12508"/>
                        <a:pt x="16794" y="11357"/>
                        <a:pt x="15500" y="10241"/>
                      </a:cubicBezTo>
                      <a:cubicBezTo>
                        <a:pt x="14202" y="9121"/>
                        <a:pt x="12782" y="8127"/>
                        <a:pt x="11420" y="7088"/>
                      </a:cubicBezTo>
                      <a:cubicBezTo>
                        <a:pt x="8685" y="5000"/>
                        <a:pt x="5951" y="2912"/>
                        <a:pt x="3217" y="826"/>
                      </a:cubicBezTo>
                      <a:cubicBezTo>
                        <a:pt x="2489" y="122"/>
                        <a:pt x="1328" y="141"/>
                        <a:pt x="624" y="870"/>
                      </a:cubicBezTo>
                      <a:cubicBezTo>
                        <a:pt x="-80" y="1598"/>
                        <a:pt x="-60" y="2759"/>
                        <a:pt x="668" y="3463"/>
                      </a:cubicBezTo>
                      <a:cubicBezTo>
                        <a:pt x="774" y="3566"/>
                        <a:pt x="892" y="3656"/>
                        <a:pt x="1021" y="3731"/>
                      </a:cubicBezTo>
                      <a:cubicBezTo>
                        <a:pt x="3790" y="5772"/>
                        <a:pt x="6558" y="7815"/>
                        <a:pt x="9328" y="9857"/>
                      </a:cubicBezTo>
                      <a:cubicBezTo>
                        <a:pt x="10707" y="10874"/>
                        <a:pt x="12058" y="11961"/>
                        <a:pt x="13496" y="12895"/>
                      </a:cubicBezTo>
                      <a:cubicBezTo>
                        <a:pt x="14929" y="13825"/>
                        <a:pt x="16389" y="14719"/>
                        <a:pt x="17835" y="15630"/>
                      </a:cubicBezTo>
                      <a:cubicBezTo>
                        <a:pt x="18449" y="15959"/>
                        <a:pt x="19213" y="15728"/>
                        <a:pt x="19542" y="15113"/>
                      </a:cubicBezTo>
                      <a:cubicBezTo>
                        <a:pt x="19800" y="14630"/>
                        <a:pt x="19718" y="14035"/>
                        <a:pt x="19338" y="136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8" name="Google Shape;2398;p38"/>
                <p:cNvSpPr/>
                <p:nvPr/>
              </p:nvSpPr>
              <p:spPr>
                <a:xfrm>
                  <a:off x="9052735" y="2856812"/>
                  <a:ext cx="23766" cy="166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66" h="16670" extrusionOk="0">
                      <a:moveTo>
                        <a:pt x="23366" y="14071"/>
                      </a:moveTo>
                      <a:cubicBezTo>
                        <a:pt x="16772" y="9056"/>
                        <a:pt x="9826" y="4523"/>
                        <a:pt x="2580" y="506"/>
                      </a:cubicBezTo>
                      <a:cubicBezTo>
                        <a:pt x="1757" y="71"/>
                        <a:pt x="738" y="386"/>
                        <a:pt x="304" y="1210"/>
                      </a:cubicBezTo>
                      <a:cubicBezTo>
                        <a:pt x="-110" y="1994"/>
                        <a:pt x="155" y="2966"/>
                        <a:pt x="910" y="3431"/>
                      </a:cubicBezTo>
                      <a:cubicBezTo>
                        <a:pt x="7902" y="7306"/>
                        <a:pt x="14607" y="11678"/>
                        <a:pt x="20973" y="16513"/>
                      </a:cubicBezTo>
                      <a:cubicBezTo>
                        <a:pt x="21658" y="17146"/>
                        <a:pt x="22717" y="17135"/>
                        <a:pt x="23391" y="16490"/>
                      </a:cubicBezTo>
                      <a:cubicBezTo>
                        <a:pt x="24046" y="15813"/>
                        <a:pt x="24035" y="14735"/>
                        <a:pt x="23366" y="140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9" name="Google Shape;2399;p38"/>
                <p:cNvSpPr/>
                <p:nvPr/>
              </p:nvSpPr>
              <p:spPr>
                <a:xfrm>
                  <a:off x="9076096" y="2798594"/>
                  <a:ext cx="19382" cy="20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82" h="20127" extrusionOk="0">
                      <a:moveTo>
                        <a:pt x="18957" y="17218"/>
                      </a:moveTo>
                      <a:cubicBezTo>
                        <a:pt x="13706" y="11767"/>
                        <a:pt x="8454" y="6315"/>
                        <a:pt x="3203" y="863"/>
                      </a:cubicBezTo>
                      <a:cubicBezTo>
                        <a:pt x="1563" y="-840"/>
                        <a:pt x="-1003" y="1779"/>
                        <a:pt x="633" y="3486"/>
                      </a:cubicBezTo>
                      <a:cubicBezTo>
                        <a:pt x="5873" y="8949"/>
                        <a:pt x="11113" y="14412"/>
                        <a:pt x="16353" y="19876"/>
                      </a:cubicBezTo>
                      <a:cubicBezTo>
                        <a:pt x="18010" y="21606"/>
                        <a:pt x="20622" y="18946"/>
                        <a:pt x="18957" y="172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0" name="Google Shape;2400;p38"/>
                <p:cNvSpPr/>
                <p:nvPr/>
              </p:nvSpPr>
              <p:spPr>
                <a:xfrm>
                  <a:off x="9127207" y="2846111"/>
                  <a:ext cx="28102" cy="12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02" h="12110" extrusionOk="0">
                      <a:moveTo>
                        <a:pt x="26627" y="8140"/>
                      </a:moveTo>
                      <a:cubicBezTo>
                        <a:pt x="18685" y="6431"/>
                        <a:pt x="10943" y="3901"/>
                        <a:pt x="3525" y="589"/>
                      </a:cubicBezTo>
                      <a:cubicBezTo>
                        <a:pt x="2423" y="0"/>
                        <a:pt x="1054" y="374"/>
                        <a:pt x="404" y="1441"/>
                      </a:cubicBezTo>
                      <a:cubicBezTo>
                        <a:pt x="-212" y="2540"/>
                        <a:pt x="167" y="3931"/>
                        <a:pt x="1256" y="4565"/>
                      </a:cubicBezTo>
                      <a:cubicBezTo>
                        <a:pt x="9042" y="7999"/>
                        <a:pt x="17165" y="10614"/>
                        <a:pt x="25493" y="12367"/>
                      </a:cubicBezTo>
                      <a:cubicBezTo>
                        <a:pt x="28239" y="12940"/>
                        <a:pt x="29386" y="8739"/>
                        <a:pt x="26627" y="81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1" name="Google Shape;2401;p38"/>
                <p:cNvSpPr/>
                <p:nvPr/>
              </p:nvSpPr>
              <p:spPr>
                <a:xfrm>
                  <a:off x="9166227" y="2862205"/>
                  <a:ext cx="16184" cy="5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4" h="5196" extrusionOk="0">
                      <a:moveTo>
                        <a:pt x="13835" y="310"/>
                      </a:moveTo>
                      <a:cubicBezTo>
                        <a:pt x="10101" y="383"/>
                        <a:pt x="6366" y="455"/>
                        <a:pt x="2631" y="526"/>
                      </a:cubicBezTo>
                      <a:cubicBezTo>
                        <a:pt x="1256" y="508"/>
                        <a:pt x="127" y="1608"/>
                        <a:pt x="109" y="2984"/>
                      </a:cubicBezTo>
                      <a:cubicBezTo>
                        <a:pt x="90" y="4359"/>
                        <a:pt x="1190" y="5489"/>
                        <a:pt x="2565" y="5507"/>
                      </a:cubicBezTo>
                      <a:cubicBezTo>
                        <a:pt x="2583" y="5507"/>
                        <a:pt x="2601" y="5507"/>
                        <a:pt x="2619" y="5507"/>
                      </a:cubicBezTo>
                      <a:cubicBezTo>
                        <a:pt x="6354" y="5418"/>
                        <a:pt x="10088" y="5329"/>
                        <a:pt x="13823" y="5241"/>
                      </a:cubicBezTo>
                      <a:cubicBezTo>
                        <a:pt x="15184" y="5245"/>
                        <a:pt x="16290" y="4144"/>
                        <a:pt x="16293" y="2782"/>
                      </a:cubicBezTo>
                      <a:cubicBezTo>
                        <a:pt x="16297" y="1421"/>
                        <a:pt x="15197" y="314"/>
                        <a:pt x="13835" y="3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2" name="Google Shape;2402;p38"/>
                <p:cNvSpPr/>
                <p:nvPr/>
              </p:nvSpPr>
              <p:spPr>
                <a:xfrm>
                  <a:off x="9119721" y="2892859"/>
                  <a:ext cx="19363" cy="69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3" h="6943" extrusionOk="0">
                      <a:moveTo>
                        <a:pt x="16392" y="381"/>
                      </a:moveTo>
                      <a:cubicBezTo>
                        <a:pt x="11569" y="1062"/>
                        <a:pt x="6746" y="1744"/>
                        <a:pt x="1924" y="2427"/>
                      </a:cubicBezTo>
                      <a:cubicBezTo>
                        <a:pt x="612" y="2787"/>
                        <a:pt x="-161" y="4140"/>
                        <a:pt x="195" y="5453"/>
                      </a:cubicBezTo>
                      <a:cubicBezTo>
                        <a:pt x="587" y="6740"/>
                        <a:pt x="1914" y="7498"/>
                        <a:pt x="3221" y="7182"/>
                      </a:cubicBezTo>
                      <a:cubicBezTo>
                        <a:pt x="8039" y="6484"/>
                        <a:pt x="12858" y="5786"/>
                        <a:pt x="17676" y="5088"/>
                      </a:cubicBezTo>
                      <a:cubicBezTo>
                        <a:pt x="18974" y="4731"/>
                        <a:pt x="19739" y="3391"/>
                        <a:pt x="19387" y="2092"/>
                      </a:cubicBezTo>
                      <a:cubicBezTo>
                        <a:pt x="18999" y="819"/>
                        <a:pt x="17686" y="69"/>
                        <a:pt x="16392" y="3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3" name="Google Shape;2403;p38"/>
                <p:cNvSpPr/>
                <p:nvPr/>
              </p:nvSpPr>
              <p:spPr>
                <a:xfrm>
                  <a:off x="9125872" y="2802627"/>
                  <a:ext cx="17446" cy="117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6" h="11734" extrusionOk="0">
                      <a:moveTo>
                        <a:pt x="16512" y="8162"/>
                      </a:moveTo>
                      <a:cubicBezTo>
                        <a:pt x="11817" y="6075"/>
                        <a:pt x="7337" y="3534"/>
                        <a:pt x="3136" y="577"/>
                      </a:cubicBezTo>
                      <a:cubicBezTo>
                        <a:pt x="2158" y="22"/>
                        <a:pt x="917" y="361"/>
                        <a:pt x="357" y="1335"/>
                      </a:cubicBezTo>
                      <a:cubicBezTo>
                        <a:pt x="-168" y="2316"/>
                        <a:pt x="165" y="3537"/>
                        <a:pt x="1116" y="4115"/>
                      </a:cubicBezTo>
                      <a:cubicBezTo>
                        <a:pt x="5298" y="7099"/>
                        <a:pt x="9761" y="9669"/>
                        <a:pt x="14441" y="11787"/>
                      </a:cubicBezTo>
                      <a:cubicBezTo>
                        <a:pt x="15446" y="12331"/>
                        <a:pt x="16700" y="11989"/>
                        <a:pt x="17288" y="11010"/>
                      </a:cubicBezTo>
                      <a:cubicBezTo>
                        <a:pt x="17846" y="10007"/>
                        <a:pt x="17501" y="8742"/>
                        <a:pt x="16511" y="816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4" name="Google Shape;2404;p38"/>
                <p:cNvSpPr/>
                <p:nvPr/>
              </p:nvSpPr>
              <p:spPr>
                <a:xfrm>
                  <a:off x="9152521" y="2795407"/>
                  <a:ext cx="24996" cy="11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96" h="11030" extrusionOk="0">
                      <a:moveTo>
                        <a:pt x="23860" y="7893"/>
                      </a:moveTo>
                      <a:cubicBezTo>
                        <a:pt x="16348" y="6221"/>
                        <a:pt x="9044" y="3726"/>
                        <a:pt x="2078" y="455"/>
                      </a:cubicBezTo>
                      <a:cubicBezTo>
                        <a:pt x="573" y="-278"/>
                        <a:pt x="-731" y="1972"/>
                        <a:pt x="781" y="2727"/>
                      </a:cubicBezTo>
                      <a:cubicBezTo>
                        <a:pt x="7838" y="6377"/>
                        <a:pt x="15270" y="9250"/>
                        <a:pt x="22946" y="11295"/>
                      </a:cubicBezTo>
                      <a:cubicBezTo>
                        <a:pt x="23894" y="11515"/>
                        <a:pt x="24840" y="10924"/>
                        <a:pt x="25060" y="9976"/>
                      </a:cubicBezTo>
                      <a:cubicBezTo>
                        <a:pt x="25268" y="9074"/>
                        <a:pt x="24744" y="8165"/>
                        <a:pt x="23860" y="78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5" name="Google Shape;2405;p38"/>
                <p:cNvSpPr/>
                <p:nvPr/>
              </p:nvSpPr>
              <p:spPr>
                <a:xfrm>
                  <a:off x="9235245" y="2827870"/>
                  <a:ext cx="21802" cy="2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2" h="22304" extrusionOk="0">
                      <a:moveTo>
                        <a:pt x="18353" y="1006"/>
                      </a:moveTo>
                      <a:cubicBezTo>
                        <a:pt x="12843" y="7346"/>
                        <a:pt x="6973" y="13366"/>
                        <a:pt x="776" y="19036"/>
                      </a:cubicBezTo>
                      <a:cubicBezTo>
                        <a:pt x="-1253" y="20893"/>
                        <a:pt x="1803" y="23889"/>
                        <a:pt x="3829" y="22028"/>
                      </a:cubicBezTo>
                      <a:cubicBezTo>
                        <a:pt x="10015" y="16346"/>
                        <a:pt x="15872" y="10315"/>
                        <a:pt x="21371" y="3966"/>
                      </a:cubicBezTo>
                      <a:cubicBezTo>
                        <a:pt x="23141" y="1921"/>
                        <a:pt x="20145" y="-1054"/>
                        <a:pt x="18353" y="10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6" name="Google Shape;2406;p38"/>
                <p:cNvSpPr/>
                <p:nvPr/>
              </p:nvSpPr>
              <p:spPr>
                <a:xfrm>
                  <a:off x="9267214" y="2828378"/>
                  <a:ext cx="18590" cy="23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0" h="23697" extrusionOk="0">
                      <a:moveTo>
                        <a:pt x="17197" y="499"/>
                      </a:moveTo>
                      <a:cubicBezTo>
                        <a:pt x="16082" y="28"/>
                        <a:pt x="14791" y="465"/>
                        <a:pt x="14190" y="1516"/>
                      </a:cubicBezTo>
                      <a:cubicBezTo>
                        <a:pt x="11207" y="8537"/>
                        <a:pt x="6631" y="14766"/>
                        <a:pt x="826" y="19711"/>
                      </a:cubicBezTo>
                      <a:cubicBezTo>
                        <a:pt x="-144" y="20718"/>
                        <a:pt x="-128" y="22317"/>
                        <a:pt x="861" y="23304"/>
                      </a:cubicBezTo>
                      <a:cubicBezTo>
                        <a:pt x="1875" y="24256"/>
                        <a:pt x="3459" y="24240"/>
                        <a:pt x="4453" y="23268"/>
                      </a:cubicBezTo>
                      <a:cubicBezTo>
                        <a:pt x="10703" y="17858"/>
                        <a:pt x="15561" y="11023"/>
                        <a:pt x="18617" y="3341"/>
                      </a:cubicBezTo>
                      <a:cubicBezTo>
                        <a:pt x="18932" y="2171"/>
                        <a:pt x="18322" y="950"/>
                        <a:pt x="17197" y="4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7" name="Google Shape;2407;p38"/>
                <p:cNvSpPr/>
                <p:nvPr/>
              </p:nvSpPr>
              <p:spPr>
                <a:xfrm>
                  <a:off x="9243174" y="2775037"/>
                  <a:ext cx="8171" cy="1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1" h="14846" extrusionOk="0">
                      <a:moveTo>
                        <a:pt x="6644" y="375"/>
                      </a:moveTo>
                      <a:cubicBezTo>
                        <a:pt x="5468" y="90"/>
                        <a:pt x="4276" y="777"/>
                        <a:pt x="3932" y="1937"/>
                      </a:cubicBezTo>
                      <a:cubicBezTo>
                        <a:pt x="2683" y="5408"/>
                        <a:pt x="1434" y="8879"/>
                        <a:pt x="183" y="12349"/>
                      </a:cubicBezTo>
                      <a:cubicBezTo>
                        <a:pt x="-131" y="13542"/>
                        <a:pt x="574" y="14766"/>
                        <a:pt x="1764" y="15092"/>
                      </a:cubicBezTo>
                      <a:cubicBezTo>
                        <a:pt x="2953" y="15380"/>
                        <a:pt x="4159" y="14685"/>
                        <a:pt x="4506" y="13511"/>
                      </a:cubicBezTo>
                      <a:cubicBezTo>
                        <a:pt x="5739" y="10036"/>
                        <a:pt x="6973" y="6562"/>
                        <a:pt x="8206" y="3088"/>
                      </a:cubicBezTo>
                      <a:cubicBezTo>
                        <a:pt x="8516" y="1908"/>
                        <a:pt x="7819" y="698"/>
                        <a:pt x="6643" y="37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8" name="Google Shape;2408;p38"/>
                <p:cNvSpPr/>
                <p:nvPr/>
              </p:nvSpPr>
              <p:spPr>
                <a:xfrm>
                  <a:off x="9217390" y="2763523"/>
                  <a:ext cx="7856" cy="134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6" h="13418" extrusionOk="0">
                      <a:moveTo>
                        <a:pt x="6537" y="370"/>
                      </a:moveTo>
                      <a:cubicBezTo>
                        <a:pt x="5507" y="112"/>
                        <a:pt x="4458" y="717"/>
                        <a:pt x="4166" y="1738"/>
                      </a:cubicBezTo>
                      <a:cubicBezTo>
                        <a:pt x="3956" y="2565"/>
                        <a:pt x="3717" y="3384"/>
                        <a:pt x="3450" y="4195"/>
                      </a:cubicBezTo>
                      <a:cubicBezTo>
                        <a:pt x="3316" y="4599"/>
                        <a:pt x="3174" y="5001"/>
                        <a:pt x="3024" y="5399"/>
                      </a:cubicBezTo>
                      <a:cubicBezTo>
                        <a:pt x="2950" y="5601"/>
                        <a:pt x="2873" y="5799"/>
                        <a:pt x="2795" y="5996"/>
                      </a:cubicBezTo>
                      <a:cubicBezTo>
                        <a:pt x="2760" y="6084"/>
                        <a:pt x="2725" y="6170"/>
                        <a:pt x="2690" y="6258"/>
                      </a:cubicBezTo>
                      <a:lnTo>
                        <a:pt x="2690" y="6260"/>
                      </a:lnTo>
                      <a:cubicBezTo>
                        <a:pt x="2022" y="7830"/>
                        <a:pt x="1244" y="9350"/>
                        <a:pt x="361" y="10809"/>
                      </a:cubicBezTo>
                      <a:cubicBezTo>
                        <a:pt x="-166" y="11751"/>
                        <a:pt x="158" y="12941"/>
                        <a:pt x="1090" y="13484"/>
                      </a:cubicBezTo>
                      <a:cubicBezTo>
                        <a:pt x="2034" y="13999"/>
                        <a:pt x="3215" y="13677"/>
                        <a:pt x="3766" y="12753"/>
                      </a:cubicBezTo>
                      <a:cubicBezTo>
                        <a:pt x="5634" y="9640"/>
                        <a:pt x="7028" y="6267"/>
                        <a:pt x="7904" y="2744"/>
                      </a:cubicBezTo>
                      <a:cubicBezTo>
                        <a:pt x="8166" y="1713"/>
                        <a:pt x="7559" y="661"/>
                        <a:pt x="6537" y="3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409" name="Google Shape;2409;p38"/>
            <p:cNvGrpSpPr/>
            <p:nvPr/>
          </p:nvGrpSpPr>
          <p:grpSpPr>
            <a:xfrm rot="804749">
              <a:off x="6777077" y="1113337"/>
              <a:ext cx="570833" cy="510003"/>
              <a:chOff x="9058515" y="2948500"/>
              <a:chExt cx="265245" cy="236990"/>
            </a:xfrm>
          </p:grpSpPr>
          <p:grpSp>
            <p:nvGrpSpPr>
              <p:cNvPr id="2410" name="Google Shape;2410;p38"/>
              <p:cNvGrpSpPr/>
              <p:nvPr/>
            </p:nvGrpSpPr>
            <p:grpSpPr>
              <a:xfrm>
                <a:off x="9058515" y="2948500"/>
                <a:ext cx="265245" cy="236990"/>
                <a:chOff x="9058515" y="2948500"/>
                <a:chExt cx="265245" cy="236990"/>
              </a:xfrm>
            </p:grpSpPr>
            <p:sp>
              <p:nvSpPr>
                <p:cNvPr id="2411" name="Google Shape;2411;p38"/>
                <p:cNvSpPr/>
                <p:nvPr/>
              </p:nvSpPr>
              <p:spPr>
                <a:xfrm>
                  <a:off x="9058515" y="3029231"/>
                  <a:ext cx="191640" cy="15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640" h="156257" extrusionOk="0">
                      <a:moveTo>
                        <a:pt x="526" y="-8"/>
                      </a:moveTo>
                      <a:cubicBezTo>
                        <a:pt x="-348" y="2610"/>
                        <a:pt x="526" y="156249"/>
                        <a:pt x="526" y="156249"/>
                      </a:cubicBezTo>
                      <a:lnTo>
                        <a:pt x="191778" y="156249"/>
                      </a:lnTo>
                      <a:lnTo>
                        <a:pt x="191778" y="864"/>
                      </a:lnTo>
                      <a:close/>
                    </a:path>
                  </a:pathLst>
                </a:custGeom>
                <a:solidFill>
                  <a:srgbClr val="FFF6E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2" name="Google Shape;2412;p38"/>
                <p:cNvSpPr/>
                <p:nvPr/>
              </p:nvSpPr>
              <p:spPr>
                <a:xfrm>
                  <a:off x="9250158" y="2950737"/>
                  <a:ext cx="73601" cy="234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01" h="234753" extrusionOk="0">
                      <a:moveTo>
                        <a:pt x="73602" y="0"/>
                      </a:moveTo>
                      <a:lnTo>
                        <a:pt x="73602" y="141720"/>
                      </a:lnTo>
                      <a:lnTo>
                        <a:pt x="0" y="234754"/>
                      </a:lnTo>
                      <a:lnTo>
                        <a:pt x="0" y="79368"/>
                      </a:lnTo>
                      <a:lnTo>
                        <a:pt x="6388" y="72478"/>
                      </a:lnTo>
                      <a:lnTo>
                        <a:pt x="18203" y="59735"/>
                      </a:lnTo>
                      <a:lnTo>
                        <a:pt x="73602" y="0"/>
                      </a:ln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3" name="Google Shape;2413;p38"/>
                <p:cNvSpPr/>
                <p:nvPr/>
              </p:nvSpPr>
              <p:spPr>
                <a:xfrm>
                  <a:off x="9058894" y="2948500"/>
                  <a:ext cx="264866" cy="81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66" h="81604" extrusionOk="0">
                      <a:moveTo>
                        <a:pt x="264866" y="2236"/>
                      </a:moveTo>
                      <a:lnTo>
                        <a:pt x="209468" y="61972"/>
                      </a:lnTo>
                      <a:lnTo>
                        <a:pt x="197652" y="74714"/>
                      </a:lnTo>
                      <a:lnTo>
                        <a:pt x="191265" y="81604"/>
                      </a:lnTo>
                      <a:lnTo>
                        <a:pt x="175851" y="81528"/>
                      </a:lnTo>
                      <a:lnTo>
                        <a:pt x="0" y="80729"/>
                      </a:lnTo>
                      <a:lnTo>
                        <a:pt x="77277" y="0"/>
                      </a:lnTo>
                      <a:lnTo>
                        <a:pt x="264866" y="2236"/>
                      </a:lnTo>
                      <a:close/>
                    </a:path>
                  </a:pathLst>
                </a:custGeom>
                <a:solidFill>
                  <a:srgbClr val="FCEB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4" name="Google Shape;2414;p38"/>
                <p:cNvSpPr/>
                <p:nvPr/>
              </p:nvSpPr>
              <p:spPr>
                <a:xfrm>
                  <a:off x="9229946" y="3023210"/>
                  <a:ext cx="33387" cy="34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87" h="34347" extrusionOk="0">
                      <a:moveTo>
                        <a:pt x="26732" y="0"/>
                      </a:moveTo>
                      <a:cubicBezTo>
                        <a:pt x="26732" y="0"/>
                        <a:pt x="9601" y="-488"/>
                        <a:pt x="5456" y="6013"/>
                      </a:cubicBezTo>
                      <a:cubicBezTo>
                        <a:pt x="1310" y="12513"/>
                        <a:pt x="-1592" y="12721"/>
                        <a:pt x="1310" y="17486"/>
                      </a:cubicBezTo>
                      <a:cubicBezTo>
                        <a:pt x="4213" y="22251"/>
                        <a:pt x="8771" y="14171"/>
                        <a:pt x="10844" y="17486"/>
                      </a:cubicBezTo>
                      <a:cubicBezTo>
                        <a:pt x="12917" y="20800"/>
                        <a:pt x="6077" y="25359"/>
                        <a:pt x="9393" y="30124"/>
                      </a:cubicBezTo>
                      <a:cubicBezTo>
                        <a:pt x="12709" y="34890"/>
                        <a:pt x="20346" y="27845"/>
                        <a:pt x="20346" y="27845"/>
                      </a:cubicBezTo>
                      <a:cubicBezTo>
                        <a:pt x="20346" y="27845"/>
                        <a:pt x="20649" y="35925"/>
                        <a:pt x="26732" y="34060"/>
                      </a:cubicBezTo>
                      <a:cubicBezTo>
                        <a:pt x="32172" y="31990"/>
                        <a:pt x="34903" y="25904"/>
                        <a:pt x="32833" y="20466"/>
                      </a:cubicBezTo>
                      <a:cubicBezTo>
                        <a:pt x="32514" y="19630"/>
                        <a:pt x="32090" y="18837"/>
                        <a:pt x="31571" y="18108"/>
                      </a:cubicBezTo>
                      <a:cubicBezTo>
                        <a:pt x="27012" y="13756"/>
                        <a:pt x="29913" y="6712"/>
                        <a:pt x="31364" y="3397"/>
                      </a:cubicBezTo>
                      <a:cubicBezTo>
                        <a:pt x="32814" y="83"/>
                        <a:pt x="26732" y="0"/>
                        <a:pt x="26732" y="0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15" name="Google Shape;2415;p38"/>
              <p:cNvSpPr/>
              <p:nvPr/>
            </p:nvSpPr>
            <p:spPr>
              <a:xfrm>
                <a:off x="9074085" y="3068386"/>
                <a:ext cx="11155" cy="27663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27663" extrusionOk="0">
                    <a:moveTo>
                      <a:pt x="5494" y="27655"/>
                    </a:moveTo>
                    <a:cubicBezTo>
                      <a:pt x="7988" y="27706"/>
                      <a:pt x="9623" y="25080"/>
                      <a:pt x="10408" y="22713"/>
                    </a:cubicBezTo>
                    <a:cubicBezTo>
                      <a:pt x="11744" y="18679"/>
                      <a:pt x="12690" y="-5123"/>
                      <a:pt x="4517" y="990"/>
                    </a:cubicBezTo>
                    <a:cubicBezTo>
                      <a:pt x="-572" y="4795"/>
                      <a:pt x="-2385" y="27492"/>
                      <a:pt x="5494" y="276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16" name="Google Shape;2416;p38"/>
              <p:cNvGrpSpPr/>
              <p:nvPr/>
            </p:nvGrpSpPr>
            <p:grpSpPr>
              <a:xfrm>
                <a:off x="9189654" y="3047794"/>
                <a:ext cx="7782" cy="56477"/>
                <a:chOff x="9189654" y="3047794"/>
                <a:chExt cx="7782" cy="56477"/>
              </a:xfrm>
            </p:grpSpPr>
            <p:sp>
              <p:nvSpPr>
                <p:cNvPr id="2417" name="Google Shape;2417;p38"/>
                <p:cNvSpPr/>
                <p:nvPr/>
              </p:nvSpPr>
              <p:spPr>
                <a:xfrm>
                  <a:off x="9190935" y="3047794"/>
                  <a:ext cx="6501" cy="5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1" h="56477" extrusionOk="0">
                      <a:moveTo>
                        <a:pt x="4635" y="56422"/>
                      </a:moveTo>
                      <a:cubicBezTo>
                        <a:pt x="4142" y="56536"/>
                        <a:pt x="3624" y="56442"/>
                        <a:pt x="3202" y="56163"/>
                      </a:cubicBezTo>
                      <a:cubicBezTo>
                        <a:pt x="4376" y="55447"/>
                        <a:pt x="4619" y="53542"/>
                        <a:pt x="4573" y="52019"/>
                      </a:cubicBezTo>
                      <a:cubicBezTo>
                        <a:pt x="4254" y="41275"/>
                        <a:pt x="3944" y="30526"/>
                        <a:pt x="3644" y="19773"/>
                      </a:cubicBezTo>
                      <a:cubicBezTo>
                        <a:pt x="3537" y="15856"/>
                        <a:pt x="4055" y="3101"/>
                        <a:pt x="137" y="434"/>
                      </a:cubicBezTo>
                      <a:cubicBezTo>
                        <a:pt x="633" y="-105"/>
                        <a:pt x="1466" y="-159"/>
                        <a:pt x="2027" y="314"/>
                      </a:cubicBezTo>
                      <a:cubicBezTo>
                        <a:pt x="6144" y="2690"/>
                        <a:pt x="5594" y="15795"/>
                        <a:pt x="5716" y="19773"/>
                      </a:cubicBezTo>
                      <a:cubicBezTo>
                        <a:pt x="6021" y="30531"/>
                        <a:pt x="6326" y="41280"/>
                        <a:pt x="6632" y="52019"/>
                      </a:cubicBezTo>
                      <a:cubicBezTo>
                        <a:pt x="6692" y="53786"/>
                        <a:pt x="6357" y="56071"/>
                        <a:pt x="4635" y="56422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8" name="Google Shape;2418;p38"/>
                <p:cNvSpPr/>
                <p:nvPr/>
              </p:nvSpPr>
              <p:spPr>
                <a:xfrm>
                  <a:off x="9189654" y="3048236"/>
                  <a:ext cx="5720" cy="55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0" h="55728" extrusionOk="0">
                      <a:moveTo>
                        <a:pt x="4482" y="55720"/>
                      </a:moveTo>
                      <a:cubicBezTo>
                        <a:pt x="3284" y="54582"/>
                        <a:pt x="2610" y="52999"/>
                        <a:pt x="2621" y="51347"/>
                      </a:cubicBezTo>
                      <a:cubicBezTo>
                        <a:pt x="1049" y="36693"/>
                        <a:pt x="219" y="21969"/>
                        <a:pt x="137" y="7231"/>
                      </a:cubicBezTo>
                      <a:cubicBezTo>
                        <a:pt x="213" y="5463"/>
                        <a:pt x="168" y="1332"/>
                        <a:pt x="1417" y="-8"/>
                      </a:cubicBezTo>
                      <a:cubicBezTo>
                        <a:pt x="5335" y="2658"/>
                        <a:pt x="4817" y="15413"/>
                        <a:pt x="4924" y="19330"/>
                      </a:cubicBezTo>
                      <a:cubicBezTo>
                        <a:pt x="5229" y="30089"/>
                        <a:pt x="5539" y="40837"/>
                        <a:pt x="5853" y="51576"/>
                      </a:cubicBezTo>
                      <a:cubicBezTo>
                        <a:pt x="5899" y="53100"/>
                        <a:pt x="5656" y="55005"/>
                        <a:pt x="4482" y="557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19" name="Google Shape;2419;p38"/>
              <p:cNvGrpSpPr/>
              <p:nvPr/>
            </p:nvGrpSpPr>
            <p:grpSpPr>
              <a:xfrm>
                <a:off x="9110544" y="3037402"/>
                <a:ext cx="10724" cy="40316"/>
                <a:chOff x="9110544" y="3037402"/>
                <a:chExt cx="10724" cy="40316"/>
              </a:xfrm>
            </p:grpSpPr>
            <p:sp>
              <p:nvSpPr>
                <p:cNvPr id="2420" name="Google Shape;2420;p38"/>
                <p:cNvSpPr/>
                <p:nvPr/>
              </p:nvSpPr>
              <p:spPr>
                <a:xfrm>
                  <a:off x="9113017" y="3037417"/>
                  <a:ext cx="8251" cy="40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51" h="40301" extrusionOk="0">
                      <a:moveTo>
                        <a:pt x="6600" y="19253"/>
                      </a:moveTo>
                      <a:cubicBezTo>
                        <a:pt x="7207" y="24646"/>
                        <a:pt x="7346" y="30082"/>
                        <a:pt x="7012" y="35499"/>
                      </a:cubicBezTo>
                      <a:cubicBezTo>
                        <a:pt x="6372" y="38027"/>
                        <a:pt x="4269" y="40649"/>
                        <a:pt x="1693" y="40253"/>
                      </a:cubicBezTo>
                      <a:cubicBezTo>
                        <a:pt x="1133" y="40159"/>
                        <a:pt x="601" y="39939"/>
                        <a:pt x="137" y="39612"/>
                      </a:cubicBezTo>
                      <a:cubicBezTo>
                        <a:pt x="2393" y="38993"/>
                        <a:pt x="4098" y="37142"/>
                        <a:pt x="4528" y="34843"/>
                      </a:cubicBezTo>
                      <a:cubicBezTo>
                        <a:pt x="4853" y="29426"/>
                        <a:pt x="4716" y="23992"/>
                        <a:pt x="4117" y="18598"/>
                      </a:cubicBezTo>
                      <a:cubicBezTo>
                        <a:pt x="4447" y="16151"/>
                        <a:pt x="4915" y="13724"/>
                        <a:pt x="5519" y="11330"/>
                      </a:cubicBezTo>
                      <a:cubicBezTo>
                        <a:pt x="6312" y="7397"/>
                        <a:pt x="6159" y="1912"/>
                        <a:pt x="2074" y="-8"/>
                      </a:cubicBezTo>
                      <a:cubicBezTo>
                        <a:pt x="2579" y="33"/>
                        <a:pt x="3080" y="125"/>
                        <a:pt x="3567" y="266"/>
                      </a:cubicBezTo>
                      <a:cubicBezTo>
                        <a:pt x="8614" y="1729"/>
                        <a:pt x="8858" y="7764"/>
                        <a:pt x="8019" y="11984"/>
                      </a:cubicBezTo>
                      <a:cubicBezTo>
                        <a:pt x="7403" y="14377"/>
                        <a:pt x="6930" y="16804"/>
                        <a:pt x="6601" y="19253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1" name="Google Shape;2421;p38"/>
                <p:cNvSpPr/>
                <p:nvPr/>
              </p:nvSpPr>
              <p:spPr>
                <a:xfrm>
                  <a:off x="9110544" y="3037402"/>
                  <a:ext cx="8233" cy="39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33" h="39635" extrusionOk="0">
                      <a:moveTo>
                        <a:pt x="6590" y="18613"/>
                      </a:moveTo>
                      <a:cubicBezTo>
                        <a:pt x="7189" y="24007"/>
                        <a:pt x="7327" y="29441"/>
                        <a:pt x="7002" y="34858"/>
                      </a:cubicBezTo>
                      <a:cubicBezTo>
                        <a:pt x="6572" y="37157"/>
                        <a:pt x="4867" y="39008"/>
                        <a:pt x="2611" y="39627"/>
                      </a:cubicBezTo>
                      <a:cubicBezTo>
                        <a:pt x="1760" y="38984"/>
                        <a:pt x="1118" y="38105"/>
                        <a:pt x="767" y="37098"/>
                      </a:cubicBezTo>
                      <a:cubicBezTo>
                        <a:pt x="313" y="35530"/>
                        <a:pt x="148" y="33893"/>
                        <a:pt x="278" y="32267"/>
                      </a:cubicBezTo>
                      <a:cubicBezTo>
                        <a:pt x="385" y="26400"/>
                        <a:pt x="659" y="20518"/>
                        <a:pt x="584" y="14650"/>
                      </a:cubicBezTo>
                      <a:cubicBezTo>
                        <a:pt x="45" y="11083"/>
                        <a:pt x="-6" y="7459"/>
                        <a:pt x="430" y="3878"/>
                      </a:cubicBezTo>
                      <a:cubicBezTo>
                        <a:pt x="1162" y="1347"/>
                        <a:pt x="2183" y="-177"/>
                        <a:pt x="4547" y="7"/>
                      </a:cubicBezTo>
                      <a:cubicBezTo>
                        <a:pt x="8632" y="1927"/>
                        <a:pt x="8785" y="7412"/>
                        <a:pt x="7992" y="11344"/>
                      </a:cubicBezTo>
                      <a:cubicBezTo>
                        <a:pt x="7389" y="13739"/>
                        <a:pt x="6920" y="16166"/>
                        <a:pt x="6590" y="18613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22" name="Google Shape;2422;p38"/>
              <p:cNvSpPr/>
              <p:nvPr/>
            </p:nvSpPr>
            <p:spPr>
              <a:xfrm>
                <a:off x="9152727" y="3065268"/>
                <a:ext cx="8659" cy="12419"/>
              </a:xfrm>
              <a:custGeom>
                <a:avLst/>
                <a:gdLst/>
                <a:ahLst/>
                <a:cxnLst/>
                <a:rect l="l" t="t" r="r" b="b"/>
                <a:pathLst>
                  <a:path w="8659" h="12419" extrusionOk="0">
                    <a:moveTo>
                      <a:pt x="1730" y="2105"/>
                    </a:moveTo>
                    <a:cubicBezTo>
                      <a:pt x="1024" y="3311"/>
                      <a:pt x="535" y="4632"/>
                      <a:pt x="284" y="6008"/>
                    </a:cubicBezTo>
                    <a:cubicBezTo>
                      <a:pt x="-35" y="7465"/>
                      <a:pt x="170" y="8989"/>
                      <a:pt x="863" y="10311"/>
                    </a:cubicBezTo>
                    <a:cubicBezTo>
                      <a:pt x="1588" y="11638"/>
                      <a:pt x="2995" y="12448"/>
                      <a:pt x="4507" y="12410"/>
                    </a:cubicBezTo>
                    <a:cubicBezTo>
                      <a:pt x="5847" y="12239"/>
                      <a:pt x="7026" y="11444"/>
                      <a:pt x="7687" y="10266"/>
                    </a:cubicBezTo>
                    <a:cubicBezTo>
                      <a:pt x="8846" y="7937"/>
                      <a:pt x="9108" y="5263"/>
                      <a:pt x="8422" y="2754"/>
                    </a:cubicBezTo>
                    <a:cubicBezTo>
                      <a:pt x="8028" y="1545"/>
                      <a:pt x="7107" y="579"/>
                      <a:pt x="5917" y="127"/>
                    </a:cubicBezTo>
                    <a:cubicBezTo>
                      <a:pt x="4223" y="-357"/>
                      <a:pt x="2432" y="489"/>
                      <a:pt x="1730" y="2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23" name="Google Shape;2423;p38"/>
              <p:cNvGrpSpPr/>
              <p:nvPr/>
            </p:nvGrpSpPr>
            <p:grpSpPr>
              <a:xfrm>
                <a:off x="9187137" y="3099185"/>
                <a:ext cx="45705" cy="58436"/>
                <a:chOff x="9187137" y="3099185"/>
                <a:chExt cx="45705" cy="58436"/>
              </a:xfrm>
            </p:grpSpPr>
            <p:sp>
              <p:nvSpPr>
                <p:cNvPr id="2424" name="Google Shape;2424;p38"/>
                <p:cNvSpPr/>
                <p:nvPr/>
              </p:nvSpPr>
              <p:spPr>
                <a:xfrm>
                  <a:off x="9187137" y="3103600"/>
                  <a:ext cx="45705" cy="54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5" h="54021" extrusionOk="0">
                      <a:moveTo>
                        <a:pt x="45812" y="31749"/>
                      </a:moveTo>
                      <a:cubicBezTo>
                        <a:pt x="45544" y="38864"/>
                        <a:pt x="42202" y="45513"/>
                        <a:pt x="36651" y="49975"/>
                      </a:cubicBezTo>
                      <a:cubicBezTo>
                        <a:pt x="27656" y="54570"/>
                        <a:pt x="17169" y="55275"/>
                        <a:pt x="7640" y="51925"/>
                      </a:cubicBezTo>
                      <a:cubicBezTo>
                        <a:pt x="4892" y="51730"/>
                        <a:pt x="2361" y="50365"/>
                        <a:pt x="688" y="48177"/>
                      </a:cubicBezTo>
                      <a:cubicBezTo>
                        <a:pt x="220" y="47321"/>
                        <a:pt x="43" y="46337"/>
                        <a:pt x="185" y="45372"/>
                      </a:cubicBezTo>
                      <a:cubicBezTo>
                        <a:pt x="1787" y="46321"/>
                        <a:pt x="3557" y="46952"/>
                        <a:pt x="5398" y="47232"/>
                      </a:cubicBezTo>
                      <a:cubicBezTo>
                        <a:pt x="14928" y="50582"/>
                        <a:pt x="25415" y="49877"/>
                        <a:pt x="34410" y="45281"/>
                      </a:cubicBezTo>
                      <a:cubicBezTo>
                        <a:pt x="39961" y="40820"/>
                        <a:pt x="43304" y="34171"/>
                        <a:pt x="43572" y="27056"/>
                      </a:cubicBezTo>
                      <a:cubicBezTo>
                        <a:pt x="43776" y="20031"/>
                        <a:pt x="42960" y="13015"/>
                        <a:pt x="41149" y="6225"/>
                      </a:cubicBezTo>
                      <a:cubicBezTo>
                        <a:pt x="40653" y="4104"/>
                        <a:pt x="40006" y="2021"/>
                        <a:pt x="39212" y="-8"/>
                      </a:cubicBezTo>
                      <a:cubicBezTo>
                        <a:pt x="41101" y="3419"/>
                        <a:pt x="42507" y="7090"/>
                        <a:pt x="43389" y="10902"/>
                      </a:cubicBezTo>
                      <a:cubicBezTo>
                        <a:pt x="45201" y="17698"/>
                        <a:pt x="46017" y="24720"/>
                        <a:pt x="45812" y="31749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5" name="Google Shape;2425;p38"/>
                <p:cNvSpPr/>
                <p:nvPr/>
              </p:nvSpPr>
              <p:spPr>
                <a:xfrm>
                  <a:off x="9187184" y="3099185"/>
                  <a:ext cx="43418" cy="53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18" h="53742" extrusionOk="0">
                      <a:moveTo>
                        <a:pt x="43525" y="31471"/>
                      </a:moveTo>
                      <a:cubicBezTo>
                        <a:pt x="43256" y="38586"/>
                        <a:pt x="39913" y="45234"/>
                        <a:pt x="34362" y="49696"/>
                      </a:cubicBezTo>
                      <a:cubicBezTo>
                        <a:pt x="25368" y="54292"/>
                        <a:pt x="14880" y="54997"/>
                        <a:pt x="5351" y="51647"/>
                      </a:cubicBezTo>
                      <a:cubicBezTo>
                        <a:pt x="3510" y="51367"/>
                        <a:pt x="1739" y="50736"/>
                        <a:pt x="137" y="49787"/>
                      </a:cubicBezTo>
                      <a:cubicBezTo>
                        <a:pt x="893" y="46622"/>
                        <a:pt x="3321" y="44125"/>
                        <a:pt x="6465" y="43281"/>
                      </a:cubicBezTo>
                      <a:cubicBezTo>
                        <a:pt x="10534" y="42138"/>
                        <a:pt x="14926" y="42854"/>
                        <a:pt x="18980" y="41711"/>
                      </a:cubicBezTo>
                      <a:cubicBezTo>
                        <a:pt x="26157" y="39014"/>
                        <a:pt x="31057" y="32327"/>
                        <a:pt x="31465" y="24674"/>
                      </a:cubicBezTo>
                      <a:cubicBezTo>
                        <a:pt x="32030" y="19218"/>
                        <a:pt x="26343" y="5641"/>
                        <a:pt x="30734" y="1466"/>
                      </a:cubicBezTo>
                      <a:cubicBezTo>
                        <a:pt x="34043" y="-1705"/>
                        <a:pt x="36954" y="687"/>
                        <a:pt x="39164" y="4406"/>
                      </a:cubicBezTo>
                      <a:cubicBezTo>
                        <a:pt x="39958" y="6435"/>
                        <a:pt x="40605" y="8518"/>
                        <a:pt x="41101" y="10640"/>
                      </a:cubicBezTo>
                      <a:cubicBezTo>
                        <a:pt x="42913" y="17430"/>
                        <a:pt x="43729" y="24446"/>
                        <a:pt x="43525" y="31471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26" name="Google Shape;2426;p38"/>
              <p:cNvGrpSpPr/>
              <p:nvPr/>
            </p:nvGrpSpPr>
            <p:grpSpPr>
              <a:xfrm>
                <a:off x="9106115" y="3102215"/>
                <a:ext cx="27594" cy="75150"/>
                <a:chOff x="9106115" y="3102215"/>
                <a:chExt cx="27594" cy="75150"/>
              </a:xfrm>
            </p:grpSpPr>
            <p:sp>
              <p:nvSpPr>
                <p:cNvPr id="2427" name="Google Shape;2427;p38"/>
                <p:cNvSpPr/>
                <p:nvPr/>
              </p:nvSpPr>
              <p:spPr>
                <a:xfrm>
                  <a:off x="9106115" y="3102471"/>
                  <a:ext cx="24326" cy="7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6" h="74894" extrusionOk="0">
                      <a:moveTo>
                        <a:pt x="24464" y="72910"/>
                      </a:moveTo>
                      <a:cubicBezTo>
                        <a:pt x="23702" y="74205"/>
                        <a:pt x="22848" y="74983"/>
                        <a:pt x="21934" y="74876"/>
                      </a:cubicBezTo>
                      <a:cubicBezTo>
                        <a:pt x="18031" y="74450"/>
                        <a:pt x="20638" y="63645"/>
                        <a:pt x="18900" y="58890"/>
                      </a:cubicBezTo>
                      <a:cubicBezTo>
                        <a:pt x="17178" y="54136"/>
                        <a:pt x="8961" y="57595"/>
                        <a:pt x="6369" y="50692"/>
                      </a:cubicBezTo>
                      <a:cubicBezTo>
                        <a:pt x="3778" y="43773"/>
                        <a:pt x="11125" y="35575"/>
                        <a:pt x="12803" y="31674"/>
                      </a:cubicBezTo>
                      <a:cubicBezTo>
                        <a:pt x="14479" y="27788"/>
                        <a:pt x="4479" y="9211"/>
                        <a:pt x="4479" y="9211"/>
                      </a:cubicBezTo>
                      <a:cubicBezTo>
                        <a:pt x="4479" y="9211"/>
                        <a:pt x="-264" y="1501"/>
                        <a:pt x="165" y="-8"/>
                      </a:cubicBezTo>
                      <a:cubicBezTo>
                        <a:pt x="988" y="1303"/>
                        <a:pt x="2176" y="2964"/>
                        <a:pt x="3258" y="4442"/>
                      </a:cubicBezTo>
                      <a:cubicBezTo>
                        <a:pt x="6638" y="8990"/>
                        <a:pt x="9665" y="13789"/>
                        <a:pt x="12314" y="18797"/>
                      </a:cubicBezTo>
                      <a:cubicBezTo>
                        <a:pt x="14724" y="23384"/>
                        <a:pt x="16720" y="28108"/>
                        <a:pt x="15958" y="29891"/>
                      </a:cubicBezTo>
                      <a:cubicBezTo>
                        <a:pt x="14282" y="33777"/>
                        <a:pt x="6933" y="41991"/>
                        <a:pt x="9525" y="48893"/>
                      </a:cubicBezTo>
                      <a:cubicBezTo>
                        <a:pt x="12117" y="55812"/>
                        <a:pt x="20333" y="52353"/>
                        <a:pt x="22056" y="57108"/>
                      </a:cubicBezTo>
                      <a:cubicBezTo>
                        <a:pt x="23687" y="61573"/>
                        <a:pt x="21491" y="71387"/>
                        <a:pt x="24464" y="72910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8" name="Google Shape;2428;p38"/>
                <p:cNvSpPr/>
                <p:nvPr/>
              </p:nvSpPr>
              <p:spPr>
                <a:xfrm>
                  <a:off x="9106142" y="3102215"/>
                  <a:ext cx="27567" cy="731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67" h="73174" extrusionOk="0">
                      <a:moveTo>
                        <a:pt x="24436" y="73166"/>
                      </a:moveTo>
                      <a:cubicBezTo>
                        <a:pt x="21464" y="71642"/>
                        <a:pt x="23659" y="61829"/>
                        <a:pt x="22029" y="57364"/>
                      </a:cubicBezTo>
                      <a:cubicBezTo>
                        <a:pt x="20305" y="52609"/>
                        <a:pt x="12090" y="56067"/>
                        <a:pt x="9497" y="49149"/>
                      </a:cubicBezTo>
                      <a:cubicBezTo>
                        <a:pt x="6906" y="42247"/>
                        <a:pt x="14255" y="34033"/>
                        <a:pt x="15931" y="30146"/>
                      </a:cubicBezTo>
                      <a:cubicBezTo>
                        <a:pt x="16693" y="28364"/>
                        <a:pt x="14696" y="23640"/>
                        <a:pt x="12287" y="19053"/>
                      </a:cubicBezTo>
                      <a:cubicBezTo>
                        <a:pt x="9638" y="14045"/>
                        <a:pt x="6611" y="9246"/>
                        <a:pt x="3231" y="4698"/>
                      </a:cubicBezTo>
                      <a:cubicBezTo>
                        <a:pt x="2149" y="3219"/>
                        <a:pt x="960" y="1559"/>
                        <a:pt x="137" y="247"/>
                      </a:cubicBezTo>
                      <a:cubicBezTo>
                        <a:pt x="229" y="-103"/>
                        <a:pt x="610" y="-117"/>
                        <a:pt x="1372" y="355"/>
                      </a:cubicBezTo>
                      <a:cubicBezTo>
                        <a:pt x="9751" y="9483"/>
                        <a:pt x="16677" y="19844"/>
                        <a:pt x="21907" y="31076"/>
                      </a:cubicBezTo>
                      <a:cubicBezTo>
                        <a:pt x="23203" y="36258"/>
                        <a:pt x="17577" y="40142"/>
                        <a:pt x="16129" y="45324"/>
                      </a:cubicBezTo>
                      <a:cubicBezTo>
                        <a:pt x="14681" y="50506"/>
                        <a:pt x="26221" y="50505"/>
                        <a:pt x="27517" y="55276"/>
                      </a:cubicBezTo>
                      <a:cubicBezTo>
                        <a:pt x="28173" y="61409"/>
                        <a:pt x="27106" y="67605"/>
                        <a:pt x="24436" y="73166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29" name="Google Shape;2429;p38"/>
              <p:cNvGrpSpPr/>
              <p:nvPr/>
            </p:nvGrpSpPr>
            <p:grpSpPr>
              <a:xfrm>
                <a:off x="9143915" y="3094031"/>
                <a:ext cx="29176" cy="59250"/>
                <a:chOff x="9143915" y="3094031"/>
                <a:chExt cx="29176" cy="59250"/>
              </a:xfrm>
            </p:grpSpPr>
            <p:sp>
              <p:nvSpPr>
                <p:cNvPr id="2430" name="Google Shape;2430;p38"/>
                <p:cNvSpPr/>
                <p:nvPr/>
              </p:nvSpPr>
              <p:spPr>
                <a:xfrm>
                  <a:off x="9144056" y="3094031"/>
                  <a:ext cx="29035" cy="5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5" h="59250" extrusionOk="0">
                      <a:moveTo>
                        <a:pt x="29073" y="24998"/>
                      </a:moveTo>
                      <a:cubicBezTo>
                        <a:pt x="27486" y="31048"/>
                        <a:pt x="23737" y="63872"/>
                        <a:pt x="19423" y="58690"/>
                      </a:cubicBezTo>
                      <a:lnTo>
                        <a:pt x="19285" y="58508"/>
                      </a:lnTo>
                      <a:cubicBezTo>
                        <a:pt x="22729" y="54028"/>
                        <a:pt x="25582" y="30072"/>
                        <a:pt x="26908" y="24998"/>
                      </a:cubicBezTo>
                      <a:cubicBezTo>
                        <a:pt x="28493" y="18948"/>
                        <a:pt x="10809" y="3586"/>
                        <a:pt x="1068" y="478"/>
                      </a:cubicBezTo>
                      <a:cubicBezTo>
                        <a:pt x="731" y="371"/>
                        <a:pt x="412" y="279"/>
                        <a:pt x="137" y="219"/>
                      </a:cubicBezTo>
                      <a:cubicBezTo>
                        <a:pt x="473" y="-131"/>
                        <a:pt x="1418" y="-101"/>
                        <a:pt x="3233" y="478"/>
                      </a:cubicBezTo>
                      <a:cubicBezTo>
                        <a:pt x="12974" y="3586"/>
                        <a:pt x="30658" y="18948"/>
                        <a:pt x="29073" y="24998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1" name="Google Shape;2431;p38"/>
                <p:cNvSpPr/>
                <p:nvPr/>
              </p:nvSpPr>
              <p:spPr>
                <a:xfrm>
                  <a:off x="9143915" y="3094258"/>
                  <a:ext cx="27011" cy="582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11" h="58288" extrusionOk="0">
                      <a:moveTo>
                        <a:pt x="27049" y="24770"/>
                      </a:moveTo>
                      <a:cubicBezTo>
                        <a:pt x="25723" y="29844"/>
                        <a:pt x="22871" y="53800"/>
                        <a:pt x="19427" y="58280"/>
                      </a:cubicBezTo>
                      <a:cubicBezTo>
                        <a:pt x="15386" y="52748"/>
                        <a:pt x="21272" y="29874"/>
                        <a:pt x="19564" y="23916"/>
                      </a:cubicBezTo>
                      <a:cubicBezTo>
                        <a:pt x="17045" y="18589"/>
                        <a:pt x="13435" y="13849"/>
                        <a:pt x="8968" y="10004"/>
                      </a:cubicBezTo>
                      <a:cubicBezTo>
                        <a:pt x="8968" y="10004"/>
                        <a:pt x="-1169" y="1485"/>
                        <a:pt x="279" y="-8"/>
                      </a:cubicBezTo>
                      <a:cubicBezTo>
                        <a:pt x="553" y="52"/>
                        <a:pt x="873" y="143"/>
                        <a:pt x="1209" y="250"/>
                      </a:cubicBezTo>
                      <a:cubicBezTo>
                        <a:pt x="10950" y="3358"/>
                        <a:pt x="28634" y="18720"/>
                        <a:pt x="27049" y="24770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32" name="Google Shape;2432;p38"/>
              <p:cNvSpPr/>
              <p:nvPr/>
            </p:nvSpPr>
            <p:spPr>
              <a:xfrm>
                <a:off x="9138991" y="3116355"/>
                <a:ext cx="9845" cy="9841"/>
              </a:xfrm>
              <a:custGeom>
                <a:avLst/>
                <a:gdLst/>
                <a:ahLst/>
                <a:cxnLst/>
                <a:rect l="l" t="t" r="r" b="b"/>
                <a:pathLst>
                  <a:path w="9845" h="9841" extrusionOk="0">
                    <a:moveTo>
                      <a:pt x="9983" y="4913"/>
                    </a:moveTo>
                    <a:cubicBezTo>
                      <a:pt x="9983" y="7630"/>
                      <a:pt x="7778" y="9833"/>
                      <a:pt x="5060" y="9833"/>
                    </a:cubicBezTo>
                    <a:cubicBezTo>
                      <a:pt x="2341" y="9832"/>
                      <a:pt x="137" y="7629"/>
                      <a:pt x="137" y="4912"/>
                    </a:cubicBezTo>
                    <a:cubicBezTo>
                      <a:pt x="137" y="2194"/>
                      <a:pt x="2341" y="-8"/>
                      <a:pt x="5060" y="-8"/>
                    </a:cubicBezTo>
                    <a:cubicBezTo>
                      <a:pt x="7779" y="-9"/>
                      <a:pt x="9983" y="2194"/>
                      <a:pt x="9983" y="4912"/>
                    </a:cubicBezTo>
                    <a:cubicBezTo>
                      <a:pt x="9983" y="4912"/>
                      <a:pt x="9983" y="4912"/>
                      <a:pt x="9983" y="49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9145471" y="3134637"/>
                <a:ext cx="3365" cy="3364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3364" extrusionOk="0">
                    <a:moveTo>
                      <a:pt x="3503" y="1674"/>
                    </a:moveTo>
                    <a:cubicBezTo>
                      <a:pt x="3503" y="2603"/>
                      <a:pt x="2749" y="3356"/>
                      <a:pt x="1820" y="3356"/>
                    </a:cubicBezTo>
                    <a:cubicBezTo>
                      <a:pt x="890" y="3355"/>
                      <a:pt x="137" y="2602"/>
                      <a:pt x="137" y="1673"/>
                    </a:cubicBezTo>
                    <a:cubicBezTo>
                      <a:pt x="137" y="744"/>
                      <a:pt x="891" y="-9"/>
                      <a:pt x="1821" y="-8"/>
                    </a:cubicBezTo>
                    <a:cubicBezTo>
                      <a:pt x="2750" y="-8"/>
                      <a:pt x="3503" y="745"/>
                      <a:pt x="3503" y="1674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9076273" y="3134402"/>
                <a:ext cx="10785" cy="10781"/>
              </a:xfrm>
              <a:custGeom>
                <a:avLst/>
                <a:gdLst/>
                <a:ahLst/>
                <a:cxnLst/>
                <a:rect l="l" t="t" r="r" b="b"/>
                <a:pathLst>
                  <a:path w="10785" h="10781" extrusionOk="0">
                    <a:moveTo>
                      <a:pt x="10923" y="5383"/>
                    </a:moveTo>
                    <a:cubicBezTo>
                      <a:pt x="10923" y="8360"/>
                      <a:pt x="8508" y="10773"/>
                      <a:pt x="5530" y="10773"/>
                    </a:cubicBezTo>
                    <a:cubicBezTo>
                      <a:pt x="2551" y="10773"/>
                      <a:pt x="137" y="8359"/>
                      <a:pt x="137" y="5382"/>
                    </a:cubicBezTo>
                    <a:cubicBezTo>
                      <a:pt x="137" y="2405"/>
                      <a:pt x="2552" y="-9"/>
                      <a:pt x="5531" y="-8"/>
                    </a:cubicBezTo>
                    <a:cubicBezTo>
                      <a:pt x="8510" y="-8"/>
                      <a:pt x="10923" y="2405"/>
                      <a:pt x="10923" y="5383"/>
                    </a:cubicBezTo>
                    <a:cubicBezTo>
                      <a:pt x="10923" y="5383"/>
                      <a:pt x="10923" y="5383"/>
                      <a:pt x="10923" y="5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9084518" y="3121116"/>
                <a:ext cx="5082" cy="508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5080" extrusionOk="0">
                    <a:moveTo>
                      <a:pt x="5219" y="2532"/>
                    </a:moveTo>
                    <a:cubicBezTo>
                      <a:pt x="5219" y="3934"/>
                      <a:pt x="4082" y="5072"/>
                      <a:pt x="2678" y="5072"/>
                    </a:cubicBezTo>
                    <a:cubicBezTo>
                      <a:pt x="1275" y="5072"/>
                      <a:pt x="137" y="3935"/>
                      <a:pt x="137" y="2532"/>
                    </a:cubicBezTo>
                    <a:cubicBezTo>
                      <a:pt x="137" y="1129"/>
                      <a:pt x="1275" y="-8"/>
                      <a:pt x="2677" y="-8"/>
                    </a:cubicBezTo>
                    <a:cubicBezTo>
                      <a:pt x="4081" y="-8"/>
                      <a:pt x="5219" y="1129"/>
                      <a:pt x="5219" y="25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9221413" y="3060515"/>
                <a:ext cx="4741" cy="4739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739" extrusionOk="0">
                    <a:moveTo>
                      <a:pt x="4879" y="2361"/>
                    </a:moveTo>
                    <a:cubicBezTo>
                      <a:pt x="4879" y="3670"/>
                      <a:pt x="3817" y="4731"/>
                      <a:pt x="2508" y="4731"/>
                    </a:cubicBezTo>
                    <a:cubicBezTo>
                      <a:pt x="1199" y="4731"/>
                      <a:pt x="137" y="3670"/>
                      <a:pt x="137" y="2361"/>
                    </a:cubicBezTo>
                    <a:cubicBezTo>
                      <a:pt x="137" y="1053"/>
                      <a:pt x="1199" y="-8"/>
                      <a:pt x="2508" y="-8"/>
                    </a:cubicBezTo>
                    <a:cubicBezTo>
                      <a:pt x="3817" y="-8"/>
                      <a:pt x="4879" y="1053"/>
                      <a:pt x="4879" y="23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7" name="Google Shape;2437;p38"/>
              <p:cNvSpPr/>
              <p:nvPr/>
            </p:nvSpPr>
            <p:spPr>
              <a:xfrm>
                <a:off x="9223958" y="3073841"/>
                <a:ext cx="4391" cy="4390"/>
              </a:xfrm>
              <a:custGeom>
                <a:avLst/>
                <a:gdLst/>
                <a:ahLst/>
                <a:cxnLst/>
                <a:rect l="l" t="t" r="r" b="b"/>
                <a:pathLst>
                  <a:path w="4391" h="4390" extrusionOk="0">
                    <a:moveTo>
                      <a:pt x="4529" y="2187"/>
                    </a:moveTo>
                    <a:cubicBezTo>
                      <a:pt x="4529" y="3399"/>
                      <a:pt x="3545" y="4382"/>
                      <a:pt x="2333" y="4382"/>
                    </a:cubicBezTo>
                    <a:cubicBezTo>
                      <a:pt x="1120" y="4381"/>
                      <a:pt x="137" y="3398"/>
                      <a:pt x="137" y="2186"/>
                    </a:cubicBezTo>
                    <a:cubicBezTo>
                      <a:pt x="137" y="974"/>
                      <a:pt x="1121" y="-9"/>
                      <a:pt x="2334" y="-8"/>
                    </a:cubicBezTo>
                    <a:cubicBezTo>
                      <a:pt x="3547" y="-8"/>
                      <a:pt x="4529" y="975"/>
                      <a:pt x="4529" y="2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38" name="Google Shape;2438;p38"/>
              <p:cNvGrpSpPr/>
              <p:nvPr/>
            </p:nvGrpSpPr>
            <p:grpSpPr>
              <a:xfrm>
                <a:off x="9105132" y="2988001"/>
                <a:ext cx="42024" cy="13109"/>
                <a:chOff x="9105132" y="2988001"/>
                <a:chExt cx="42024" cy="13109"/>
              </a:xfrm>
            </p:grpSpPr>
            <p:sp>
              <p:nvSpPr>
                <p:cNvPr id="2439" name="Google Shape;2439;p38"/>
                <p:cNvSpPr/>
                <p:nvPr/>
              </p:nvSpPr>
              <p:spPr>
                <a:xfrm>
                  <a:off x="9105132" y="2988001"/>
                  <a:ext cx="42024" cy="9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24" h="9764" extrusionOk="0">
                      <a:moveTo>
                        <a:pt x="42065" y="9724"/>
                      </a:moveTo>
                      <a:lnTo>
                        <a:pt x="42049" y="9756"/>
                      </a:lnTo>
                      <a:cubicBezTo>
                        <a:pt x="41626" y="8301"/>
                        <a:pt x="40674" y="7057"/>
                        <a:pt x="39382" y="6266"/>
                      </a:cubicBezTo>
                      <a:cubicBezTo>
                        <a:pt x="32633" y="3468"/>
                        <a:pt x="25374" y="2108"/>
                        <a:pt x="18069" y="2273"/>
                      </a:cubicBezTo>
                      <a:cubicBezTo>
                        <a:pt x="13348" y="1960"/>
                        <a:pt x="8631" y="2940"/>
                        <a:pt x="4426" y="5108"/>
                      </a:cubicBezTo>
                      <a:cubicBezTo>
                        <a:pt x="2713" y="5935"/>
                        <a:pt x="1324" y="7308"/>
                        <a:pt x="477" y="9010"/>
                      </a:cubicBezTo>
                      <a:cubicBezTo>
                        <a:pt x="389" y="9216"/>
                        <a:pt x="323" y="9430"/>
                        <a:pt x="278" y="9649"/>
                      </a:cubicBezTo>
                      <a:cubicBezTo>
                        <a:pt x="37" y="8692"/>
                        <a:pt x="107" y="7684"/>
                        <a:pt x="477" y="6770"/>
                      </a:cubicBezTo>
                      <a:cubicBezTo>
                        <a:pt x="1325" y="5072"/>
                        <a:pt x="2714" y="3705"/>
                        <a:pt x="4426" y="2883"/>
                      </a:cubicBezTo>
                      <a:cubicBezTo>
                        <a:pt x="8631" y="715"/>
                        <a:pt x="13348" y="-265"/>
                        <a:pt x="18069" y="49"/>
                      </a:cubicBezTo>
                      <a:cubicBezTo>
                        <a:pt x="25375" y="-125"/>
                        <a:pt x="32635" y="1235"/>
                        <a:pt x="39382" y="4041"/>
                      </a:cubicBezTo>
                      <a:cubicBezTo>
                        <a:pt x="41419" y="5148"/>
                        <a:pt x="42505" y="7448"/>
                        <a:pt x="42064" y="9724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0" name="Google Shape;2440;p38"/>
                <p:cNvSpPr/>
                <p:nvPr/>
              </p:nvSpPr>
              <p:spPr>
                <a:xfrm>
                  <a:off x="9105272" y="2990225"/>
                  <a:ext cx="41771" cy="10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71" h="10885" extrusionOk="0">
                      <a:moveTo>
                        <a:pt x="41909" y="7531"/>
                      </a:moveTo>
                      <a:cubicBezTo>
                        <a:pt x="40955" y="9736"/>
                        <a:pt x="38691" y="11076"/>
                        <a:pt x="36300" y="10853"/>
                      </a:cubicBezTo>
                      <a:cubicBezTo>
                        <a:pt x="33967" y="10575"/>
                        <a:pt x="31686" y="9959"/>
                        <a:pt x="29531" y="9025"/>
                      </a:cubicBezTo>
                      <a:cubicBezTo>
                        <a:pt x="22414" y="6628"/>
                        <a:pt x="14702" y="6666"/>
                        <a:pt x="7608" y="9132"/>
                      </a:cubicBezTo>
                      <a:cubicBezTo>
                        <a:pt x="5770" y="10157"/>
                        <a:pt x="3574" y="10324"/>
                        <a:pt x="1602" y="9589"/>
                      </a:cubicBezTo>
                      <a:cubicBezTo>
                        <a:pt x="843" y="9093"/>
                        <a:pt x="316" y="8313"/>
                        <a:pt x="137" y="7425"/>
                      </a:cubicBezTo>
                      <a:cubicBezTo>
                        <a:pt x="183" y="7206"/>
                        <a:pt x="250" y="6992"/>
                        <a:pt x="336" y="6785"/>
                      </a:cubicBezTo>
                      <a:cubicBezTo>
                        <a:pt x="1184" y="5084"/>
                        <a:pt x="2573" y="3711"/>
                        <a:pt x="4285" y="2884"/>
                      </a:cubicBezTo>
                      <a:cubicBezTo>
                        <a:pt x="8490" y="716"/>
                        <a:pt x="13208" y="-265"/>
                        <a:pt x="17929" y="49"/>
                      </a:cubicBezTo>
                      <a:cubicBezTo>
                        <a:pt x="25234" y="-117"/>
                        <a:pt x="32492" y="1243"/>
                        <a:pt x="39241" y="4042"/>
                      </a:cubicBezTo>
                      <a:cubicBezTo>
                        <a:pt x="40534" y="4833"/>
                        <a:pt x="41485" y="6077"/>
                        <a:pt x="41909" y="75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41" name="Google Shape;2441;p38"/>
              <p:cNvSpPr/>
              <p:nvPr/>
            </p:nvSpPr>
            <p:spPr>
              <a:xfrm>
                <a:off x="9158024" y="2999181"/>
                <a:ext cx="7635" cy="7632"/>
              </a:xfrm>
              <a:custGeom>
                <a:avLst/>
                <a:gdLst/>
                <a:ahLst/>
                <a:cxnLst/>
                <a:rect l="l" t="t" r="r" b="b"/>
                <a:pathLst>
                  <a:path w="7635" h="7632" extrusionOk="0">
                    <a:moveTo>
                      <a:pt x="1220" y="1145"/>
                    </a:moveTo>
                    <a:cubicBezTo>
                      <a:pt x="-251" y="2655"/>
                      <a:pt x="-219" y="5071"/>
                      <a:pt x="1291" y="6541"/>
                    </a:cubicBezTo>
                    <a:cubicBezTo>
                      <a:pt x="2801" y="8012"/>
                      <a:pt x="5219" y="7980"/>
                      <a:pt x="6690" y="6471"/>
                    </a:cubicBezTo>
                    <a:cubicBezTo>
                      <a:pt x="8161" y="4961"/>
                      <a:pt x="8129" y="2545"/>
                      <a:pt x="6619" y="1074"/>
                    </a:cubicBezTo>
                    <a:cubicBezTo>
                      <a:pt x="5624" y="105"/>
                      <a:pt x="4180" y="-247"/>
                      <a:pt x="2850" y="1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42" name="Google Shape;2442;p38"/>
              <p:cNvGrpSpPr/>
              <p:nvPr/>
            </p:nvGrpSpPr>
            <p:grpSpPr>
              <a:xfrm>
                <a:off x="9284824" y="3028732"/>
                <a:ext cx="21140" cy="42337"/>
                <a:chOff x="9284824" y="3028732"/>
                <a:chExt cx="21140" cy="42337"/>
              </a:xfrm>
            </p:grpSpPr>
            <p:sp>
              <p:nvSpPr>
                <p:cNvPr id="2443" name="Google Shape;2443;p38"/>
                <p:cNvSpPr/>
                <p:nvPr/>
              </p:nvSpPr>
              <p:spPr>
                <a:xfrm>
                  <a:off x="9289371" y="3028732"/>
                  <a:ext cx="16593" cy="4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3" h="42270" extrusionOk="0">
                      <a:moveTo>
                        <a:pt x="15291" y="39062"/>
                      </a:moveTo>
                      <a:cubicBezTo>
                        <a:pt x="14253" y="40748"/>
                        <a:pt x="12546" y="41911"/>
                        <a:pt x="10597" y="42262"/>
                      </a:cubicBezTo>
                      <a:cubicBezTo>
                        <a:pt x="11730" y="41679"/>
                        <a:pt x="12683" y="40799"/>
                        <a:pt x="13356" y="39717"/>
                      </a:cubicBezTo>
                      <a:cubicBezTo>
                        <a:pt x="15546" y="34879"/>
                        <a:pt x="15222" y="29275"/>
                        <a:pt x="12486" y="24722"/>
                      </a:cubicBezTo>
                      <a:cubicBezTo>
                        <a:pt x="9750" y="20273"/>
                        <a:pt x="7695" y="15440"/>
                        <a:pt x="6389" y="10384"/>
                      </a:cubicBezTo>
                      <a:cubicBezTo>
                        <a:pt x="6296" y="8282"/>
                        <a:pt x="6000" y="6194"/>
                        <a:pt x="5504" y="4150"/>
                      </a:cubicBezTo>
                      <a:cubicBezTo>
                        <a:pt x="4902" y="1775"/>
                        <a:pt x="2539" y="292"/>
                        <a:pt x="137" y="782"/>
                      </a:cubicBezTo>
                      <a:cubicBezTo>
                        <a:pt x="2373" y="-681"/>
                        <a:pt x="5373" y="-55"/>
                        <a:pt x="6837" y="2180"/>
                      </a:cubicBezTo>
                      <a:cubicBezTo>
                        <a:pt x="7102" y="2586"/>
                        <a:pt x="7306" y="3029"/>
                        <a:pt x="7439" y="3495"/>
                      </a:cubicBezTo>
                      <a:cubicBezTo>
                        <a:pt x="7934" y="5545"/>
                        <a:pt x="8230" y="7637"/>
                        <a:pt x="8324" y="9743"/>
                      </a:cubicBezTo>
                      <a:cubicBezTo>
                        <a:pt x="9630" y="14800"/>
                        <a:pt x="11686" y="19633"/>
                        <a:pt x="14422" y="24083"/>
                      </a:cubicBezTo>
                      <a:cubicBezTo>
                        <a:pt x="17157" y="28630"/>
                        <a:pt x="17481" y="34230"/>
                        <a:pt x="15290" y="39062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4" name="Google Shape;2444;p38"/>
                <p:cNvSpPr/>
                <p:nvPr/>
              </p:nvSpPr>
              <p:spPr>
                <a:xfrm>
                  <a:off x="9284824" y="3029429"/>
                  <a:ext cx="19205" cy="41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5" h="41640" extrusionOk="0">
                      <a:moveTo>
                        <a:pt x="17902" y="39020"/>
                      </a:moveTo>
                      <a:cubicBezTo>
                        <a:pt x="17230" y="40102"/>
                        <a:pt x="16277" y="40982"/>
                        <a:pt x="15143" y="41565"/>
                      </a:cubicBezTo>
                      <a:cubicBezTo>
                        <a:pt x="13980" y="41784"/>
                        <a:pt x="12780" y="41465"/>
                        <a:pt x="11880" y="40697"/>
                      </a:cubicBezTo>
                      <a:cubicBezTo>
                        <a:pt x="10460" y="38978"/>
                        <a:pt x="9879" y="36716"/>
                        <a:pt x="10296" y="34526"/>
                      </a:cubicBezTo>
                      <a:cubicBezTo>
                        <a:pt x="11390" y="28652"/>
                        <a:pt x="10328" y="22582"/>
                        <a:pt x="7306" y="17427"/>
                      </a:cubicBezTo>
                      <a:cubicBezTo>
                        <a:pt x="5356" y="14989"/>
                        <a:pt x="2382" y="13374"/>
                        <a:pt x="965" y="10585"/>
                      </a:cubicBezTo>
                      <a:cubicBezTo>
                        <a:pt x="-175" y="8335"/>
                        <a:pt x="-135" y="5668"/>
                        <a:pt x="1072" y="3453"/>
                      </a:cubicBezTo>
                      <a:cubicBezTo>
                        <a:pt x="1902" y="1986"/>
                        <a:pt x="3163" y="810"/>
                        <a:pt x="4685" y="85"/>
                      </a:cubicBezTo>
                      <a:cubicBezTo>
                        <a:pt x="7087" y="-405"/>
                        <a:pt x="9450" y="1078"/>
                        <a:pt x="10052" y="3453"/>
                      </a:cubicBezTo>
                      <a:cubicBezTo>
                        <a:pt x="10548" y="5497"/>
                        <a:pt x="10844" y="7585"/>
                        <a:pt x="10936" y="9686"/>
                      </a:cubicBezTo>
                      <a:cubicBezTo>
                        <a:pt x="12242" y="14743"/>
                        <a:pt x="14298" y="19576"/>
                        <a:pt x="17034" y="24025"/>
                      </a:cubicBezTo>
                      <a:cubicBezTo>
                        <a:pt x="19769" y="28578"/>
                        <a:pt x="20094" y="34182"/>
                        <a:pt x="17904" y="390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45" name="Google Shape;2445;p38"/>
              <p:cNvGrpSpPr/>
              <p:nvPr/>
            </p:nvGrpSpPr>
            <p:grpSpPr>
              <a:xfrm>
                <a:off x="9271075" y="3092917"/>
                <a:ext cx="8717" cy="38140"/>
                <a:chOff x="9271075" y="3092917"/>
                <a:chExt cx="8717" cy="38140"/>
              </a:xfrm>
            </p:grpSpPr>
            <p:sp>
              <p:nvSpPr>
                <p:cNvPr id="2446" name="Google Shape;2446;p38"/>
                <p:cNvSpPr/>
                <p:nvPr/>
              </p:nvSpPr>
              <p:spPr>
                <a:xfrm>
                  <a:off x="9273516" y="3092917"/>
                  <a:ext cx="6276" cy="38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76" h="38140" extrusionOk="0">
                      <a:moveTo>
                        <a:pt x="6374" y="28305"/>
                      </a:moveTo>
                      <a:cubicBezTo>
                        <a:pt x="6525" y="30586"/>
                        <a:pt x="6250" y="32875"/>
                        <a:pt x="5565" y="35056"/>
                      </a:cubicBezTo>
                      <a:cubicBezTo>
                        <a:pt x="4758" y="37129"/>
                        <a:pt x="2882" y="38698"/>
                        <a:pt x="1281" y="37936"/>
                      </a:cubicBezTo>
                      <a:cubicBezTo>
                        <a:pt x="1186" y="37886"/>
                        <a:pt x="1095" y="37830"/>
                        <a:pt x="1008" y="37769"/>
                      </a:cubicBezTo>
                      <a:cubicBezTo>
                        <a:pt x="2013" y="37129"/>
                        <a:pt x="2780" y="36176"/>
                        <a:pt x="3187" y="35056"/>
                      </a:cubicBezTo>
                      <a:cubicBezTo>
                        <a:pt x="3873" y="32876"/>
                        <a:pt x="4147" y="30586"/>
                        <a:pt x="3995" y="28305"/>
                      </a:cubicBezTo>
                      <a:cubicBezTo>
                        <a:pt x="3995" y="22606"/>
                        <a:pt x="3985" y="16916"/>
                        <a:pt x="3964" y="11237"/>
                      </a:cubicBezTo>
                      <a:cubicBezTo>
                        <a:pt x="3946" y="7326"/>
                        <a:pt x="2597" y="3537"/>
                        <a:pt x="137" y="494"/>
                      </a:cubicBezTo>
                      <a:cubicBezTo>
                        <a:pt x="3126" y="-2188"/>
                        <a:pt x="6343" y="6513"/>
                        <a:pt x="6343" y="11237"/>
                      </a:cubicBezTo>
                      <a:cubicBezTo>
                        <a:pt x="6358" y="16922"/>
                        <a:pt x="6368" y="22611"/>
                        <a:pt x="6374" y="283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7" name="Google Shape;2447;p38"/>
                <p:cNvSpPr/>
                <p:nvPr/>
              </p:nvSpPr>
              <p:spPr>
                <a:xfrm>
                  <a:off x="9271075" y="3093420"/>
                  <a:ext cx="6339" cy="37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9" h="37274" extrusionOk="0">
                      <a:moveTo>
                        <a:pt x="6436" y="27803"/>
                      </a:moveTo>
                      <a:cubicBezTo>
                        <a:pt x="6588" y="30084"/>
                        <a:pt x="6314" y="32373"/>
                        <a:pt x="5628" y="34554"/>
                      </a:cubicBezTo>
                      <a:cubicBezTo>
                        <a:pt x="5220" y="35673"/>
                        <a:pt x="4454" y="36627"/>
                        <a:pt x="3449" y="37266"/>
                      </a:cubicBezTo>
                      <a:cubicBezTo>
                        <a:pt x="1786" y="36200"/>
                        <a:pt x="1451" y="33152"/>
                        <a:pt x="1375" y="30592"/>
                      </a:cubicBezTo>
                      <a:cubicBezTo>
                        <a:pt x="-71" y="21476"/>
                        <a:pt x="-251" y="12205"/>
                        <a:pt x="841" y="3040"/>
                      </a:cubicBezTo>
                      <a:cubicBezTo>
                        <a:pt x="1170" y="1901"/>
                        <a:pt x="1766" y="856"/>
                        <a:pt x="2578" y="-8"/>
                      </a:cubicBezTo>
                      <a:cubicBezTo>
                        <a:pt x="5038" y="3034"/>
                        <a:pt x="6387" y="6823"/>
                        <a:pt x="6405" y="10735"/>
                      </a:cubicBezTo>
                      <a:cubicBezTo>
                        <a:pt x="6420" y="16419"/>
                        <a:pt x="6431" y="22108"/>
                        <a:pt x="6436" y="27803"/>
                      </a:cubicBezTo>
                      <a:close/>
                    </a:path>
                  </a:pathLst>
                </a:custGeom>
                <a:solidFill>
                  <a:srgbClr val="F2DDB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48" name="Google Shape;2448;p38"/>
              <p:cNvSpPr/>
              <p:nvPr/>
            </p:nvSpPr>
            <p:spPr>
              <a:xfrm>
                <a:off x="9267707" y="3062390"/>
                <a:ext cx="11457" cy="11452"/>
              </a:xfrm>
              <a:custGeom>
                <a:avLst/>
                <a:gdLst/>
                <a:ahLst/>
                <a:cxnLst/>
                <a:rect l="l" t="t" r="r" b="b"/>
                <a:pathLst>
                  <a:path w="11457" h="11452" extrusionOk="0">
                    <a:moveTo>
                      <a:pt x="11594" y="5717"/>
                    </a:moveTo>
                    <a:cubicBezTo>
                      <a:pt x="11595" y="8879"/>
                      <a:pt x="9031" y="11443"/>
                      <a:pt x="5867" y="11444"/>
                    </a:cubicBezTo>
                    <a:cubicBezTo>
                      <a:pt x="2703" y="11444"/>
                      <a:pt x="138" y="8881"/>
                      <a:pt x="137" y="5719"/>
                    </a:cubicBezTo>
                    <a:cubicBezTo>
                      <a:pt x="137" y="2556"/>
                      <a:pt x="2701" y="-8"/>
                      <a:pt x="5865" y="-8"/>
                    </a:cubicBezTo>
                    <a:cubicBezTo>
                      <a:pt x="5866" y="-8"/>
                      <a:pt x="5866" y="-8"/>
                      <a:pt x="5866" y="-8"/>
                    </a:cubicBezTo>
                    <a:cubicBezTo>
                      <a:pt x="9030" y="-8"/>
                      <a:pt x="11594" y="2555"/>
                      <a:pt x="11594" y="5717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9" name="Google Shape;2449;p38"/>
              <p:cNvSpPr/>
              <p:nvPr/>
            </p:nvSpPr>
            <p:spPr>
              <a:xfrm>
                <a:off x="9281868" y="3079261"/>
                <a:ext cx="5917" cy="5914"/>
              </a:xfrm>
              <a:custGeom>
                <a:avLst/>
                <a:gdLst/>
                <a:ahLst/>
                <a:cxnLst/>
                <a:rect l="l" t="t" r="r" b="b"/>
                <a:pathLst>
                  <a:path w="5917" h="5914" extrusionOk="0">
                    <a:moveTo>
                      <a:pt x="6054" y="2948"/>
                    </a:moveTo>
                    <a:cubicBezTo>
                      <a:pt x="6054" y="4582"/>
                      <a:pt x="4730" y="5906"/>
                      <a:pt x="3096" y="5906"/>
                    </a:cubicBezTo>
                    <a:cubicBezTo>
                      <a:pt x="1462" y="5906"/>
                      <a:pt x="137" y="4583"/>
                      <a:pt x="137" y="2949"/>
                    </a:cubicBezTo>
                    <a:cubicBezTo>
                      <a:pt x="137" y="1316"/>
                      <a:pt x="1462" y="-8"/>
                      <a:pt x="3096" y="-8"/>
                    </a:cubicBezTo>
                    <a:cubicBezTo>
                      <a:pt x="3096" y="-8"/>
                      <a:pt x="3096" y="-8"/>
                      <a:pt x="3097" y="-8"/>
                    </a:cubicBezTo>
                    <a:cubicBezTo>
                      <a:pt x="4730" y="-8"/>
                      <a:pt x="6054" y="1316"/>
                      <a:pt x="6055" y="2948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0" name="Google Shape;2450;p38"/>
              <p:cNvSpPr/>
              <p:nvPr/>
            </p:nvSpPr>
            <p:spPr>
              <a:xfrm>
                <a:off x="9300853" y="3083620"/>
                <a:ext cx="10368" cy="10364"/>
              </a:xfrm>
              <a:custGeom>
                <a:avLst/>
                <a:gdLst/>
                <a:ahLst/>
                <a:cxnLst/>
                <a:rect l="l" t="t" r="r" b="b"/>
                <a:pathLst>
                  <a:path w="10368" h="10364" extrusionOk="0">
                    <a:moveTo>
                      <a:pt x="10506" y="5174"/>
                    </a:moveTo>
                    <a:cubicBezTo>
                      <a:pt x="10506" y="8036"/>
                      <a:pt x="8185" y="10356"/>
                      <a:pt x="5321" y="10356"/>
                    </a:cubicBezTo>
                    <a:cubicBezTo>
                      <a:pt x="2458" y="10356"/>
                      <a:pt x="137" y="8035"/>
                      <a:pt x="137" y="5173"/>
                    </a:cubicBezTo>
                    <a:cubicBezTo>
                      <a:pt x="137" y="2311"/>
                      <a:pt x="2459" y="-9"/>
                      <a:pt x="5322" y="-8"/>
                    </a:cubicBezTo>
                    <a:cubicBezTo>
                      <a:pt x="8185" y="-8"/>
                      <a:pt x="10507" y="2312"/>
                      <a:pt x="10506" y="5174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1" name="Google Shape;2451;p38"/>
              <p:cNvSpPr/>
              <p:nvPr/>
            </p:nvSpPr>
            <p:spPr>
              <a:xfrm>
                <a:off x="9307831" y="3028973"/>
                <a:ext cx="6487" cy="6484"/>
              </a:xfrm>
              <a:custGeom>
                <a:avLst/>
                <a:gdLst/>
                <a:ahLst/>
                <a:cxnLst/>
                <a:rect l="l" t="t" r="r" b="b"/>
                <a:pathLst>
                  <a:path w="6487" h="6484" extrusionOk="0">
                    <a:moveTo>
                      <a:pt x="6625" y="3234"/>
                    </a:moveTo>
                    <a:cubicBezTo>
                      <a:pt x="6625" y="5024"/>
                      <a:pt x="5172" y="6476"/>
                      <a:pt x="3381" y="6476"/>
                    </a:cubicBezTo>
                    <a:cubicBezTo>
                      <a:pt x="1589" y="6476"/>
                      <a:pt x="137" y="5024"/>
                      <a:pt x="137" y="3234"/>
                    </a:cubicBezTo>
                    <a:cubicBezTo>
                      <a:pt x="137" y="1443"/>
                      <a:pt x="1589" y="-8"/>
                      <a:pt x="3381" y="-8"/>
                    </a:cubicBezTo>
                    <a:cubicBezTo>
                      <a:pt x="5172" y="-8"/>
                      <a:pt x="6624" y="1443"/>
                      <a:pt x="6625" y="3234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2" name="Google Shape;2452;p38"/>
              <p:cNvSpPr/>
              <p:nvPr/>
            </p:nvSpPr>
            <p:spPr>
              <a:xfrm>
                <a:off x="9309094" y="3045678"/>
                <a:ext cx="4256" cy="4254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4254" extrusionOk="0">
                    <a:moveTo>
                      <a:pt x="4394" y="2119"/>
                    </a:moveTo>
                    <a:cubicBezTo>
                      <a:pt x="4394" y="3293"/>
                      <a:pt x="3441" y="4246"/>
                      <a:pt x="2266" y="4246"/>
                    </a:cubicBezTo>
                    <a:cubicBezTo>
                      <a:pt x="1090" y="4247"/>
                      <a:pt x="137" y="3294"/>
                      <a:pt x="137" y="2120"/>
                    </a:cubicBezTo>
                    <a:cubicBezTo>
                      <a:pt x="137" y="945"/>
                      <a:pt x="1090" y="-8"/>
                      <a:pt x="2265" y="-8"/>
                    </a:cubicBezTo>
                    <a:cubicBezTo>
                      <a:pt x="3441" y="-9"/>
                      <a:pt x="4394" y="943"/>
                      <a:pt x="4394" y="2118"/>
                    </a:cubicBezTo>
                    <a:cubicBezTo>
                      <a:pt x="4394" y="2118"/>
                      <a:pt x="4394" y="2118"/>
                      <a:pt x="4394" y="2119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3" name="Google Shape;2453;p38"/>
              <p:cNvSpPr/>
              <p:nvPr/>
            </p:nvSpPr>
            <p:spPr>
              <a:xfrm>
                <a:off x="9114426" y="3008428"/>
                <a:ext cx="8701" cy="8698"/>
              </a:xfrm>
              <a:custGeom>
                <a:avLst/>
                <a:gdLst/>
                <a:ahLst/>
                <a:cxnLst/>
                <a:rect l="l" t="t" r="r" b="b"/>
                <a:pathLst>
                  <a:path w="8701" h="8698" extrusionOk="0">
                    <a:moveTo>
                      <a:pt x="8838" y="4341"/>
                    </a:moveTo>
                    <a:cubicBezTo>
                      <a:pt x="8838" y="6743"/>
                      <a:pt x="6891" y="8690"/>
                      <a:pt x="4488" y="8690"/>
                    </a:cubicBezTo>
                    <a:cubicBezTo>
                      <a:pt x="2085" y="8690"/>
                      <a:pt x="137" y="6743"/>
                      <a:pt x="137" y="4341"/>
                    </a:cubicBezTo>
                    <a:cubicBezTo>
                      <a:pt x="137" y="1939"/>
                      <a:pt x="2085" y="-8"/>
                      <a:pt x="4488" y="-8"/>
                    </a:cubicBezTo>
                    <a:cubicBezTo>
                      <a:pt x="4488" y="-8"/>
                      <a:pt x="4488" y="-8"/>
                      <a:pt x="4489" y="-8"/>
                    </a:cubicBezTo>
                    <a:cubicBezTo>
                      <a:pt x="6892" y="-8"/>
                      <a:pt x="8839" y="1939"/>
                      <a:pt x="8839" y="43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4" name="Google Shape;2454;p38"/>
              <p:cNvSpPr/>
              <p:nvPr/>
            </p:nvSpPr>
            <p:spPr>
              <a:xfrm>
                <a:off x="9128338" y="3011264"/>
                <a:ext cx="3024" cy="3023"/>
              </a:xfrm>
              <a:custGeom>
                <a:avLst/>
                <a:gdLst/>
                <a:ahLst/>
                <a:cxnLst/>
                <a:rect l="l" t="t" r="r" b="b"/>
                <a:pathLst>
                  <a:path w="3024" h="3023" extrusionOk="0">
                    <a:moveTo>
                      <a:pt x="3162" y="1504"/>
                    </a:moveTo>
                    <a:cubicBezTo>
                      <a:pt x="3162" y="2339"/>
                      <a:pt x="2484" y="3015"/>
                      <a:pt x="1649" y="3015"/>
                    </a:cubicBezTo>
                    <a:cubicBezTo>
                      <a:pt x="814" y="3015"/>
                      <a:pt x="137" y="2338"/>
                      <a:pt x="137" y="1503"/>
                    </a:cubicBezTo>
                    <a:cubicBezTo>
                      <a:pt x="137" y="668"/>
                      <a:pt x="814" y="-8"/>
                      <a:pt x="1649" y="-8"/>
                    </a:cubicBezTo>
                    <a:cubicBezTo>
                      <a:pt x="2485" y="-9"/>
                      <a:pt x="3162" y="668"/>
                      <a:pt x="3162" y="1503"/>
                    </a:cubicBezTo>
                    <a:cubicBezTo>
                      <a:pt x="3162" y="1504"/>
                      <a:pt x="3162" y="1504"/>
                      <a:pt x="3162" y="1504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9125312" y="2972820"/>
                <a:ext cx="6050" cy="604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6047" extrusionOk="0">
                    <a:moveTo>
                      <a:pt x="6188" y="3015"/>
                    </a:moveTo>
                    <a:cubicBezTo>
                      <a:pt x="6188" y="4685"/>
                      <a:pt x="4834" y="6039"/>
                      <a:pt x="3163" y="6039"/>
                    </a:cubicBezTo>
                    <a:cubicBezTo>
                      <a:pt x="1492" y="6040"/>
                      <a:pt x="138" y="4686"/>
                      <a:pt x="137" y="3016"/>
                    </a:cubicBezTo>
                    <a:cubicBezTo>
                      <a:pt x="137" y="1346"/>
                      <a:pt x="1491" y="-8"/>
                      <a:pt x="3162" y="-8"/>
                    </a:cubicBezTo>
                    <a:cubicBezTo>
                      <a:pt x="3162" y="-8"/>
                      <a:pt x="3162" y="-8"/>
                      <a:pt x="3163" y="-8"/>
                    </a:cubicBezTo>
                    <a:cubicBezTo>
                      <a:pt x="4834" y="-8"/>
                      <a:pt x="6188" y="1345"/>
                      <a:pt x="6188" y="3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456" name="Google Shape;2456;p38"/>
          <p:cNvGrpSpPr/>
          <p:nvPr/>
        </p:nvGrpSpPr>
        <p:grpSpPr>
          <a:xfrm rot="469332">
            <a:off x="-885618" y="1050740"/>
            <a:ext cx="2909106" cy="2856766"/>
            <a:chOff x="-564640" y="943118"/>
            <a:chExt cx="2909092" cy="2856752"/>
          </a:xfrm>
        </p:grpSpPr>
        <p:grpSp>
          <p:nvGrpSpPr>
            <p:cNvPr id="2457" name="Google Shape;2457;p38"/>
            <p:cNvGrpSpPr/>
            <p:nvPr/>
          </p:nvGrpSpPr>
          <p:grpSpPr>
            <a:xfrm rot="471520">
              <a:off x="-398903" y="1082996"/>
              <a:ext cx="2223057" cy="2576996"/>
              <a:chOff x="6003465" y="2584152"/>
              <a:chExt cx="800734" cy="928221"/>
            </a:xfrm>
          </p:grpSpPr>
          <p:sp>
            <p:nvSpPr>
              <p:cNvPr id="2458" name="Google Shape;2458;p38"/>
              <p:cNvSpPr/>
              <p:nvPr/>
            </p:nvSpPr>
            <p:spPr>
              <a:xfrm>
                <a:off x="6003465" y="2584152"/>
                <a:ext cx="800733" cy="928221"/>
              </a:xfrm>
              <a:custGeom>
                <a:avLst/>
                <a:gdLst/>
                <a:ahLst/>
                <a:cxnLst/>
                <a:rect l="l" t="t" r="r" b="b"/>
                <a:pathLst>
                  <a:path w="800733" h="928221" extrusionOk="0">
                    <a:moveTo>
                      <a:pt x="793806" y="0"/>
                    </a:moveTo>
                    <a:lnTo>
                      <a:pt x="0" y="893844"/>
                    </a:lnTo>
                    <a:lnTo>
                      <a:pt x="14585" y="928221"/>
                    </a:lnTo>
                    <a:lnTo>
                      <a:pt x="800734" y="11306"/>
                    </a:lnTo>
                    <a:lnTo>
                      <a:pt x="7938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9" name="Google Shape;2459;p38"/>
              <p:cNvSpPr/>
              <p:nvPr/>
            </p:nvSpPr>
            <p:spPr>
              <a:xfrm>
                <a:off x="6018050" y="2584152"/>
                <a:ext cx="786149" cy="928221"/>
              </a:xfrm>
              <a:custGeom>
                <a:avLst/>
                <a:gdLst/>
                <a:ahLst/>
                <a:cxnLst/>
                <a:rect l="l" t="t" r="r" b="b"/>
                <a:pathLst>
                  <a:path w="786149" h="928221" extrusionOk="0">
                    <a:moveTo>
                      <a:pt x="779222" y="0"/>
                    </a:moveTo>
                    <a:lnTo>
                      <a:pt x="780267" y="12410"/>
                    </a:lnTo>
                    <a:lnTo>
                      <a:pt x="0" y="928221"/>
                    </a:lnTo>
                    <a:lnTo>
                      <a:pt x="786149" y="11306"/>
                    </a:lnTo>
                    <a:lnTo>
                      <a:pt x="779222" y="0"/>
                    </a:ln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0" name="Google Shape;2460;p38"/>
            <p:cNvGrpSpPr/>
            <p:nvPr/>
          </p:nvGrpSpPr>
          <p:grpSpPr>
            <a:xfrm>
              <a:off x="190072" y="2030146"/>
              <a:ext cx="819314" cy="823973"/>
              <a:chOff x="371047" y="1887396"/>
              <a:chExt cx="819314" cy="823973"/>
            </a:xfrm>
          </p:grpSpPr>
          <p:sp>
            <p:nvSpPr>
              <p:cNvPr id="2461" name="Google Shape;2461;p38"/>
              <p:cNvSpPr/>
              <p:nvPr/>
            </p:nvSpPr>
            <p:spPr>
              <a:xfrm rot="472045">
                <a:off x="417691" y="1933643"/>
                <a:ext cx="726025" cy="731458"/>
              </a:xfrm>
              <a:custGeom>
                <a:avLst/>
                <a:gdLst/>
                <a:ahLst/>
                <a:cxnLst/>
                <a:rect l="l" t="t" r="r" b="b"/>
                <a:pathLst>
                  <a:path w="261524" h="263481" extrusionOk="0">
                    <a:moveTo>
                      <a:pt x="3127" y="114848"/>
                    </a:moveTo>
                    <a:cubicBezTo>
                      <a:pt x="3127" y="114848"/>
                      <a:pt x="7010" y="51666"/>
                      <a:pt x="73012" y="16039"/>
                    </a:cubicBezTo>
                    <a:cubicBezTo>
                      <a:pt x="139013" y="-19587"/>
                      <a:pt x="220365" y="8118"/>
                      <a:pt x="247886" y="70842"/>
                    </a:cubicBezTo>
                    <a:cubicBezTo>
                      <a:pt x="275406" y="133567"/>
                      <a:pt x="257275" y="181642"/>
                      <a:pt x="231436" y="218962"/>
                    </a:cubicBezTo>
                    <a:cubicBezTo>
                      <a:pt x="205598" y="256283"/>
                      <a:pt x="151653" y="268213"/>
                      <a:pt x="111592" y="262392"/>
                    </a:cubicBezTo>
                    <a:cubicBezTo>
                      <a:pt x="71532" y="256571"/>
                      <a:pt x="-17341" y="218633"/>
                      <a:pt x="3127" y="1148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62" name="Google Shape;2462;p38"/>
              <p:cNvGrpSpPr/>
              <p:nvPr/>
            </p:nvGrpSpPr>
            <p:grpSpPr>
              <a:xfrm rot="471520">
                <a:off x="553430" y="2097814"/>
                <a:ext cx="470118" cy="406771"/>
                <a:chOff x="6342772" y="2946186"/>
                <a:chExt cx="169334" cy="146517"/>
              </a:xfrm>
            </p:grpSpPr>
            <p:grpSp>
              <p:nvGrpSpPr>
                <p:cNvPr id="2463" name="Google Shape;2463;p38"/>
                <p:cNvGrpSpPr/>
                <p:nvPr/>
              </p:nvGrpSpPr>
              <p:grpSpPr>
                <a:xfrm>
                  <a:off x="6342772" y="2948236"/>
                  <a:ext cx="60163" cy="144467"/>
                  <a:chOff x="6342772" y="2948236"/>
                  <a:chExt cx="60163" cy="144467"/>
                </a:xfrm>
              </p:grpSpPr>
              <p:sp>
                <p:nvSpPr>
                  <p:cNvPr id="2464" name="Google Shape;2464;p38"/>
                  <p:cNvSpPr/>
                  <p:nvPr/>
                </p:nvSpPr>
                <p:spPr>
                  <a:xfrm>
                    <a:off x="6381213" y="2948236"/>
                    <a:ext cx="20401" cy="277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01" h="27780" extrusionOk="0">
                        <a:moveTo>
                          <a:pt x="20503" y="28091"/>
                        </a:moveTo>
                        <a:cubicBezTo>
                          <a:pt x="20503" y="28091"/>
                          <a:pt x="21253" y="-4279"/>
                          <a:pt x="6895" y="864"/>
                        </a:cubicBezTo>
                        <a:cubicBezTo>
                          <a:pt x="-7463" y="6007"/>
                          <a:pt x="2808" y="21393"/>
                          <a:pt x="20503" y="280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38"/>
                  <p:cNvSpPr/>
                  <p:nvPr/>
                </p:nvSpPr>
                <p:spPr>
                  <a:xfrm>
                    <a:off x="6356181" y="2980404"/>
                    <a:ext cx="28731" cy="19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731" h="19739" extrusionOk="0">
                        <a:moveTo>
                          <a:pt x="28841" y="19049"/>
                        </a:moveTo>
                        <a:cubicBezTo>
                          <a:pt x="28841" y="19049"/>
                          <a:pt x="12157" y="-8697"/>
                          <a:pt x="2779" y="3335"/>
                        </a:cubicBezTo>
                        <a:cubicBezTo>
                          <a:pt x="-6599" y="15367"/>
                          <a:pt x="10309" y="22865"/>
                          <a:pt x="28841" y="1904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6" name="Google Shape;2466;p38"/>
                  <p:cNvSpPr/>
                  <p:nvPr/>
                </p:nvSpPr>
                <p:spPr>
                  <a:xfrm>
                    <a:off x="6342772" y="3016929"/>
                    <a:ext cx="30602" cy="1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02" h="17247" extrusionOk="0">
                        <a:moveTo>
                          <a:pt x="30711" y="7628"/>
                        </a:moveTo>
                        <a:cubicBezTo>
                          <a:pt x="30711" y="7628"/>
                          <a:pt x="2520" y="-8280"/>
                          <a:pt x="293" y="6814"/>
                        </a:cubicBezTo>
                        <a:cubicBezTo>
                          <a:pt x="-1934" y="21907"/>
                          <a:pt x="16471" y="20089"/>
                          <a:pt x="30711" y="762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7" name="Google Shape;2467;p38"/>
                  <p:cNvSpPr/>
                  <p:nvPr/>
                </p:nvSpPr>
                <p:spPr>
                  <a:xfrm>
                    <a:off x="6353572" y="3049781"/>
                    <a:ext cx="27967" cy="200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67" h="20067" extrusionOk="0">
                        <a:moveTo>
                          <a:pt x="28076" y="345"/>
                        </a:moveTo>
                        <a:cubicBezTo>
                          <a:pt x="28076" y="345"/>
                          <a:pt x="-4262" y="-1016"/>
                          <a:pt x="608" y="13442"/>
                        </a:cubicBezTo>
                        <a:cubicBezTo>
                          <a:pt x="5477" y="27900"/>
                          <a:pt x="21048" y="17917"/>
                          <a:pt x="28076" y="34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38"/>
                  <p:cNvSpPr/>
                  <p:nvPr/>
                </p:nvSpPr>
                <p:spPr>
                  <a:xfrm>
                    <a:off x="6383503" y="3063706"/>
                    <a:ext cx="19432" cy="289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32" h="28997" extrusionOk="0">
                        <a:moveTo>
                          <a:pt x="18248" y="310"/>
                        </a:moveTo>
                        <a:cubicBezTo>
                          <a:pt x="18248" y="310"/>
                          <a:pt x="-8997" y="17789"/>
                          <a:pt x="3294" y="26822"/>
                        </a:cubicBezTo>
                        <a:cubicBezTo>
                          <a:pt x="15585" y="35854"/>
                          <a:pt x="22592" y="18732"/>
                          <a:pt x="18248" y="31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38"/>
                <p:cNvGrpSpPr/>
                <p:nvPr/>
              </p:nvGrpSpPr>
              <p:grpSpPr>
                <a:xfrm>
                  <a:off x="6449276" y="2946186"/>
                  <a:ext cx="62830" cy="144152"/>
                  <a:chOff x="6449276" y="2946186"/>
                  <a:chExt cx="62830" cy="144152"/>
                </a:xfrm>
              </p:grpSpPr>
              <p:sp>
                <p:nvSpPr>
                  <p:cNvPr id="2470" name="Google Shape;2470;p38"/>
                  <p:cNvSpPr/>
                  <p:nvPr/>
                </p:nvSpPr>
                <p:spPr>
                  <a:xfrm>
                    <a:off x="6456072" y="3063176"/>
                    <a:ext cx="21446" cy="271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46" h="27162" extrusionOk="0">
                        <a:moveTo>
                          <a:pt x="109" y="310"/>
                        </a:moveTo>
                        <a:cubicBezTo>
                          <a:pt x="109" y="310"/>
                          <a:pt x="1138" y="32674"/>
                          <a:pt x="15192" y="26749"/>
                        </a:cubicBezTo>
                        <a:cubicBezTo>
                          <a:pt x="29246" y="20824"/>
                          <a:pt x="18145" y="6026"/>
                          <a:pt x="109" y="31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38"/>
                  <p:cNvSpPr/>
                  <p:nvPr/>
                </p:nvSpPr>
                <p:spPr>
                  <a:xfrm>
                    <a:off x="6471472" y="3037576"/>
                    <a:ext cx="29203" cy="191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203" h="19186" extrusionOk="0">
                        <a:moveTo>
                          <a:pt x="109" y="1902"/>
                        </a:moveTo>
                        <a:cubicBezTo>
                          <a:pt x="109" y="1902"/>
                          <a:pt x="18290" y="28689"/>
                          <a:pt x="26993" y="16160"/>
                        </a:cubicBezTo>
                        <a:cubicBezTo>
                          <a:pt x="35696" y="3632"/>
                          <a:pt x="18402" y="-2926"/>
                          <a:pt x="109" y="190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2" name="Google Shape;2472;p38"/>
                  <p:cNvSpPr/>
                  <p:nvPr/>
                </p:nvSpPr>
                <p:spPr>
                  <a:xfrm>
                    <a:off x="6481614" y="3002337"/>
                    <a:ext cx="30492" cy="172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2" h="17254" extrusionOk="0">
                        <a:moveTo>
                          <a:pt x="109" y="11441"/>
                        </a:moveTo>
                        <a:cubicBezTo>
                          <a:pt x="109" y="11441"/>
                          <a:pt x="29131" y="25775"/>
                          <a:pt x="30526" y="10582"/>
                        </a:cubicBezTo>
                        <a:cubicBezTo>
                          <a:pt x="31920" y="-4611"/>
                          <a:pt x="13643" y="-1784"/>
                          <a:pt x="109" y="114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3" name="Google Shape;2473;p38"/>
                  <p:cNvSpPr/>
                  <p:nvPr/>
                </p:nvSpPr>
                <p:spPr>
                  <a:xfrm>
                    <a:off x="6472058" y="2967289"/>
                    <a:ext cx="27371" cy="210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371" h="21097" extrusionOk="0">
                        <a:moveTo>
                          <a:pt x="109" y="21408"/>
                        </a:moveTo>
                        <a:cubicBezTo>
                          <a:pt x="109" y="21408"/>
                          <a:pt x="32473" y="20990"/>
                          <a:pt x="26817" y="6821"/>
                        </a:cubicBezTo>
                        <a:cubicBezTo>
                          <a:pt x="21161" y="-7348"/>
                          <a:pt x="6161" y="3476"/>
                          <a:pt x="109" y="2140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38"/>
                  <p:cNvSpPr/>
                  <p:nvPr/>
                </p:nvSpPr>
                <p:spPr>
                  <a:xfrm>
                    <a:off x="6449276" y="2946186"/>
                    <a:ext cx="18925" cy="294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5" h="29435" extrusionOk="0">
                        <a:moveTo>
                          <a:pt x="2055" y="29746"/>
                        </a:moveTo>
                        <a:cubicBezTo>
                          <a:pt x="2055" y="29746"/>
                          <a:pt x="28300" y="10796"/>
                          <a:pt x="15531" y="2453"/>
                        </a:cubicBezTo>
                        <a:cubicBezTo>
                          <a:pt x="2763" y="-5890"/>
                          <a:pt x="-3293" y="11591"/>
                          <a:pt x="2055" y="2974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475" name="Google Shape;2475;p38"/>
              <p:cNvSpPr/>
              <p:nvPr/>
            </p:nvSpPr>
            <p:spPr>
              <a:xfrm rot="472045">
                <a:off x="464664" y="1993223"/>
                <a:ext cx="631192" cy="618805"/>
              </a:xfrm>
              <a:custGeom>
                <a:avLst/>
                <a:gdLst/>
                <a:ahLst/>
                <a:cxnLst/>
                <a:rect l="l" t="t" r="r" b="b"/>
                <a:pathLst>
                  <a:path w="227364" h="222902" extrusionOk="0">
                    <a:moveTo>
                      <a:pt x="223780" y="130382"/>
                    </a:moveTo>
                    <a:cubicBezTo>
                      <a:pt x="230201" y="107144"/>
                      <a:pt x="231137" y="64329"/>
                      <a:pt x="202294" y="35078"/>
                    </a:cubicBezTo>
                    <a:cubicBezTo>
                      <a:pt x="173451" y="5828"/>
                      <a:pt x="114359" y="-7831"/>
                      <a:pt x="79007" y="5340"/>
                    </a:cubicBezTo>
                    <a:cubicBezTo>
                      <a:pt x="43656" y="18510"/>
                      <a:pt x="42806" y="32149"/>
                      <a:pt x="24248" y="48215"/>
                    </a:cubicBezTo>
                    <a:cubicBezTo>
                      <a:pt x="5690" y="64282"/>
                      <a:pt x="484" y="103991"/>
                      <a:pt x="484" y="103991"/>
                    </a:cubicBezTo>
                    <a:cubicBezTo>
                      <a:pt x="-2140" y="140185"/>
                      <a:pt x="9462" y="144863"/>
                      <a:pt x="21054" y="171705"/>
                    </a:cubicBezTo>
                    <a:cubicBezTo>
                      <a:pt x="32646" y="198546"/>
                      <a:pt x="60345" y="213544"/>
                      <a:pt x="89726" y="220821"/>
                    </a:cubicBezTo>
                    <a:cubicBezTo>
                      <a:pt x="119107" y="228099"/>
                      <a:pt x="153571" y="217674"/>
                      <a:pt x="175475" y="204269"/>
                    </a:cubicBezTo>
                    <a:cubicBezTo>
                      <a:pt x="197380" y="190863"/>
                      <a:pt x="217360" y="153619"/>
                      <a:pt x="223780" y="130382"/>
                    </a:cubicBezTo>
                    <a:close/>
                    <a:moveTo>
                      <a:pt x="61035" y="188944"/>
                    </a:moveTo>
                    <a:cubicBezTo>
                      <a:pt x="44504" y="177171"/>
                      <a:pt x="27724" y="159272"/>
                      <a:pt x="21226" y="132356"/>
                    </a:cubicBezTo>
                    <a:cubicBezTo>
                      <a:pt x="14729" y="105438"/>
                      <a:pt x="21278" y="87045"/>
                      <a:pt x="43702" y="54953"/>
                    </a:cubicBezTo>
                    <a:cubicBezTo>
                      <a:pt x="54817" y="38257"/>
                      <a:pt x="71487" y="26042"/>
                      <a:pt x="90752" y="20476"/>
                    </a:cubicBezTo>
                    <a:cubicBezTo>
                      <a:pt x="90768" y="20533"/>
                      <a:pt x="90760" y="20580"/>
                      <a:pt x="90778" y="20637"/>
                    </a:cubicBezTo>
                    <a:cubicBezTo>
                      <a:pt x="94704" y="31409"/>
                      <a:pt x="97237" y="42639"/>
                      <a:pt x="98314" y="54054"/>
                    </a:cubicBezTo>
                    <a:cubicBezTo>
                      <a:pt x="99047" y="61573"/>
                      <a:pt x="99086" y="69144"/>
                      <a:pt x="98431" y="76671"/>
                    </a:cubicBezTo>
                    <a:cubicBezTo>
                      <a:pt x="79624" y="85620"/>
                      <a:pt x="71630" y="108126"/>
                      <a:pt x="80576" y="126940"/>
                    </a:cubicBezTo>
                    <a:cubicBezTo>
                      <a:pt x="85834" y="137999"/>
                      <a:pt x="96131" y="145816"/>
                      <a:pt x="108192" y="147906"/>
                    </a:cubicBezTo>
                    <a:cubicBezTo>
                      <a:pt x="109034" y="154686"/>
                      <a:pt x="109586" y="161045"/>
                      <a:pt x="109975" y="166233"/>
                    </a:cubicBezTo>
                    <a:cubicBezTo>
                      <a:pt x="111043" y="180478"/>
                      <a:pt x="109736" y="184930"/>
                      <a:pt x="108929" y="195988"/>
                    </a:cubicBezTo>
                    <a:cubicBezTo>
                      <a:pt x="108788" y="197929"/>
                      <a:pt x="108522" y="199807"/>
                      <a:pt x="108224" y="201599"/>
                    </a:cubicBezTo>
                    <a:cubicBezTo>
                      <a:pt x="105425" y="201970"/>
                      <a:pt x="102653" y="202520"/>
                      <a:pt x="99924" y="203244"/>
                    </a:cubicBezTo>
                    <a:cubicBezTo>
                      <a:pt x="80414" y="208637"/>
                      <a:pt x="77567" y="200717"/>
                      <a:pt x="61035" y="188944"/>
                    </a:cubicBezTo>
                    <a:close/>
                    <a:moveTo>
                      <a:pt x="176562" y="182732"/>
                    </a:moveTo>
                    <a:cubicBezTo>
                      <a:pt x="162800" y="193445"/>
                      <a:pt x="147970" y="197099"/>
                      <a:pt x="134150" y="198899"/>
                    </a:cubicBezTo>
                    <a:cubicBezTo>
                      <a:pt x="131905" y="192388"/>
                      <a:pt x="130944" y="185504"/>
                      <a:pt x="131319" y="178628"/>
                    </a:cubicBezTo>
                    <a:cubicBezTo>
                      <a:pt x="131788" y="167509"/>
                      <a:pt x="131270" y="156371"/>
                      <a:pt x="129772" y="145344"/>
                    </a:cubicBezTo>
                    <a:cubicBezTo>
                      <a:pt x="148888" y="137067"/>
                      <a:pt x="157677" y="114855"/>
                      <a:pt x="149403" y="95732"/>
                    </a:cubicBezTo>
                    <a:cubicBezTo>
                      <a:pt x="143992" y="83224"/>
                      <a:pt x="132258" y="74608"/>
                      <a:pt x="118708" y="73193"/>
                    </a:cubicBezTo>
                    <a:cubicBezTo>
                      <a:pt x="115651" y="50896"/>
                      <a:pt x="113314" y="30251"/>
                      <a:pt x="114541" y="26517"/>
                    </a:cubicBezTo>
                    <a:cubicBezTo>
                      <a:pt x="115226" y="24370"/>
                      <a:pt x="115612" y="22139"/>
                      <a:pt x="115688" y="19888"/>
                    </a:cubicBezTo>
                    <a:cubicBezTo>
                      <a:pt x="125558" y="20298"/>
                      <a:pt x="137706" y="21072"/>
                      <a:pt x="148890" y="22548"/>
                    </a:cubicBezTo>
                    <a:cubicBezTo>
                      <a:pt x="173114" y="25744"/>
                      <a:pt x="198089" y="47312"/>
                      <a:pt x="205730" y="83274"/>
                    </a:cubicBezTo>
                    <a:cubicBezTo>
                      <a:pt x="213371" y="119235"/>
                      <a:pt x="203118" y="162062"/>
                      <a:pt x="176562" y="18273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 rot="472045">
                <a:off x="406818" y="2097281"/>
                <a:ext cx="725680" cy="567091"/>
              </a:xfrm>
              <a:custGeom>
                <a:avLst/>
                <a:gdLst/>
                <a:ahLst/>
                <a:cxnLst/>
                <a:rect l="l" t="t" r="r" b="b"/>
                <a:pathLst>
                  <a:path w="261400" h="204274" extrusionOk="0">
                    <a:moveTo>
                      <a:pt x="231330" y="159746"/>
                    </a:moveTo>
                    <a:cubicBezTo>
                      <a:pt x="205456" y="197083"/>
                      <a:pt x="151525" y="209010"/>
                      <a:pt x="111466" y="203183"/>
                    </a:cubicBezTo>
                    <a:cubicBezTo>
                      <a:pt x="76279" y="198054"/>
                      <a:pt x="3431" y="168176"/>
                      <a:pt x="109" y="90584"/>
                    </a:cubicBezTo>
                    <a:cubicBezTo>
                      <a:pt x="19356" y="133381"/>
                      <a:pt x="56166" y="177417"/>
                      <a:pt x="125174" y="163848"/>
                    </a:cubicBezTo>
                    <a:cubicBezTo>
                      <a:pt x="251563" y="139022"/>
                      <a:pt x="206705" y="50802"/>
                      <a:pt x="241971" y="310"/>
                    </a:cubicBezTo>
                    <a:cubicBezTo>
                      <a:pt x="244148" y="3951"/>
                      <a:pt x="246086" y="7731"/>
                      <a:pt x="247772" y="11624"/>
                    </a:cubicBezTo>
                    <a:cubicBezTo>
                      <a:pt x="275279" y="74358"/>
                      <a:pt x="257141" y="122427"/>
                      <a:pt x="231330" y="159746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77" name="Google Shape;2477;p38"/>
              <p:cNvGrpSpPr/>
              <p:nvPr/>
            </p:nvGrpSpPr>
            <p:grpSpPr>
              <a:xfrm rot="471520">
                <a:off x="496958" y="1998822"/>
                <a:ext cx="527428" cy="456561"/>
                <a:chOff x="6318876" y="2912150"/>
                <a:chExt cx="189977" cy="164451"/>
              </a:xfrm>
            </p:grpSpPr>
            <p:sp>
              <p:nvSpPr>
                <p:cNvPr id="2478" name="Google Shape;2478;p38"/>
                <p:cNvSpPr/>
                <p:nvPr/>
              </p:nvSpPr>
              <p:spPr>
                <a:xfrm>
                  <a:off x="6443667" y="2936650"/>
                  <a:ext cx="36439" cy="13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39" h="13886" extrusionOk="0">
                      <a:moveTo>
                        <a:pt x="35360" y="9870"/>
                      </a:moveTo>
                      <a:cubicBezTo>
                        <a:pt x="25258" y="4602"/>
                        <a:pt x="14222" y="1367"/>
                        <a:pt x="2875" y="346"/>
                      </a:cubicBezTo>
                      <a:cubicBezTo>
                        <a:pt x="1637" y="130"/>
                        <a:pt x="444" y="916"/>
                        <a:pt x="154" y="2140"/>
                      </a:cubicBezTo>
                      <a:cubicBezTo>
                        <a:pt x="-95" y="3386"/>
                        <a:pt x="704" y="4600"/>
                        <a:pt x="1947" y="4863"/>
                      </a:cubicBezTo>
                      <a:cubicBezTo>
                        <a:pt x="12883" y="5818"/>
                        <a:pt x="23524" y="8915"/>
                        <a:pt x="33265" y="13979"/>
                      </a:cubicBezTo>
                      <a:cubicBezTo>
                        <a:pt x="34419" y="14518"/>
                        <a:pt x="35792" y="14020"/>
                        <a:pt x="36331" y="12865"/>
                      </a:cubicBezTo>
                      <a:cubicBezTo>
                        <a:pt x="36844" y="11767"/>
                        <a:pt x="36420" y="10458"/>
                        <a:pt x="35360" y="98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9" name="Google Shape;2479;p38"/>
                <p:cNvSpPr/>
                <p:nvPr/>
              </p:nvSpPr>
              <p:spPr>
                <a:xfrm>
                  <a:off x="6347685" y="2952878"/>
                  <a:ext cx="29283" cy="42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83" h="42414" extrusionOk="0">
                      <a:moveTo>
                        <a:pt x="25988" y="834"/>
                      </a:moveTo>
                      <a:cubicBezTo>
                        <a:pt x="13827" y="11187"/>
                        <a:pt x="4885" y="24808"/>
                        <a:pt x="219" y="40085"/>
                      </a:cubicBezTo>
                      <a:cubicBezTo>
                        <a:pt x="-649" y="42922"/>
                        <a:pt x="3872" y="43832"/>
                        <a:pt x="4734" y="41014"/>
                      </a:cubicBezTo>
                      <a:cubicBezTo>
                        <a:pt x="9068" y="26896"/>
                        <a:pt x="17317" y="14298"/>
                        <a:pt x="28524" y="4684"/>
                      </a:cubicBezTo>
                      <a:cubicBezTo>
                        <a:pt x="30754" y="2779"/>
                        <a:pt x="28242" y="-1093"/>
                        <a:pt x="25988" y="83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0" name="Google Shape;2480;p38"/>
                <p:cNvSpPr/>
                <p:nvPr/>
              </p:nvSpPr>
              <p:spPr>
                <a:xfrm>
                  <a:off x="6323860" y="2958267"/>
                  <a:ext cx="22861" cy="28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61" h="28091" extrusionOk="0">
                      <a:moveTo>
                        <a:pt x="19495" y="779"/>
                      </a:moveTo>
                      <a:cubicBezTo>
                        <a:pt x="11156" y="7113"/>
                        <a:pt x="4559" y="15459"/>
                        <a:pt x="323" y="25038"/>
                      </a:cubicBezTo>
                      <a:cubicBezTo>
                        <a:pt x="-867" y="27748"/>
                        <a:pt x="3235" y="29854"/>
                        <a:pt x="4430" y="27134"/>
                      </a:cubicBezTo>
                      <a:cubicBezTo>
                        <a:pt x="8299" y="18264"/>
                        <a:pt x="14355" y="10520"/>
                        <a:pt x="22032" y="4630"/>
                      </a:cubicBezTo>
                      <a:cubicBezTo>
                        <a:pt x="24381" y="2837"/>
                        <a:pt x="21859" y="-1025"/>
                        <a:pt x="19495" y="77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1" name="Google Shape;2481;p38"/>
                <p:cNvSpPr/>
                <p:nvPr/>
              </p:nvSpPr>
              <p:spPr>
                <a:xfrm>
                  <a:off x="6318876" y="2935557"/>
                  <a:ext cx="19512" cy="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2" h="27925" extrusionOk="0">
                      <a:moveTo>
                        <a:pt x="15514" y="985"/>
                      </a:moveTo>
                      <a:cubicBezTo>
                        <a:pt x="8485" y="7782"/>
                        <a:pt x="3214" y="16186"/>
                        <a:pt x="154" y="25475"/>
                      </a:cubicBezTo>
                      <a:cubicBezTo>
                        <a:pt x="-95" y="26721"/>
                        <a:pt x="705" y="27935"/>
                        <a:pt x="1947" y="28198"/>
                      </a:cubicBezTo>
                      <a:cubicBezTo>
                        <a:pt x="3188" y="28423"/>
                        <a:pt x="4386" y="27633"/>
                        <a:pt x="4669" y="26404"/>
                      </a:cubicBezTo>
                      <a:cubicBezTo>
                        <a:pt x="7554" y="17914"/>
                        <a:pt x="12452" y="10249"/>
                        <a:pt x="18944" y="4066"/>
                      </a:cubicBezTo>
                      <a:cubicBezTo>
                        <a:pt x="21089" y="2006"/>
                        <a:pt x="17642" y="-1060"/>
                        <a:pt x="15514" y="98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2" name="Google Shape;2482;p38"/>
                <p:cNvSpPr/>
                <p:nvPr/>
              </p:nvSpPr>
              <p:spPr>
                <a:xfrm>
                  <a:off x="6453112" y="2912150"/>
                  <a:ext cx="35239" cy="24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39" h="24142" extrusionOk="0">
                      <a:moveTo>
                        <a:pt x="34972" y="20906"/>
                      </a:moveTo>
                      <a:cubicBezTo>
                        <a:pt x="26583" y="10944"/>
                        <a:pt x="15347" y="3787"/>
                        <a:pt x="2774" y="399"/>
                      </a:cubicBezTo>
                      <a:cubicBezTo>
                        <a:pt x="-92" y="-373"/>
                        <a:pt x="-1011" y="4147"/>
                        <a:pt x="1846" y="4916"/>
                      </a:cubicBezTo>
                      <a:cubicBezTo>
                        <a:pt x="13252" y="7989"/>
                        <a:pt x="23460" y="14449"/>
                        <a:pt x="31123" y="23444"/>
                      </a:cubicBezTo>
                      <a:cubicBezTo>
                        <a:pt x="31848" y="24470"/>
                        <a:pt x="33245" y="24757"/>
                        <a:pt x="34316" y="24100"/>
                      </a:cubicBezTo>
                      <a:cubicBezTo>
                        <a:pt x="35372" y="23395"/>
                        <a:pt x="35665" y="21971"/>
                        <a:pt x="34972" y="209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3" name="Google Shape;2483;p38"/>
                <p:cNvSpPr/>
                <p:nvPr/>
              </p:nvSpPr>
              <p:spPr>
                <a:xfrm>
                  <a:off x="6495420" y="2979024"/>
                  <a:ext cx="13433" cy="182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3" h="18215" extrusionOk="0">
                      <a:moveTo>
                        <a:pt x="13538" y="16074"/>
                      </a:moveTo>
                      <a:cubicBezTo>
                        <a:pt x="12610" y="9671"/>
                        <a:pt x="8919" y="3999"/>
                        <a:pt x="3442" y="559"/>
                      </a:cubicBezTo>
                      <a:cubicBezTo>
                        <a:pt x="2307" y="-14"/>
                        <a:pt x="923" y="435"/>
                        <a:pt x="340" y="1565"/>
                      </a:cubicBezTo>
                      <a:cubicBezTo>
                        <a:pt x="-203" y="2703"/>
                        <a:pt x="240" y="4066"/>
                        <a:pt x="1346" y="4669"/>
                      </a:cubicBezTo>
                      <a:cubicBezTo>
                        <a:pt x="1473" y="4749"/>
                        <a:pt x="1601" y="4829"/>
                        <a:pt x="1727" y="4912"/>
                      </a:cubicBezTo>
                      <a:lnTo>
                        <a:pt x="1830" y="4978"/>
                      </a:lnTo>
                      <a:cubicBezTo>
                        <a:pt x="1832" y="4982"/>
                        <a:pt x="1828" y="4980"/>
                        <a:pt x="1887" y="5024"/>
                      </a:cubicBezTo>
                      <a:cubicBezTo>
                        <a:pt x="2130" y="5202"/>
                        <a:pt x="2372" y="5382"/>
                        <a:pt x="2607" y="5571"/>
                      </a:cubicBezTo>
                      <a:cubicBezTo>
                        <a:pt x="3137" y="5995"/>
                        <a:pt x="3645" y="6447"/>
                        <a:pt x="4127" y="6925"/>
                      </a:cubicBezTo>
                      <a:cubicBezTo>
                        <a:pt x="4369" y="7164"/>
                        <a:pt x="4601" y="7411"/>
                        <a:pt x="4832" y="7660"/>
                      </a:cubicBezTo>
                      <a:lnTo>
                        <a:pt x="4952" y="7793"/>
                      </a:lnTo>
                      <a:cubicBezTo>
                        <a:pt x="5030" y="7885"/>
                        <a:pt x="5107" y="7979"/>
                        <a:pt x="5183" y="8073"/>
                      </a:cubicBezTo>
                      <a:cubicBezTo>
                        <a:pt x="5610" y="8601"/>
                        <a:pt x="6010" y="9151"/>
                        <a:pt x="6380" y="9721"/>
                      </a:cubicBezTo>
                      <a:cubicBezTo>
                        <a:pt x="6729" y="10260"/>
                        <a:pt x="7051" y="10814"/>
                        <a:pt x="7347" y="11384"/>
                      </a:cubicBezTo>
                      <a:cubicBezTo>
                        <a:pt x="7365" y="11418"/>
                        <a:pt x="7552" y="11798"/>
                        <a:pt x="7470" y="11625"/>
                      </a:cubicBezTo>
                      <a:cubicBezTo>
                        <a:pt x="7382" y="11438"/>
                        <a:pt x="7632" y="11991"/>
                        <a:pt x="7627" y="11977"/>
                      </a:cubicBezTo>
                      <a:cubicBezTo>
                        <a:pt x="7749" y="12253"/>
                        <a:pt x="7864" y="12532"/>
                        <a:pt x="7972" y="12813"/>
                      </a:cubicBezTo>
                      <a:cubicBezTo>
                        <a:pt x="8217" y="13447"/>
                        <a:pt x="8428" y="14092"/>
                        <a:pt x="8603" y="14748"/>
                      </a:cubicBezTo>
                      <a:cubicBezTo>
                        <a:pt x="8681" y="15040"/>
                        <a:pt x="8751" y="15334"/>
                        <a:pt x="8816" y="15628"/>
                      </a:cubicBezTo>
                      <a:cubicBezTo>
                        <a:pt x="8747" y="15316"/>
                        <a:pt x="8829" y="15694"/>
                        <a:pt x="8850" y="15820"/>
                      </a:cubicBezTo>
                      <a:cubicBezTo>
                        <a:pt x="8882" y="16006"/>
                        <a:pt x="8910" y="16193"/>
                        <a:pt x="8937" y="16379"/>
                      </a:cubicBezTo>
                      <a:cubicBezTo>
                        <a:pt x="9026" y="17650"/>
                        <a:pt x="10127" y="18609"/>
                        <a:pt x="11397" y="18520"/>
                      </a:cubicBezTo>
                      <a:cubicBezTo>
                        <a:pt x="12661" y="18432"/>
                        <a:pt x="13618" y="17340"/>
                        <a:pt x="13538" y="160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4" name="Google Shape;2484;p38"/>
                <p:cNvSpPr/>
                <p:nvPr/>
              </p:nvSpPr>
              <p:spPr>
                <a:xfrm>
                  <a:off x="6443261" y="3005146"/>
                  <a:ext cx="6707" cy="28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7" h="28592" extrusionOk="0">
                      <a:moveTo>
                        <a:pt x="4787" y="27071"/>
                      </a:moveTo>
                      <a:cubicBezTo>
                        <a:pt x="7564" y="18866"/>
                        <a:pt x="7489" y="9962"/>
                        <a:pt x="4574" y="1805"/>
                      </a:cubicBezTo>
                      <a:cubicBezTo>
                        <a:pt x="4125" y="612"/>
                        <a:pt x="2794" y="10"/>
                        <a:pt x="1602" y="459"/>
                      </a:cubicBezTo>
                      <a:cubicBezTo>
                        <a:pt x="467" y="887"/>
                        <a:pt x="-142" y="2121"/>
                        <a:pt x="207" y="3283"/>
                      </a:cubicBezTo>
                      <a:cubicBezTo>
                        <a:pt x="2830" y="10673"/>
                        <a:pt x="2853" y="18738"/>
                        <a:pt x="271" y="26143"/>
                      </a:cubicBezTo>
                      <a:cubicBezTo>
                        <a:pt x="22" y="27389"/>
                        <a:pt x="822" y="28603"/>
                        <a:pt x="2065" y="28866"/>
                      </a:cubicBezTo>
                      <a:cubicBezTo>
                        <a:pt x="3305" y="29089"/>
                        <a:pt x="4502" y="28300"/>
                        <a:pt x="4787" y="2707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5" name="Google Shape;2485;p38"/>
                <p:cNvSpPr/>
                <p:nvPr/>
              </p:nvSpPr>
              <p:spPr>
                <a:xfrm>
                  <a:off x="6418906" y="3019996"/>
                  <a:ext cx="13336" cy="19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6" h="19580" extrusionOk="0">
                      <a:moveTo>
                        <a:pt x="13409" y="3078"/>
                      </a:moveTo>
                      <a:cubicBezTo>
                        <a:pt x="13629" y="1838"/>
                        <a:pt x="12842" y="642"/>
                        <a:pt x="11616" y="355"/>
                      </a:cubicBezTo>
                      <a:cubicBezTo>
                        <a:pt x="10370" y="108"/>
                        <a:pt x="9157" y="908"/>
                        <a:pt x="8893" y="2150"/>
                      </a:cubicBezTo>
                      <a:cubicBezTo>
                        <a:pt x="8388" y="7561"/>
                        <a:pt x="5564" y="12487"/>
                        <a:pt x="1152" y="15656"/>
                      </a:cubicBezTo>
                      <a:cubicBezTo>
                        <a:pt x="86" y="16353"/>
                        <a:pt x="-212" y="17782"/>
                        <a:pt x="485" y="18848"/>
                      </a:cubicBezTo>
                      <a:cubicBezTo>
                        <a:pt x="1182" y="19913"/>
                        <a:pt x="2611" y="20212"/>
                        <a:pt x="3676" y="19515"/>
                      </a:cubicBezTo>
                      <a:cubicBezTo>
                        <a:pt x="3680" y="19512"/>
                        <a:pt x="3684" y="19509"/>
                        <a:pt x="3688" y="19507"/>
                      </a:cubicBezTo>
                      <a:cubicBezTo>
                        <a:pt x="9126" y="15671"/>
                        <a:pt x="12664" y="9692"/>
                        <a:pt x="13409" y="30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6" name="Google Shape;2486;p38"/>
                <p:cNvSpPr/>
                <p:nvPr/>
              </p:nvSpPr>
              <p:spPr>
                <a:xfrm>
                  <a:off x="6321413" y="3035526"/>
                  <a:ext cx="17994" cy="35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94" h="35148" extrusionOk="0">
                      <a:moveTo>
                        <a:pt x="17765" y="31949"/>
                      </a:moveTo>
                      <a:cubicBezTo>
                        <a:pt x="11596" y="22800"/>
                        <a:pt x="7131" y="12610"/>
                        <a:pt x="4585" y="1873"/>
                      </a:cubicBezTo>
                      <a:cubicBezTo>
                        <a:pt x="4168" y="674"/>
                        <a:pt x="2868" y="31"/>
                        <a:pt x="1663" y="428"/>
                      </a:cubicBezTo>
                      <a:cubicBezTo>
                        <a:pt x="476" y="858"/>
                        <a:pt x="-161" y="2147"/>
                        <a:pt x="218" y="3351"/>
                      </a:cubicBezTo>
                      <a:cubicBezTo>
                        <a:pt x="2877" y="14468"/>
                        <a:pt x="7517" y="25015"/>
                        <a:pt x="13915" y="34486"/>
                      </a:cubicBezTo>
                      <a:cubicBezTo>
                        <a:pt x="14652" y="35526"/>
                        <a:pt x="16091" y="35771"/>
                        <a:pt x="17131" y="35034"/>
                      </a:cubicBezTo>
                      <a:cubicBezTo>
                        <a:pt x="18120" y="34332"/>
                        <a:pt x="18397" y="32984"/>
                        <a:pt x="17765" y="319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7" name="Google Shape;2487;p38"/>
                <p:cNvSpPr/>
                <p:nvPr/>
              </p:nvSpPr>
              <p:spPr>
                <a:xfrm>
                  <a:off x="6340147" y="3055321"/>
                  <a:ext cx="17870" cy="21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0" h="21280" extrusionOk="0">
                      <a:moveTo>
                        <a:pt x="17214" y="17569"/>
                      </a:moveTo>
                      <a:cubicBezTo>
                        <a:pt x="12386" y="12577"/>
                        <a:pt x="8059" y="7122"/>
                        <a:pt x="4297" y="1284"/>
                      </a:cubicBezTo>
                      <a:cubicBezTo>
                        <a:pt x="3560" y="244"/>
                        <a:pt x="2121" y="-1"/>
                        <a:pt x="1082" y="735"/>
                      </a:cubicBezTo>
                      <a:cubicBezTo>
                        <a:pt x="92" y="1437"/>
                        <a:pt x="-185" y="2785"/>
                        <a:pt x="447" y="3821"/>
                      </a:cubicBezTo>
                      <a:cubicBezTo>
                        <a:pt x="4437" y="9981"/>
                        <a:pt x="9021" y="15735"/>
                        <a:pt x="14134" y="21000"/>
                      </a:cubicBezTo>
                      <a:cubicBezTo>
                        <a:pt x="15081" y="21851"/>
                        <a:pt x="16538" y="21773"/>
                        <a:pt x="17389" y="20825"/>
                      </a:cubicBezTo>
                      <a:cubicBezTo>
                        <a:pt x="18239" y="19878"/>
                        <a:pt x="18161" y="18420"/>
                        <a:pt x="17214" y="175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488" name="Google Shape;2488;p38"/>
            <p:cNvGrpSpPr/>
            <p:nvPr/>
          </p:nvGrpSpPr>
          <p:grpSpPr>
            <a:xfrm>
              <a:off x="831296" y="1521728"/>
              <a:ext cx="980223" cy="972149"/>
              <a:chOff x="913621" y="1423766"/>
              <a:chExt cx="980223" cy="972149"/>
            </a:xfrm>
          </p:grpSpPr>
          <p:sp>
            <p:nvSpPr>
              <p:cNvPr id="2489" name="Google Shape;2489;p38"/>
              <p:cNvSpPr/>
              <p:nvPr/>
            </p:nvSpPr>
            <p:spPr>
              <a:xfrm rot="471520">
                <a:off x="946703" y="1623572"/>
                <a:ext cx="535235" cy="520665"/>
              </a:xfrm>
              <a:custGeom>
                <a:avLst/>
                <a:gdLst/>
                <a:ahLst/>
                <a:cxnLst/>
                <a:rect l="l" t="t" r="r" b="b"/>
                <a:pathLst>
                  <a:path w="192789" h="187541" extrusionOk="0">
                    <a:moveTo>
                      <a:pt x="144913" y="310"/>
                    </a:moveTo>
                    <a:lnTo>
                      <a:pt x="173046" y="13677"/>
                    </a:lnTo>
                    <a:cubicBezTo>
                      <a:pt x="173046" y="13677"/>
                      <a:pt x="150772" y="39468"/>
                      <a:pt x="121807" y="53519"/>
                    </a:cubicBezTo>
                    <a:lnTo>
                      <a:pt x="121929" y="53535"/>
                    </a:lnTo>
                    <a:cubicBezTo>
                      <a:pt x="121929" y="53535"/>
                      <a:pt x="121680" y="53624"/>
                      <a:pt x="121285" y="53773"/>
                    </a:cubicBezTo>
                    <a:cubicBezTo>
                      <a:pt x="119681" y="54538"/>
                      <a:pt x="118047" y="55280"/>
                      <a:pt x="116354" y="55966"/>
                    </a:cubicBezTo>
                    <a:cubicBezTo>
                      <a:pt x="113523" y="57458"/>
                      <a:pt x="110926" y="59392"/>
                      <a:pt x="112213" y="61057"/>
                    </a:cubicBezTo>
                    <a:cubicBezTo>
                      <a:pt x="113873" y="62685"/>
                      <a:pt x="116096" y="63614"/>
                      <a:pt x="118421" y="63650"/>
                    </a:cubicBezTo>
                    <a:cubicBezTo>
                      <a:pt x="142502" y="62059"/>
                      <a:pt x="164666" y="49958"/>
                      <a:pt x="179032" y="30559"/>
                    </a:cubicBezTo>
                    <a:lnTo>
                      <a:pt x="192898" y="59981"/>
                    </a:lnTo>
                    <a:cubicBezTo>
                      <a:pt x="192898" y="59981"/>
                      <a:pt x="156554" y="87963"/>
                      <a:pt x="116483" y="91340"/>
                    </a:cubicBezTo>
                    <a:cubicBezTo>
                      <a:pt x="116231" y="91422"/>
                      <a:pt x="115973" y="91504"/>
                      <a:pt x="115658" y="91578"/>
                    </a:cubicBezTo>
                    <a:cubicBezTo>
                      <a:pt x="107085" y="93593"/>
                      <a:pt x="108389" y="98598"/>
                      <a:pt x="110164" y="101670"/>
                    </a:cubicBezTo>
                    <a:cubicBezTo>
                      <a:pt x="120628" y="113702"/>
                      <a:pt x="141672" y="139151"/>
                      <a:pt x="142075" y="167836"/>
                    </a:cubicBezTo>
                    <a:cubicBezTo>
                      <a:pt x="142706" y="212729"/>
                      <a:pt x="120962" y="168081"/>
                      <a:pt x="120962" y="168081"/>
                    </a:cubicBezTo>
                    <a:cubicBezTo>
                      <a:pt x="120962" y="168081"/>
                      <a:pt x="112272" y="101518"/>
                      <a:pt x="2223" y="90162"/>
                    </a:cubicBezTo>
                    <a:cubicBezTo>
                      <a:pt x="-2954" y="68704"/>
                      <a:pt x="1481" y="46055"/>
                      <a:pt x="14368" y="28137"/>
                    </a:cubicBezTo>
                    <a:cubicBezTo>
                      <a:pt x="14368" y="28137"/>
                      <a:pt x="107730" y="73923"/>
                      <a:pt x="144913" y="3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0" name="Google Shape;2490;p38"/>
              <p:cNvGrpSpPr/>
              <p:nvPr/>
            </p:nvGrpSpPr>
            <p:grpSpPr>
              <a:xfrm rot="471520">
                <a:off x="1215676" y="1461934"/>
                <a:ext cx="619836" cy="895812"/>
                <a:chOff x="6466716" y="2611858"/>
                <a:chExt cx="223262" cy="322667"/>
              </a:xfrm>
            </p:grpSpPr>
            <p:sp>
              <p:nvSpPr>
                <p:cNvPr id="2491" name="Google Shape;2491;p38"/>
                <p:cNvSpPr/>
                <p:nvPr/>
              </p:nvSpPr>
              <p:spPr>
                <a:xfrm>
                  <a:off x="6466735" y="2611858"/>
                  <a:ext cx="223243" cy="322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43" h="322667" extrusionOk="0">
                      <a:moveTo>
                        <a:pt x="18638" y="84573"/>
                      </a:moveTo>
                      <a:cubicBezTo>
                        <a:pt x="17754" y="50570"/>
                        <a:pt x="39954" y="16996"/>
                        <a:pt x="71800" y="5078"/>
                      </a:cubicBezTo>
                      <a:cubicBezTo>
                        <a:pt x="103646" y="-6840"/>
                        <a:pt x="142792" y="4197"/>
                        <a:pt x="163250" y="31367"/>
                      </a:cubicBezTo>
                      <a:cubicBezTo>
                        <a:pt x="170315" y="40751"/>
                        <a:pt x="175333" y="52508"/>
                        <a:pt x="173430" y="64102"/>
                      </a:cubicBezTo>
                      <a:cubicBezTo>
                        <a:pt x="171084" y="78385"/>
                        <a:pt x="170850" y="94866"/>
                        <a:pt x="159688" y="104077"/>
                      </a:cubicBezTo>
                      <a:cubicBezTo>
                        <a:pt x="180286" y="107550"/>
                        <a:pt x="230537" y="117644"/>
                        <a:pt x="222487" y="170286"/>
                      </a:cubicBezTo>
                      <a:cubicBezTo>
                        <a:pt x="219472" y="189997"/>
                        <a:pt x="190073" y="214020"/>
                        <a:pt x="170960" y="208362"/>
                      </a:cubicBezTo>
                      <a:cubicBezTo>
                        <a:pt x="183615" y="229139"/>
                        <a:pt x="189324" y="254972"/>
                        <a:pt x="182451" y="278310"/>
                      </a:cubicBezTo>
                      <a:cubicBezTo>
                        <a:pt x="175579" y="301648"/>
                        <a:pt x="154653" y="321285"/>
                        <a:pt x="130384" y="322865"/>
                      </a:cubicBezTo>
                      <a:cubicBezTo>
                        <a:pt x="118315" y="323652"/>
                        <a:pt x="106389" y="320194"/>
                        <a:pt x="94971" y="316202"/>
                      </a:cubicBezTo>
                      <a:cubicBezTo>
                        <a:pt x="81816" y="311602"/>
                        <a:pt x="67555" y="304879"/>
                        <a:pt x="62808" y="291771"/>
                      </a:cubicBezTo>
                      <a:cubicBezTo>
                        <a:pt x="61197" y="299820"/>
                        <a:pt x="55107" y="306226"/>
                        <a:pt x="47152" y="308238"/>
                      </a:cubicBezTo>
                      <a:cubicBezTo>
                        <a:pt x="39262" y="310071"/>
                        <a:pt x="30972" y="308892"/>
                        <a:pt x="23906" y="304931"/>
                      </a:cubicBezTo>
                      <a:cubicBezTo>
                        <a:pt x="9413" y="297130"/>
                        <a:pt x="300" y="282070"/>
                        <a:pt x="109" y="265608"/>
                      </a:cubicBezTo>
                      <a:cubicBezTo>
                        <a:pt x="131" y="249497"/>
                        <a:pt x="17268" y="240858"/>
                        <a:pt x="31567" y="233448"/>
                      </a:cubicBezTo>
                      <a:cubicBezTo>
                        <a:pt x="31567" y="233448"/>
                        <a:pt x="17378" y="225648"/>
                        <a:pt x="23484" y="189919"/>
                      </a:cubicBezTo>
                      <a:cubicBezTo>
                        <a:pt x="28329" y="161575"/>
                        <a:pt x="50778" y="145209"/>
                        <a:pt x="62126" y="143004"/>
                      </a:cubicBezTo>
                      <a:cubicBezTo>
                        <a:pt x="27657" y="132794"/>
                        <a:pt x="16666" y="113505"/>
                        <a:pt x="18638" y="8457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2" name="Google Shape;2492;p38"/>
                <p:cNvSpPr/>
                <p:nvPr/>
              </p:nvSpPr>
              <p:spPr>
                <a:xfrm>
                  <a:off x="6466716" y="2624715"/>
                  <a:ext cx="104808" cy="294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08" h="294587" extrusionOk="0">
                      <a:moveTo>
                        <a:pt x="109" y="252748"/>
                      </a:moveTo>
                      <a:cubicBezTo>
                        <a:pt x="156" y="236641"/>
                        <a:pt x="17288" y="227999"/>
                        <a:pt x="31590" y="220589"/>
                      </a:cubicBezTo>
                      <a:cubicBezTo>
                        <a:pt x="31590" y="220589"/>
                        <a:pt x="17412" y="212786"/>
                        <a:pt x="23506" y="177062"/>
                      </a:cubicBezTo>
                      <a:cubicBezTo>
                        <a:pt x="28346" y="148718"/>
                        <a:pt x="50791" y="132367"/>
                        <a:pt x="62141" y="130158"/>
                      </a:cubicBezTo>
                      <a:cubicBezTo>
                        <a:pt x="27694" y="119934"/>
                        <a:pt x="16683" y="100631"/>
                        <a:pt x="18662" y="71712"/>
                      </a:cubicBezTo>
                      <a:cubicBezTo>
                        <a:pt x="18416" y="43127"/>
                        <a:pt x="32498" y="16320"/>
                        <a:pt x="56171" y="310"/>
                      </a:cubicBezTo>
                      <a:cubicBezTo>
                        <a:pt x="55139" y="1704"/>
                        <a:pt x="54176" y="3173"/>
                        <a:pt x="53283" y="4671"/>
                      </a:cubicBezTo>
                      <a:cubicBezTo>
                        <a:pt x="42279" y="23320"/>
                        <a:pt x="42971" y="47844"/>
                        <a:pt x="53544" y="66763"/>
                      </a:cubicBezTo>
                      <a:cubicBezTo>
                        <a:pt x="64680" y="85706"/>
                        <a:pt x="83371" y="98991"/>
                        <a:pt x="104917" y="103275"/>
                      </a:cubicBezTo>
                      <a:cubicBezTo>
                        <a:pt x="91043" y="107864"/>
                        <a:pt x="82107" y="122618"/>
                        <a:pt x="81652" y="137212"/>
                      </a:cubicBezTo>
                      <a:cubicBezTo>
                        <a:pt x="81195" y="151855"/>
                        <a:pt x="88083" y="165944"/>
                        <a:pt x="97723" y="176943"/>
                      </a:cubicBezTo>
                      <a:cubicBezTo>
                        <a:pt x="90887" y="172457"/>
                        <a:pt x="82321" y="171507"/>
                        <a:pt x="74668" y="174385"/>
                      </a:cubicBezTo>
                      <a:cubicBezTo>
                        <a:pt x="67118" y="177358"/>
                        <a:pt x="60738" y="182706"/>
                        <a:pt x="56490" y="189622"/>
                      </a:cubicBezTo>
                      <a:cubicBezTo>
                        <a:pt x="52771" y="194996"/>
                        <a:pt x="50754" y="201366"/>
                        <a:pt x="50702" y="207903"/>
                      </a:cubicBezTo>
                      <a:cubicBezTo>
                        <a:pt x="50772" y="214518"/>
                        <a:pt x="54159" y="220657"/>
                        <a:pt x="59718" y="224241"/>
                      </a:cubicBezTo>
                      <a:cubicBezTo>
                        <a:pt x="52675" y="222087"/>
                        <a:pt x="46588" y="229348"/>
                        <a:pt x="42739" y="235636"/>
                      </a:cubicBezTo>
                      <a:cubicBezTo>
                        <a:pt x="33879" y="250321"/>
                        <a:pt x="24624" y="266697"/>
                        <a:pt x="27497" y="283599"/>
                      </a:cubicBezTo>
                      <a:cubicBezTo>
                        <a:pt x="28185" y="287501"/>
                        <a:pt x="29373" y="291299"/>
                        <a:pt x="31032" y="294898"/>
                      </a:cubicBezTo>
                      <a:cubicBezTo>
                        <a:pt x="28574" y="294197"/>
                        <a:pt x="26193" y="293249"/>
                        <a:pt x="23926" y="292067"/>
                      </a:cubicBezTo>
                      <a:cubicBezTo>
                        <a:pt x="9439" y="284260"/>
                        <a:pt x="322" y="269209"/>
                        <a:pt x="109" y="252748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493" name="Google Shape;2493;p38"/>
              <p:cNvGrpSpPr/>
              <p:nvPr/>
            </p:nvGrpSpPr>
            <p:grpSpPr>
              <a:xfrm rot="471520">
                <a:off x="984457" y="1761048"/>
                <a:ext cx="261636" cy="171288"/>
                <a:chOff x="6474536" y="2810328"/>
                <a:chExt cx="94240" cy="61697"/>
              </a:xfrm>
            </p:grpSpPr>
            <p:sp>
              <p:nvSpPr>
                <p:cNvPr id="2494" name="Google Shape;2494;p38"/>
                <p:cNvSpPr/>
                <p:nvPr/>
              </p:nvSpPr>
              <p:spPr>
                <a:xfrm>
                  <a:off x="6513433" y="2837011"/>
                  <a:ext cx="32037" cy="10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37" h="10988" extrusionOk="0">
                      <a:moveTo>
                        <a:pt x="1345" y="3650"/>
                      </a:moveTo>
                      <a:cubicBezTo>
                        <a:pt x="10927" y="6187"/>
                        <a:pt x="20510" y="8725"/>
                        <a:pt x="30093" y="11262"/>
                      </a:cubicBezTo>
                      <a:cubicBezTo>
                        <a:pt x="31012" y="11456"/>
                        <a:pt x="31915" y="10869"/>
                        <a:pt x="32109" y="9949"/>
                      </a:cubicBezTo>
                      <a:cubicBezTo>
                        <a:pt x="32293" y="9074"/>
                        <a:pt x="31769" y="8205"/>
                        <a:pt x="30910" y="7960"/>
                      </a:cubicBezTo>
                      <a:cubicBezTo>
                        <a:pt x="21327" y="5422"/>
                        <a:pt x="11744" y="2885"/>
                        <a:pt x="2161" y="347"/>
                      </a:cubicBezTo>
                      <a:cubicBezTo>
                        <a:pt x="1242" y="153"/>
                        <a:pt x="340" y="742"/>
                        <a:pt x="145" y="1662"/>
                      </a:cubicBezTo>
                      <a:cubicBezTo>
                        <a:pt x="-39" y="2537"/>
                        <a:pt x="485" y="3405"/>
                        <a:pt x="1345" y="36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5" name="Google Shape;2495;p38"/>
                <p:cNvSpPr/>
                <p:nvPr/>
              </p:nvSpPr>
              <p:spPr>
                <a:xfrm>
                  <a:off x="6505244" y="2823811"/>
                  <a:ext cx="19636" cy="7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36" h="7655" extrusionOk="0">
                      <a:moveTo>
                        <a:pt x="1832" y="3712"/>
                      </a:moveTo>
                      <a:cubicBezTo>
                        <a:pt x="7189" y="3946"/>
                        <a:pt x="12433" y="5328"/>
                        <a:pt x="17210" y="7766"/>
                      </a:cubicBezTo>
                      <a:cubicBezTo>
                        <a:pt x="19153" y="8758"/>
                        <a:pt x="20827" y="5797"/>
                        <a:pt x="18873" y="4800"/>
                      </a:cubicBezTo>
                      <a:cubicBezTo>
                        <a:pt x="13562" y="2091"/>
                        <a:pt x="7729" y="560"/>
                        <a:pt x="1773" y="310"/>
                      </a:cubicBezTo>
                      <a:cubicBezTo>
                        <a:pt x="834" y="330"/>
                        <a:pt x="89" y="1108"/>
                        <a:pt x="109" y="2048"/>
                      </a:cubicBezTo>
                      <a:cubicBezTo>
                        <a:pt x="129" y="2982"/>
                        <a:pt x="898" y="3725"/>
                        <a:pt x="1833" y="37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6" name="Google Shape;2496;p38"/>
                <p:cNvSpPr/>
                <p:nvPr/>
              </p:nvSpPr>
              <p:spPr>
                <a:xfrm>
                  <a:off x="6474536" y="2828114"/>
                  <a:ext cx="12151" cy="4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1" h="4484" extrusionOk="0">
                      <a:moveTo>
                        <a:pt x="1398" y="3653"/>
                      </a:moveTo>
                      <a:cubicBezTo>
                        <a:pt x="4317" y="4020"/>
                        <a:pt x="7236" y="4387"/>
                        <a:pt x="10155" y="4754"/>
                      </a:cubicBezTo>
                      <a:cubicBezTo>
                        <a:pt x="10586" y="4845"/>
                        <a:pt x="11036" y="4780"/>
                        <a:pt x="11424" y="4571"/>
                      </a:cubicBezTo>
                      <a:cubicBezTo>
                        <a:pt x="11816" y="4336"/>
                        <a:pt x="12100" y="3955"/>
                        <a:pt x="12214" y="3512"/>
                      </a:cubicBezTo>
                      <a:cubicBezTo>
                        <a:pt x="12430" y="2601"/>
                        <a:pt x="11878" y="1686"/>
                        <a:pt x="10972" y="1452"/>
                      </a:cubicBezTo>
                      <a:cubicBezTo>
                        <a:pt x="8052" y="1085"/>
                        <a:pt x="5133" y="717"/>
                        <a:pt x="2215" y="350"/>
                      </a:cubicBezTo>
                      <a:cubicBezTo>
                        <a:pt x="1784" y="260"/>
                        <a:pt x="1334" y="325"/>
                        <a:pt x="946" y="534"/>
                      </a:cubicBezTo>
                      <a:cubicBezTo>
                        <a:pt x="553" y="769"/>
                        <a:pt x="269" y="1149"/>
                        <a:pt x="155" y="1593"/>
                      </a:cubicBezTo>
                      <a:cubicBezTo>
                        <a:pt x="-60" y="2503"/>
                        <a:pt x="492" y="3419"/>
                        <a:pt x="1398" y="36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7" name="Google Shape;2497;p38"/>
                <p:cNvSpPr/>
                <p:nvPr/>
              </p:nvSpPr>
              <p:spPr>
                <a:xfrm>
                  <a:off x="6558243" y="2862173"/>
                  <a:ext cx="10533" cy="98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33" h="9852" extrusionOk="0">
                      <a:moveTo>
                        <a:pt x="7748" y="9673"/>
                      </a:moveTo>
                      <a:cubicBezTo>
                        <a:pt x="8417" y="10332"/>
                        <a:pt x="9494" y="10325"/>
                        <a:pt x="10153" y="9656"/>
                      </a:cubicBezTo>
                      <a:cubicBezTo>
                        <a:pt x="10810" y="8989"/>
                        <a:pt x="10805" y="7916"/>
                        <a:pt x="10141" y="7256"/>
                      </a:cubicBezTo>
                      <a:cubicBezTo>
                        <a:pt x="7762" y="5104"/>
                        <a:pt x="5383" y="2953"/>
                        <a:pt x="3004" y="801"/>
                      </a:cubicBezTo>
                      <a:cubicBezTo>
                        <a:pt x="2336" y="141"/>
                        <a:pt x="1260" y="148"/>
                        <a:pt x="599" y="816"/>
                      </a:cubicBezTo>
                      <a:cubicBezTo>
                        <a:pt x="-60" y="1483"/>
                        <a:pt x="-54" y="2558"/>
                        <a:pt x="611" y="32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8" name="Google Shape;2498;p38"/>
                <p:cNvSpPr/>
                <p:nvPr/>
              </p:nvSpPr>
              <p:spPr>
                <a:xfrm>
                  <a:off x="6552378" y="2830015"/>
                  <a:ext cx="10155" cy="3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5" h="3735" extrusionOk="0">
                      <a:moveTo>
                        <a:pt x="1832" y="3712"/>
                      </a:moveTo>
                      <a:lnTo>
                        <a:pt x="8593" y="4046"/>
                      </a:lnTo>
                      <a:cubicBezTo>
                        <a:pt x="9036" y="4036"/>
                        <a:pt x="9459" y="3856"/>
                        <a:pt x="9772" y="3542"/>
                      </a:cubicBezTo>
                      <a:cubicBezTo>
                        <a:pt x="10433" y="2874"/>
                        <a:pt x="10427" y="1796"/>
                        <a:pt x="9759" y="1136"/>
                      </a:cubicBezTo>
                      <a:cubicBezTo>
                        <a:pt x="9434" y="814"/>
                        <a:pt x="8992" y="637"/>
                        <a:pt x="8534" y="644"/>
                      </a:cubicBezTo>
                      <a:cubicBezTo>
                        <a:pt x="6280" y="534"/>
                        <a:pt x="4027" y="422"/>
                        <a:pt x="1773" y="310"/>
                      </a:cubicBezTo>
                      <a:cubicBezTo>
                        <a:pt x="834" y="330"/>
                        <a:pt x="89" y="1108"/>
                        <a:pt x="109" y="2048"/>
                      </a:cubicBezTo>
                      <a:cubicBezTo>
                        <a:pt x="129" y="2982"/>
                        <a:pt x="898" y="3725"/>
                        <a:pt x="1833" y="371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38"/>
                <p:cNvSpPr/>
                <p:nvPr/>
              </p:nvSpPr>
              <p:spPr>
                <a:xfrm>
                  <a:off x="6543668" y="2810328"/>
                  <a:ext cx="11059" cy="7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59" h="7779" extrusionOk="0">
                      <a:moveTo>
                        <a:pt x="2664" y="7859"/>
                      </a:moveTo>
                      <a:cubicBezTo>
                        <a:pt x="5219" y="6399"/>
                        <a:pt x="7773" y="4939"/>
                        <a:pt x="10327" y="3479"/>
                      </a:cubicBezTo>
                      <a:cubicBezTo>
                        <a:pt x="11137" y="3004"/>
                        <a:pt x="11409" y="1962"/>
                        <a:pt x="10934" y="1151"/>
                      </a:cubicBezTo>
                      <a:cubicBezTo>
                        <a:pt x="10459" y="341"/>
                        <a:pt x="9418" y="69"/>
                        <a:pt x="8608" y="544"/>
                      </a:cubicBezTo>
                      <a:cubicBezTo>
                        <a:pt x="6053" y="2004"/>
                        <a:pt x="3499" y="3464"/>
                        <a:pt x="944" y="4924"/>
                      </a:cubicBezTo>
                      <a:cubicBezTo>
                        <a:pt x="135" y="5402"/>
                        <a:pt x="-132" y="6445"/>
                        <a:pt x="345" y="7254"/>
                      </a:cubicBezTo>
                      <a:cubicBezTo>
                        <a:pt x="821" y="8059"/>
                        <a:pt x="1857" y="8329"/>
                        <a:pt x="2665" y="78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00" name="Google Shape;2500;p38"/>
              <p:cNvGrpSpPr/>
              <p:nvPr/>
            </p:nvGrpSpPr>
            <p:grpSpPr>
              <a:xfrm rot="471520">
                <a:off x="1345191" y="1563507"/>
                <a:ext cx="364303" cy="692680"/>
                <a:chOff x="6606187" y="2718667"/>
                <a:chExt cx="131220" cy="249500"/>
              </a:xfrm>
            </p:grpSpPr>
            <p:sp>
              <p:nvSpPr>
                <p:cNvPr id="2501" name="Google Shape;2501;p38"/>
                <p:cNvSpPr/>
                <p:nvPr/>
              </p:nvSpPr>
              <p:spPr>
                <a:xfrm>
                  <a:off x="6635308" y="2736945"/>
                  <a:ext cx="21399" cy="18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99" h="18463" extrusionOk="0">
                      <a:moveTo>
                        <a:pt x="1838" y="3778"/>
                      </a:moveTo>
                      <a:cubicBezTo>
                        <a:pt x="9995" y="2955"/>
                        <a:pt x="17273" y="8903"/>
                        <a:pt x="18095" y="17062"/>
                      </a:cubicBezTo>
                      <a:cubicBezTo>
                        <a:pt x="18098" y="17096"/>
                        <a:pt x="18102" y="17129"/>
                        <a:pt x="18105" y="17163"/>
                      </a:cubicBezTo>
                      <a:cubicBezTo>
                        <a:pt x="18220" y="19343"/>
                        <a:pt x="21620" y="19297"/>
                        <a:pt x="21505" y="17103"/>
                      </a:cubicBezTo>
                      <a:cubicBezTo>
                        <a:pt x="20696" y="7053"/>
                        <a:pt x="11897" y="-439"/>
                        <a:pt x="1851" y="370"/>
                      </a:cubicBezTo>
                      <a:cubicBezTo>
                        <a:pt x="1827" y="372"/>
                        <a:pt x="1803" y="374"/>
                        <a:pt x="1779" y="376"/>
                      </a:cubicBezTo>
                      <a:cubicBezTo>
                        <a:pt x="853" y="421"/>
                        <a:pt x="121" y="1179"/>
                        <a:pt x="109" y="2106"/>
                      </a:cubicBezTo>
                      <a:cubicBezTo>
                        <a:pt x="131" y="3043"/>
                        <a:pt x="902" y="3788"/>
                        <a:pt x="1838" y="377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2" name="Google Shape;2502;p38"/>
                <p:cNvSpPr/>
                <p:nvPr/>
              </p:nvSpPr>
              <p:spPr>
                <a:xfrm>
                  <a:off x="6671952" y="2752303"/>
                  <a:ext cx="18985" cy="17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5" h="17644" extrusionOk="0">
                      <a:moveTo>
                        <a:pt x="1838" y="3766"/>
                      </a:moveTo>
                      <a:cubicBezTo>
                        <a:pt x="8760" y="3070"/>
                        <a:pt x="14935" y="8120"/>
                        <a:pt x="15631" y="15044"/>
                      </a:cubicBezTo>
                      <a:cubicBezTo>
                        <a:pt x="15674" y="15476"/>
                        <a:pt x="15695" y="15911"/>
                        <a:pt x="15694" y="16345"/>
                      </a:cubicBezTo>
                      <a:cubicBezTo>
                        <a:pt x="15603" y="18533"/>
                        <a:pt x="19004" y="18470"/>
                        <a:pt x="19094" y="16285"/>
                      </a:cubicBezTo>
                      <a:cubicBezTo>
                        <a:pt x="19082" y="7451"/>
                        <a:pt x="11913" y="299"/>
                        <a:pt x="3082" y="310"/>
                      </a:cubicBezTo>
                      <a:cubicBezTo>
                        <a:pt x="2647" y="311"/>
                        <a:pt x="2212" y="329"/>
                        <a:pt x="1779" y="365"/>
                      </a:cubicBezTo>
                      <a:cubicBezTo>
                        <a:pt x="852" y="409"/>
                        <a:pt x="120" y="1168"/>
                        <a:pt x="109" y="2096"/>
                      </a:cubicBezTo>
                      <a:cubicBezTo>
                        <a:pt x="131" y="3032"/>
                        <a:pt x="902" y="3776"/>
                        <a:pt x="1838" y="376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3" name="Google Shape;2503;p38"/>
                <p:cNvSpPr/>
                <p:nvPr/>
              </p:nvSpPr>
              <p:spPr>
                <a:xfrm>
                  <a:off x="6675466" y="2720649"/>
                  <a:ext cx="18985" cy="1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85" h="17645" extrusionOk="0">
                      <a:moveTo>
                        <a:pt x="1838" y="3767"/>
                      </a:moveTo>
                      <a:cubicBezTo>
                        <a:pt x="8759" y="3070"/>
                        <a:pt x="14935" y="8119"/>
                        <a:pt x="15631" y="15043"/>
                      </a:cubicBezTo>
                      <a:cubicBezTo>
                        <a:pt x="15674" y="15476"/>
                        <a:pt x="15695" y="15910"/>
                        <a:pt x="15694" y="16345"/>
                      </a:cubicBezTo>
                      <a:cubicBezTo>
                        <a:pt x="15603" y="18533"/>
                        <a:pt x="19004" y="18471"/>
                        <a:pt x="19094" y="16286"/>
                      </a:cubicBezTo>
                      <a:cubicBezTo>
                        <a:pt x="19082" y="7451"/>
                        <a:pt x="11914" y="299"/>
                        <a:pt x="3083" y="310"/>
                      </a:cubicBezTo>
                      <a:cubicBezTo>
                        <a:pt x="2648" y="311"/>
                        <a:pt x="2213" y="329"/>
                        <a:pt x="1779" y="365"/>
                      </a:cubicBezTo>
                      <a:cubicBezTo>
                        <a:pt x="853" y="409"/>
                        <a:pt x="120" y="1168"/>
                        <a:pt x="109" y="2096"/>
                      </a:cubicBezTo>
                      <a:cubicBezTo>
                        <a:pt x="131" y="3032"/>
                        <a:pt x="902" y="3777"/>
                        <a:pt x="1838" y="37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4" name="Google Shape;2504;p38"/>
                <p:cNvSpPr/>
                <p:nvPr/>
              </p:nvSpPr>
              <p:spPr>
                <a:xfrm>
                  <a:off x="6725716" y="2830640"/>
                  <a:ext cx="11691" cy="20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1" h="20894" extrusionOk="0">
                      <a:moveTo>
                        <a:pt x="1838" y="21205"/>
                      </a:moveTo>
                      <a:cubicBezTo>
                        <a:pt x="5815" y="20904"/>
                        <a:pt x="9313" y="18465"/>
                        <a:pt x="10970" y="14836"/>
                      </a:cubicBezTo>
                      <a:cubicBezTo>
                        <a:pt x="13251" y="9365"/>
                        <a:pt x="10667" y="3081"/>
                        <a:pt x="5198" y="800"/>
                      </a:cubicBezTo>
                      <a:cubicBezTo>
                        <a:pt x="4769" y="620"/>
                        <a:pt x="4327" y="469"/>
                        <a:pt x="3878" y="347"/>
                      </a:cubicBezTo>
                      <a:cubicBezTo>
                        <a:pt x="2959" y="153"/>
                        <a:pt x="2056" y="742"/>
                        <a:pt x="1862" y="1662"/>
                      </a:cubicBezTo>
                      <a:cubicBezTo>
                        <a:pt x="1678" y="2537"/>
                        <a:pt x="2202" y="3405"/>
                        <a:pt x="3061" y="3650"/>
                      </a:cubicBezTo>
                      <a:cubicBezTo>
                        <a:pt x="3294" y="3712"/>
                        <a:pt x="3522" y="3782"/>
                        <a:pt x="3750" y="3856"/>
                      </a:cubicBezTo>
                      <a:lnTo>
                        <a:pt x="3852" y="3894"/>
                      </a:lnTo>
                      <a:cubicBezTo>
                        <a:pt x="3953" y="3937"/>
                        <a:pt x="4054" y="3982"/>
                        <a:pt x="4153" y="4030"/>
                      </a:cubicBezTo>
                      <a:cubicBezTo>
                        <a:pt x="4582" y="4239"/>
                        <a:pt x="4995" y="4480"/>
                        <a:pt x="5386" y="4752"/>
                      </a:cubicBezTo>
                      <a:lnTo>
                        <a:pt x="5455" y="4801"/>
                      </a:lnTo>
                      <a:cubicBezTo>
                        <a:pt x="5547" y="4875"/>
                        <a:pt x="5638" y="4950"/>
                        <a:pt x="5729" y="5028"/>
                      </a:cubicBezTo>
                      <a:cubicBezTo>
                        <a:pt x="5910" y="5183"/>
                        <a:pt x="6086" y="5347"/>
                        <a:pt x="6255" y="5517"/>
                      </a:cubicBezTo>
                      <a:cubicBezTo>
                        <a:pt x="6424" y="5686"/>
                        <a:pt x="6587" y="5862"/>
                        <a:pt x="6743" y="6045"/>
                      </a:cubicBezTo>
                      <a:cubicBezTo>
                        <a:pt x="6821" y="6136"/>
                        <a:pt x="6897" y="6228"/>
                        <a:pt x="6972" y="6321"/>
                      </a:cubicBezTo>
                      <a:cubicBezTo>
                        <a:pt x="6883" y="6212"/>
                        <a:pt x="6901" y="6240"/>
                        <a:pt x="7025" y="6405"/>
                      </a:cubicBezTo>
                      <a:cubicBezTo>
                        <a:pt x="7537" y="7114"/>
                        <a:pt x="7931" y="7902"/>
                        <a:pt x="8191" y="8737"/>
                      </a:cubicBezTo>
                      <a:cubicBezTo>
                        <a:pt x="8463" y="9568"/>
                        <a:pt x="8558" y="10446"/>
                        <a:pt x="8471" y="11315"/>
                      </a:cubicBezTo>
                      <a:cubicBezTo>
                        <a:pt x="8454" y="11520"/>
                        <a:pt x="8451" y="11555"/>
                        <a:pt x="8462" y="11419"/>
                      </a:cubicBezTo>
                      <a:cubicBezTo>
                        <a:pt x="8446" y="11540"/>
                        <a:pt x="8426" y="11660"/>
                        <a:pt x="8403" y="11779"/>
                      </a:cubicBezTo>
                      <a:cubicBezTo>
                        <a:pt x="8358" y="12017"/>
                        <a:pt x="8303" y="12253"/>
                        <a:pt x="8236" y="12486"/>
                      </a:cubicBezTo>
                      <a:cubicBezTo>
                        <a:pt x="8172" y="12719"/>
                        <a:pt x="8096" y="12949"/>
                        <a:pt x="8009" y="13175"/>
                      </a:cubicBezTo>
                      <a:cubicBezTo>
                        <a:pt x="8102" y="12940"/>
                        <a:pt x="7841" y="13525"/>
                        <a:pt x="7813" y="13582"/>
                      </a:cubicBezTo>
                      <a:cubicBezTo>
                        <a:pt x="7596" y="14017"/>
                        <a:pt x="7344" y="14433"/>
                        <a:pt x="7059" y="14826"/>
                      </a:cubicBezTo>
                      <a:cubicBezTo>
                        <a:pt x="7204" y="14627"/>
                        <a:pt x="6810" y="15125"/>
                        <a:pt x="6767" y="15175"/>
                      </a:cubicBezTo>
                      <a:cubicBezTo>
                        <a:pt x="6606" y="15358"/>
                        <a:pt x="6439" y="15535"/>
                        <a:pt x="6265" y="15705"/>
                      </a:cubicBezTo>
                      <a:cubicBezTo>
                        <a:pt x="5637" y="16333"/>
                        <a:pt x="4901" y="16843"/>
                        <a:pt x="4092" y="17211"/>
                      </a:cubicBezTo>
                      <a:cubicBezTo>
                        <a:pt x="3905" y="17295"/>
                        <a:pt x="3872" y="17311"/>
                        <a:pt x="3994" y="17262"/>
                      </a:cubicBezTo>
                      <a:cubicBezTo>
                        <a:pt x="3882" y="17307"/>
                        <a:pt x="3769" y="17350"/>
                        <a:pt x="3655" y="17391"/>
                      </a:cubicBezTo>
                      <a:cubicBezTo>
                        <a:pt x="3428" y="17473"/>
                        <a:pt x="3197" y="17545"/>
                        <a:pt x="2963" y="17607"/>
                      </a:cubicBezTo>
                      <a:cubicBezTo>
                        <a:pt x="2578" y="17722"/>
                        <a:pt x="2180" y="17788"/>
                        <a:pt x="1779" y="17803"/>
                      </a:cubicBezTo>
                      <a:cubicBezTo>
                        <a:pt x="849" y="17839"/>
                        <a:pt x="112" y="18602"/>
                        <a:pt x="109" y="19533"/>
                      </a:cubicBezTo>
                      <a:cubicBezTo>
                        <a:pt x="134" y="20468"/>
                        <a:pt x="903" y="21211"/>
                        <a:pt x="1838" y="212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5" name="Google Shape;2505;p38"/>
                <p:cNvSpPr/>
                <p:nvPr/>
              </p:nvSpPr>
              <p:spPr>
                <a:xfrm>
                  <a:off x="6662495" y="2852414"/>
                  <a:ext cx="12226" cy="4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6" h="4158" extrusionOk="0">
                      <a:moveTo>
                        <a:pt x="1401" y="3956"/>
                      </a:moveTo>
                      <a:cubicBezTo>
                        <a:pt x="4601" y="4731"/>
                        <a:pt x="7950" y="4625"/>
                        <a:pt x="11094" y="3649"/>
                      </a:cubicBezTo>
                      <a:cubicBezTo>
                        <a:pt x="11998" y="3395"/>
                        <a:pt x="12525" y="2456"/>
                        <a:pt x="12271" y="1551"/>
                      </a:cubicBezTo>
                      <a:cubicBezTo>
                        <a:pt x="12018" y="647"/>
                        <a:pt x="11079" y="120"/>
                        <a:pt x="10175" y="374"/>
                      </a:cubicBezTo>
                      <a:cubicBezTo>
                        <a:pt x="9481" y="593"/>
                        <a:pt x="8775" y="766"/>
                        <a:pt x="8058" y="892"/>
                      </a:cubicBezTo>
                      <a:lnTo>
                        <a:pt x="7840" y="928"/>
                      </a:lnTo>
                      <a:cubicBezTo>
                        <a:pt x="7660" y="950"/>
                        <a:pt x="7480" y="972"/>
                        <a:pt x="7300" y="991"/>
                      </a:cubicBezTo>
                      <a:cubicBezTo>
                        <a:pt x="6938" y="1027"/>
                        <a:pt x="6575" y="1050"/>
                        <a:pt x="6212" y="1063"/>
                      </a:cubicBezTo>
                      <a:cubicBezTo>
                        <a:pt x="5504" y="1087"/>
                        <a:pt x="4794" y="1064"/>
                        <a:pt x="4088" y="996"/>
                      </a:cubicBezTo>
                      <a:cubicBezTo>
                        <a:pt x="3836" y="972"/>
                        <a:pt x="3989" y="974"/>
                        <a:pt x="4147" y="1004"/>
                      </a:cubicBezTo>
                      <a:cubicBezTo>
                        <a:pt x="4059" y="988"/>
                        <a:pt x="3966" y="982"/>
                        <a:pt x="3877" y="970"/>
                      </a:cubicBezTo>
                      <a:cubicBezTo>
                        <a:pt x="3697" y="945"/>
                        <a:pt x="3517" y="917"/>
                        <a:pt x="3339" y="887"/>
                      </a:cubicBezTo>
                      <a:cubicBezTo>
                        <a:pt x="2962" y="822"/>
                        <a:pt x="2589" y="743"/>
                        <a:pt x="2218" y="653"/>
                      </a:cubicBezTo>
                      <a:cubicBezTo>
                        <a:pt x="1306" y="427"/>
                        <a:pt x="384" y="984"/>
                        <a:pt x="159" y="1896"/>
                      </a:cubicBezTo>
                      <a:cubicBezTo>
                        <a:pt x="-67" y="2808"/>
                        <a:pt x="489" y="3730"/>
                        <a:pt x="1401" y="39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6" name="Google Shape;2506;p38"/>
                <p:cNvSpPr/>
                <p:nvPr/>
              </p:nvSpPr>
              <p:spPr>
                <a:xfrm>
                  <a:off x="6679673" y="2881720"/>
                  <a:ext cx="16078" cy="31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8" h="31361" extrusionOk="0">
                      <a:moveTo>
                        <a:pt x="2244" y="31625"/>
                      </a:moveTo>
                      <a:cubicBezTo>
                        <a:pt x="11766" y="29585"/>
                        <a:pt x="17831" y="20208"/>
                        <a:pt x="15792" y="10682"/>
                      </a:cubicBezTo>
                      <a:cubicBezTo>
                        <a:pt x="14954" y="6769"/>
                        <a:pt x="12811" y="3258"/>
                        <a:pt x="9714" y="724"/>
                      </a:cubicBezTo>
                      <a:cubicBezTo>
                        <a:pt x="8035" y="-658"/>
                        <a:pt x="5631" y="1751"/>
                        <a:pt x="7321" y="3141"/>
                      </a:cubicBezTo>
                      <a:cubicBezTo>
                        <a:pt x="13518" y="7998"/>
                        <a:pt x="14606" y="16962"/>
                        <a:pt x="9751" y="23162"/>
                      </a:cubicBezTo>
                      <a:cubicBezTo>
                        <a:pt x="7651" y="25843"/>
                        <a:pt x="4662" y="27684"/>
                        <a:pt x="1324" y="28351"/>
                      </a:cubicBezTo>
                      <a:cubicBezTo>
                        <a:pt x="-818" y="28824"/>
                        <a:pt x="112" y="32097"/>
                        <a:pt x="2244" y="3162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7" name="Google Shape;2507;p38"/>
                <p:cNvSpPr/>
                <p:nvPr/>
              </p:nvSpPr>
              <p:spPr>
                <a:xfrm>
                  <a:off x="6700037" y="2934729"/>
                  <a:ext cx="16078" cy="31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78" h="31361" extrusionOk="0">
                      <a:moveTo>
                        <a:pt x="2244" y="31626"/>
                      </a:moveTo>
                      <a:cubicBezTo>
                        <a:pt x="11766" y="29585"/>
                        <a:pt x="17832" y="20208"/>
                        <a:pt x="15792" y="10682"/>
                      </a:cubicBezTo>
                      <a:cubicBezTo>
                        <a:pt x="14954" y="6769"/>
                        <a:pt x="12811" y="3258"/>
                        <a:pt x="9714" y="724"/>
                      </a:cubicBezTo>
                      <a:cubicBezTo>
                        <a:pt x="8035" y="-658"/>
                        <a:pt x="5631" y="1751"/>
                        <a:pt x="7321" y="3141"/>
                      </a:cubicBezTo>
                      <a:cubicBezTo>
                        <a:pt x="13518" y="7998"/>
                        <a:pt x="14606" y="16962"/>
                        <a:pt x="9751" y="23162"/>
                      </a:cubicBezTo>
                      <a:cubicBezTo>
                        <a:pt x="7651" y="25843"/>
                        <a:pt x="4662" y="27684"/>
                        <a:pt x="1324" y="28351"/>
                      </a:cubicBezTo>
                      <a:cubicBezTo>
                        <a:pt x="-817" y="28824"/>
                        <a:pt x="112" y="32097"/>
                        <a:pt x="2244" y="316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8" name="Google Shape;2508;p38"/>
                <p:cNvSpPr/>
                <p:nvPr/>
              </p:nvSpPr>
              <p:spPr>
                <a:xfrm>
                  <a:off x="6651991" y="2895984"/>
                  <a:ext cx="13638" cy="14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8" h="14831" extrusionOk="0">
                      <a:moveTo>
                        <a:pt x="1399" y="15095"/>
                      </a:moveTo>
                      <a:cubicBezTo>
                        <a:pt x="7630" y="15659"/>
                        <a:pt x="13138" y="11062"/>
                        <a:pt x="13701" y="4829"/>
                      </a:cubicBezTo>
                      <a:cubicBezTo>
                        <a:pt x="13802" y="3715"/>
                        <a:pt x="13737" y="2592"/>
                        <a:pt x="13509" y="1497"/>
                      </a:cubicBezTo>
                      <a:cubicBezTo>
                        <a:pt x="13224" y="601"/>
                        <a:pt x="12268" y="106"/>
                        <a:pt x="11373" y="391"/>
                      </a:cubicBezTo>
                      <a:cubicBezTo>
                        <a:pt x="10520" y="662"/>
                        <a:pt x="10024" y="1548"/>
                        <a:pt x="10236" y="2417"/>
                      </a:cubicBezTo>
                      <a:cubicBezTo>
                        <a:pt x="10525" y="3565"/>
                        <a:pt x="10491" y="4770"/>
                        <a:pt x="10139" y="5901"/>
                      </a:cubicBezTo>
                      <a:cubicBezTo>
                        <a:pt x="9775" y="7022"/>
                        <a:pt x="9200" y="8064"/>
                        <a:pt x="8445" y="8970"/>
                      </a:cubicBezTo>
                      <a:cubicBezTo>
                        <a:pt x="7628" y="9960"/>
                        <a:pt x="6589" y="10742"/>
                        <a:pt x="5411" y="11252"/>
                      </a:cubicBezTo>
                      <a:cubicBezTo>
                        <a:pt x="5173" y="11360"/>
                        <a:pt x="5388" y="11266"/>
                        <a:pt x="5244" y="11320"/>
                      </a:cubicBezTo>
                      <a:cubicBezTo>
                        <a:pt x="5079" y="11382"/>
                        <a:pt x="4913" y="11440"/>
                        <a:pt x="4746" y="11492"/>
                      </a:cubicBezTo>
                      <a:cubicBezTo>
                        <a:pt x="4440" y="11589"/>
                        <a:pt x="4128" y="11668"/>
                        <a:pt x="3812" y="11728"/>
                      </a:cubicBezTo>
                      <a:cubicBezTo>
                        <a:pt x="3551" y="11771"/>
                        <a:pt x="3286" y="11796"/>
                        <a:pt x="3021" y="11802"/>
                      </a:cubicBezTo>
                      <a:cubicBezTo>
                        <a:pt x="2844" y="11808"/>
                        <a:pt x="2667" y="11808"/>
                        <a:pt x="2490" y="11802"/>
                      </a:cubicBezTo>
                      <a:cubicBezTo>
                        <a:pt x="2442" y="11800"/>
                        <a:pt x="1963" y="11763"/>
                        <a:pt x="2216" y="11793"/>
                      </a:cubicBezTo>
                      <a:cubicBezTo>
                        <a:pt x="1309" y="11598"/>
                        <a:pt x="408" y="12142"/>
                        <a:pt x="157" y="13035"/>
                      </a:cubicBezTo>
                      <a:cubicBezTo>
                        <a:pt x="-63" y="13946"/>
                        <a:pt x="491" y="14865"/>
                        <a:pt x="1399" y="150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9" name="Google Shape;2509;p38"/>
                <p:cNvSpPr/>
                <p:nvPr/>
              </p:nvSpPr>
              <p:spPr>
                <a:xfrm>
                  <a:off x="6653463" y="2811143"/>
                  <a:ext cx="8284" cy="18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84" h="18544" extrusionOk="0">
                      <a:moveTo>
                        <a:pt x="2352" y="18763"/>
                      </a:moveTo>
                      <a:cubicBezTo>
                        <a:pt x="7884" y="15842"/>
                        <a:pt x="10001" y="8986"/>
                        <a:pt x="7081" y="3452"/>
                      </a:cubicBezTo>
                      <a:cubicBezTo>
                        <a:pt x="6558" y="2462"/>
                        <a:pt x="5892" y="1555"/>
                        <a:pt x="5104" y="761"/>
                      </a:cubicBezTo>
                      <a:cubicBezTo>
                        <a:pt x="3494" y="-729"/>
                        <a:pt x="1253" y="1829"/>
                        <a:pt x="2861" y="3315"/>
                      </a:cubicBezTo>
                      <a:cubicBezTo>
                        <a:pt x="3728" y="4121"/>
                        <a:pt x="4356" y="5150"/>
                        <a:pt x="4676" y="6290"/>
                      </a:cubicBezTo>
                      <a:cubicBezTo>
                        <a:pt x="4981" y="7430"/>
                        <a:pt x="5066" y="8617"/>
                        <a:pt x="4926" y="9788"/>
                      </a:cubicBezTo>
                      <a:cubicBezTo>
                        <a:pt x="4781" y="11063"/>
                        <a:pt x="4334" y="12285"/>
                        <a:pt x="3624" y="13355"/>
                      </a:cubicBezTo>
                      <a:cubicBezTo>
                        <a:pt x="3484" y="13574"/>
                        <a:pt x="3612" y="13379"/>
                        <a:pt x="3521" y="13503"/>
                      </a:cubicBezTo>
                      <a:cubicBezTo>
                        <a:pt x="3417" y="13644"/>
                        <a:pt x="3310" y="13783"/>
                        <a:pt x="3197" y="13918"/>
                      </a:cubicBezTo>
                      <a:cubicBezTo>
                        <a:pt x="2993" y="14166"/>
                        <a:pt x="2774" y="14402"/>
                        <a:pt x="2542" y="14624"/>
                      </a:cubicBezTo>
                      <a:cubicBezTo>
                        <a:pt x="2346" y="14803"/>
                        <a:pt x="2138" y="14968"/>
                        <a:pt x="1919" y="15117"/>
                      </a:cubicBezTo>
                      <a:cubicBezTo>
                        <a:pt x="1775" y="15219"/>
                        <a:pt x="1627" y="15315"/>
                        <a:pt x="1474" y="15407"/>
                      </a:cubicBezTo>
                      <a:cubicBezTo>
                        <a:pt x="1433" y="15431"/>
                        <a:pt x="1011" y="15661"/>
                        <a:pt x="1238" y="15549"/>
                      </a:cubicBezTo>
                      <a:cubicBezTo>
                        <a:pt x="372" y="15880"/>
                        <a:pt x="-87" y="16827"/>
                        <a:pt x="188" y="17713"/>
                      </a:cubicBezTo>
                      <a:cubicBezTo>
                        <a:pt x="500" y="18597"/>
                        <a:pt x="1465" y="19065"/>
                        <a:pt x="2352" y="187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0" name="Google Shape;2510;p38"/>
                <p:cNvSpPr/>
                <p:nvPr/>
              </p:nvSpPr>
              <p:spPr>
                <a:xfrm>
                  <a:off x="6645346" y="2778284"/>
                  <a:ext cx="13435" cy="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5" h="15033" extrusionOk="0">
                      <a:moveTo>
                        <a:pt x="13228" y="14289"/>
                      </a:moveTo>
                      <a:cubicBezTo>
                        <a:pt x="14690" y="8204"/>
                        <a:pt x="10944" y="2086"/>
                        <a:pt x="4861" y="624"/>
                      </a:cubicBezTo>
                      <a:cubicBezTo>
                        <a:pt x="3772" y="362"/>
                        <a:pt x="2651" y="264"/>
                        <a:pt x="1534" y="331"/>
                      </a:cubicBezTo>
                      <a:cubicBezTo>
                        <a:pt x="607" y="483"/>
                        <a:pt x="-21" y="1358"/>
                        <a:pt x="131" y="2285"/>
                      </a:cubicBezTo>
                      <a:cubicBezTo>
                        <a:pt x="276" y="3168"/>
                        <a:pt x="1080" y="3788"/>
                        <a:pt x="1970" y="3704"/>
                      </a:cubicBezTo>
                      <a:cubicBezTo>
                        <a:pt x="3148" y="3585"/>
                        <a:pt x="4335" y="3793"/>
                        <a:pt x="5402" y="4305"/>
                      </a:cubicBezTo>
                      <a:cubicBezTo>
                        <a:pt x="6458" y="4828"/>
                        <a:pt x="7405" y="5548"/>
                        <a:pt x="8192" y="6427"/>
                      </a:cubicBezTo>
                      <a:cubicBezTo>
                        <a:pt x="9052" y="7379"/>
                        <a:pt x="9675" y="8522"/>
                        <a:pt x="10009" y="9761"/>
                      </a:cubicBezTo>
                      <a:cubicBezTo>
                        <a:pt x="10082" y="10012"/>
                        <a:pt x="10019" y="9786"/>
                        <a:pt x="10052" y="9936"/>
                      </a:cubicBezTo>
                      <a:cubicBezTo>
                        <a:pt x="10089" y="10108"/>
                        <a:pt x="10123" y="10280"/>
                        <a:pt x="10150" y="10454"/>
                      </a:cubicBezTo>
                      <a:cubicBezTo>
                        <a:pt x="10201" y="10771"/>
                        <a:pt x="10234" y="11091"/>
                        <a:pt x="10248" y="11412"/>
                      </a:cubicBezTo>
                      <a:cubicBezTo>
                        <a:pt x="10253" y="11677"/>
                        <a:pt x="10239" y="11943"/>
                        <a:pt x="10206" y="12206"/>
                      </a:cubicBezTo>
                      <a:cubicBezTo>
                        <a:pt x="10187" y="12382"/>
                        <a:pt x="10162" y="12557"/>
                        <a:pt x="10130" y="12731"/>
                      </a:cubicBezTo>
                      <a:cubicBezTo>
                        <a:pt x="10121" y="12779"/>
                        <a:pt x="10015" y="13247"/>
                        <a:pt x="10080" y="13002"/>
                      </a:cubicBezTo>
                      <a:cubicBezTo>
                        <a:pt x="9757" y="13872"/>
                        <a:pt x="10165" y="14843"/>
                        <a:pt x="11011" y="15221"/>
                      </a:cubicBezTo>
                      <a:cubicBezTo>
                        <a:pt x="11881" y="15570"/>
                        <a:pt x="12869" y="15155"/>
                        <a:pt x="13228" y="142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1" name="Google Shape;2511;p38"/>
                <p:cNvSpPr/>
                <p:nvPr/>
              </p:nvSpPr>
              <p:spPr>
                <a:xfrm>
                  <a:off x="6665988" y="2937744"/>
                  <a:ext cx="21104" cy="24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4" h="24276" extrusionOk="0">
                      <a:moveTo>
                        <a:pt x="1321" y="23846"/>
                      </a:moveTo>
                      <a:cubicBezTo>
                        <a:pt x="9318" y="26430"/>
                        <a:pt x="17894" y="22039"/>
                        <a:pt x="20477" y="14039"/>
                      </a:cubicBezTo>
                      <a:cubicBezTo>
                        <a:pt x="21880" y="9691"/>
                        <a:pt x="21257" y="4942"/>
                        <a:pt x="18780" y="1104"/>
                      </a:cubicBezTo>
                      <a:cubicBezTo>
                        <a:pt x="17607" y="-745"/>
                        <a:pt x="14672" y="973"/>
                        <a:pt x="15847" y="2825"/>
                      </a:cubicBezTo>
                      <a:cubicBezTo>
                        <a:pt x="19467" y="8254"/>
                        <a:pt x="18003" y="15591"/>
                        <a:pt x="12576" y="19213"/>
                      </a:cubicBezTo>
                      <a:cubicBezTo>
                        <a:pt x="9497" y="21268"/>
                        <a:pt x="5634" y="21760"/>
                        <a:pt x="2138" y="20544"/>
                      </a:cubicBezTo>
                      <a:cubicBezTo>
                        <a:pt x="54" y="19882"/>
                        <a:pt x="-761" y="23185"/>
                        <a:pt x="1321" y="238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2" name="Google Shape;2512;p38"/>
                <p:cNvSpPr/>
                <p:nvPr/>
              </p:nvSpPr>
              <p:spPr>
                <a:xfrm>
                  <a:off x="6629071" y="2942546"/>
                  <a:ext cx="19109" cy="1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09" h="12475" extrusionOk="0">
                      <a:moveTo>
                        <a:pt x="912" y="11258"/>
                      </a:moveTo>
                      <a:cubicBezTo>
                        <a:pt x="6943" y="14557"/>
                        <a:pt x="14505" y="12339"/>
                        <a:pt x="17802" y="6305"/>
                      </a:cubicBezTo>
                      <a:cubicBezTo>
                        <a:pt x="18535" y="4964"/>
                        <a:pt x="19015" y="3498"/>
                        <a:pt x="19218" y="1982"/>
                      </a:cubicBezTo>
                      <a:cubicBezTo>
                        <a:pt x="19195" y="1045"/>
                        <a:pt x="18424" y="301"/>
                        <a:pt x="17488" y="310"/>
                      </a:cubicBezTo>
                      <a:cubicBezTo>
                        <a:pt x="16558" y="349"/>
                        <a:pt x="15823" y="1111"/>
                        <a:pt x="15818" y="2041"/>
                      </a:cubicBezTo>
                      <a:cubicBezTo>
                        <a:pt x="15649" y="3367"/>
                        <a:pt x="15134" y="4624"/>
                        <a:pt x="14324" y="5687"/>
                      </a:cubicBezTo>
                      <a:cubicBezTo>
                        <a:pt x="13382" y="6894"/>
                        <a:pt x="12167" y="7862"/>
                        <a:pt x="10778" y="8508"/>
                      </a:cubicBezTo>
                      <a:cubicBezTo>
                        <a:pt x="8192" y="9867"/>
                        <a:pt x="5087" y="9785"/>
                        <a:pt x="2576" y="8292"/>
                      </a:cubicBezTo>
                      <a:cubicBezTo>
                        <a:pt x="727" y="7117"/>
                        <a:pt x="-931" y="10087"/>
                        <a:pt x="912" y="1125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3" name="Google Shape;2513;p38"/>
                <p:cNvSpPr/>
                <p:nvPr/>
              </p:nvSpPr>
              <p:spPr>
                <a:xfrm>
                  <a:off x="6606187" y="2960826"/>
                  <a:ext cx="16790" cy="7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0" h="7341" extrusionOk="0">
                      <a:moveTo>
                        <a:pt x="16059" y="5890"/>
                      </a:moveTo>
                      <a:cubicBezTo>
                        <a:pt x="16869" y="5415"/>
                        <a:pt x="17140" y="4373"/>
                        <a:pt x="16665" y="3562"/>
                      </a:cubicBezTo>
                      <a:cubicBezTo>
                        <a:pt x="16190" y="2752"/>
                        <a:pt x="15148" y="2480"/>
                        <a:pt x="14338" y="2955"/>
                      </a:cubicBezTo>
                      <a:cubicBezTo>
                        <a:pt x="14087" y="3125"/>
                        <a:pt x="13826" y="3281"/>
                        <a:pt x="13559" y="3424"/>
                      </a:cubicBezTo>
                      <a:cubicBezTo>
                        <a:pt x="13426" y="3495"/>
                        <a:pt x="13290" y="3560"/>
                        <a:pt x="13154" y="3626"/>
                      </a:cubicBezTo>
                      <a:lnTo>
                        <a:pt x="13079" y="3667"/>
                      </a:lnTo>
                      <a:lnTo>
                        <a:pt x="13000" y="3693"/>
                      </a:lnTo>
                      <a:cubicBezTo>
                        <a:pt x="12483" y="3886"/>
                        <a:pt x="11951" y="4039"/>
                        <a:pt x="11410" y="4151"/>
                      </a:cubicBezTo>
                      <a:cubicBezTo>
                        <a:pt x="11348" y="4163"/>
                        <a:pt x="11170" y="4191"/>
                        <a:pt x="11148" y="4196"/>
                      </a:cubicBezTo>
                      <a:cubicBezTo>
                        <a:pt x="11030" y="4210"/>
                        <a:pt x="10912" y="4224"/>
                        <a:pt x="10795" y="4235"/>
                      </a:cubicBezTo>
                      <a:cubicBezTo>
                        <a:pt x="10493" y="4261"/>
                        <a:pt x="10190" y="4274"/>
                        <a:pt x="9888" y="4274"/>
                      </a:cubicBezTo>
                      <a:cubicBezTo>
                        <a:pt x="9610" y="4274"/>
                        <a:pt x="9332" y="4263"/>
                        <a:pt x="9055" y="4240"/>
                      </a:cubicBezTo>
                      <a:cubicBezTo>
                        <a:pt x="8979" y="4234"/>
                        <a:pt x="8903" y="4228"/>
                        <a:pt x="8828" y="4220"/>
                      </a:cubicBezTo>
                      <a:cubicBezTo>
                        <a:pt x="8989" y="4238"/>
                        <a:pt x="9009" y="4240"/>
                        <a:pt x="8889" y="4224"/>
                      </a:cubicBezTo>
                      <a:cubicBezTo>
                        <a:pt x="8739" y="4202"/>
                        <a:pt x="8589" y="4180"/>
                        <a:pt x="8439" y="4153"/>
                      </a:cubicBezTo>
                      <a:cubicBezTo>
                        <a:pt x="7868" y="4043"/>
                        <a:pt x="7305" y="3892"/>
                        <a:pt x="6755" y="3703"/>
                      </a:cubicBezTo>
                      <a:lnTo>
                        <a:pt x="6675" y="3680"/>
                      </a:lnTo>
                      <a:lnTo>
                        <a:pt x="6615" y="3651"/>
                      </a:lnTo>
                      <a:cubicBezTo>
                        <a:pt x="6477" y="3590"/>
                        <a:pt x="6337" y="3530"/>
                        <a:pt x="6201" y="3465"/>
                      </a:cubicBezTo>
                      <a:cubicBezTo>
                        <a:pt x="5951" y="3346"/>
                        <a:pt x="5706" y="3216"/>
                        <a:pt x="5467" y="3076"/>
                      </a:cubicBezTo>
                      <a:cubicBezTo>
                        <a:pt x="5228" y="2936"/>
                        <a:pt x="5001" y="2782"/>
                        <a:pt x="4770" y="2629"/>
                      </a:cubicBezTo>
                      <a:lnTo>
                        <a:pt x="4707" y="2590"/>
                      </a:lnTo>
                      <a:cubicBezTo>
                        <a:pt x="4691" y="2572"/>
                        <a:pt x="4673" y="2555"/>
                        <a:pt x="4653" y="2540"/>
                      </a:cubicBezTo>
                      <a:cubicBezTo>
                        <a:pt x="4537" y="2443"/>
                        <a:pt x="4422" y="2348"/>
                        <a:pt x="4309" y="2248"/>
                      </a:cubicBezTo>
                      <a:cubicBezTo>
                        <a:pt x="4083" y="2047"/>
                        <a:pt x="3868" y="1836"/>
                        <a:pt x="3665" y="1613"/>
                      </a:cubicBezTo>
                      <a:cubicBezTo>
                        <a:pt x="3580" y="1521"/>
                        <a:pt x="3497" y="1425"/>
                        <a:pt x="3416" y="1329"/>
                      </a:cubicBezTo>
                      <a:lnTo>
                        <a:pt x="3343" y="1240"/>
                      </a:lnTo>
                      <a:lnTo>
                        <a:pt x="3268" y="1137"/>
                      </a:lnTo>
                      <a:cubicBezTo>
                        <a:pt x="2779" y="345"/>
                        <a:pt x="1755" y="78"/>
                        <a:pt x="942" y="530"/>
                      </a:cubicBezTo>
                      <a:cubicBezTo>
                        <a:pt x="141" y="1012"/>
                        <a:pt x="-128" y="2045"/>
                        <a:pt x="335" y="2857"/>
                      </a:cubicBezTo>
                      <a:cubicBezTo>
                        <a:pt x="3994" y="7799"/>
                        <a:pt x="10825" y="9117"/>
                        <a:pt x="16059" y="589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4" name="Google Shape;2514;p38"/>
                <p:cNvSpPr/>
                <p:nvPr/>
              </p:nvSpPr>
              <p:spPr>
                <a:xfrm>
                  <a:off x="6704768" y="2868150"/>
                  <a:ext cx="7500" cy="2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27063" extrusionOk="0">
                      <a:moveTo>
                        <a:pt x="2994" y="26874"/>
                      </a:moveTo>
                      <a:cubicBezTo>
                        <a:pt x="8695" y="19355"/>
                        <a:pt x="9155" y="9093"/>
                        <a:pt x="4148" y="1094"/>
                      </a:cubicBezTo>
                      <a:cubicBezTo>
                        <a:pt x="2956" y="-738"/>
                        <a:pt x="19" y="978"/>
                        <a:pt x="1215" y="2815"/>
                      </a:cubicBezTo>
                      <a:cubicBezTo>
                        <a:pt x="5468" y="9484"/>
                        <a:pt x="5215" y="18074"/>
                        <a:pt x="579" y="24481"/>
                      </a:cubicBezTo>
                      <a:cubicBezTo>
                        <a:pt x="-53" y="25160"/>
                        <a:pt x="-47" y="26213"/>
                        <a:pt x="590" y="26886"/>
                      </a:cubicBezTo>
                      <a:cubicBezTo>
                        <a:pt x="1260" y="27541"/>
                        <a:pt x="2331" y="27535"/>
                        <a:pt x="2994" y="268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5" name="Google Shape;2515;p38"/>
                <p:cNvSpPr/>
                <p:nvPr/>
              </p:nvSpPr>
              <p:spPr>
                <a:xfrm>
                  <a:off x="6613884" y="2748044"/>
                  <a:ext cx="16215" cy="7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5" h="7246" extrusionOk="0">
                      <a:moveTo>
                        <a:pt x="1839" y="3869"/>
                      </a:moveTo>
                      <a:cubicBezTo>
                        <a:pt x="2929" y="3706"/>
                        <a:pt x="4034" y="3658"/>
                        <a:pt x="5135" y="3723"/>
                      </a:cubicBezTo>
                      <a:cubicBezTo>
                        <a:pt x="5280" y="3732"/>
                        <a:pt x="5424" y="3744"/>
                        <a:pt x="5569" y="3756"/>
                      </a:cubicBezTo>
                      <a:cubicBezTo>
                        <a:pt x="5598" y="3758"/>
                        <a:pt x="5909" y="3791"/>
                        <a:pt x="5782" y="3775"/>
                      </a:cubicBezTo>
                      <a:cubicBezTo>
                        <a:pt x="5626" y="3757"/>
                        <a:pt x="6043" y="3813"/>
                        <a:pt x="6081" y="3819"/>
                      </a:cubicBezTo>
                      <a:cubicBezTo>
                        <a:pt x="6224" y="3840"/>
                        <a:pt x="6367" y="3863"/>
                        <a:pt x="6511" y="3889"/>
                      </a:cubicBezTo>
                      <a:cubicBezTo>
                        <a:pt x="7054" y="3984"/>
                        <a:pt x="7592" y="4107"/>
                        <a:pt x="8123" y="4256"/>
                      </a:cubicBezTo>
                      <a:cubicBezTo>
                        <a:pt x="8607" y="4393"/>
                        <a:pt x="9088" y="4553"/>
                        <a:pt x="9559" y="4737"/>
                      </a:cubicBezTo>
                      <a:lnTo>
                        <a:pt x="9748" y="4816"/>
                      </a:lnTo>
                      <a:cubicBezTo>
                        <a:pt x="9880" y="4873"/>
                        <a:pt x="10013" y="4932"/>
                        <a:pt x="10144" y="4993"/>
                      </a:cubicBezTo>
                      <a:cubicBezTo>
                        <a:pt x="10381" y="5103"/>
                        <a:pt x="10616" y="5219"/>
                        <a:pt x="10846" y="5340"/>
                      </a:cubicBezTo>
                      <a:cubicBezTo>
                        <a:pt x="11334" y="5596"/>
                        <a:pt x="11809" y="5877"/>
                        <a:pt x="12268" y="6182"/>
                      </a:cubicBezTo>
                      <a:cubicBezTo>
                        <a:pt x="12388" y="6263"/>
                        <a:pt x="12508" y="6345"/>
                        <a:pt x="12626" y="6428"/>
                      </a:cubicBezTo>
                      <a:lnTo>
                        <a:pt x="12804" y="6557"/>
                      </a:lnTo>
                      <a:cubicBezTo>
                        <a:pt x="13017" y="6721"/>
                        <a:pt x="13225" y="6890"/>
                        <a:pt x="13427" y="7064"/>
                      </a:cubicBezTo>
                      <a:cubicBezTo>
                        <a:pt x="14095" y="7725"/>
                        <a:pt x="15171" y="7720"/>
                        <a:pt x="15832" y="7052"/>
                      </a:cubicBezTo>
                      <a:cubicBezTo>
                        <a:pt x="16493" y="6385"/>
                        <a:pt x="16488" y="5308"/>
                        <a:pt x="15820" y="4647"/>
                      </a:cubicBezTo>
                      <a:cubicBezTo>
                        <a:pt x="11951" y="1313"/>
                        <a:pt x="6841" y="-208"/>
                        <a:pt x="1779" y="468"/>
                      </a:cubicBezTo>
                      <a:cubicBezTo>
                        <a:pt x="853" y="513"/>
                        <a:pt x="122" y="1270"/>
                        <a:pt x="109" y="2198"/>
                      </a:cubicBezTo>
                      <a:cubicBezTo>
                        <a:pt x="130" y="3135"/>
                        <a:pt x="902" y="3880"/>
                        <a:pt x="1839" y="386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6" name="Google Shape;2516;p38"/>
                <p:cNvSpPr/>
                <p:nvPr/>
              </p:nvSpPr>
              <p:spPr>
                <a:xfrm>
                  <a:off x="6632084" y="2718667"/>
                  <a:ext cx="10301" cy="57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1" h="5778" extrusionOk="0">
                      <a:moveTo>
                        <a:pt x="2276" y="6023"/>
                      </a:moveTo>
                      <a:cubicBezTo>
                        <a:pt x="4573" y="5231"/>
                        <a:pt x="6871" y="4440"/>
                        <a:pt x="9170" y="3650"/>
                      </a:cubicBezTo>
                      <a:cubicBezTo>
                        <a:pt x="10074" y="3396"/>
                        <a:pt x="10601" y="2456"/>
                        <a:pt x="10347" y="1552"/>
                      </a:cubicBezTo>
                      <a:cubicBezTo>
                        <a:pt x="10092" y="647"/>
                        <a:pt x="9154" y="120"/>
                        <a:pt x="8249" y="374"/>
                      </a:cubicBezTo>
                      <a:cubicBezTo>
                        <a:pt x="5952" y="1166"/>
                        <a:pt x="3654" y="1957"/>
                        <a:pt x="1356" y="2749"/>
                      </a:cubicBezTo>
                      <a:cubicBezTo>
                        <a:pt x="451" y="2999"/>
                        <a:pt x="-80" y="3936"/>
                        <a:pt x="170" y="4841"/>
                      </a:cubicBezTo>
                      <a:cubicBezTo>
                        <a:pt x="421" y="5746"/>
                        <a:pt x="1357" y="6277"/>
                        <a:pt x="2262" y="6027"/>
                      </a:cubicBezTo>
                      <a:cubicBezTo>
                        <a:pt x="2267" y="6026"/>
                        <a:pt x="2271" y="6025"/>
                        <a:pt x="2276" y="60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17" name="Google Shape;2517;p38"/>
                <p:cNvGrpSpPr/>
                <p:nvPr/>
              </p:nvGrpSpPr>
              <p:grpSpPr>
                <a:xfrm>
                  <a:off x="6688968" y="2801801"/>
                  <a:ext cx="5709" cy="10281"/>
                  <a:chOff x="6688968" y="2801801"/>
                  <a:chExt cx="5709" cy="10281"/>
                </a:xfrm>
              </p:grpSpPr>
              <p:sp>
                <p:nvSpPr>
                  <p:cNvPr id="2518" name="Google Shape;2518;p38"/>
                  <p:cNvSpPr/>
                  <p:nvPr/>
                </p:nvSpPr>
                <p:spPr>
                  <a:xfrm>
                    <a:off x="6688968" y="2801801"/>
                    <a:ext cx="5709" cy="102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09" h="10281" extrusionOk="0">
                        <a:moveTo>
                          <a:pt x="2787" y="10591"/>
                        </a:moveTo>
                        <a:cubicBezTo>
                          <a:pt x="3226" y="10560"/>
                          <a:pt x="3641" y="10383"/>
                          <a:pt x="3966" y="10088"/>
                        </a:cubicBezTo>
                        <a:cubicBezTo>
                          <a:pt x="5355" y="8841"/>
                          <a:pt x="6028" y="6982"/>
                          <a:pt x="5761" y="5135"/>
                        </a:cubicBezTo>
                        <a:cubicBezTo>
                          <a:pt x="5593" y="3159"/>
                          <a:pt x="4412" y="1412"/>
                          <a:pt x="2641" y="519"/>
                        </a:cubicBezTo>
                        <a:cubicBezTo>
                          <a:pt x="2244" y="311"/>
                          <a:pt x="1784" y="256"/>
                          <a:pt x="1349" y="365"/>
                        </a:cubicBezTo>
                        <a:cubicBezTo>
                          <a:pt x="445" y="619"/>
                          <a:pt x="-81" y="1557"/>
                          <a:pt x="172" y="2461"/>
                        </a:cubicBezTo>
                        <a:cubicBezTo>
                          <a:pt x="294" y="2896"/>
                          <a:pt x="584" y="3264"/>
                          <a:pt x="977" y="3485"/>
                        </a:cubicBezTo>
                        <a:cubicBezTo>
                          <a:pt x="1144" y="3563"/>
                          <a:pt x="1305" y="3655"/>
                          <a:pt x="1458" y="3759"/>
                        </a:cubicBezTo>
                        <a:cubicBezTo>
                          <a:pt x="1602" y="3880"/>
                          <a:pt x="1737" y="4011"/>
                          <a:pt x="1861" y="4152"/>
                        </a:cubicBezTo>
                        <a:cubicBezTo>
                          <a:pt x="1976" y="4311"/>
                          <a:pt x="2080" y="4478"/>
                          <a:pt x="2172" y="4652"/>
                        </a:cubicBezTo>
                        <a:lnTo>
                          <a:pt x="2122" y="4517"/>
                        </a:lnTo>
                        <a:cubicBezTo>
                          <a:pt x="2142" y="4574"/>
                          <a:pt x="2166" y="4628"/>
                          <a:pt x="2187" y="4685"/>
                        </a:cubicBezTo>
                        <a:lnTo>
                          <a:pt x="2188" y="4690"/>
                        </a:lnTo>
                        <a:cubicBezTo>
                          <a:pt x="2230" y="4785"/>
                          <a:pt x="2264" y="4898"/>
                          <a:pt x="2208" y="4751"/>
                        </a:cubicBezTo>
                        <a:cubicBezTo>
                          <a:pt x="2247" y="4865"/>
                          <a:pt x="2285" y="4979"/>
                          <a:pt x="2316" y="5096"/>
                        </a:cubicBezTo>
                        <a:cubicBezTo>
                          <a:pt x="2344" y="5201"/>
                          <a:pt x="2364" y="5308"/>
                          <a:pt x="2386" y="5415"/>
                        </a:cubicBezTo>
                        <a:cubicBezTo>
                          <a:pt x="2391" y="5461"/>
                          <a:pt x="2396" y="5507"/>
                          <a:pt x="2398" y="5553"/>
                        </a:cubicBezTo>
                        <a:cubicBezTo>
                          <a:pt x="2407" y="5753"/>
                          <a:pt x="2402" y="5953"/>
                          <a:pt x="2385" y="6152"/>
                        </a:cubicBezTo>
                        <a:cubicBezTo>
                          <a:pt x="2348" y="6370"/>
                          <a:pt x="2295" y="6585"/>
                          <a:pt x="2228" y="6794"/>
                        </a:cubicBezTo>
                        <a:cubicBezTo>
                          <a:pt x="2154" y="6954"/>
                          <a:pt x="2069" y="7108"/>
                          <a:pt x="1973" y="7256"/>
                        </a:cubicBezTo>
                        <a:cubicBezTo>
                          <a:pt x="1844" y="7414"/>
                          <a:pt x="1703" y="7560"/>
                          <a:pt x="1550" y="7694"/>
                        </a:cubicBezTo>
                        <a:cubicBezTo>
                          <a:pt x="1228" y="8020"/>
                          <a:pt x="1051" y="8462"/>
                          <a:pt x="1058" y="8921"/>
                        </a:cubicBezTo>
                        <a:cubicBezTo>
                          <a:pt x="1074" y="9859"/>
                          <a:pt x="1848" y="10607"/>
                          <a:pt x="2786" y="10591"/>
                        </a:cubicBezTo>
                        <a:cubicBezTo>
                          <a:pt x="2787" y="10591"/>
                          <a:pt x="2787" y="10591"/>
                          <a:pt x="2788" y="1059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9" name="Google Shape;2519;p38"/>
                  <p:cNvSpPr/>
                  <p:nvPr/>
                </p:nvSpPr>
                <p:spPr>
                  <a:xfrm>
                    <a:off x="6691031" y="2806143"/>
                    <a:ext cx="36" cy="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99" extrusionOk="0">
                        <a:moveTo>
                          <a:pt x="112" y="316"/>
                        </a:moveTo>
                        <a:lnTo>
                          <a:pt x="109" y="310"/>
                        </a:lnTo>
                        <a:lnTo>
                          <a:pt x="145" y="410"/>
                        </a:lnTo>
                        <a:lnTo>
                          <a:pt x="126" y="348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520" name="Google Shape;2520;p38"/>
              <p:cNvSpPr/>
              <p:nvPr/>
            </p:nvSpPr>
            <p:spPr>
              <a:xfrm rot="471520">
                <a:off x="1379658" y="2036276"/>
                <a:ext cx="2279" cy="2721"/>
              </a:xfrm>
              <a:custGeom>
                <a:avLst/>
                <a:gdLst/>
                <a:ahLst/>
                <a:cxnLst/>
                <a:rect l="l" t="t" r="r" b="b"/>
                <a:pathLst>
                  <a:path w="821" h="980" extrusionOk="0">
                    <a:moveTo>
                      <a:pt x="930" y="1291"/>
                    </a:moveTo>
                    <a:cubicBezTo>
                      <a:pt x="930" y="1291"/>
                      <a:pt x="592" y="916"/>
                      <a:pt x="109" y="310"/>
                    </a:cubicBezTo>
                    <a:cubicBezTo>
                      <a:pt x="463" y="560"/>
                      <a:pt x="746" y="898"/>
                      <a:pt x="930" y="129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1" name="Google Shape;2521;p38"/>
              <p:cNvSpPr/>
              <p:nvPr/>
            </p:nvSpPr>
            <p:spPr>
              <a:xfrm rot="472045">
                <a:off x="969028" y="1677167"/>
                <a:ext cx="370369" cy="108758"/>
              </a:xfrm>
              <a:custGeom>
                <a:avLst/>
                <a:gdLst/>
                <a:ahLst/>
                <a:cxnLst/>
                <a:rect l="l" t="t" r="r" b="b"/>
                <a:pathLst>
                  <a:path w="133412" h="39176" extrusionOk="0">
                    <a:moveTo>
                      <a:pt x="127378" y="310"/>
                    </a:moveTo>
                    <a:lnTo>
                      <a:pt x="133521" y="4200"/>
                    </a:lnTo>
                    <a:cubicBezTo>
                      <a:pt x="112617" y="23159"/>
                      <a:pt x="84730" y="32490"/>
                      <a:pt x="56631" y="29926"/>
                    </a:cubicBezTo>
                    <a:cubicBezTo>
                      <a:pt x="13675" y="26361"/>
                      <a:pt x="2768" y="37755"/>
                      <a:pt x="109" y="39487"/>
                    </a:cubicBezTo>
                    <a:cubicBezTo>
                      <a:pt x="1814" y="27194"/>
                      <a:pt x="6449" y="15492"/>
                      <a:pt x="13625" y="5367"/>
                    </a:cubicBezTo>
                    <a:cubicBezTo>
                      <a:pt x="13625" y="5367"/>
                      <a:pt x="84544" y="40124"/>
                      <a:pt x="127378" y="310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22" name="Google Shape;2522;p38"/>
            <p:cNvGrpSpPr/>
            <p:nvPr/>
          </p:nvGrpSpPr>
          <p:grpSpPr>
            <a:xfrm rot="-3566039">
              <a:off x="1708364" y="990244"/>
              <a:ext cx="476392" cy="642850"/>
              <a:chOff x="7510601" y="2389945"/>
              <a:chExt cx="115055" cy="155262"/>
            </a:xfrm>
          </p:grpSpPr>
          <p:grpSp>
            <p:nvGrpSpPr>
              <p:cNvPr id="2523" name="Google Shape;2523;p38"/>
              <p:cNvGrpSpPr/>
              <p:nvPr/>
            </p:nvGrpSpPr>
            <p:grpSpPr>
              <a:xfrm>
                <a:off x="7510617" y="2389945"/>
                <a:ext cx="115039" cy="155262"/>
                <a:chOff x="7510617" y="2389945"/>
                <a:chExt cx="115039" cy="155262"/>
              </a:xfrm>
            </p:grpSpPr>
            <p:sp>
              <p:nvSpPr>
                <p:cNvPr id="2524" name="Google Shape;2524;p38"/>
                <p:cNvSpPr/>
                <p:nvPr/>
              </p:nvSpPr>
              <p:spPr>
                <a:xfrm>
                  <a:off x="7510617" y="2389945"/>
                  <a:ext cx="115039" cy="155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39" h="155262" extrusionOk="0">
                      <a:moveTo>
                        <a:pt x="75100" y="144642"/>
                      </a:moveTo>
                      <a:cubicBezTo>
                        <a:pt x="75100" y="144642"/>
                        <a:pt x="35950" y="177905"/>
                        <a:pt x="8777" y="129689"/>
                      </a:cubicBezTo>
                      <a:cubicBezTo>
                        <a:pt x="-18397" y="81472"/>
                        <a:pt x="29550" y="5519"/>
                        <a:pt x="62367" y="1040"/>
                      </a:cubicBezTo>
                      <a:cubicBezTo>
                        <a:pt x="95185" y="-3440"/>
                        <a:pt x="115935" y="24032"/>
                        <a:pt x="115797" y="62337"/>
                      </a:cubicBezTo>
                      <a:cubicBezTo>
                        <a:pt x="115659" y="100644"/>
                        <a:pt x="78433" y="142199"/>
                        <a:pt x="75100" y="144642"/>
                      </a:cubicBezTo>
                      <a:close/>
                    </a:path>
                  </a:pathLst>
                </a:custGeom>
                <a:solidFill>
                  <a:srgbClr val="A05A4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25" name="Google Shape;2525;p38"/>
                <p:cNvGrpSpPr/>
                <p:nvPr/>
              </p:nvGrpSpPr>
              <p:grpSpPr>
                <a:xfrm>
                  <a:off x="7574536" y="2399339"/>
                  <a:ext cx="27614" cy="28025"/>
                  <a:chOff x="7574536" y="2399339"/>
                  <a:chExt cx="27614" cy="28025"/>
                </a:xfrm>
              </p:grpSpPr>
              <p:sp>
                <p:nvSpPr>
                  <p:cNvPr id="2526" name="Google Shape;2526;p38"/>
                  <p:cNvSpPr/>
                  <p:nvPr/>
                </p:nvSpPr>
                <p:spPr>
                  <a:xfrm>
                    <a:off x="7574536" y="2399339"/>
                    <a:ext cx="26745" cy="28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745" h="28025" extrusionOk="0">
                        <a:moveTo>
                          <a:pt x="3059" y="6890"/>
                        </a:moveTo>
                        <a:cubicBezTo>
                          <a:pt x="3847" y="7206"/>
                          <a:pt x="2193" y="6476"/>
                          <a:pt x="3036" y="6878"/>
                        </a:cubicBezTo>
                        <a:cubicBezTo>
                          <a:pt x="3649" y="7170"/>
                          <a:pt x="4255" y="7467"/>
                          <a:pt x="4852" y="7788"/>
                        </a:cubicBezTo>
                        <a:cubicBezTo>
                          <a:pt x="6812" y="8858"/>
                          <a:pt x="8692" y="10072"/>
                          <a:pt x="10474" y="11419"/>
                        </a:cubicBezTo>
                        <a:cubicBezTo>
                          <a:pt x="11112" y="11894"/>
                          <a:pt x="10334" y="11285"/>
                          <a:pt x="10816" y="11684"/>
                        </a:cubicBezTo>
                        <a:cubicBezTo>
                          <a:pt x="11116" y="11930"/>
                          <a:pt x="11414" y="12177"/>
                          <a:pt x="11707" y="12430"/>
                        </a:cubicBezTo>
                        <a:cubicBezTo>
                          <a:pt x="12242" y="12891"/>
                          <a:pt x="12764" y="13365"/>
                          <a:pt x="13274" y="13854"/>
                        </a:cubicBezTo>
                        <a:cubicBezTo>
                          <a:pt x="14443" y="14974"/>
                          <a:pt x="15535" y="16172"/>
                          <a:pt x="16544" y="17438"/>
                        </a:cubicBezTo>
                        <a:cubicBezTo>
                          <a:pt x="16683" y="17615"/>
                          <a:pt x="16822" y="17792"/>
                          <a:pt x="16959" y="17972"/>
                        </a:cubicBezTo>
                        <a:cubicBezTo>
                          <a:pt x="16798" y="17754"/>
                          <a:pt x="16834" y="17805"/>
                          <a:pt x="17067" y="18125"/>
                        </a:cubicBezTo>
                        <a:cubicBezTo>
                          <a:pt x="17268" y="18407"/>
                          <a:pt x="17465" y="18692"/>
                          <a:pt x="17658" y="18980"/>
                        </a:cubicBezTo>
                        <a:cubicBezTo>
                          <a:pt x="18185" y="19768"/>
                          <a:pt x="18675" y="20579"/>
                          <a:pt x="19129" y="21412"/>
                        </a:cubicBezTo>
                        <a:cubicBezTo>
                          <a:pt x="19964" y="22914"/>
                          <a:pt x="20638" y="24499"/>
                          <a:pt x="21140" y="26142"/>
                        </a:cubicBezTo>
                        <a:cubicBezTo>
                          <a:pt x="21602" y="27850"/>
                          <a:pt x="23325" y="28892"/>
                          <a:pt x="25051" y="28507"/>
                        </a:cubicBezTo>
                        <a:cubicBezTo>
                          <a:pt x="26774" y="28066"/>
                          <a:pt x="27826" y="26325"/>
                          <a:pt x="27415" y="24594"/>
                        </a:cubicBezTo>
                        <a:cubicBezTo>
                          <a:pt x="23759" y="13717"/>
                          <a:pt x="15530" y="4983"/>
                          <a:pt x="4891" y="689"/>
                        </a:cubicBezTo>
                        <a:cubicBezTo>
                          <a:pt x="3181" y="197"/>
                          <a:pt x="1392" y="1170"/>
                          <a:pt x="875" y="2873"/>
                        </a:cubicBezTo>
                        <a:cubicBezTo>
                          <a:pt x="410" y="4581"/>
                          <a:pt x="1372" y="6353"/>
                          <a:pt x="3059" y="6890"/>
                        </a:cubicBezTo>
                        <a:close/>
                      </a:path>
                    </a:pathLst>
                  </a:custGeom>
                  <a:solidFill>
                    <a:srgbClr val="6B6F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38"/>
                  <p:cNvSpPr/>
                  <p:nvPr/>
                </p:nvSpPr>
                <p:spPr>
                  <a:xfrm>
                    <a:off x="7576934" y="2400244"/>
                    <a:ext cx="25216" cy="2376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16" h="23762" extrusionOk="0">
                        <a:moveTo>
                          <a:pt x="6241" y="23410"/>
                        </a:moveTo>
                        <a:cubicBezTo>
                          <a:pt x="11211" y="18396"/>
                          <a:pt x="16222" y="13368"/>
                          <a:pt x="21538" y="8718"/>
                        </a:cubicBezTo>
                        <a:cubicBezTo>
                          <a:pt x="22216" y="8124"/>
                          <a:pt x="22911" y="7553"/>
                          <a:pt x="23613" y="6988"/>
                        </a:cubicBezTo>
                        <a:cubicBezTo>
                          <a:pt x="24151" y="6554"/>
                          <a:pt x="23046" y="7359"/>
                          <a:pt x="23422" y="7130"/>
                        </a:cubicBezTo>
                        <a:cubicBezTo>
                          <a:pt x="23537" y="7060"/>
                          <a:pt x="23642" y="6973"/>
                          <a:pt x="23756" y="6900"/>
                        </a:cubicBezTo>
                        <a:cubicBezTo>
                          <a:pt x="23936" y="6778"/>
                          <a:pt x="24128" y="6673"/>
                          <a:pt x="24328" y="6587"/>
                        </a:cubicBezTo>
                        <a:cubicBezTo>
                          <a:pt x="25877" y="5708"/>
                          <a:pt x="26430" y="3745"/>
                          <a:pt x="25569" y="2186"/>
                        </a:cubicBezTo>
                        <a:cubicBezTo>
                          <a:pt x="24667" y="666"/>
                          <a:pt x="22732" y="121"/>
                          <a:pt x="21169" y="945"/>
                        </a:cubicBezTo>
                        <a:cubicBezTo>
                          <a:pt x="19914" y="1595"/>
                          <a:pt x="18768" y="2437"/>
                          <a:pt x="17772" y="3441"/>
                        </a:cubicBezTo>
                        <a:cubicBezTo>
                          <a:pt x="16186" y="4790"/>
                          <a:pt x="14657" y="6208"/>
                          <a:pt x="13140" y="7633"/>
                        </a:cubicBezTo>
                        <a:cubicBezTo>
                          <a:pt x="9984" y="10599"/>
                          <a:pt x="6890" y="13631"/>
                          <a:pt x="3821" y="16687"/>
                        </a:cubicBezTo>
                        <a:cubicBezTo>
                          <a:pt x="3125" y="17379"/>
                          <a:pt x="2431" y="18074"/>
                          <a:pt x="1739" y="18771"/>
                        </a:cubicBezTo>
                        <a:cubicBezTo>
                          <a:pt x="458" y="20015"/>
                          <a:pt x="428" y="22062"/>
                          <a:pt x="1671" y="23343"/>
                        </a:cubicBezTo>
                        <a:cubicBezTo>
                          <a:pt x="2915" y="24624"/>
                          <a:pt x="4961" y="24654"/>
                          <a:pt x="6241" y="23410"/>
                        </a:cubicBezTo>
                        <a:close/>
                      </a:path>
                    </a:pathLst>
                  </a:custGeom>
                  <a:solidFill>
                    <a:srgbClr val="6B6F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28" name="Google Shape;2528;p38"/>
              <p:cNvGrpSpPr/>
              <p:nvPr/>
            </p:nvGrpSpPr>
            <p:grpSpPr>
              <a:xfrm>
                <a:off x="7574536" y="2399339"/>
                <a:ext cx="27614" cy="28025"/>
                <a:chOff x="7574536" y="2399339"/>
                <a:chExt cx="27614" cy="28025"/>
              </a:xfrm>
            </p:grpSpPr>
            <p:sp>
              <p:nvSpPr>
                <p:cNvPr id="2529" name="Google Shape;2529;p38"/>
                <p:cNvSpPr/>
                <p:nvPr/>
              </p:nvSpPr>
              <p:spPr>
                <a:xfrm>
                  <a:off x="7574536" y="2399339"/>
                  <a:ext cx="26745" cy="2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45" h="28025" extrusionOk="0">
                      <a:moveTo>
                        <a:pt x="3059" y="6890"/>
                      </a:moveTo>
                      <a:cubicBezTo>
                        <a:pt x="3847" y="7206"/>
                        <a:pt x="2193" y="6476"/>
                        <a:pt x="3036" y="6878"/>
                      </a:cubicBezTo>
                      <a:cubicBezTo>
                        <a:pt x="3649" y="7170"/>
                        <a:pt x="4255" y="7467"/>
                        <a:pt x="4852" y="7788"/>
                      </a:cubicBezTo>
                      <a:cubicBezTo>
                        <a:pt x="6812" y="8858"/>
                        <a:pt x="8692" y="10072"/>
                        <a:pt x="10474" y="11419"/>
                      </a:cubicBezTo>
                      <a:cubicBezTo>
                        <a:pt x="11112" y="11894"/>
                        <a:pt x="10334" y="11285"/>
                        <a:pt x="10816" y="11684"/>
                      </a:cubicBezTo>
                      <a:cubicBezTo>
                        <a:pt x="11116" y="11930"/>
                        <a:pt x="11414" y="12177"/>
                        <a:pt x="11707" y="12430"/>
                      </a:cubicBezTo>
                      <a:cubicBezTo>
                        <a:pt x="12242" y="12891"/>
                        <a:pt x="12764" y="13365"/>
                        <a:pt x="13274" y="13854"/>
                      </a:cubicBezTo>
                      <a:cubicBezTo>
                        <a:pt x="14443" y="14974"/>
                        <a:pt x="15535" y="16172"/>
                        <a:pt x="16544" y="17438"/>
                      </a:cubicBezTo>
                      <a:cubicBezTo>
                        <a:pt x="16683" y="17615"/>
                        <a:pt x="16822" y="17792"/>
                        <a:pt x="16959" y="17972"/>
                      </a:cubicBezTo>
                      <a:cubicBezTo>
                        <a:pt x="16798" y="17754"/>
                        <a:pt x="16834" y="17805"/>
                        <a:pt x="17067" y="18125"/>
                      </a:cubicBezTo>
                      <a:cubicBezTo>
                        <a:pt x="17268" y="18407"/>
                        <a:pt x="17465" y="18692"/>
                        <a:pt x="17658" y="18980"/>
                      </a:cubicBezTo>
                      <a:cubicBezTo>
                        <a:pt x="18185" y="19768"/>
                        <a:pt x="18675" y="20579"/>
                        <a:pt x="19129" y="21412"/>
                      </a:cubicBezTo>
                      <a:cubicBezTo>
                        <a:pt x="19964" y="22914"/>
                        <a:pt x="20638" y="24499"/>
                        <a:pt x="21140" y="26142"/>
                      </a:cubicBezTo>
                      <a:cubicBezTo>
                        <a:pt x="21602" y="27850"/>
                        <a:pt x="23325" y="28892"/>
                        <a:pt x="25051" y="28507"/>
                      </a:cubicBezTo>
                      <a:cubicBezTo>
                        <a:pt x="26774" y="28066"/>
                        <a:pt x="27826" y="26325"/>
                        <a:pt x="27415" y="24594"/>
                      </a:cubicBezTo>
                      <a:cubicBezTo>
                        <a:pt x="23759" y="13717"/>
                        <a:pt x="15530" y="4983"/>
                        <a:pt x="4891" y="689"/>
                      </a:cubicBezTo>
                      <a:cubicBezTo>
                        <a:pt x="3181" y="197"/>
                        <a:pt x="1392" y="1170"/>
                        <a:pt x="875" y="2873"/>
                      </a:cubicBezTo>
                      <a:cubicBezTo>
                        <a:pt x="410" y="4581"/>
                        <a:pt x="1372" y="6353"/>
                        <a:pt x="3059" y="689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0" name="Google Shape;2530;p38"/>
                <p:cNvSpPr/>
                <p:nvPr/>
              </p:nvSpPr>
              <p:spPr>
                <a:xfrm>
                  <a:off x="7576934" y="2400244"/>
                  <a:ext cx="25216" cy="23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16" h="23762" extrusionOk="0">
                      <a:moveTo>
                        <a:pt x="6241" y="23410"/>
                      </a:moveTo>
                      <a:cubicBezTo>
                        <a:pt x="11211" y="18396"/>
                        <a:pt x="16222" y="13368"/>
                        <a:pt x="21538" y="8718"/>
                      </a:cubicBezTo>
                      <a:cubicBezTo>
                        <a:pt x="22216" y="8124"/>
                        <a:pt x="22911" y="7553"/>
                        <a:pt x="23613" y="6988"/>
                      </a:cubicBezTo>
                      <a:cubicBezTo>
                        <a:pt x="24151" y="6554"/>
                        <a:pt x="23046" y="7359"/>
                        <a:pt x="23422" y="7130"/>
                      </a:cubicBezTo>
                      <a:cubicBezTo>
                        <a:pt x="23537" y="7060"/>
                        <a:pt x="23642" y="6973"/>
                        <a:pt x="23756" y="6900"/>
                      </a:cubicBezTo>
                      <a:cubicBezTo>
                        <a:pt x="23936" y="6778"/>
                        <a:pt x="24128" y="6673"/>
                        <a:pt x="24328" y="6587"/>
                      </a:cubicBezTo>
                      <a:cubicBezTo>
                        <a:pt x="25877" y="5708"/>
                        <a:pt x="26430" y="3745"/>
                        <a:pt x="25569" y="2186"/>
                      </a:cubicBezTo>
                      <a:cubicBezTo>
                        <a:pt x="24667" y="666"/>
                        <a:pt x="22732" y="121"/>
                        <a:pt x="21169" y="945"/>
                      </a:cubicBezTo>
                      <a:cubicBezTo>
                        <a:pt x="19914" y="1595"/>
                        <a:pt x="18768" y="2437"/>
                        <a:pt x="17772" y="3441"/>
                      </a:cubicBezTo>
                      <a:cubicBezTo>
                        <a:pt x="16186" y="4790"/>
                        <a:pt x="14657" y="6208"/>
                        <a:pt x="13140" y="7633"/>
                      </a:cubicBezTo>
                      <a:cubicBezTo>
                        <a:pt x="9984" y="10599"/>
                        <a:pt x="6890" y="13631"/>
                        <a:pt x="3821" y="16687"/>
                      </a:cubicBezTo>
                      <a:cubicBezTo>
                        <a:pt x="3125" y="17379"/>
                        <a:pt x="2431" y="18074"/>
                        <a:pt x="1739" y="18771"/>
                      </a:cubicBezTo>
                      <a:cubicBezTo>
                        <a:pt x="458" y="20015"/>
                        <a:pt x="428" y="22062"/>
                        <a:pt x="1671" y="23343"/>
                      </a:cubicBezTo>
                      <a:cubicBezTo>
                        <a:pt x="2915" y="24624"/>
                        <a:pt x="4961" y="24654"/>
                        <a:pt x="6241" y="234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531" name="Google Shape;2531;p38"/>
              <p:cNvSpPr/>
              <p:nvPr/>
            </p:nvSpPr>
            <p:spPr>
              <a:xfrm>
                <a:off x="7510601" y="2413539"/>
                <a:ext cx="114210" cy="131667"/>
              </a:xfrm>
              <a:custGeom>
                <a:avLst/>
                <a:gdLst/>
                <a:ahLst/>
                <a:cxnLst/>
                <a:rect l="l" t="t" r="r" b="b"/>
                <a:pathLst>
                  <a:path w="114210" h="131667" extrusionOk="0">
                    <a:moveTo>
                      <a:pt x="8814" y="106104"/>
                    </a:moveTo>
                    <a:cubicBezTo>
                      <a:pt x="-9711" y="73317"/>
                      <a:pt x="6512" y="27715"/>
                      <a:pt x="29183" y="561"/>
                    </a:cubicBezTo>
                    <a:cubicBezTo>
                      <a:pt x="21306" y="37044"/>
                      <a:pt x="18559" y="80074"/>
                      <a:pt x="45272" y="90235"/>
                    </a:cubicBezTo>
                    <a:cubicBezTo>
                      <a:pt x="73000" y="100792"/>
                      <a:pt x="98361" y="73674"/>
                      <a:pt x="114969" y="48650"/>
                    </a:cubicBezTo>
                    <a:cubicBezTo>
                      <a:pt x="109593" y="83908"/>
                      <a:pt x="78156" y="118784"/>
                      <a:pt x="75135" y="121056"/>
                    </a:cubicBezTo>
                    <a:cubicBezTo>
                      <a:pt x="75135" y="121056"/>
                      <a:pt x="35958" y="154300"/>
                      <a:pt x="8814" y="106104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32" name="Google Shape;2532;p38"/>
              <p:cNvGrpSpPr/>
              <p:nvPr/>
            </p:nvGrpSpPr>
            <p:grpSpPr>
              <a:xfrm>
                <a:off x="7524203" y="2415654"/>
                <a:ext cx="90928" cy="108854"/>
                <a:chOff x="7524203" y="2415654"/>
                <a:chExt cx="90928" cy="108854"/>
              </a:xfrm>
            </p:grpSpPr>
            <p:sp>
              <p:nvSpPr>
                <p:cNvPr id="2533" name="Google Shape;2533;p38"/>
                <p:cNvSpPr/>
                <p:nvPr/>
              </p:nvSpPr>
              <p:spPr>
                <a:xfrm>
                  <a:off x="7579436" y="2454680"/>
                  <a:ext cx="35695" cy="32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95" h="32702" extrusionOk="0">
                      <a:moveTo>
                        <a:pt x="36118" y="5145"/>
                      </a:moveTo>
                      <a:cubicBezTo>
                        <a:pt x="36896" y="3583"/>
                        <a:pt x="36277" y="1685"/>
                        <a:pt x="34727" y="882"/>
                      </a:cubicBezTo>
                      <a:cubicBezTo>
                        <a:pt x="33163" y="131"/>
                        <a:pt x="31286" y="743"/>
                        <a:pt x="30466" y="2273"/>
                      </a:cubicBezTo>
                      <a:cubicBezTo>
                        <a:pt x="23770" y="12766"/>
                        <a:pt x="16060" y="24453"/>
                        <a:pt x="2978" y="27083"/>
                      </a:cubicBezTo>
                      <a:cubicBezTo>
                        <a:pt x="1315" y="27615"/>
                        <a:pt x="389" y="29385"/>
                        <a:pt x="898" y="31056"/>
                      </a:cubicBezTo>
                      <a:cubicBezTo>
                        <a:pt x="1452" y="32700"/>
                        <a:pt x="3202" y="33617"/>
                        <a:pt x="4869" y="33137"/>
                      </a:cubicBezTo>
                      <a:cubicBezTo>
                        <a:pt x="19655" y="30167"/>
                        <a:pt x="28555" y="17001"/>
                        <a:pt x="36118" y="51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4" name="Google Shape;2534;p38"/>
                <p:cNvSpPr/>
                <p:nvPr/>
              </p:nvSpPr>
              <p:spPr>
                <a:xfrm>
                  <a:off x="7542548" y="2415654"/>
                  <a:ext cx="8545" cy="3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5" h="30487" extrusionOk="0">
                      <a:moveTo>
                        <a:pt x="9166" y="26949"/>
                      </a:moveTo>
                      <a:cubicBezTo>
                        <a:pt x="6448" y="19957"/>
                        <a:pt x="6355" y="12217"/>
                        <a:pt x="8905" y="5162"/>
                      </a:cubicBezTo>
                      <a:cubicBezTo>
                        <a:pt x="9643" y="3597"/>
                        <a:pt x="9034" y="1727"/>
                        <a:pt x="7514" y="899"/>
                      </a:cubicBezTo>
                      <a:cubicBezTo>
                        <a:pt x="5953" y="118"/>
                        <a:pt x="4054" y="738"/>
                        <a:pt x="3253" y="2290"/>
                      </a:cubicBezTo>
                      <a:cubicBezTo>
                        <a:pt x="-25" y="10827"/>
                        <a:pt x="-74" y="20268"/>
                        <a:pt x="3114" y="28840"/>
                      </a:cubicBezTo>
                      <a:cubicBezTo>
                        <a:pt x="3670" y="30484"/>
                        <a:pt x="5418" y="31400"/>
                        <a:pt x="7085" y="30922"/>
                      </a:cubicBezTo>
                      <a:cubicBezTo>
                        <a:pt x="8745" y="30386"/>
                        <a:pt x="9670" y="28619"/>
                        <a:pt x="9166" y="269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5" name="Google Shape;2535;p38"/>
                <p:cNvSpPr/>
                <p:nvPr/>
              </p:nvSpPr>
              <p:spPr>
                <a:xfrm>
                  <a:off x="7543345" y="2459866"/>
                  <a:ext cx="14430" cy="20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0" h="20797" extrusionOk="0">
                      <a:moveTo>
                        <a:pt x="14408" y="20313"/>
                      </a:moveTo>
                      <a:cubicBezTo>
                        <a:pt x="15538" y="18995"/>
                        <a:pt x="15428" y="17019"/>
                        <a:pt x="14159" y="15834"/>
                      </a:cubicBezTo>
                      <a:cubicBezTo>
                        <a:pt x="13655" y="15346"/>
                        <a:pt x="13166" y="14845"/>
                        <a:pt x="12697" y="14322"/>
                      </a:cubicBezTo>
                      <a:cubicBezTo>
                        <a:pt x="12624" y="14242"/>
                        <a:pt x="12553" y="14160"/>
                        <a:pt x="12481" y="14079"/>
                      </a:cubicBezTo>
                      <a:lnTo>
                        <a:pt x="12426" y="14012"/>
                      </a:lnTo>
                      <a:cubicBezTo>
                        <a:pt x="12193" y="13719"/>
                        <a:pt x="11958" y="13429"/>
                        <a:pt x="11732" y="13130"/>
                      </a:cubicBezTo>
                      <a:cubicBezTo>
                        <a:pt x="10942" y="12086"/>
                        <a:pt x="10223" y="10988"/>
                        <a:pt x="9580" y="9846"/>
                      </a:cubicBezTo>
                      <a:cubicBezTo>
                        <a:pt x="9289" y="9328"/>
                        <a:pt x="9019" y="8799"/>
                        <a:pt x="8760" y="8264"/>
                      </a:cubicBezTo>
                      <a:cubicBezTo>
                        <a:pt x="8703" y="8127"/>
                        <a:pt x="8498" y="7672"/>
                        <a:pt x="8465" y="7591"/>
                      </a:cubicBezTo>
                      <a:cubicBezTo>
                        <a:pt x="8356" y="7333"/>
                        <a:pt x="8252" y="7073"/>
                        <a:pt x="8151" y="6811"/>
                      </a:cubicBezTo>
                      <a:cubicBezTo>
                        <a:pt x="7650" y="5500"/>
                        <a:pt x="7244" y="4154"/>
                        <a:pt x="6937" y="2785"/>
                      </a:cubicBezTo>
                      <a:cubicBezTo>
                        <a:pt x="6407" y="1118"/>
                        <a:pt x="4635" y="190"/>
                        <a:pt x="2964" y="702"/>
                      </a:cubicBezTo>
                      <a:cubicBezTo>
                        <a:pt x="1323" y="1260"/>
                        <a:pt x="408" y="3008"/>
                        <a:pt x="884" y="4675"/>
                      </a:cubicBezTo>
                      <a:cubicBezTo>
                        <a:pt x="2305" y="10733"/>
                        <a:pt x="5447" y="16250"/>
                        <a:pt x="9930" y="20562"/>
                      </a:cubicBezTo>
                      <a:cubicBezTo>
                        <a:pt x="11241" y="21715"/>
                        <a:pt x="13233" y="21604"/>
                        <a:pt x="14408" y="203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6" name="Google Shape;2536;p38"/>
                <p:cNvSpPr/>
                <p:nvPr/>
              </p:nvSpPr>
              <p:spPr>
                <a:xfrm>
                  <a:off x="7524203" y="2461649"/>
                  <a:ext cx="11187" cy="27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87" h="27817" extrusionOk="0">
                      <a:moveTo>
                        <a:pt x="10517" y="27883"/>
                      </a:moveTo>
                      <a:cubicBezTo>
                        <a:pt x="11957" y="26914"/>
                        <a:pt x="12376" y="24980"/>
                        <a:pt x="11466" y="23502"/>
                      </a:cubicBezTo>
                      <a:cubicBezTo>
                        <a:pt x="8293" y="17364"/>
                        <a:pt x="6795" y="10498"/>
                        <a:pt x="7122" y="3597"/>
                      </a:cubicBezTo>
                      <a:cubicBezTo>
                        <a:pt x="7033" y="1854"/>
                        <a:pt x="5563" y="504"/>
                        <a:pt x="3820" y="563"/>
                      </a:cubicBezTo>
                      <a:cubicBezTo>
                        <a:pt x="2087" y="673"/>
                        <a:pt x="749" y="2131"/>
                        <a:pt x="788" y="3867"/>
                      </a:cubicBezTo>
                      <a:cubicBezTo>
                        <a:pt x="496" y="11894"/>
                        <a:pt x="2342" y="19855"/>
                        <a:pt x="6135" y="26934"/>
                      </a:cubicBezTo>
                      <a:cubicBezTo>
                        <a:pt x="7091" y="28394"/>
                        <a:pt x="9042" y="28817"/>
                        <a:pt x="10517" y="2788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7" name="Google Shape;2537;p38"/>
                <p:cNvSpPr/>
                <p:nvPr/>
              </p:nvSpPr>
              <p:spPr>
                <a:xfrm>
                  <a:off x="7532436" y="2498860"/>
                  <a:ext cx="13586" cy="130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13098" extrusionOk="0">
                      <a:moveTo>
                        <a:pt x="13539" y="12607"/>
                      </a:moveTo>
                      <a:cubicBezTo>
                        <a:pt x="14086" y="11988"/>
                        <a:pt x="14373" y="11182"/>
                        <a:pt x="14342" y="10356"/>
                      </a:cubicBezTo>
                      <a:cubicBezTo>
                        <a:pt x="14317" y="9499"/>
                        <a:pt x="13936" y="8692"/>
                        <a:pt x="13290" y="8128"/>
                      </a:cubicBezTo>
                      <a:cubicBezTo>
                        <a:pt x="10824" y="6371"/>
                        <a:pt x="8580" y="4321"/>
                        <a:pt x="6607" y="2024"/>
                      </a:cubicBezTo>
                      <a:lnTo>
                        <a:pt x="6601" y="2018"/>
                      </a:lnTo>
                      <a:lnTo>
                        <a:pt x="6577" y="1994"/>
                      </a:lnTo>
                      <a:lnTo>
                        <a:pt x="6525" y="1940"/>
                      </a:lnTo>
                      <a:lnTo>
                        <a:pt x="6536" y="1951"/>
                      </a:lnTo>
                      <a:cubicBezTo>
                        <a:pt x="6069" y="1298"/>
                        <a:pt x="5386" y="831"/>
                        <a:pt x="4608" y="634"/>
                      </a:cubicBezTo>
                      <a:cubicBezTo>
                        <a:pt x="2897" y="263"/>
                        <a:pt x="1209" y="1350"/>
                        <a:pt x="838" y="3062"/>
                      </a:cubicBezTo>
                      <a:cubicBezTo>
                        <a:pt x="838" y="3062"/>
                        <a:pt x="837" y="3062"/>
                        <a:pt x="837" y="3062"/>
                      </a:cubicBezTo>
                      <a:cubicBezTo>
                        <a:pt x="647" y="3884"/>
                        <a:pt x="803" y="4748"/>
                        <a:pt x="1270" y="5450"/>
                      </a:cubicBezTo>
                      <a:cubicBezTo>
                        <a:pt x="3526" y="8254"/>
                        <a:pt x="6146" y="10745"/>
                        <a:pt x="9061" y="12856"/>
                      </a:cubicBezTo>
                      <a:cubicBezTo>
                        <a:pt x="9692" y="13382"/>
                        <a:pt x="10490" y="13667"/>
                        <a:pt x="11312" y="13659"/>
                      </a:cubicBezTo>
                      <a:cubicBezTo>
                        <a:pt x="12164" y="13616"/>
                        <a:pt x="12964" y="13237"/>
                        <a:pt x="13539" y="126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8" name="Google Shape;2538;p38"/>
                <p:cNvSpPr/>
                <p:nvPr/>
              </p:nvSpPr>
              <p:spPr>
                <a:xfrm>
                  <a:off x="7568028" y="2513503"/>
                  <a:ext cx="19247" cy="11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7" h="11005" extrusionOk="0">
                      <a:moveTo>
                        <a:pt x="18561" y="6393"/>
                      </a:moveTo>
                      <a:cubicBezTo>
                        <a:pt x="20029" y="5440"/>
                        <a:pt x="20448" y="3477"/>
                        <a:pt x="19495" y="2007"/>
                      </a:cubicBezTo>
                      <a:cubicBezTo>
                        <a:pt x="18547" y="545"/>
                        <a:pt x="16598" y="122"/>
                        <a:pt x="15130" y="1060"/>
                      </a:cubicBezTo>
                      <a:cubicBezTo>
                        <a:pt x="14176" y="1716"/>
                        <a:pt x="13181" y="2312"/>
                        <a:pt x="12152" y="2843"/>
                      </a:cubicBezTo>
                      <a:cubicBezTo>
                        <a:pt x="11941" y="2953"/>
                        <a:pt x="11728" y="3076"/>
                        <a:pt x="11509" y="3164"/>
                      </a:cubicBezTo>
                      <a:lnTo>
                        <a:pt x="11352" y="3227"/>
                      </a:lnTo>
                      <a:cubicBezTo>
                        <a:pt x="10822" y="3458"/>
                        <a:pt x="10284" y="3673"/>
                        <a:pt x="9740" y="3868"/>
                      </a:cubicBezTo>
                      <a:cubicBezTo>
                        <a:pt x="8728" y="4234"/>
                        <a:pt x="7695" y="4539"/>
                        <a:pt x="6647" y="4782"/>
                      </a:cubicBezTo>
                      <a:cubicBezTo>
                        <a:pt x="6365" y="4848"/>
                        <a:pt x="6082" y="4908"/>
                        <a:pt x="5797" y="4964"/>
                      </a:cubicBezTo>
                      <a:lnTo>
                        <a:pt x="5577" y="5007"/>
                      </a:lnTo>
                      <a:lnTo>
                        <a:pt x="5509" y="5017"/>
                      </a:lnTo>
                      <a:cubicBezTo>
                        <a:pt x="4934" y="5100"/>
                        <a:pt x="4361" y="5174"/>
                        <a:pt x="3783" y="5227"/>
                      </a:cubicBezTo>
                      <a:cubicBezTo>
                        <a:pt x="2034" y="5308"/>
                        <a:pt x="681" y="6791"/>
                        <a:pt x="762" y="8540"/>
                      </a:cubicBezTo>
                      <a:cubicBezTo>
                        <a:pt x="841" y="10284"/>
                        <a:pt x="2314" y="11635"/>
                        <a:pt x="4057" y="11564"/>
                      </a:cubicBezTo>
                      <a:cubicBezTo>
                        <a:pt x="9252" y="11101"/>
                        <a:pt x="14244" y="9321"/>
                        <a:pt x="18561" y="63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39" name="Google Shape;2539;p38"/>
          <p:cNvGrpSpPr/>
          <p:nvPr/>
        </p:nvGrpSpPr>
        <p:grpSpPr>
          <a:xfrm rot="217754">
            <a:off x="161499" y="3076649"/>
            <a:ext cx="2056651" cy="3127463"/>
            <a:chOff x="605362" y="3102563"/>
            <a:chExt cx="2056639" cy="3127446"/>
          </a:xfrm>
        </p:grpSpPr>
        <p:grpSp>
          <p:nvGrpSpPr>
            <p:cNvPr id="2540" name="Google Shape;2540;p38"/>
            <p:cNvGrpSpPr/>
            <p:nvPr/>
          </p:nvGrpSpPr>
          <p:grpSpPr>
            <a:xfrm rot="314580">
              <a:off x="738627" y="3170667"/>
              <a:ext cx="1627512" cy="2991239"/>
              <a:chOff x="6777495" y="2767074"/>
              <a:chExt cx="586213" cy="1077413"/>
            </a:xfrm>
          </p:grpSpPr>
          <p:sp>
            <p:nvSpPr>
              <p:cNvPr id="2541" name="Google Shape;2541;p38"/>
              <p:cNvSpPr/>
              <p:nvPr/>
            </p:nvSpPr>
            <p:spPr>
              <a:xfrm>
                <a:off x="6777495" y="2767074"/>
                <a:ext cx="586212" cy="1077413"/>
              </a:xfrm>
              <a:custGeom>
                <a:avLst/>
                <a:gdLst/>
                <a:ahLst/>
                <a:cxnLst/>
                <a:rect l="l" t="t" r="r" b="b"/>
                <a:pathLst>
                  <a:path w="586212" h="1077413" extrusionOk="0">
                    <a:moveTo>
                      <a:pt x="576960" y="0"/>
                    </a:moveTo>
                    <a:lnTo>
                      <a:pt x="0" y="1047106"/>
                    </a:lnTo>
                    <a:lnTo>
                      <a:pt x="21810" y="1077414"/>
                    </a:lnTo>
                    <a:lnTo>
                      <a:pt x="586213" y="9497"/>
                    </a:lnTo>
                    <a:lnTo>
                      <a:pt x="576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2" name="Google Shape;2542;p38"/>
              <p:cNvSpPr/>
              <p:nvPr/>
            </p:nvSpPr>
            <p:spPr>
              <a:xfrm>
                <a:off x="6799305" y="2767074"/>
                <a:ext cx="564403" cy="1077413"/>
              </a:xfrm>
              <a:custGeom>
                <a:avLst/>
                <a:gdLst/>
                <a:ahLst/>
                <a:cxnLst/>
                <a:rect l="l" t="t" r="r" b="b"/>
                <a:pathLst>
                  <a:path w="564403" h="1077413" extrusionOk="0">
                    <a:moveTo>
                      <a:pt x="555151" y="0"/>
                    </a:moveTo>
                    <a:lnTo>
                      <a:pt x="558910" y="11874"/>
                    </a:lnTo>
                    <a:lnTo>
                      <a:pt x="0" y="1077414"/>
                    </a:lnTo>
                    <a:lnTo>
                      <a:pt x="564403" y="9497"/>
                    </a:lnTo>
                    <a:lnTo>
                      <a:pt x="5551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43" name="Google Shape;2543;p38"/>
            <p:cNvGrpSpPr/>
            <p:nvPr/>
          </p:nvGrpSpPr>
          <p:grpSpPr>
            <a:xfrm>
              <a:off x="824908" y="4360962"/>
              <a:ext cx="993016" cy="1214659"/>
              <a:chOff x="1048321" y="4074287"/>
              <a:chExt cx="993016" cy="1214659"/>
            </a:xfrm>
          </p:grpSpPr>
          <p:sp>
            <p:nvSpPr>
              <p:cNvPr id="2544" name="Google Shape;2544;p38"/>
              <p:cNvSpPr/>
              <p:nvPr/>
            </p:nvSpPr>
            <p:spPr>
              <a:xfrm rot="313067">
                <a:off x="1258538" y="4079580"/>
                <a:ext cx="126328" cy="218031"/>
              </a:xfrm>
              <a:custGeom>
                <a:avLst/>
                <a:gdLst/>
                <a:ahLst/>
                <a:cxnLst/>
                <a:rect l="l" t="t" r="r" b="b"/>
                <a:pathLst>
                  <a:path w="45499" h="78527" extrusionOk="0">
                    <a:moveTo>
                      <a:pt x="18871" y="69252"/>
                    </a:moveTo>
                    <a:cubicBezTo>
                      <a:pt x="18871" y="69252"/>
                      <a:pt x="11750" y="49662"/>
                      <a:pt x="22882" y="38567"/>
                    </a:cubicBezTo>
                    <a:cubicBezTo>
                      <a:pt x="34014" y="27473"/>
                      <a:pt x="41003" y="28655"/>
                      <a:pt x="41003" y="28655"/>
                    </a:cubicBezTo>
                    <a:cubicBezTo>
                      <a:pt x="41003" y="28655"/>
                      <a:pt x="50093" y="20960"/>
                      <a:pt x="42732" y="8607"/>
                    </a:cubicBezTo>
                    <a:cubicBezTo>
                      <a:pt x="35372" y="-3747"/>
                      <a:pt x="24519" y="1354"/>
                      <a:pt x="24519" y="1354"/>
                    </a:cubicBezTo>
                    <a:cubicBezTo>
                      <a:pt x="24519" y="1354"/>
                      <a:pt x="-523" y="19285"/>
                      <a:pt x="121" y="45864"/>
                    </a:cubicBezTo>
                    <a:cubicBezTo>
                      <a:pt x="765" y="72443"/>
                      <a:pt x="14157" y="78838"/>
                      <a:pt x="14157" y="78838"/>
                    </a:cubicBezTo>
                    <a:lnTo>
                      <a:pt x="18871" y="69252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5" name="Google Shape;2545;p38"/>
              <p:cNvSpPr/>
              <p:nvPr/>
            </p:nvSpPr>
            <p:spPr>
              <a:xfrm rot="313067">
                <a:off x="1091775" y="4252870"/>
                <a:ext cx="906107" cy="996940"/>
              </a:xfrm>
              <a:custGeom>
                <a:avLst/>
                <a:gdLst/>
                <a:ahLst/>
                <a:cxnLst/>
                <a:rect l="l" t="t" r="r" b="b"/>
                <a:pathLst>
                  <a:path w="326348" h="359063" extrusionOk="0">
                    <a:moveTo>
                      <a:pt x="68206" y="7600"/>
                    </a:moveTo>
                    <a:cubicBezTo>
                      <a:pt x="68206" y="7600"/>
                      <a:pt x="45499" y="-1892"/>
                      <a:pt x="31273" y="12746"/>
                    </a:cubicBezTo>
                    <a:cubicBezTo>
                      <a:pt x="31273" y="12746"/>
                      <a:pt x="11210" y="7105"/>
                      <a:pt x="4128" y="29787"/>
                    </a:cubicBezTo>
                    <a:cubicBezTo>
                      <a:pt x="4128" y="29787"/>
                      <a:pt x="-14200" y="95015"/>
                      <a:pt x="27418" y="186242"/>
                    </a:cubicBezTo>
                    <a:cubicBezTo>
                      <a:pt x="69036" y="277468"/>
                      <a:pt x="151709" y="367192"/>
                      <a:pt x="259279" y="358831"/>
                    </a:cubicBezTo>
                    <a:cubicBezTo>
                      <a:pt x="352431" y="351592"/>
                      <a:pt x="327554" y="319185"/>
                      <a:pt x="308348" y="321862"/>
                    </a:cubicBezTo>
                    <a:cubicBezTo>
                      <a:pt x="289143" y="324538"/>
                      <a:pt x="212910" y="331691"/>
                      <a:pt x="149166" y="225624"/>
                    </a:cubicBezTo>
                    <a:cubicBezTo>
                      <a:pt x="98202" y="140822"/>
                      <a:pt x="120030" y="87762"/>
                      <a:pt x="107023" y="31117"/>
                    </a:cubicBezTo>
                    <a:cubicBezTo>
                      <a:pt x="95374" y="-19612"/>
                      <a:pt x="68206" y="7600"/>
                      <a:pt x="68206" y="76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6" name="Google Shape;2546;p38"/>
              <p:cNvSpPr/>
              <p:nvPr/>
            </p:nvSpPr>
            <p:spPr>
              <a:xfrm rot="313067">
                <a:off x="1282570" y="4261641"/>
                <a:ext cx="716916" cy="950092"/>
              </a:xfrm>
              <a:custGeom>
                <a:avLst/>
                <a:gdLst/>
                <a:ahLst/>
                <a:cxnLst/>
                <a:rect l="l" t="t" r="r" b="b"/>
                <a:pathLst>
                  <a:path w="258208" h="342190" extrusionOk="0">
                    <a:moveTo>
                      <a:pt x="23844" y="24480"/>
                    </a:moveTo>
                    <a:cubicBezTo>
                      <a:pt x="29781" y="51977"/>
                      <a:pt x="519" y="155491"/>
                      <a:pt x="73947" y="258857"/>
                    </a:cubicBezTo>
                    <a:cubicBezTo>
                      <a:pt x="147376" y="362223"/>
                      <a:pt x="228774" y="321653"/>
                      <a:pt x="247531" y="326571"/>
                    </a:cubicBezTo>
                    <a:cubicBezTo>
                      <a:pt x="259897" y="329814"/>
                      <a:pt x="258780" y="337017"/>
                      <a:pt x="253541" y="342501"/>
                    </a:cubicBezTo>
                    <a:cubicBezTo>
                      <a:pt x="265783" y="331685"/>
                      <a:pt x="251984" y="320226"/>
                      <a:pt x="240250" y="321861"/>
                    </a:cubicBezTo>
                    <a:cubicBezTo>
                      <a:pt x="221044" y="324537"/>
                      <a:pt x="144811" y="331690"/>
                      <a:pt x="81067" y="225624"/>
                    </a:cubicBezTo>
                    <a:cubicBezTo>
                      <a:pt x="30103" y="140822"/>
                      <a:pt x="51932" y="87761"/>
                      <a:pt x="38924" y="31118"/>
                    </a:cubicBezTo>
                    <a:cubicBezTo>
                      <a:pt x="30897" y="-3840"/>
                      <a:pt x="15504" y="-1787"/>
                      <a:pt x="6705" y="2869"/>
                    </a:cubicBezTo>
                    <a:lnTo>
                      <a:pt x="109" y="7599"/>
                    </a:lnTo>
                    <a:cubicBezTo>
                      <a:pt x="109" y="7599"/>
                      <a:pt x="17906" y="-3016"/>
                      <a:pt x="23844" y="24480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47" name="Google Shape;2547;p38"/>
              <p:cNvGrpSpPr/>
              <p:nvPr/>
            </p:nvGrpSpPr>
            <p:grpSpPr>
              <a:xfrm rot="314580">
                <a:off x="1179916" y="4125173"/>
                <a:ext cx="528919" cy="1057826"/>
                <a:chOff x="6923935" y="3124833"/>
                <a:chExt cx="190511" cy="381018"/>
              </a:xfrm>
            </p:grpSpPr>
            <p:sp>
              <p:nvSpPr>
                <p:cNvPr id="2548" name="Google Shape;2548;p38"/>
                <p:cNvSpPr/>
                <p:nvPr/>
              </p:nvSpPr>
              <p:spPr>
                <a:xfrm>
                  <a:off x="7046162" y="3463727"/>
                  <a:ext cx="32606" cy="26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6" h="26895" extrusionOk="0">
                      <a:moveTo>
                        <a:pt x="31362" y="22055"/>
                      </a:moveTo>
                      <a:cubicBezTo>
                        <a:pt x="21467" y="16577"/>
                        <a:pt x="12536" y="9515"/>
                        <a:pt x="4923" y="1148"/>
                      </a:cubicBezTo>
                      <a:cubicBezTo>
                        <a:pt x="3833" y="42"/>
                        <a:pt x="2052" y="30"/>
                        <a:pt x="946" y="1120"/>
                      </a:cubicBezTo>
                      <a:cubicBezTo>
                        <a:pt x="-106" y="2158"/>
                        <a:pt x="-176" y="3834"/>
                        <a:pt x="787" y="4956"/>
                      </a:cubicBezTo>
                      <a:cubicBezTo>
                        <a:pt x="8736" y="13700"/>
                        <a:pt x="18058" y="21087"/>
                        <a:pt x="28386" y="26827"/>
                      </a:cubicBezTo>
                      <a:cubicBezTo>
                        <a:pt x="31534" y="28574"/>
                        <a:pt x="34539" y="23817"/>
                        <a:pt x="31362" y="2205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38"/>
                <p:cNvSpPr/>
                <p:nvPr/>
              </p:nvSpPr>
              <p:spPr>
                <a:xfrm>
                  <a:off x="7086022" y="3493036"/>
                  <a:ext cx="28424" cy="12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4" h="12815" extrusionOk="0">
                      <a:moveTo>
                        <a:pt x="28421" y="11147"/>
                      </a:moveTo>
                      <a:cubicBezTo>
                        <a:pt x="28847" y="9665"/>
                        <a:pt x="28024" y="8112"/>
                        <a:pt x="26559" y="7633"/>
                      </a:cubicBezTo>
                      <a:cubicBezTo>
                        <a:pt x="18954" y="5234"/>
                        <a:pt x="11350" y="2835"/>
                        <a:pt x="3746" y="435"/>
                      </a:cubicBezTo>
                      <a:cubicBezTo>
                        <a:pt x="2262" y="-21"/>
                        <a:pt x="689" y="813"/>
                        <a:pt x="233" y="2298"/>
                      </a:cubicBezTo>
                      <a:cubicBezTo>
                        <a:pt x="-223" y="3782"/>
                        <a:pt x="611" y="5356"/>
                        <a:pt x="2095" y="5812"/>
                      </a:cubicBezTo>
                      <a:cubicBezTo>
                        <a:pt x="9700" y="8211"/>
                        <a:pt x="17305" y="10610"/>
                        <a:pt x="24909" y="13009"/>
                      </a:cubicBezTo>
                      <a:cubicBezTo>
                        <a:pt x="26391" y="13446"/>
                        <a:pt x="27951" y="12619"/>
                        <a:pt x="28421" y="111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0" name="Google Shape;2550;p38"/>
                <p:cNvSpPr/>
                <p:nvPr/>
              </p:nvSpPr>
              <p:spPr>
                <a:xfrm>
                  <a:off x="7005208" y="3426448"/>
                  <a:ext cx="22092" cy="1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92" h="18999" extrusionOk="0">
                      <a:moveTo>
                        <a:pt x="21788" y="18004"/>
                      </a:moveTo>
                      <a:cubicBezTo>
                        <a:pt x="22589" y="16683"/>
                        <a:pt x="22192" y="14964"/>
                        <a:pt x="20892" y="14129"/>
                      </a:cubicBezTo>
                      <a:cubicBezTo>
                        <a:pt x="15041" y="10551"/>
                        <a:pt x="9692" y="6209"/>
                        <a:pt x="4987" y="1218"/>
                      </a:cubicBezTo>
                      <a:cubicBezTo>
                        <a:pt x="3936" y="76"/>
                        <a:pt x="2158" y="1"/>
                        <a:pt x="1016" y="1053"/>
                      </a:cubicBezTo>
                      <a:cubicBezTo>
                        <a:pt x="-126" y="2104"/>
                        <a:pt x="-200" y="3883"/>
                        <a:pt x="851" y="5026"/>
                      </a:cubicBezTo>
                      <a:cubicBezTo>
                        <a:pt x="5912" y="10373"/>
                        <a:pt x="11648" y="15037"/>
                        <a:pt x="17915" y="18901"/>
                      </a:cubicBezTo>
                      <a:cubicBezTo>
                        <a:pt x="19236" y="19696"/>
                        <a:pt x="20950" y="19299"/>
                        <a:pt x="21788" y="1800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1" name="Google Shape;2551;p38"/>
                <p:cNvSpPr/>
                <p:nvPr/>
              </p:nvSpPr>
              <p:spPr>
                <a:xfrm>
                  <a:off x="6965656" y="3200088"/>
                  <a:ext cx="10485" cy="28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5" h="28045" extrusionOk="0">
                      <a:moveTo>
                        <a:pt x="9374" y="26459"/>
                      </a:moveTo>
                      <a:cubicBezTo>
                        <a:pt x="11988" y="17819"/>
                        <a:pt x="10350" y="8451"/>
                        <a:pt x="4961" y="1211"/>
                      </a:cubicBezTo>
                      <a:cubicBezTo>
                        <a:pt x="3905" y="78"/>
                        <a:pt x="2135" y="4"/>
                        <a:pt x="989" y="1046"/>
                      </a:cubicBezTo>
                      <a:cubicBezTo>
                        <a:pt x="-118" y="2113"/>
                        <a:pt x="-190" y="3863"/>
                        <a:pt x="825" y="5018"/>
                      </a:cubicBezTo>
                      <a:cubicBezTo>
                        <a:pt x="4893" y="10766"/>
                        <a:pt x="6066" y="18075"/>
                        <a:pt x="4001" y="24807"/>
                      </a:cubicBezTo>
                      <a:cubicBezTo>
                        <a:pt x="3596" y="26307"/>
                        <a:pt x="4483" y="27852"/>
                        <a:pt x="5982" y="28258"/>
                      </a:cubicBezTo>
                      <a:cubicBezTo>
                        <a:pt x="7409" y="28644"/>
                        <a:pt x="8892" y="27858"/>
                        <a:pt x="9374" y="2645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38"/>
                <p:cNvSpPr/>
                <p:nvPr/>
              </p:nvSpPr>
              <p:spPr>
                <a:xfrm>
                  <a:off x="6962163" y="3242181"/>
                  <a:ext cx="6502" cy="17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2" h="17945" extrusionOk="0">
                      <a:moveTo>
                        <a:pt x="6611" y="15561"/>
                      </a:moveTo>
                      <a:cubicBezTo>
                        <a:pt x="6316" y="11454"/>
                        <a:pt x="6021" y="7346"/>
                        <a:pt x="5724" y="3238"/>
                      </a:cubicBezTo>
                      <a:cubicBezTo>
                        <a:pt x="5730" y="2498"/>
                        <a:pt x="5467" y="1780"/>
                        <a:pt x="4985" y="1218"/>
                      </a:cubicBezTo>
                      <a:cubicBezTo>
                        <a:pt x="3933" y="75"/>
                        <a:pt x="2155" y="2"/>
                        <a:pt x="1013" y="1054"/>
                      </a:cubicBezTo>
                      <a:cubicBezTo>
                        <a:pt x="465" y="1558"/>
                        <a:pt x="140" y="2260"/>
                        <a:pt x="109" y="3005"/>
                      </a:cubicBezTo>
                      <a:cubicBezTo>
                        <a:pt x="403" y="7113"/>
                        <a:pt x="699" y="11220"/>
                        <a:pt x="995" y="15328"/>
                      </a:cubicBezTo>
                      <a:cubicBezTo>
                        <a:pt x="990" y="16069"/>
                        <a:pt x="1253" y="16786"/>
                        <a:pt x="1735" y="17348"/>
                      </a:cubicBezTo>
                      <a:cubicBezTo>
                        <a:pt x="2786" y="18491"/>
                        <a:pt x="4565" y="18564"/>
                        <a:pt x="5707" y="17512"/>
                      </a:cubicBezTo>
                      <a:cubicBezTo>
                        <a:pt x="6255" y="17008"/>
                        <a:pt x="6580" y="16306"/>
                        <a:pt x="6611" y="15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3" name="Google Shape;2553;p38"/>
                <p:cNvSpPr/>
                <p:nvPr/>
              </p:nvSpPr>
              <p:spPr>
                <a:xfrm>
                  <a:off x="6951674" y="3124833"/>
                  <a:ext cx="15477" cy="1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7" h="19044" extrusionOk="0">
                      <a:moveTo>
                        <a:pt x="3830" y="17693"/>
                      </a:moveTo>
                      <a:cubicBezTo>
                        <a:pt x="5172" y="11619"/>
                        <a:pt x="9132" y="6450"/>
                        <a:pt x="14647" y="3575"/>
                      </a:cubicBezTo>
                      <a:cubicBezTo>
                        <a:pt x="16574" y="2592"/>
                        <a:pt x="15246" y="-450"/>
                        <a:pt x="13266" y="488"/>
                      </a:cubicBezTo>
                      <a:cubicBezTo>
                        <a:pt x="6492" y="3715"/>
                        <a:pt x="1624" y="9936"/>
                        <a:pt x="118" y="17290"/>
                      </a:cubicBezTo>
                      <a:cubicBezTo>
                        <a:pt x="15" y="18313"/>
                        <a:pt x="752" y="19229"/>
                        <a:pt x="1772" y="19348"/>
                      </a:cubicBezTo>
                      <a:cubicBezTo>
                        <a:pt x="2790" y="19436"/>
                        <a:pt x="3698" y="18707"/>
                        <a:pt x="3830" y="176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4" name="Google Shape;2554;p38"/>
                <p:cNvSpPr/>
                <p:nvPr/>
              </p:nvSpPr>
              <p:spPr>
                <a:xfrm>
                  <a:off x="6945535" y="3149068"/>
                  <a:ext cx="6955" cy="1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5" h="13176" extrusionOk="0">
                      <a:moveTo>
                        <a:pt x="4144" y="12144"/>
                      </a:moveTo>
                      <a:cubicBezTo>
                        <a:pt x="5073" y="9104"/>
                        <a:pt x="6002" y="6063"/>
                        <a:pt x="6933" y="3023"/>
                      </a:cubicBezTo>
                      <a:cubicBezTo>
                        <a:pt x="7326" y="1991"/>
                        <a:pt x="6809" y="836"/>
                        <a:pt x="5778" y="442"/>
                      </a:cubicBezTo>
                      <a:cubicBezTo>
                        <a:pt x="4747" y="49"/>
                        <a:pt x="3591" y="566"/>
                        <a:pt x="3198" y="1598"/>
                      </a:cubicBezTo>
                      <a:cubicBezTo>
                        <a:pt x="2215" y="4616"/>
                        <a:pt x="1231" y="7636"/>
                        <a:pt x="246" y="10655"/>
                      </a:cubicBezTo>
                      <a:cubicBezTo>
                        <a:pt x="-165" y="11732"/>
                        <a:pt x="375" y="12938"/>
                        <a:pt x="1451" y="13349"/>
                      </a:cubicBezTo>
                      <a:cubicBezTo>
                        <a:pt x="2528" y="13761"/>
                        <a:pt x="3733" y="13221"/>
                        <a:pt x="4144" y="121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38"/>
                <p:cNvSpPr/>
                <p:nvPr/>
              </p:nvSpPr>
              <p:spPr>
                <a:xfrm>
                  <a:off x="6962969" y="3128022"/>
                  <a:ext cx="9506" cy="107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6" h="10720" extrusionOk="0">
                      <a:moveTo>
                        <a:pt x="3648" y="10231"/>
                      </a:moveTo>
                      <a:cubicBezTo>
                        <a:pt x="5517" y="7950"/>
                        <a:pt x="7385" y="5668"/>
                        <a:pt x="9254" y="3386"/>
                      </a:cubicBezTo>
                      <a:cubicBezTo>
                        <a:pt x="9876" y="2506"/>
                        <a:pt x="9674" y="1290"/>
                        <a:pt x="8803" y="658"/>
                      </a:cubicBezTo>
                      <a:cubicBezTo>
                        <a:pt x="7919" y="56"/>
                        <a:pt x="6719" y="255"/>
                        <a:pt x="6077" y="1110"/>
                      </a:cubicBezTo>
                      <a:cubicBezTo>
                        <a:pt x="4207" y="3392"/>
                        <a:pt x="2337" y="5674"/>
                        <a:pt x="468" y="7956"/>
                      </a:cubicBezTo>
                      <a:cubicBezTo>
                        <a:pt x="-152" y="8836"/>
                        <a:pt x="50" y="10051"/>
                        <a:pt x="921" y="10684"/>
                      </a:cubicBezTo>
                      <a:cubicBezTo>
                        <a:pt x="1805" y="11285"/>
                        <a:pt x="3006" y="11086"/>
                        <a:pt x="3648" y="1023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6" name="Google Shape;2556;p38"/>
                <p:cNvSpPr/>
                <p:nvPr/>
              </p:nvSpPr>
              <p:spPr>
                <a:xfrm>
                  <a:off x="6938325" y="3247155"/>
                  <a:ext cx="5807" cy="25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5224" extrusionOk="0">
                      <a:moveTo>
                        <a:pt x="5889" y="23756"/>
                      </a:moveTo>
                      <a:cubicBezTo>
                        <a:pt x="5226" y="20255"/>
                        <a:pt x="4763" y="16659"/>
                        <a:pt x="4438" y="13112"/>
                      </a:cubicBezTo>
                      <a:cubicBezTo>
                        <a:pt x="4123" y="9592"/>
                        <a:pt x="4115" y="6051"/>
                        <a:pt x="4415" y="2530"/>
                      </a:cubicBezTo>
                      <a:cubicBezTo>
                        <a:pt x="4500" y="1392"/>
                        <a:pt x="3646" y="401"/>
                        <a:pt x="2508" y="316"/>
                      </a:cubicBezTo>
                      <a:cubicBezTo>
                        <a:pt x="1426" y="236"/>
                        <a:pt x="466" y="1008"/>
                        <a:pt x="311" y="2083"/>
                      </a:cubicBezTo>
                      <a:cubicBezTo>
                        <a:pt x="14" y="5898"/>
                        <a:pt x="44" y="9732"/>
                        <a:pt x="400" y="13542"/>
                      </a:cubicBezTo>
                      <a:cubicBezTo>
                        <a:pt x="781" y="17328"/>
                        <a:pt x="1629" y="21051"/>
                        <a:pt x="2924" y="24628"/>
                      </a:cubicBezTo>
                      <a:cubicBezTo>
                        <a:pt x="3509" y="26293"/>
                        <a:pt x="6213" y="25467"/>
                        <a:pt x="5889" y="237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7" name="Google Shape;2557;p38"/>
                <p:cNvSpPr/>
                <p:nvPr/>
              </p:nvSpPr>
              <p:spPr>
                <a:xfrm>
                  <a:off x="6923935" y="3290561"/>
                  <a:ext cx="12390" cy="23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0" h="23707" extrusionOk="0">
                      <a:moveTo>
                        <a:pt x="12313" y="20742"/>
                      </a:moveTo>
                      <a:cubicBezTo>
                        <a:pt x="10239" y="14187"/>
                        <a:pt x="7679" y="7796"/>
                        <a:pt x="4653" y="1622"/>
                      </a:cubicBezTo>
                      <a:cubicBezTo>
                        <a:pt x="3324" y="-1088"/>
                        <a:pt x="-975" y="823"/>
                        <a:pt x="364" y="3542"/>
                      </a:cubicBezTo>
                      <a:cubicBezTo>
                        <a:pt x="3402" y="9709"/>
                        <a:pt x="5976" y="16094"/>
                        <a:pt x="8064" y="22644"/>
                      </a:cubicBezTo>
                      <a:cubicBezTo>
                        <a:pt x="8594" y="23812"/>
                        <a:pt x="9965" y="24336"/>
                        <a:pt x="11138" y="23819"/>
                      </a:cubicBezTo>
                      <a:cubicBezTo>
                        <a:pt x="12289" y="23272"/>
                        <a:pt x="12806" y="21917"/>
                        <a:pt x="12313" y="207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58" name="Google Shape;2558;p38"/>
            <p:cNvGrpSpPr/>
            <p:nvPr/>
          </p:nvGrpSpPr>
          <p:grpSpPr>
            <a:xfrm>
              <a:off x="1376095" y="3751903"/>
              <a:ext cx="797064" cy="987855"/>
              <a:chOff x="1488595" y="3557703"/>
              <a:chExt cx="797064" cy="987855"/>
            </a:xfrm>
          </p:grpSpPr>
          <p:sp>
            <p:nvSpPr>
              <p:cNvPr id="2559" name="Google Shape;2559;p38"/>
              <p:cNvSpPr/>
              <p:nvPr/>
            </p:nvSpPr>
            <p:spPr>
              <a:xfrm rot="314580">
                <a:off x="1529424" y="3588452"/>
                <a:ext cx="715407" cy="926357"/>
              </a:xfrm>
              <a:custGeom>
                <a:avLst/>
                <a:gdLst/>
                <a:ahLst/>
                <a:cxnLst/>
                <a:rect l="l" t="t" r="r" b="b"/>
                <a:pathLst>
                  <a:path w="257682" h="333664" extrusionOk="0">
                    <a:moveTo>
                      <a:pt x="109" y="268435"/>
                    </a:moveTo>
                    <a:lnTo>
                      <a:pt x="56523" y="180361"/>
                    </a:lnTo>
                    <a:cubicBezTo>
                      <a:pt x="56523" y="180361"/>
                      <a:pt x="110906" y="192960"/>
                      <a:pt x="138323" y="142313"/>
                    </a:cubicBezTo>
                    <a:cubicBezTo>
                      <a:pt x="165740" y="91665"/>
                      <a:pt x="144981" y="41733"/>
                      <a:pt x="144981" y="41733"/>
                    </a:cubicBezTo>
                    <a:cubicBezTo>
                      <a:pt x="144981" y="41733"/>
                      <a:pt x="147830" y="38768"/>
                      <a:pt x="154055" y="32861"/>
                    </a:cubicBezTo>
                    <a:cubicBezTo>
                      <a:pt x="172593" y="15271"/>
                      <a:pt x="202064" y="-4074"/>
                      <a:pt x="214930" y="1190"/>
                    </a:cubicBezTo>
                    <a:cubicBezTo>
                      <a:pt x="275774" y="26080"/>
                      <a:pt x="252885" y="108031"/>
                      <a:pt x="256324" y="149733"/>
                    </a:cubicBezTo>
                    <a:cubicBezTo>
                      <a:pt x="259761" y="191435"/>
                      <a:pt x="241378" y="259662"/>
                      <a:pt x="205071" y="291385"/>
                    </a:cubicBezTo>
                    <a:cubicBezTo>
                      <a:pt x="81745" y="399143"/>
                      <a:pt x="109" y="268435"/>
                      <a:pt x="109" y="2684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38"/>
              <p:cNvSpPr/>
              <p:nvPr/>
            </p:nvSpPr>
            <p:spPr>
              <a:xfrm rot="313067">
                <a:off x="1529558" y="3590785"/>
                <a:ext cx="715419" cy="923999"/>
              </a:xfrm>
              <a:custGeom>
                <a:avLst/>
                <a:gdLst/>
                <a:ahLst/>
                <a:cxnLst/>
                <a:rect l="l" t="t" r="r" b="b"/>
                <a:pathLst>
                  <a:path w="257669" h="332792" extrusionOk="0">
                    <a:moveTo>
                      <a:pt x="256282" y="148843"/>
                    </a:moveTo>
                    <a:cubicBezTo>
                      <a:pt x="259739" y="190529"/>
                      <a:pt x="241376" y="258739"/>
                      <a:pt x="205075" y="290513"/>
                    </a:cubicBezTo>
                    <a:cubicBezTo>
                      <a:pt x="81721" y="398287"/>
                      <a:pt x="109" y="267529"/>
                      <a:pt x="109" y="267529"/>
                    </a:cubicBezTo>
                    <a:cubicBezTo>
                      <a:pt x="109" y="267529"/>
                      <a:pt x="132881" y="342910"/>
                      <a:pt x="201103" y="233793"/>
                    </a:cubicBezTo>
                    <a:cubicBezTo>
                      <a:pt x="269271" y="124701"/>
                      <a:pt x="245870" y="55455"/>
                      <a:pt x="214912" y="310"/>
                    </a:cubicBezTo>
                    <a:cubicBezTo>
                      <a:pt x="275775" y="25185"/>
                      <a:pt x="252879" y="107130"/>
                      <a:pt x="256282" y="148843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38"/>
              <p:cNvSpPr/>
              <p:nvPr/>
            </p:nvSpPr>
            <p:spPr>
              <a:xfrm rot="314580">
                <a:off x="1663435" y="3675271"/>
                <a:ext cx="380880" cy="507250"/>
              </a:xfrm>
              <a:custGeom>
                <a:avLst/>
                <a:gdLst/>
                <a:ahLst/>
                <a:cxnLst/>
                <a:rect l="l" t="t" r="r" b="b"/>
                <a:pathLst>
                  <a:path w="137189" h="182706" extrusionOk="0">
                    <a:moveTo>
                      <a:pt x="119270" y="151068"/>
                    </a:moveTo>
                    <a:cubicBezTo>
                      <a:pt x="155503" y="96129"/>
                      <a:pt x="129085" y="32816"/>
                      <a:pt x="109774" y="310"/>
                    </a:cubicBezTo>
                    <a:cubicBezTo>
                      <a:pt x="104177" y="5699"/>
                      <a:pt x="100700" y="9182"/>
                      <a:pt x="100700" y="9182"/>
                    </a:cubicBezTo>
                    <a:cubicBezTo>
                      <a:pt x="100700" y="9182"/>
                      <a:pt x="121459" y="59115"/>
                      <a:pt x="94043" y="109762"/>
                    </a:cubicBezTo>
                    <a:cubicBezTo>
                      <a:pt x="66626" y="160409"/>
                      <a:pt x="12243" y="147810"/>
                      <a:pt x="12243" y="147810"/>
                    </a:cubicBezTo>
                    <a:lnTo>
                      <a:pt x="109" y="166753"/>
                    </a:lnTo>
                    <a:cubicBezTo>
                      <a:pt x="35679" y="184099"/>
                      <a:pt x="88322" y="197994"/>
                      <a:pt x="119270" y="1510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62" name="Google Shape;2562;p38"/>
              <p:cNvGrpSpPr/>
              <p:nvPr/>
            </p:nvGrpSpPr>
            <p:grpSpPr>
              <a:xfrm rot="314580">
                <a:off x="1704819" y="3695844"/>
                <a:ext cx="451260" cy="744361"/>
                <a:chOff x="7201116" y="2745191"/>
                <a:chExt cx="162539" cy="268111"/>
              </a:xfrm>
            </p:grpSpPr>
            <p:sp>
              <p:nvSpPr>
                <p:cNvPr id="2563" name="Google Shape;2563;p38"/>
                <p:cNvSpPr/>
                <p:nvPr/>
              </p:nvSpPr>
              <p:spPr>
                <a:xfrm>
                  <a:off x="7229480" y="2981938"/>
                  <a:ext cx="85099" cy="31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099" h="31364" extrusionOk="0">
                      <a:moveTo>
                        <a:pt x="2602" y="31326"/>
                      </a:moveTo>
                      <a:cubicBezTo>
                        <a:pt x="32045" y="33630"/>
                        <a:pt x="61240" y="24474"/>
                        <a:pt x="84099" y="5768"/>
                      </a:cubicBezTo>
                      <a:cubicBezTo>
                        <a:pt x="87061" y="3329"/>
                        <a:pt x="83479" y="-1462"/>
                        <a:pt x="80501" y="990"/>
                      </a:cubicBezTo>
                      <a:cubicBezTo>
                        <a:pt x="58918" y="18759"/>
                        <a:pt x="31309" y="27504"/>
                        <a:pt x="3436" y="25402"/>
                      </a:cubicBezTo>
                      <a:cubicBezTo>
                        <a:pt x="-388" y="25103"/>
                        <a:pt x="-1243" y="31023"/>
                        <a:pt x="2602" y="313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38"/>
                <p:cNvSpPr/>
                <p:nvPr/>
              </p:nvSpPr>
              <p:spPr>
                <a:xfrm>
                  <a:off x="7307537" y="2930343"/>
                  <a:ext cx="41981" cy="32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81" h="32515" extrusionOk="0">
                      <a:moveTo>
                        <a:pt x="36834" y="1565"/>
                      </a:moveTo>
                      <a:cubicBezTo>
                        <a:pt x="28730" y="14044"/>
                        <a:pt x="16334" y="23118"/>
                        <a:pt x="1993" y="27070"/>
                      </a:cubicBezTo>
                      <a:cubicBezTo>
                        <a:pt x="468" y="27689"/>
                        <a:pt x="-281" y="29416"/>
                        <a:pt x="311" y="30953"/>
                      </a:cubicBezTo>
                      <a:cubicBezTo>
                        <a:pt x="946" y="32463"/>
                        <a:pt x="2657" y="33204"/>
                        <a:pt x="4193" y="32635"/>
                      </a:cubicBezTo>
                      <a:cubicBezTo>
                        <a:pt x="19558" y="28320"/>
                        <a:pt x="32838" y="18578"/>
                        <a:pt x="41573" y="5216"/>
                      </a:cubicBezTo>
                      <a:cubicBezTo>
                        <a:pt x="43652" y="2014"/>
                        <a:pt x="38937" y="-1673"/>
                        <a:pt x="36834" y="156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5" name="Google Shape;2565;p38"/>
                <p:cNvSpPr/>
                <p:nvPr/>
              </p:nvSpPr>
              <p:spPr>
                <a:xfrm>
                  <a:off x="7203876" y="2990773"/>
                  <a:ext cx="35760" cy="9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60" h="9244" extrusionOk="0">
                      <a:moveTo>
                        <a:pt x="136" y="6128"/>
                      </a:moveTo>
                      <a:cubicBezTo>
                        <a:pt x="-83" y="7761"/>
                        <a:pt x="1050" y="9267"/>
                        <a:pt x="2679" y="9507"/>
                      </a:cubicBezTo>
                      <a:cubicBezTo>
                        <a:pt x="13222" y="9812"/>
                        <a:pt x="23757" y="8653"/>
                        <a:pt x="33982" y="6063"/>
                      </a:cubicBezTo>
                      <a:cubicBezTo>
                        <a:pt x="35511" y="5449"/>
                        <a:pt x="36261" y="3717"/>
                        <a:pt x="35663" y="2181"/>
                      </a:cubicBezTo>
                      <a:cubicBezTo>
                        <a:pt x="35025" y="675"/>
                        <a:pt x="33318" y="-64"/>
                        <a:pt x="31784" y="499"/>
                      </a:cubicBezTo>
                      <a:cubicBezTo>
                        <a:pt x="22545" y="2818"/>
                        <a:pt x="13032" y="3856"/>
                        <a:pt x="3511" y="3584"/>
                      </a:cubicBezTo>
                      <a:cubicBezTo>
                        <a:pt x="1890" y="3404"/>
                        <a:pt x="410" y="4520"/>
                        <a:pt x="135" y="61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6" name="Google Shape;2566;p38"/>
                <p:cNvSpPr/>
                <p:nvPr/>
              </p:nvSpPr>
              <p:spPr>
                <a:xfrm>
                  <a:off x="7286192" y="2926820"/>
                  <a:ext cx="31274" cy="2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74" h="21757" extrusionOk="0">
                      <a:moveTo>
                        <a:pt x="25643" y="2129"/>
                      </a:moveTo>
                      <a:cubicBezTo>
                        <a:pt x="21119" y="10606"/>
                        <a:pt x="12353" y="15960"/>
                        <a:pt x="2749" y="16112"/>
                      </a:cubicBezTo>
                      <a:cubicBezTo>
                        <a:pt x="1115" y="16315"/>
                        <a:pt x="-53" y="17793"/>
                        <a:pt x="127" y="19431"/>
                      </a:cubicBezTo>
                      <a:cubicBezTo>
                        <a:pt x="352" y="21053"/>
                        <a:pt x="1815" y="22210"/>
                        <a:pt x="3445" y="22054"/>
                      </a:cubicBezTo>
                      <a:cubicBezTo>
                        <a:pt x="15195" y="21652"/>
                        <a:pt x="25804" y="14909"/>
                        <a:pt x="31160" y="4439"/>
                      </a:cubicBezTo>
                      <a:cubicBezTo>
                        <a:pt x="31780" y="2915"/>
                        <a:pt x="31067" y="1174"/>
                        <a:pt x="29556" y="524"/>
                      </a:cubicBezTo>
                      <a:cubicBezTo>
                        <a:pt x="28032" y="-77"/>
                        <a:pt x="26306" y="631"/>
                        <a:pt x="25643" y="212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38"/>
                <p:cNvSpPr/>
                <p:nvPr/>
              </p:nvSpPr>
              <p:spPr>
                <a:xfrm>
                  <a:off x="7354602" y="2834648"/>
                  <a:ext cx="9053" cy="42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3" h="42710" extrusionOk="0">
                      <a:moveTo>
                        <a:pt x="121" y="3561"/>
                      </a:moveTo>
                      <a:cubicBezTo>
                        <a:pt x="1151" y="15862"/>
                        <a:pt x="2181" y="28164"/>
                        <a:pt x="3210" y="40465"/>
                      </a:cubicBezTo>
                      <a:cubicBezTo>
                        <a:pt x="3532" y="44312"/>
                        <a:pt x="9469" y="43601"/>
                        <a:pt x="9149" y="39769"/>
                      </a:cubicBezTo>
                      <a:cubicBezTo>
                        <a:pt x="8119" y="27468"/>
                        <a:pt x="7089" y="15167"/>
                        <a:pt x="6060" y="2866"/>
                      </a:cubicBezTo>
                      <a:cubicBezTo>
                        <a:pt x="5737" y="-981"/>
                        <a:pt x="-199" y="-269"/>
                        <a:pt x="121" y="356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8" name="Google Shape;2568;p38"/>
                <p:cNvSpPr/>
                <p:nvPr/>
              </p:nvSpPr>
              <p:spPr>
                <a:xfrm>
                  <a:off x="7201116" y="2946862"/>
                  <a:ext cx="35590" cy="88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0" h="8819" extrusionOk="0">
                      <a:moveTo>
                        <a:pt x="3346" y="9120"/>
                      </a:moveTo>
                      <a:cubicBezTo>
                        <a:pt x="13283" y="8168"/>
                        <a:pt x="23220" y="7215"/>
                        <a:pt x="33157" y="6262"/>
                      </a:cubicBezTo>
                      <a:cubicBezTo>
                        <a:pt x="34790" y="6014"/>
                        <a:pt x="35913" y="4488"/>
                        <a:pt x="35664" y="2853"/>
                      </a:cubicBezTo>
                      <a:cubicBezTo>
                        <a:pt x="35428" y="1298"/>
                        <a:pt x="34029" y="191"/>
                        <a:pt x="32461" y="321"/>
                      </a:cubicBezTo>
                      <a:cubicBezTo>
                        <a:pt x="22525" y="1273"/>
                        <a:pt x="12588" y="2225"/>
                        <a:pt x="2651" y="3178"/>
                      </a:cubicBezTo>
                      <a:cubicBezTo>
                        <a:pt x="1018" y="3427"/>
                        <a:pt x="-105" y="4953"/>
                        <a:pt x="143" y="6587"/>
                      </a:cubicBezTo>
                      <a:cubicBezTo>
                        <a:pt x="379" y="8142"/>
                        <a:pt x="1779" y="9249"/>
                        <a:pt x="3346" y="912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9" name="Google Shape;2569;p38"/>
                <p:cNvSpPr/>
                <p:nvPr/>
              </p:nvSpPr>
              <p:spPr>
                <a:xfrm>
                  <a:off x="7342992" y="2750751"/>
                  <a:ext cx="18591" cy="37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91" h="37274" extrusionOk="0">
                      <a:moveTo>
                        <a:pt x="1273" y="906"/>
                      </a:moveTo>
                      <a:cubicBezTo>
                        <a:pt x="-11" y="1919"/>
                        <a:pt x="-271" y="3764"/>
                        <a:pt x="683" y="5094"/>
                      </a:cubicBezTo>
                      <a:cubicBezTo>
                        <a:pt x="6130" y="14408"/>
                        <a:pt x="10192" y="24465"/>
                        <a:pt x="12742" y="34951"/>
                      </a:cubicBezTo>
                      <a:cubicBezTo>
                        <a:pt x="12983" y="36564"/>
                        <a:pt x="14435" y="37712"/>
                        <a:pt x="16060" y="37574"/>
                      </a:cubicBezTo>
                      <a:cubicBezTo>
                        <a:pt x="17694" y="37371"/>
                        <a:pt x="18862" y="35893"/>
                        <a:pt x="18682" y="34255"/>
                      </a:cubicBezTo>
                      <a:cubicBezTo>
                        <a:pt x="15901" y="22746"/>
                        <a:pt x="11445" y="11709"/>
                        <a:pt x="5458" y="1495"/>
                      </a:cubicBezTo>
                      <a:cubicBezTo>
                        <a:pt x="4460" y="184"/>
                        <a:pt x="2594" y="-78"/>
                        <a:pt x="1273" y="90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0" name="Google Shape;2570;p38"/>
                <p:cNvSpPr/>
                <p:nvPr/>
              </p:nvSpPr>
              <p:spPr>
                <a:xfrm>
                  <a:off x="7317255" y="2745191"/>
                  <a:ext cx="17398" cy="32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8" h="32805" extrusionOk="0">
                      <a:moveTo>
                        <a:pt x="757" y="5051"/>
                      </a:moveTo>
                      <a:cubicBezTo>
                        <a:pt x="6585" y="12432"/>
                        <a:pt x="10317" y="21248"/>
                        <a:pt x="11558" y="30572"/>
                      </a:cubicBezTo>
                      <a:cubicBezTo>
                        <a:pt x="11806" y="32206"/>
                        <a:pt x="13331" y="33330"/>
                        <a:pt x="14964" y="33082"/>
                      </a:cubicBezTo>
                      <a:cubicBezTo>
                        <a:pt x="16520" y="32846"/>
                        <a:pt x="17626" y="31445"/>
                        <a:pt x="17497" y="29877"/>
                      </a:cubicBezTo>
                      <a:cubicBezTo>
                        <a:pt x="16126" y="19501"/>
                        <a:pt x="11994" y="9684"/>
                        <a:pt x="5533" y="1452"/>
                      </a:cubicBezTo>
                      <a:cubicBezTo>
                        <a:pt x="3157" y="-1567"/>
                        <a:pt x="-1627" y="2020"/>
                        <a:pt x="757" y="505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71" name="Google Shape;2571;p38"/>
            <p:cNvGrpSpPr/>
            <p:nvPr/>
          </p:nvGrpSpPr>
          <p:grpSpPr>
            <a:xfrm rot="-659455">
              <a:off x="2111083" y="3194612"/>
              <a:ext cx="508550" cy="493351"/>
              <a:chOff x="9132001" y="2775471"/>
              <a:chExt cx="236307" cy="229255"/>
            </a:xfrm>
          </p:grpSpPr>
          <p:grpSp>
            <p:nvGrpSpPr>
              <p:cNvPr id="2572" name="Google Shape;2572;p38"/>
              <p:cNvGrpSpPr/>
              <p:nvPr/>
            </p:nvGrpSpPr>
            <p:grpSpPr>
              <a:xfrm>
                <a:off x="9132001" y="2775471"/>
                <a:ext cx="236307" cy="229255"/>
                <a:chOff x="9132001" y="2775471"/>
                <a:chExt cx="236307" cy="229255"/>
              </a:xfrm>
            </p:grpSpPr>
            <p:grpSp>
              <p:nvGrpSpPr>
                <p:cNvPr id="2573" name="Google Shape;2573;p38"/>
                <p:cNvGrpSpPr/>
                <p:nvPr/>
              </p:nvGrpSpPr>
              <p:grpSpPr>
                <a:xfrm>
                  <a:off x="9132001" y="2775471"/>
                  <a:ext cx="236307" cy="229255"/>
                  <a:chOff x="9132001" y="2775471"/>
                  <a:chExt cx="236307" cy="229255"/>
                </a:xfrm>
              </p:grpSpPr>
              <p:sp>
                <p:nvSpPr>
                  <p:cNvPr id="2574" name="Google Shape;2574;p38"/>
                  <p:cNvSpPr/>
                  <p:nvPr/>
                </p:nvSpPr>
                <p:spPr>
                  <a:xfrm>
                    <a:off x="9202982" y="2839657"/>
                    <a:ext cx="165326" cy="1650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5326" h="165069" extrusionOk="0">
                        <a:moveTo>
                          <a:pt x="152" y="12594"/>
                        </a:moveTo>
                        <a:cubicBezTo>
                          <a:pt x="-242" y="13993"/>
                          <a:pt x="7421" y="165062"/>
                          <a:pt x="7421" y="165062"/>
                        </a:cubicBezTo>
                        <a:lnTo>
                          <a:pt x="165463" y="147867"/>
                        </a:lnTo>
                        <a:lnTo>
                          <a:pt x="158413" y="-8"/>
                        </a:ln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5" name="Google Shape;2575;p38"/>
                  <p:cNvSpPr/>
                  <p:nvPr/>
                </p:nvSpPr>
                <p:spPr>
                  <a:xfrm>
                    <a:off x="9132002" y="2792582"/>
                    <a:ext cx="78264" cy="212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264" h="212144" extrusionOk="0">
                        <a:moveTo>
                          <a:pt x="137" y="-8"/>
                        </a:moveTo>
                        <a:lnTo>
                          <a:pt x="71132" y="59669"/>
                        </a:lnTo>
                        <a:lnTo>
                          <a:pt x="78402" y="212136"/>
                        </a:lnTo>
                        <a:cubicBezTo>
                          <a:pt x="78402" y="212136"/>
                          <a:pt x="3782" y="146588"/>
                          <a:pt x="6140" y="146475"/>
                        </a:cubicBezTo>
                        <a:cubicBezTo>
                          <a:pt x="8497" y="146364"/>
                          <a:pt x="137" y="-8"/>
                          <a:pt x="137" y="-8"/>
                        </a:cubicBezTo>
                        <a:close/>
                      </a:path>
                    </a:pathLst>
                  </a:custGeom>
                  <a:solidFill>
                    <a:srgbClr val="FCEBD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6" name="Google Shape;2576;p38"/>
                  <p:cNvSpPr/>
                  <p:nvPr/>
                </p:nvSpPr>
                <p:spPr>
                  <a:xfrm>
                    <a:off x="9132001" y="2775471"/>
                    <a:ext cx="229260" cy="767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9260" h="76788" extrusionOk="0">
                        <a:moveTo>
                          <a:pt x="229260" y="64189"/>
                        </a:moveTo>
                        <a:lnTo>
                          <a:pt x="146661" y="0"/>
                        </a:lnTo>
                        <a:lnTo>
                          <a:pt x="0" y="17111"/>
                        </a:lnTo>
                        <a:lnTo>
                          <a:pt x="70993" y="76789"/>
                        </a:lnTo>
                        <a:lnTo>
                          <a:pt x="229260" y="64189"/>
                        </a:lnTo>
                        <a:close/>
                      </a:path>
                    </a:pathLst>
                  </a:custGeom>
                  <a:solidFill>
                    <a:srgbClr val="FFF6E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7" name="Google Shape;2577;p38"/>
                <p:cNvGrpSpPr/>
                <p:nvPr/>
              </p:nvGrpSpPr>
              <p:grpSpPr>
                <a:xfrm>
                  <a:off x="9183060" y="2806939"/>
                  <a:ext cx="56999" cy="30503"/>
                  <a:chOff x="9183060" y="2806939"/>
                  <a:chExt cx="56999" cy="30503"/>
                </a:xfrm>
              </p:grpSpPr>
              <p:sp>
                <p:nvSpPr>
                  <p:cNvPr id="2578" name="Google Shape;2578;p38"/>
                  <p:cNvSpPr/>
                  <p:nvPr/>
                </p:nvSpPr>
                <p:spPr>
                  <a:xfrm>
                    <a:off x="9183060" y="2807599"/>
                    <a:ext cx="56999" cy="298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999" h="29843" extrusionOk="0">
                        <a:moveTo>
                          <a:pt x="57131" y="23230"/>
                        </a:moveTo>
                        <a:cubicBezTo>
                          <a:pt x="57284" y="25639"/>
                          <a:pt x="54189" y="27071"/>
                          <a:pt x="51720" y="27620"/>
                        </a:cubicBezTo>
                        <a:cubicBezTo>
                          <a:pt x="43077" y="30547"/>
                          <a:pt x="33715" y="30574"/>
                          <a:pt x="25055" y="27695"/>
                        </a:cubicBezTo>
                        <a:cubicBezTo>
                          <a:pt x="20574" y="25260"/>
                          <a:pt x="16583" y="22015"/>
                          <a:pt x="13286" y="18125"/>
                        </a:cubicBezTo>
                        <a:cubicBezTo>
                          <a:pt x="10145" y="14864"/>
                          <a:pt x="770" y="8175"/>
                          <a:pt x="222" y="3588"/>
                        </a:cubicBezTo>
                        <a:cubicBezTo>
                          <a:pt x="-97" y="2193"/>
                          <a:pt x="502" y="750"/>
                          <a:pt x="1716" y="-8"/>
                        </a:cubicBezTo>
                        <a:cubicBezTo>
                          <a:pt x="1704" y="282"/>
                          <a:pt x="1714" y="572"/>
                          <a:pt x="1747" y="860"/>
                        </a:cubicBezTo>
                        <a:cubicBezTo>
                          <a:pt x="2295" y="5431"/>
                          <a:pt x="11670" y="12121"/>
                          <a:pt x="14811" y="15384"/>
                        </a:cubicBezTo>
                        <a:cubicBezTo>
                          <a:pt x="23718" y="27304"/>
                          <a:pt x="39807" y="31278"/>
                          <a:pt x="53243" y="24876"/>
                        </a:cubicBezTo>
                        <a:cubicBezTo>
                          <a:pt x="54635" y="24588"/>
                          <a:pt x="55955" y="24028"/>
                          <a:pt x="57131" y="23230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9" name="Google Shape;2579;p38"/>
                  <p:cNvSpPr/>
                  <p:nvPr/>
                </p:nvSpPr>
                <p:spPr>
                  <a:xfrm>
                    <a:off x="9184634" y="2806939"/>
                    <a:ext cx="55420" cy="285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5420" h="28582" extrusionOk="0">
                        <a:moveTo>
                          <a:pt x="55558" y="23890"/>
                        </a:moveTo>
                        <a:cubicBezTo>
                          <a:pt x="54382" y="24688"/>
                          <a:pt x="53061" y="25247"/>
                          <a:pt x="51670" y="25536"/>
                        </a:cubicBezTo>
                        <a:cubicBezTo>
                          <a:pt x="38234" y="31938"/>
                          <a:pt x="22145" y="27964"/>
                          <a:pt x="13238" y="16044"/>
                        </a:cubicBezTo>
                        <a:cubicBezTo>
                          <a:pt x="10097" y="12781"/>
                          <a:pt x="722" y="6091"/>
                          <a:pt x="173" y="1520"/>
                        </a:cubicBezTo>
                        <a:cubicBezTo>
                          <a:pt x="140" y="1232"/>
                          <a:pt x="130" y="942"/>
                          <a:pt x="143" y="652"/>
                        </a:cubicBezTo>
                        <a:cubicBezTo>
                          <a:pt x="3848" y="-521"/>
                          <a:pt x="7872" y="-119"/>
                          <a:pt x="11271" y="1763"/>
                        </a:cubicBezTo>
                        <a:cubicBezTo>
                          <a:pt x="15601" y="4172"/>
                          <a:pt x="18970" y="7981"/>
                          <a:pt x="23177" y="10602"/>
                        </a:cubicBezTo>
                        <a:cubicBezTo>
                          <a:pt x="32020" y="16088"/>
                          <a:pt x="43453" y="15647"/>
                          <a:pt x="52645" y="20523"/>
                        </a:cubicBezTo>
                        <a:cubicBezTo>
                          <a:pt x="54022" y="21053"/>
                          <a:pt x="55083" y="22180"/>
                          <a:pt x="55527" y="23585"/>
                        </a:cubicBezTo>
                        <a:cubicBezTo>
                          <a:pt x="55544" y="23686"/>
                          <a:pt x="55554" y="23788"/>
                          <a:pt x="55557" y="23890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580" name="Google Shape;2580;p38"/>
                <p:cNvSpPr/>
                <p:nvPr/>
              </p:nvSpPr>
              <p:spPr>
                <a:xfrm>
                  <a:off x="9210383" y="2801320"/>
                  <a:ext cx="11392" cy="11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2" h="11240" extrusionOk="0">
                      <a:moveTo>
                        <a:pt x="1467" y="4999"/>
                      </a:moveTo>
                      <a:cubicBezTo>
                        <a:pt x="2205" y="7085"/>
                        <a:pt x="3491" y="8933"/>
                        <a:pt x="5190" y="10351"/>
                      </a:cubicBezTo>
                      <a:cubicBezTo>
                        <a:pt x="7005" y="11745"/>
                        <a:pt x="9598" y="11454"/>
                        <a:pt x="11058" y="9691"/>
                      </a:cubicBezTo>
                      <a:cubicBezTo>
                        <a:pt x="11750" y="8363"/>
                        <a:pt x="11677" y="6765"/>
                        <a:pt x="10867" y="5505"/>
                      </a:cubicBezTo>
                      <a:cubicBezTo>
                        <a:pt x="10056" y="4279"/>
                        <a:pt x="9031" y="3208"/>
                        <a:pt x="7841" y="2345"/>
                      </a:cubicBezTo>
                      <a:cubicBezTo>
                        <a:pt x="6705" y="1233"/>
                        <a:pt x="5293" y="443"/>
                        <a:pt x="3751" y="57"/>
                      </a:cubicBezTo>
                      <a:cubicBezTo>
                        <a:pt x="2141" y="-279"/>
                        <a:pt x="551" y="708"/>
                        <a:pt x="137" y="229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81" name="Google Shape;2581;p38"/>
                <p:cNvGrpSpPr/>
                <p:nvPr/>
              </p:nvGrpSpPr>
              <p:grpSpPr>
                <a:xfrm>
                  <a:off x="9147153" y="2832104"/>
                  <a:ext cx="10101" cy="98052"/>
                  <a:chOff x="9147153" y="2832104"/>
                  <a:chExt cx="10101" cy="98052"/>
                </a:xfrm>
              </p:grpSpPr>
              <p:sp>
                <p:nvSpPr>
                  <p:cNvPr id="2582" name="Google Shape;2582;p38"/>
                  <p:cNvSpPr/>
                  <p:nvPr/>
                </p:nvSpPr>
                <p:spPr>
                  <a:xfrm>
                    <a:off x="9147153" y="2832104"/>
                    <a:ext cx="8016" cy="980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16" h="98052" extrusionOk="0">
                        <a:moveTo>
                          <a:pt x="8153" y="97565"/>
                        </a:moveTo>
                        <a:cubicBezTo>
                          <a:pt x="7895" y="97728"/>
                          <a:pt x="7619" y="97861"/>
                          <a:pt x="7331" y="97962"/>
                        </a:cubicBezTo>
                        <a:cubicBezTo>
                          <a:pt x="5400" y="98348"/>
                          <a:pt x="3458" y="97349"/>
                          <a:pt x="2651" y="95554"/>
                        </a:cubicBezTo>
                        <a:cubicBezTo>
                          <a:pt x="1920" y="93780"/>
                          <a:pt x="1617" y="91859"/>
                          <a:pt x="1766" y="89946"/>
                        </a:cubicBezTo>
                        <a:cubicBezTo>
                          <a:pt x="1734" y="70059"/>
                          <a:pt x="1709" y="50168"/>
                          <a:pt x="1690" y="30271"/>
                        </a:cubicBezTo>
                        <a:cubicBezTo>
                          <a:pt x="1675" y="21569"/>
                          <a:pt x="730" y="13233"/>
                          <a:pt x="165" y="4746"/>
                        </a:cubicBezTo>
                        <a:cubicBezTo>
                          <a:pt x="-155" y="-39"/>
                          <a:pt x="2376" y="-831"/>
                          <a:pt x="4648" y="693"/>
                        </a:cubicBezTo>
                        <a:cubicBezTo>
                          <a:pt x="3822" y="1871"/>
                          <a:pt x="3498" y="3329"/>
                          <a:pt x="3749" y="4746"/>
                        </a:cubicBezTo>
                        <a:cubicBezTo>
                          <a:pt x="4312" y="13233"/>
                          <a:pt x="5257" y="21569"/>
                          <a:pt x="5257" y="30271"/>
                        </a:cubicBezTo>
                        <a:cubicBezTo>
                          <a:pt x="5288" y="50158"/>
                          <a:pt x="5313" y="70049"/>
                          <a:pt x="5334" y="89946"/>
                        </a:cubicBezTo>
                        <a:cubicBezTo>
                          <a:pt x="5198" y="91860"/>
                          <a:pt x="5506" y="93779"/>
                          <a:pt x="6233" y="95554"/>
                        </a:cubicBezTo>
                        <a:cubicBezTo>
                          <a:pt x="6669" y="96393"/>
                          <a:pt x="7335" y="97091"/>
                          <a:pt x="8153" y="97565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38"/>
                  <p:cNvSpPr/>
                  <p:nvPr/>
                </p:nvSpPr>
                <p:spPr>
                  <a:xfrm>
                    <a:off x="9150681" y="2832805"/>
                    <a:ext cx="6573" cy="96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3" h="96872" extrusionOk="0">
                        <a:moveTo>
                          <a:pt x="4625" y="96864"/>
                        </a:moveTo>
                        <a:cubicBezTo>
                          <a:pt x="3807" y="96390"/>
                          <a:pt x="3141" y="95692"/>
                          <a:pt x="2705" y="94853"/>
                        </a:cubicBezTo>
                        <a:cubicBezTo>
                          <a:pt x="1977" y="93078"/>
                          <a:pt x="1669" y="91159"/>
                          <a:pt x="1805" y="89245"/>
                        </a:cubicBezTo>
                        <a:cubicBezTo>
                          <a:pt x="1790" y="69359"/>
                          <a:pt x="1765" y="49467"/>
                          <a:pt x="1729" y="29570"/>
                        </a:cubicBezTo>
                        <a:cubicBezTo>
                          <a:pt x="1729" y="20868"/>
                          <a:pt x="784" y="12532"/>
                          <a:pt x="220" y="4045"/>
                        </a:cubicBezTo>
                        <a:cubicBezTo>
                          <a:pt x="-30" y="2628"/>
                          <a:pt x="293" y="1170"/>
                          <a:pt x="1120" y="-8"/>
                        </a:cubicBezTo>
                        <a:cubicBezTo>
                          <a:pt x="3220" y="1584"/>
                          <a:pt x="4458" y="4062"/>
                          <a:pt x="4472" y="6696"/>
                        </a:cubicBezTo>
                        <a:cubicBezTo>
                          <a:pt x="5189" y="34644"/>
                          <a:pt x="5907" y="62592"/>
                          <a:pt x="6623" y="90540"/>
                        </a:cubicBezTo>
                        <a:cubicBezTo>
                          <a:pt x="6980" y="92844"/>
                          <a:pt x="6241" y="95183"/>
                          <a:pt x="4626" y="96864"/>
                        </a:cubicBezTo>
                        <a:close/>
                      </a:path>
                    </a:pathLst>
                  </a:custGeom>
                  <a:solidFill>
                    <a:srgbClr val="F2DDB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584" name="Google Shape;2584;p38"/>
                <p:cNvSpPr/>
                <p:nvPr/>
              </p:nvSpPr>
              <p:spPr>
                <a:xfrm>
                  <a:off x="9162691" y="2846012"/>
                  <a:ext cx="7576" cy="2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6" h="21235" extrusionOk="0">
                      <a:moveTo>
                        <a:pt x="1431" y="17164"/>
                      </a:moveTo>
                      <a:cubicBezTo>
                        <a:pt x="1492" y="18826"/>
                        <a:pt x="1933" y="20949"/>
                        <a:pt x="3576" y="21220"/>
                      </a:cubicBezTo>
                      <a:cubicBezTo>
                        <a:pt x="4588" y="21296"/>
                        <a:pt x="5547" y="20752"/>
                        <a:pt x="5999" y="19844"/>
                      </a:cubicBezTo>
                      <a:cubicBezTo>
                        <a:pt x="6426" y="18948"/>
                        <a:pt x="6666" y="17974"/>
                        <a:pt x="6703" y="16983"/>
                      </a:cubicBezTo>
                      <a:cubicBezTo>
                        <a:pt x="6969" y="14480"/>
                        <a:pt x="7235" y="11977"/>
                        <a:pt x="7500" y="9475"/>
                      </a:cubicBezTo>
                      <a:cubicBezTo>
                        <a:pt x="7817" y="7592"/>
                        <a:pt x="7781" y="5666"/>
                        <a:pt x="7394" y="3796"/>
                      </a:cubicBezTo>
                      <a:cubicBezTo>
                        <a:pt x="6235" y="-428"/>
                        <a:pt x="1110" y="-1681"/>
                        <a:pt x="138" y="2865"/>
                      </a:cubicBezTo>
                      <a:cubicBezTo>
                        <a:pt x="120" y="7661"/>
                        <a:pt x="553" y="12449"/>
                        <a:pt x="1431" y="17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38"/>
                <p:cNvSpPr/>
                <p:nvPr/>
              </p:nvSpPr>
              <p:spPr>
                <a:xfrm>
                  <a:off x="9162728" y="2879888"/>
                  <a:ext cx="5930" cy="6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6801" extrusionOk="0">
                      <a:moveTo>
                        <a:pt x="1665" y="925"/>
                      </a:moveTo>
                      <a:cubicBezTo>
                        <a:pt x="532" y="2540"/>
                        <a:pt x="-845" y="4605"/>
                        <a:pt x="1151" y="6192"/>
                      </a:cubicBezTo>
                      <a:cubicBezTo>
                        <a:pt x="2273" y="7020"/>
                        <a:pt x="3812" y="6989"/>
                        <a:pt x="4901" y="6118"/>
                      </a:cubicBezTo>
                      <a:cubicBezTo>
                        <a:pt x="5946" y="5206"/>
                        <a:pt x="6334" y="3751"/>
                        <a:pt x="5882" y="2440"/>
                      </a:cubicBezTo>
                      <a:cubicBezTo>
                        <a:pt x="5393" y="1149"/>
                        <a:pt x="4245" y="222"/>
                        <a:pt x="2880" y="15"/>
                      </a:cubicBezTo>
                      <a:cubicBezTo>
                        <a:pt x="2696" y="-29"/>
                        <a:pt x="2502" y="-10"/>
                        <a:pt x="2331" y="69"/>
                      </a:cubicBezTo>
                      <a:cubicBezTo>
                        <a:pt x="2219" y="146"/>
                        <a:pt x="2126" y="247"/>
                        <a:pt x="2058" y="36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6" name="Google Shape;2586;p38"/>
                <p:cNvSpPr/>
                <p:nvPr/>
              </p:nvSpPr>
              <p:spPr>
                <a:xfrm>
                  <a:off x="9224327" y="2869954"/>
                  <a:ext cx="13316" cy="2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6" h="25701" extrusionOk="0">
                      <a:moveTo>
                        <a:pt x="246" y="19714"/>
                      </a:moveTo>
                      <a:cubicBezTo>
                        <a:pt x="95" y="20968"/>
                        <a:pt x="199" y="22240"/>
                        <a:pt x="552" y="23454"/>
                      </a:cubicBezTo>
                      <a:cubicBezTo>
                        <a:pt x="886" y="24989"/>
                        <a:pt x="2402" y="25962"/>
                        <a:pt x="3938" y="25628"/>
                      </a:cubicBezTo>
                      <a:cubicBezTo>
                        <a:pt x="4184" y="25574"/>
                        <a:pt x="4422" y="25488"/>
                        <a:pt x="4645" y="25372"/>
                      </a:cubicBezTo>
                      <a:cubicBezTo>
                        <a:pt x="6987" y="23879"/>
                        <a:pt x="8638" y="21515"/>
                        <a:pt x="9233" y="18803"/>
                      </a:cubicBezTo>
                      <a:cubicBezTo>
                        <a:pt x="10327" y="15741"/>
                        <a:pt x="11421" y="12681"/>
                        <a:pt x="12515" y="9620"/>
                      </a:cubicBezTo>
                      <a:cubicBezTo>
                        <a:pt x="13489" y="7658"/>
                        <a:pt x="13714" y="5408"/>
                        <a:pt x="13147" y="3292"/>
                      </a:cubicBezTo>
                      <a:cubicBezTo>
                        <a:pt x="11098" y="8"/>
                        <a:pt x="6773" y="-994"/>
                        <a:pt x="3487" y="1055"/>
                      </a:cubicBezTo>
                      <a:cubicBezTo>
                        <a:pt x="2990" y="1365"/>
                        <a:pt x="2534" y="1735"/>
                        <a:pt x="2129" y="2159"/>
                      </a:cubicBezTo>
                      <a:cubicBezTo>
                        <a:pt x="-884" y="5859"/>
                        <a:pt x="485" y="15211"/>
                        <a:pt x="246" y="19714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7" name="Google Shape;2587;p38"/>
                <p:cNvSpPr/>
                <p:nvPr/>
              </p:nvSpPr>
              <p:spPr>
                <a:xfrm>
                  <a:off x="9248256" y="2809020"/>
                  <a:ext cx="30671" cy="119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71" h="119172" extrusionOk="0">
                      <a:moveTo>
                        <a:pt x="30353" y="63061"/>
                      </a:moveTo>
                      <a:cubicBezTo>
                        <a:pt x="29972" y="66490"/>
                        <a:pt x="23111" y="66262"/>
                        <a:pt x="23493" y="75147"/>
                      </a:cubicBezTo>
                      <a:cubicBezTo>
                        <a:pt x="23873" y="84031"/>
                        <a:pt x="27684" y="79580"/>
                        <a:pt x="21968" y="89623"/>
                      </a:cubicBezTo>
                      <a:cubicBezTo>
                        <a:pt x="15675" y="98221"/>
                        <a:pt x="10237" y="107413"/>
                        <a:pt x="5732" y="117069"/>
                      </a:cubicBezTo>
                      <a:cubicBezTo>
                        <a:pt x="3917" y="118851"/>
                        <a:pt x="2592" y="119644"/>
                        <a:pt x="2043" y="118866"/>
                      </a:cubicBezTo>
                      <a:cubicBezTo>
                        <a:pt x="-534" y="115194"/>
                        <a:pt x="12241" y="99665"/>
                        <a:pt x="17975" y="89623"/>
                      </a:cubicBezTo>
                      <a:cubicBezTo>
                        <a:pt x="23690" y="79580"/>
                        <a:pt x="19880" y="84030"/>
                        <a:pt x="19499" y="75147"/>
                      </a:cubicBezTo>
                      <a:cubicBezTo>
                        <a:pt x="19117" y="66263"/>
                        <a:pt x="25977" y="66490"/>
                        <a:pt x="26359" y="63061"/>
                      </a:cubicBezTo>
                      <a:cubicBezTo>
                        <a:pt x="26967" y="55704"/>
                        <a:pt x="26967" y="48308"/>
                        <a:pt x="26359" y="40950"/>
                      </a:cubicBezTo>
                      <a:cubicBezTo>
                        <a:pt x="25944" y="33710"/>
                        <a:pt x="23128" y="26815"/>
                        <a:pt x="18355" y="21353"/>
                      </a:cubicBezTo>
                      <a:cubicBezTo>
                        <a:pt x="14529" y="15502"/>
                        <a:pt x="-2256" y="1283"/>
                        <a:pt x="426" y="140"/>
                      </a:cubicBezTo>
                      <a:cubicBezTo>
                        <a:pt x="1525" y="-332"/>
                        <a:pt x="3034" y="385"/>
                        <a:pt x="4391" y="1406"/>
                      </a:cubicBezTo>
                      <a:cubicBezTo>
                        <a:pt x="6341" y="5230"/>
                        <a:pt x="19087" y="16354"/>
                        <a:pt x="22349" y="21353"/>
                      </a:cubicBezTo>
                      <a:cubicBezTo>
                        <a:pt x="27121" y="26815"/>
                        <a:pt x="29937" y="33710"/>
                        <a:pt x="30353" y="40950"/>
                      </a:cubicBezTo>
                      <a:cubicBezTo>
                        <a:pt x="30961" y="48308"/>
                        <a:pt x="30961" y="55704"/>
                        <a:pt x="30353" y="63061"/>
                      </a:cubicBezTo>
                      <a:close/>
                    </a:path>
                  </a:pathLst>
                </a:custGeom>
                <a:solidFill>
                  <a:srgbClr val="F2DDBB">
                    <a:alpha val="800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38"/>
                <p:cNvSpPr/>
                <p:nvPr/>
              </p:nvSpPr>
              <p:spPr>
                <a:xfrm>
                  <a:off x="9252510" y="2810434"/>
                  <a:ext cx="33825" cy="115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5" h="115662" extrusionOk="0">
                      <a:moveTo>
                        <a:pt x="24392" y="85207"/>
                      </a:moveTo>
                      <a:cubicBezTo>
                        <a:pt x="21678" y="88468"/>
                        <a:pt x="8262" y="108980"/>
                        <a:pt x="1479" y="115655"/>
                      </a:cubicBezTo>
                      <a:cubicBezTo>
                        <a:pt x="5984" y="105999"/>
                        <a:pt x="11421" y="96807"/>
                        <a:pt x="17714" y="88209"/>
                      </a:cubicBezTo>
                      <a:cubicBezTo>
                        <a:pt x="23430" y="78166"/>
                        <a:pt x="19621" y="82616"/>
                        <a:pt x="19239" y="73732"/>
                      </a:cubicBezTo>
                      <a:cubicBezTo>
                        <a:pt x="18857" y="64849"/>
                        <a:pt x="25719" y="65076"/>
                        <a:pt x="26099" y="61647"/>
                      </a:cubicBezTo>
                      <a:cubicBezTo>
                        <a:pt x="26708" y="54289"/>
                        <a:pt x="26708" y="46894"/>
                        <a:pt x="26099" y="39536"/>
                      </a:cubicBezTo>
                      <a:cubicBezTo>
                        <a:pt x="25684" y="32296"/>
                        <a:pt x="22868" y="25401"/>
                        <a:pt x="18096" y="19939"/>
                      </a:cubicBezTo>
                      <a:cubicBezTo>
                        <a:pt x="14834" y="14940"/>
                        <a:pt x="2088" y="3816"/>
                        <a:pt x="137" y="-8"/>
                      </a:cubicBezTo>
                      <a:cubicBezTo>
                        <a:pt x="1472" y="1006"/>
                        <a:pt x="2697" y="2155"/>
                        <a:pt x="3795" y="3420"/>
                      </a:cubicBezTo>
                      <a:cubicBezTo>
                        <a:pt x="11973" y="8306"/>
                        <a:pt x="19752" y="13830"/>
                        <a:pt x="27060" y="19939"/>
                      </a:cubicBezTo>
                      <a:cubicBezTo>
                        <a:pt x="30865" y="24199"/>
                        <a:pt x="32040" y="30194"/>
                        <a:pt x="30124" y="35574"/>
                      </a:cubicBezTo>
                      <a:cubicBezTo>
                        <a:pt x="29646" y="40464"/>
                        <a:pt x="29646" y="45389"/>
                        <a:pt x="30124" y="50280"/>
                      </a:cubicBezTo>
                      <a:cubicBezTo>
                        <a:pt x="29930" y="55643"/>
                        <a:pt x="31011" y="60975"/>
                        <a:pt x="33280" y="65838"/>
                      </a:cubicBezTo>
                      <a:cubicBezTo>
                        <a:pt x="36436" y="73474"/>
                        <a:pt x="27822" y="81093"/>
                        <a:pt x="24392" y="85207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9" name="Google Shape;2589;p38"/>
                <p:cNvSpPr/>
                <p:nvPr/>
              </p:nvSpPr>
              <p:spPr>
                <a:xfrm>
                  <a:off x="9302513" y="2884172"/>
                  <a:ext cx="26617" cy="22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17" h="22784" extrusionOk="0">
                      <a:moveTo>
                        <a:pt x="7960" y="-8"/>
                      </a:moveTo>
                      <a:cubicBezTo>
                        <a:pt x="6815" y="1254"/>
                        <a:pt x="-1196" y="4920"/>
                        <a:pt x="330" y="11475"/>
                      </a:cubicBezTo>
                      <a:cubicBezTo>
                        <a:pt x="1856" y="18030"/>
                        <a:pt x="-3103" y="26419"/>
                        <a:pt x="7960" y="21080"/>
                      </a:cubicBezTo>
                      <a:cubicBezTo>
                        <a:pt x="19021" y="15744"/>
                        <a:pt x="31228" y="18413"/>
                        <a:pt x="25125" y="9642"/>
                      </a:cubicBezTo>
                      <a:cubicBezTo>
                        <a:pt x="20951" y="4230"/>
                        <a:pt x="14755" y="746"/>
                        <a:pt x="7960" y="-8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0" name="Google Shape;2590;p38"/>
                <p:cNvSpPr/>
                <p:nvPr/>
              </p:nvSpPr>
              <p:spPr>
                <a:xfrm>
                  <a:off x="9283755" y="2796210"/>
                  <a:ext cx="14328" cy="15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8" h="15161" extrusionOk="0">
                      <a:moveTo>
                        <a:pt x="2027" y="3423"/>
                      </a:moveTo>
                      <a:cubicBezTo>
                        <a:pt x="778" y="7999"/>
                        <a:pt x="-1841" y="10752"/>
                        <a:pt x="2711" y="12807"/>
                      </a:cubicBezTo>
                      <a:cubicBezTo>
                        <a:pt x="7263" y="14863"/>
                        <a:pt x="13748" y="16853"/>
                        <a:pt x="13748" y="12807"/>
                      </a:cubicBezTo>
                      <a:cubicBezTo>
                        <a:pt x="13748" y="8762"/>
                        <a:pt x="16418" y="-8"/>
                        <a:pt x="11459" y="-8"/>
                      </a:cubicBezTo>
                      <a:cubicBezTo>
                        <a:pt x="8051" y="208"/>
                        <a:pt x="4777" y="1399"/>
                        <a:pt x="2027" y="3423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1" name="Google Shape;2591;p38"/>
                <p:cNvSpPr/>
                <p:nvPr/>
              </p:nvSpPr>
              <p:spPr>
                <a:xfrm>
                  <a:off x="9253656" y="2791887"/>
                  <a:ext cx="8650" cy="8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0" h="8646" extrusionOk="0">
                      <a:moveTo>
                        <a:pt x="8650" y="4323"/>
                      </a:moveTo>
                      <a:cubicBezTo>
                        <a:pt x="8650" y="6711"/>
                        <a:pt x="6714" y="8647"/>
                        <a:pt x="4325" y="8647"/>
                      </a:cubicBezTo>
                      <a:cubicBezTo>
                        <a:pt x="1936" y="8647"/>
                        <a:pt x="0" y="6711"/>
                        <a:pt x="0" y="4323"/>
                      </a:cubicBezTo>
                      <a:cubicBezTo>
                        <a:pt x="0" y="1936"/>
                        <a:pt x="1936" y="0"/>
                        <a:pt x="4325" y="0"/>
                      </a:cubicBezTo>
                      <a:cubicBezTo>
                        <a:pt x="6714" y="0"/>
                        <a:pt x="8650" y="1936"/>
                        <a:pt x="8650" y="432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2" name="Google Shape;2592;p38"/>
                <p:cNvSpPr/>
                <p:nvPr/>
              </p:nvSpPr>
              <p:spPr>
                <a:xfrm>
                  <a:off x="9265752" y="2785751"/>
                  <a:ext cx="3076" cy="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" h="3075" extrusionOk="0">
                      <a:moveTo>
                        <a:pt x="3077" y="1538"/>
                      </a:moveTo>
                      <a:cubicBezTo>
                        <a:pt x="3077" y="2387"/>
                        <a:pt x="2389" y="3076"/>
                        <a:pt x="1539" y="3076"/>
                      </a:cubicBezTo>
                      <a:cubicBezTo>
                        <a:pt x="689" y="3076"/>
                        <a:pt x="0" y="2387"/>
                        <a:pt x="0" y="1538"/>
                      </a:cubicBezTo>
                      <a:cubicBezTo>
                        <a:pt x="0" y="689"/>
                        <a:pt x="688" y="0"/>
                        <a:pt x="1539" y="0"/>
                      </a:cubicBezTo>
                      <a:cubicBezTo>
                        <a:pt x="2388" y="0"/>
                        <a:pt x="3077" y="689"/>
                        <a:pt x="3077" y="15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3" name="Google Shape;2593;p38"/>
                <p:cNvSpPr/>
                <p:nvPr/>
              </p:nvSpPr>
              <p:spPr>
                <a:xfrm>
                  <a:off x="9307348" y="2825981"/>
                  <a:ext cx="6132" cy="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" h="6129" extrusionOk="0">
                      <a:moveTo>
                        <a:pt x="6269" y="3056"/>
                      </a:moveTo>
                      <a:cubicBezTo>
                        <a:pt x="6269" y="4749"/>
                        <a:pt x="4897" y="6121"/>
                        <a:pt x="3204" y="6121"/>
                      </a:cubicBezTo>
                      <a:cubicBezTo>
                        <a:pt x="1510" y="6122"/>
                        <a:pt x="137" y="4750"/>
                        <a:pt x="137" y="3057"/>
                      </a:cubicBezTo>
                      <a:cubicBezTo>
                        <a:pt x="137" y="1364"/>
                        <a:pt x="1510" y="-8"/>
                        <a:pt x="3203" y="-8"/>
                      </a:cubicBezTo>
                      <a:cubicBezTo>
                        <a:pt x="3204" y="-8"/>
                        <a:pt x="3204" y="-8"/>
                        <a:pt x="3204" y="-8"/>
                      </a:cubicBezTo>
                      <a:cubicBezTo>
                        <a:pt x="4898" y="-8"/>
                        <a:pt x="6270" y="1364"/>
                        <a:pt x="6270" y="305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4" name="Google Shape;2594;p38"/>
                <p:cNvSpPr/>
                <p:nvPr/>
              </p:nvSpPr>
              <p:spPr>
                <a:xfrm>
                  <a:off x="9314204" y="2816198"/>
                  <a:ext cx="3235" cy="3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5" h="3233" extrusionOk="0">
                      <a:moveTo>
                        <a:pt x="3373" y="1609"/>
                      </a:moveTo>
                      <a:cubicBezTo>
                        <a:pt x="3373" y="2501"/>
                        <a:pt x="2649" y="3225"/>
                        <a:pt x="1755" y="3225"/>
                      </a:cubicBezTo>
                      <a:cubicBezTo>
                        <a:pt x="862" y="3225"/>
                        <a:pt x="137" y="2502"/>
                        <a:pt x="137" y="1609"/>
                      </a:cubicBezTo>
                      <a:cubicBezTo>
                        <a:pt x="137" y="716"/>
                        <a:pt x="861" y="-8"/>
                        <a:pt x="1755" y="-8"/>
                      </a:cubicBezTo>
                      <a:cubicBezTo>
                        <a:pt x="2648" y="-9"/>
                        <a:pt x="3372" y="715"/>
                        <a:pt x="3373" y="1608"/>
                      </a:cubicBezTo>
                      <a:cubicBezTo>
                        <a:pt x="3373" y="1608"/>
                        <a:pt x="3373" y="1608"/>
                        <a:pt x="3373" y="16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5" name="Google Shape;2595;p38"/>
                <p:cNvSpPr/>
                <p:nvPr/>
              </p:nvSpPr>
              <p:spPr>
                <a:xfrm>
                  <a:off x="9320698" y="2822916"/>
                  <a:ext cx="6132" cy="6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2" h="6129" extrusionOk="0">
                      <a:moveTo>
                        <a:pt x="6269" y="3057"/>
                      </a:moveTo>
                      <a:cubicBezTo>
                        <a:pt x="6269" y="4749"/>
                        <a:pt x="4896" y="6121"/>
                        <a:pt x="3203" y="6121"/>
                      </a:cubicBezTo>
                      <a:cubicBezTo>
                        <a:pt x="1510" y="6121"/>
                        <a:pt x="137" y="4749"/>
                        <a:pt x="137" y="3056"/>
                      </a:cubicBezTo>
                      <a:cubicBezTo>
                        <a:pt x="137" y="1363"/>
                        <a:pt x="1510" y="-9"/>
                        <a:pt x="3204" y="-8"/>
                      </a:cubicBezTo>
                      <a:cubicBezTo>
                        <a:pt x="4897" y="-8"/>
                        <a:pt x="6269" y="1364"/>
                        <a:pt x="6269" y="3056"/>
                      </a:cubicBezTo>
                      <a:cubicBezTo>
                        <a:pt x="6269" y="3056"/>
                        <a:pt x="6269" y="3057"/>
                        <a:pt x="6269" y="305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6" name="Google Shape;2596;p38"/>
                <p:cNvSpPr/>
                <p:nvPr/>
              </p:nvSpPr>
              <p:spPr>
                <a:xfrm>
                  <a:off x="9159770" y="2795693"/>
                  <a:ext cx="5656" cy="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6" h="5653" extrusionOk="0">
                      <a:moveTo>
                        <a:pt x="5794" y="2818"/>
                      </a:moveTo>
                      <a:cubicBezTo>
                        <a:pt x="5794" y="4379"/>
                        <a:pt x="4528" y="5645"/>
                        <a:pt x="2966" y="5645"/>
                      </a:cubicBezTo>
                      <a:cubicBezTo>
                        <a:pt x="1404" y="5646"/>
                        <a:pt x="138" y="4380"/>
                        <a:pt x="137" y="2819"/>
                      </a:cubicBezTo>
                      <a:cubicBezTo>
                        <a:pt x="137" y="1258"/>
                        <a:pt x="1403" y="-8"/>
                        <a:pt x="2965" y="-8"/>
                      </a:cubicBezTo>
                      <a:cubicBezTo>
                        <a:pt x="4527" y="-9"/>
                        <a:pt x="5793" y="1257"/>
                        <a:pt x="5794" y="28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7" name="Google Shape;2597;p38"/>
                <p:cNvSpPr/>
                <p:nvPr/>
              </p:nvSpPr>
              <p:spPr>
                <a:xfrm>
                  <a:off x="9176845" y="2932467"/>
                  <a:ext cx="9579" cy="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9" h="9575" extrusionOk="0">
                      <a:moveTo>
                        <a:pt x="9717" y="4779"/>
                      </a:moveTo>
                      <a:cubicBezTo>
                        <a:pt x="9717" y="7424"/>
                        <a:pt x="7573" y="9567"/>
                        <a:pt x="4927" y="9567"/>
                      </a:cubicBezTo>
                      <a:cubicBezTo>
                        <a:pt x="2282" y="9567"/>
                        <a:pt x="137" y="7424"/>
                        <a:pt x="137" y="4779"/>
                      </a:cubicBezTo>
                      <a:cubicBezTo>
                        <a:pt x="137" y="2135"/>
                        <a:pt x="2282" y="-8"/>
                        <a:pt x="4927" y="-8"/>
                      </a:cubicBezTo>
                      <a:cubicBezTo>
                        <a:pt x="7572" y="-9"/>
                        <a:pt x="9717" y="2135"/>
                        <a:pt x="9717" y="4779"/>
                      </a:cubicBezTo>
                      <a:cubicBezTo>
                        <a:pt x="9717" y="4779"/>
                        <a:pt x="9717" y="4779"/>
                        <a:pt x="9717" y="47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8" name="Google Shape;2598;p38"/>
                <p:cNvSpPr/>
                <p:nvPr/>
              </p:nvSpPr>
              <p:spPr>
                <a:xfrm>
                  <a:off x="9178882" y="2915050"/>
                  <a:ext cx="5505" cy="5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5" h="5502" extrusionOk="0">
                      <a:moveTo>
                        <a:pt x="5643" y="2743"/>
                      </a:moveTo>
                      <a:cubicBezTo>
                        <a:pt x="5643" y="4262"/>
                        <a:pt x="4410" y="5494"/>
                        <a:pt x="2890" y="5494"/>
                      </a:cubicBezTo>
                      <a:cubicBezTo>
                        <a:pt x="1370" y="5494"/>
                        <a:pt x="137" y="4262"/>
                        <a:pt x="137" y="2743"/>
                      </a:cubicBezTo>
                      <a:cubicBezTo>
                        <a:pt x="137" y="1223"/>
                        <a:pt x="1370" y="-8"/>
                        <a:pt x="2890" y="-8"/>
                      </a:cubicBezTo>
                      <a:cubicBezTo>
                        <a:pt x="4409" y="-9"/>
                        <a:pt x="5642" y="1222"/>
                        <a:pt x="5643" y="2741"/>
                      </a:cubicBezTo>
                      <a:cubicBezTo>
                        <a:pt x="5643" y="2741"/>
                        <a:pt x="5643" y="2742"/>
                        <a:pt x="5643" y="274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9" name="Google Shape;2599;p38"/>
                <p:cNvSpPr/>
                <p:nvPr/>
              </p:nvSpPr>
              <p:spPr>
                <a:xfrm>
                  <a:off x="9170903" y="2923719"/>
                  <a:ext cx="4177" cy="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7" h="4175" extrusionOk="0">
                      <a:moveTo>
                        <a:pt x="4315" y="2080"/>
                      </a:moveTo>
                      <a:cubicBezTo>
                        <a:pt x="4315" y="3233"/>
                        <a:pt x="3380" y="4168"/>
                        <a:pt x="2226" y="4168"/>
                      </a:cubicBezTo>
                      <a:cubicBezTo>
                        <a:pt x="1073" y="4168"/>
                        <a:pt x="137" y="3233"/>
                        <a:pt x="137" y="2080"/>
                      </a:cubicBezTo>
                      <a:cubicBezTo>
                        <a:pt x="137" y="926"/>
                        <a:pt x="1072" y="-8"/>
                        <a:pt x="2226" y="-8"/>
                      </a:cubicBezTo>
                      <a:cubicBezTo>
                        <a:pt x="3380" y="-9"/>
                        <a:pt x="4315" y="926"/>
                        <a:pt x="4315" y="2078"/>
                      </a:cubicBezTo>
                      <a:cubicBezTo>
                        <a:pt x="4315" y="2079"/>
                        <a:pt x="4315" y="2079"/>
                        <a:pt x="4315" y="208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0" name="Google Shape;2600;p38"/>
                <p:cNvSpPr/>
                <p:nvPr/>
              </p:nvSpPr>
              <p:spPr>
                <a:xfrm>
                  <a:off x="9223784" y="2971195"/>
                  <a:ext cx="12325" cy="1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5" h="12320" extrusionOk="0">
                      <a:moveTo>
                        <a:pt x="12325" y="6160"/>
                      </a:moveTo>
                      <a:cubicBezTo>
                        <a:pt x="12325" y="9562"/>
                        <a:pt x="9566" y="12320"/>
                        <a:pt x="6162" y="12320"/>
                      </a:cubicBezTo>
                      <a:cubicBezTo>
                        <a:pt x="2759" y="12320"/>
                        <a:pt x="0" y="9562"/>
                        <a:pt x="0" y="6160"/>
                      </a:cubicBezTo>
                      <a:cubicBezTo>
                        <a:pt x="0" y="2758"/>
                        <a:pt x="2759" y="0"/>
                        <a:pt x="6162" y="0"/>
                      </a:cubicBezTo>
                      <a:cubicBezTo>
                        <a:pt x="9566" y="0"/>
                        <a:pt x="12325" y="2758"/>
                        <a:pt x="12325" y="6160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1" name="Google Shape;2601;p38"/>
                <p:cNvSpPr/>
                <p:nvPr/>
              </p:nvSpPr>
              <p:spPr>
                <a:xfrm>
                  <a:off x="9219217" y="2948313"/>
                  <a:ext cx="9132" cy="9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2" h="9128" extrusionOk="0">
                      <a:moveTo>
                        <a:pt x="9270" y="4556"/>
                      </a:moveTo>
                      <a:cubicBezTo>
                        <a:pt x="9270" y="7076"/>
                        <a:pt x="7225" y="9120"/>
                        <a:pt x="4703" y="9120"/>
                      </a:cubicBezTo>
                      <a:cubicBezTo>
                        <a:pt x="2182" y="9120"/>
                        <a:pt x="137" y="7076"/>
                        <a:pt x="137" y="4556"/>
                      </a:cubicBezTo>
                      <a:cubicBezTo>
                        <a:pt x="137" y="2035"/>
                        <a:pt x="2182" y="-8"/>
                        <a:pt x="4703" y="-8"/>
                      </a:cubicBezTo>
                      <a:cubicBezTo>
                        <a:pt x="7225" y="-8"/>
                        <a:pt x="9269" y="2035"/>
                        <a:pt x="9270" y="4556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2" name="Google Shape;2602;p38"/>
                <p:cNvSpPr/>
                <p:nvPr/>
              </p:nvSpPr>
              <p:spPr>
                <a:xfrm>
                  <a:off x="9230623" y="2960138"/>
                  <a:ext cx="5545" cy="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5" h="5552" extrusionOk="0">
                      <a:moveTo>
                        <a:pt x="5623" y="2205"/>
                      </a:moveTo>
                      <a:cubicBezTo>
                        <a:pt x="5937" y="3702"/>
                        <a:pt x="4978" y="5171"/>
                        <a:pt x="3479" y="5485"/>
                      </a:cubicBezTo>
                      <a:cubicBezTo>
                        <a:pt x="1981" y="5799"/>
                        <a:pt x="511" y="4839"/>
                        <a:pt x="197" y="3342"/>
                      </a:cubicBezTo>
                      <a:cubicBezTo>
                        <a:pt x="-117" y="1844"/>
                        <a:pt x="843" y="375"/>
                        <a:pt x="2341" y="61"/>
                      </a:cubicBezTo>
                      <a:cubicBezTo>
                        <a:pt x="2528" y="22"/>
                        <a:pt x="2719" y="2"/>
                        <a:pt x="2911" y="2"/>
                      </a:cubicBezTo>
                      <a:cubicBezTo>
                        <a:pt x="4263" y="-123"/>
                        <a:pt x="5469" y="855"/>
                        <a:pt x="5623" y="2205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3" name="Google Shape;2603;p38"/>
                <p:cNvSpPr/>
                <p:nvPr/>
              </p:nvSpPr>
              <p:spPr>
                <a:xfrm>
                  <a:off x="9268282" y="2932634"/>
                  <a:ext cx="8266" cy="44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6" h="44259" extrusionOk="0">
                      <a:moveTo>
                        <a:pt x="154" y="7371"/>
                      </a:moveTo>
                      <a:cubicBezTo>
                        <a:pt x="90" y="10912"/>
                        <a:pt x="211" y="14454"/>
                        <a:pt x="516" y="17983"/>
                      </a:cubicBezTo>
                      <a:cubicBezTo>
                        <a:pt x="861" y="23054"/>
                        <a:pt x="1206" y="28125"/>
                        <a:pt x="1551" y="33197"/>
                      </a:cubicBezTo>
                      <a:cubicBezTo>
                        <a:pt x="1599" y="36370"/>
                        <a:pt x="2169" y="39514"/>
                        <a:pt x="3239" y="42503"/>
                      </a:cubicBezTo>
                      <a:cubicBezTo>
                        <a:pt x="3961" y="44023"/>
                        <a:pt x="4844" y="44516"/>
                        <a:pt x="5515" y="44122"/>
                      </a:cubicBezTo>
                      <a:cubicBezTo>
                        <a:pt x="6338" y="43335"/>
                        <a:pt x="6870" y="42292"/>
                        <a:pt x="7024" y="41163"/>
                      </a:cubicBezTo>
                      <a:cubicBezTo>
                        <a:pt x="8762" y="30358"/>
                        <a:pt x="8859" y="19353"/>
                        <a:pt x="7313" y="8519"/>
                      </a:cubicBezTo>
                      <a:cubicBezTo>
                        <a:pt x="5217" y="-3749"/>
                        <a:pt x="497" y="-1557"/>
                        <a:pt x="154" y="7371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4" name="Google Shape;2604;p38"/>
                <p:cNvSpPr/>
                <p:nvPr/>
              </p:nvSpPr>
              <p:spPr>
                <a:xfrm>
                  <a:off x="9285354" y="2920639"/>
                  <a:ext cx="4856" cy="285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6" h="28543" extrusionOk="0">
                      <a:moveTo>
                        <a:pt x="140" y="4702"/>
                      </a:moveTo>
                      <a:cubicBezTo>
                        <a:pt x="113" y="6826"/>
                        <a:pt x="304" y="9202"/>
                        <a:pt x="494" y="11545"/>
                      </a:cubicBezTo>
                      <a:cubicBezTo>
                        <a:pt x="759" y="14817"/>
                        <a:pt x="1024" y="18090"/>
                        <a:pt x="1289" y="21363"/>
                      </a:cubicBezTo>
                      <a:cubicBezTo>
                        <a:pt x="1361" y="23410"/>
                        <a:pt x="1722" y="25436"/>
                        <a:pt x="2361" y="27382"/>
                      </a:cubicBezTo>
                      <a:cubicBezTo>
                        <a:pt x="2786" y="28373"/>
                        <a:pt x="3284" y="28702"/>
                        <a:pt x="3653" y="28458"/>
                      </a:cubicBezTo>
                      <a:cubicBezTo>
                        <a:pt x="4115" y="27932"/>
                        <a:pt x="4395" y="27271"/>
                        <a:pt x="4452" y="26573"/>
                      </a:cubicBezTo>
                      <a:cubicBezTo>
                        <a:pt x="5266" y="19580"/>
                        <a:pt x="5162" y="12511"/>
                        <a:pt x="4145" y="5544"/>
                      </a:cubicBezTo>
                      <a:cubicBezTo>
                        <a:pt x="2801" y="-2390"/>
                        <a:pt x="203" y="-1044"/>
                        <a:pt x="140" y="4702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5" name="Google Shape;2605;p38"/>
                <p:cNvSpPr/>
                <p:nvPr/>
              </p:nvSpPr>
              <p:spPr>
                <a:xfrm>
                  <a:off x="9323149" y="2852864"/>
                  <a:ext cx="32005" cy="258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05" h="25840" extrusionOk="0">
                      <a:moveTo>
                        <a:pt x="7886" y="1718"/>
                      </a:moveTo>
                      <a:cubicBezTo>
                        <a:pt x="5890" y="1846"/>
                        <a:pt x="3951" y="2437"/>
                        <a:pt x="2224" y="3444"/>
                      </a:cubicBezTo>
                      <a:cubicBezTo>
                        <a:pt x="476" y="4528"/>
                        <a:pt x="-291" y="6675"/>
                        <a:pt x="376" y="8620"/>
                      </a:cubicBezTo>
                      <a:cubicBezTo>
                        <a:pt x="1230" y="10092"/>
                        <a:pt x="2845" y="10953"/>
                        <a:pt x="4544" y="10841"/>
                      </a:cubicBezTo>
                      <a:cubicBezTo>
                        <a:pt x="6205" y="10708"/>
                        <a:pt x="7837" y="10323"/>
                        <a:pt x="9383" y="9698"/>
                      </a:cubicBezTo>
                      <a:cubicBezTo>
                        <a:pt x="13007" y="8256"/>
                        <a:pt x="17010" y="8062"/>
                        <a:pt x="20757" y="9147"/>
                      </a:cubicBezTo>
                      <a:cubicBezTo>
                        <a:pt x="24564" y="10391"/>
                        <a:pt x="26904" y="14213"/>
                        <a:pt x="26281" y="18167"/>
                      </a:cubicBezTo>
                      <a:cubicBezTo>
                        <a:pt x="25932" y="19482"/>
                        <a:pt x="25159" y="20653"/>
                        <a:pt x="24811" y="21968"/>
                      </a:cubicBezTo>
                      <a:cubicBezTo>
                        <a:pt x="24334" y="23283"/>
                        <a:pt x="24767" y="24755"/>
                        <a:pt x="25880" y="25602"/>
                      </a:cubicBezTo>
                      <a:cubicBezTo>
                        <a:pt x="27082" y="26117"/>
                        <a:pt x="28481" y="25748"/>
                        <a:pt x="29271" y="24706"/>
                      </a:cubicBezTo>
                      <a:cubicBezTo>
                        <a:pt x="30013" y="23672"/>
                        <a:pt x="30506" y="22481"/>
                        <a:pt x="30714" y="21225"/>
                      </a:cubicBezTo>
                      <a:cubicBezTo>
                        <a:pt x="32185" y="16816"/>
                        <a:pt x="32527" y="12110"/>
                        <a:pt x="31708" y="7535"/>
                      </a:cubicBezTo>
                      <a:cubicBezTo>
                        <a:pt x="28708" y="-3610"/>
                        <a:pt x="16059" y="561"/>
                        <a:pt x="7886" y="1718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6" name="Google Shape;2606;p38"/>
                <p:cNvSpPr/>
                <p:nvPr/>
              </p:nvSpPr>
              <p:spPr>
                <a:xfrm>
                  <a:off x="9329001" y="2965292"/>
                  <a:ext cx="25419" cy="10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9" h="10397" extrusionOk="0">
                      <a:moveTo>
                        <a:pt x="5021" y="2949"/>
                      </a:moveTo>
                      <a:cubicBezTo>
                        <a:pt x="3833" y="3074"/>
                        <a:pt x="2681" y="3438"/>
                        <a:pt x="1638" y="4021"/>
                      </a:cubicBezTo>
                      <a:cubicBezTo>
                        <a:pt x="582" y="4635"/>
                        <a:pt x="1" y="5825"/>
                        <a:pt x="165" y="7035"/>
                      </a:cubicBezTo>
                      <a:cubicBezTo>
                        <a:pt x="530" y="8101"/>
                        <a:pt x="1369" y="8939"/>
                        <a:pt x="2436" y="9304"/>
                      </a:cubicBezTo>
                      <a:cubicBezTo>
                        <a:pt x="4860" y="10213"/>
                        <a:pt x="7460" y="10557"/>
                        <a:pt x="10038" y="10312"/>
                      </a:cubicBezTo>
                      <a:cubicBezTo>
                        <a:pt x="14007" y="10162"/>
                        <a:pt x="17957" y="9690"/>
                        <a:pt x="21849" y="8901"/>
                      </a:cubicBezTo>
                      <a:cubicBezTo>
                        <a:pt x="22715" y="8790"/>
                        <a:pt x="23542" y="8475"/>
                        <a:pt x="24261" y="7982"/>
                      </a:cubicBezTo>
                      <a:cubicBezTo>
                        <a:pt x="27965" y="5012"/>
                        <a:pt x="22878" y="74"/>
                        <a:pt x="19622" y="-8"/>
                      </a:cubicBezTo>
                      <a:cubicBezTo>
                        <a:pt x="14678" y="549"/>
                        <a:pt x="9792" y="1539"/>
                        <a:pt x="5021" y="2949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7" name="Google Shape;2607;p38"/>
                <p:cNvSpPr/>
                <p:nvPr/>
              </p:nvSpPr>
              <p:spPr>
                <a:xfrm>
                  <a:off x="9336635" y="2934724"/>
                  <a:ext cx="5062" cy="5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2" h="5059" extrusionOk="0">
                      <a:moveTo>
                        <a:pt x="5200" y="2522"/>
                      </a:moveTo>
                      <a:cubicBezTo>
                        <a:pt x="5200" y="3919"/>
                        <a:pt x="4066" y="5052"/>
                        <a:pt x="2668" y="5051"/>
                      </a:cubicBezTo>
                      <a:cubicBezTo>
                        <a:pt x="1270" y="5051"/>
                        <a:pt x="137" y="3918"/>
                        <a:pt x="137" y="2521"/>
                      </a:cubicBezTo>
                      <a:cubicBezTo>
                        <a:pt x="137" y="1124"/>
                        <a:pt x="1270" y="-8"/>
                        <a:pt x="2668" y="-8"/>
                      </a:cubicBezTo>
                      <a:cubicBezTo>
                        <a:pt x="4066" y="-9"/>
                        <a:pt x="5199" y="1124"/>
                        <a:pt x="5200" y="2522"/>
                      </a:cubicBezTo>
                      <a:cubicBezTo>
                        <a:pt x="5200" y="2522"/>
                        <a:pt x="5200" y="2522"/>
                        <a:pt x="5200" y="2522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8" name="Google Shape;2608;p38"/>
                <p:cNvSpPr/>
                <p:nvPr/>
              </p:nvSpPr>
              <p:spPr>
                <a:xfrm>
                  <a:off x="9323915" y="2924610"/>
                  <a:ext cx="10118" cy="10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8" h="10115" extrusionOk="0">
                      <a:moveTo>
                        <a:pt x="10256" y="5049"/>
                      </a:moveTo>
                      <a:cubicBezTo>
                        <a:pt x="10256" y="7842"/>
                        <a:pt x="7991" y="10107"/>
                        <a:pt x="5197" y="10107"/>
                      </a:cubicBezTo>
                      <a:cubicBezTo>
                        <a:pt x="2403" y="10107"/>
                        <a:pt x="137" y="7843"/>
                        <a:pt x="137" y="5050"/>
                      </a:cubicBezTo>
                      <a:cubicBezTo>
                        <a:pt x="137" y="2256"/>
                        <a:pt x="2402" y="-8"/>
                        <a:pt x="5196" y="-8"/>
                      </a:cubicBezTo>
                      <a:cubicBezTo>
                        <a:pt x="7991" y="-9"/>
                        <a:pt x="10256" y="2256"/>
                        <a:pt x="10256" y="5049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9" name="Google Shape;2609;p38"/>
                <p:cNvSpPr/>
                <p:nvPr/>
              </p:nvSpPr>
              <p:spPr>
                <a:xfrm>
                  <a:off x="9300919" y="2955073"/>
                  <a:ext cx="10156" cy="10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6" h="10151" extrusionOk="0">
                      <a:moveTo>
                        <a:pt x="10293" y="5067"/>
                      </a:moveTo>
                      <a:cubicBezTo>
                        <a:pt x="10293" y="7870"/>
                        <a:pt x="8020" y="10143"/>
                        <a:pt x="5215" y="10143"/>
                      </a:cubicBezTo>
                      <a:cubicBezTo>
                        <a:pt x="2411" y="10143"/>
                        <a:pt x="137" y="7871"/>
                        <a:pt x="137" y="5068"/>
                      </a:cubicBezTo>
                      <a:cubicBezTo>
                        <a:pt x="137" y="2265"/>
                        <a:pt x="2410" y="-8"/>
                        <a:pt x="5215" y="-8"/>
                      </a:cubicBezTo>
                      <a:cubicBezTo>
                        <a:pt x="5215" y="-8"/>
                        <a:pt x="5215" y="-8"/>
                        <a:pt x="5216" y="-8"/>
                      </a:cubicBezTo>
                      <a:cubicBezTo>
                        <a:pt x="8020" y="-9"/>
                        <a:pt x="10293" y="2264"/>
                        <a:pt x="10293" y="5066"/>
                      </a:cubicBezTo>
                      <a:cubicBezTo>
                        <a:pt x="10293" y="5067"/>
                        <a:pt x="10293" y="5067"/>
                        <a:pt x="10293" y="5067"/>
                      </a:cubicBezTo>
                      <a:close/>
                    </a:path>
                  </a:pathLst>
                </a:custGeom>
                <a:solidFill>
                  <a:srgbClr val="F2DDBB">
                    <a:alpha val="4980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10" name="Google Shape;2610;p38"/>
              <p:cNvSpPr/>
              <p:nvPr/>
            </p:nvSpPr>
            <p:spPr>
              <a:xfrm>
                <a:off x="9132002" y="2792582"/>
                <a:ext cx="229256" cy="62060"/>
              </a:xfrm>
              <a:custGeom>
                <a:avLst/>
                <a:gdLst/>
                <a:ahLst/>
                <a:cxnLst/>
                <a:rect l="l" t="t" r="r" b="b"/>
                <a:pathLst>
                  <a:path w="229256" h="62060" extrusionOk="0">
                    <a:moveTo>
                      <a:pt x="137" y="-8"/>
                    </a:moveTo>
                    <a:cubicBezTo>
                      <a:pt x="23955" y="18103"/>
                      <a:pt x="49440" y="38804"/>
                      <a:pt x="72630" y="57888"/>
                    </a:cubicBezTo>
                    <a:lnTo>
                      <a:pt x="70947" y="57350"/>
                    </a:lnTo>
                    <a:cubicBezTo>
                      <a:pt x="84128" y="56195"/>
                      <a:pt x="97313" y="55101"/>
                      <a:pt x="110502" y="54067"/>
                    </a:cubicBezTo>
                    <a:cubicBezTo>
                      <a:pt x="149743" y="51065"/>
                      <a:pt x="190102" y="48307"/>
                      <a:pt x="229393" y="47066"/>
                    </a:cubicBezTo>
                    <a:cubicBezTo>
                      <a:pt x="190417" y="52059"/>
                      <a:pt x="150103" y="55722"/>
                      <a:pt x="110894" y="58969"/>
                    </a:cubicBezTo>
                    <a:cubicBezTo>
                      <a:pt x="97707" y="60049"/>
                      <a:pt x="84515" y="61055"/>
                      <a:pt x="71317" y="61987"/>
                    </a:cubicBezTo>
                    <a:lnTo>
                      <a:pt x="70334" y="62052"/>
                    </a:lnTo>
                    <a:lnTo>
                      <a:pt x="69635" y="61448"/>
                    </a:lnTo>
                    <a:cubicBezTo>
                      <a:pt x="46847" y="41853"/>
                      <a:pt x="22086" y="20379"/>
                      <a:pt x="137" y="-8"/>
                    </a:cubicBezTo>
                    <a:close/>
                  </a:path>
                </a:pathLst>
              </a:custGeom>
              <a:solidFill>
                <a:srgbClr val="F2DDB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3" name="Google Shape;3653;p4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758" b="12765"/>
          <a:stretch/>
        </p:blipFill>
        <p:spPr>
          <a:xfrm>
            <a:off x="4969400" y="756450"/>
            <a:ext cx="3249000" cy="3630600"/>
          </a:xfrm>
          <a:prstGeom prst="teardrop">
            <a:avLst>
              <a:gd name="adj" fmla="val 58033"/>
            </a:avLst>
          </a:prstGeom>
        </p:spPr>
      </p:pic>
      <p:sp>
        <p:nvSpPr>
          <p:cNvPr id="3654" name="Google Shape;3654;p49"/>
          <p:cNvSpPr txBox="1">
            <a:spLocks noGrp="1"/>
          </p:cNvSpPr>
          <p:nvPr>
            <p:ph type="title"/>
          </p:nvPr>
        </p:nvSpPr>
        <p:spPr>
          <a:xfrm>
            <a:off x="708838" y="274479"/>
            <a:ext cx="4593265" cy="2274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Dietician and nutrition services</a:t>
            </a:r>
            <a:endParaRPr dirty="0"/>
          </a:p>
        </p:txBody>
      </p:sp>
      <p:sp>
        <p:nvSpPr>
          <p:cNvPr id="3655" name="Google Shape;3655;p49"/>
          <p:cNvSpPr txBox="1">
            <a:spLocks noGrp="1"/>
          </p:cNvSpPr>
          <p:nvPr>
            <p:ph type="subTitle" idx="1"/>
          </p:nvPr>
        </p:nvSpPr>
        <p:spPr>
          <a:xfrm>
            <a:off x="777767" y="1987371"/>
            <a:ext cx="4070680" cy="26129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Understand Food and Nutrition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Learn how to prepare food</a:t>
            </a:r>
          </a:p>
          <a:p>
            <a:pPr marL="0" lvl="0" indent="0"/>
            <a:endParaRPr lang="en-CA" dirty="0">
              <a:hlinkClick r:id="rId4"/>
            </a:endParaRPr>
          </a:p>
          <a:p>
            <a:pPr marL="0" lvl="0" indent="0"/>
            <a:r>
              <a:rPr lang="en-CA" dirty="0">
                <a:hlinkClick r:id="rId4"/>
              </a:rPr>
              <a:t>https://wellness.uoguelph.ca/nutrition</a:t>
            </a:r>
            <a:r>
              <a:rPr lang="en-CA" dirty="0"/>
              <a:t> </a:t>
            </a:r>
          </a:p>
          <a:p>
            <a:pPr marL="0" lvl="0" indent="0"/>
            <a:endParaRPr lang="en-CA" dirty="0"/>
          </a:p>
          <a:p>
            <a:r>
              <a:rPr lang="en-US" dirty="0">
                <a:hlinkClick r:id="rId5"/>
              </a:rPr>
              <a:t>Group Nutrition Workshops</a:t>
            </a:r>
            <a:endParaRPr lang="en-US" dirty="0"/>
          </a:p>
          <a:p>
            <a:r>
              <a:rPr lang="en-US" dirty="0">
                <a:hlinkClick r:id="rId6"/>
              </a:rPr>
              <a:t>Nutrition Services on Demand</a:t>
            </a:r>
            <a:endParaRPr lang="en-US" dirty="0"/>
          </a:p>
          <a:p>
            <a:r>
              <a:rPr lang="en-US" dirty="0">
                <a:hlinkClick r:id="rId7"/>
              </a:rPr>
              <a:t>One-to-One Nutrition Appointments </a:t>
            </a:r>
            <a:endParaRPr lang="en-US" dirty="0"/>
          </a:p>
          <a:p>
            <a:r>
              <a:rPr lang="en-US" dirty="0">
                <a:hlinkClick r:id="rId8"/>
              </a:rPr>
              <a:t>Nutrition FAQs</a:t>
            </a:r>
            <a:endParaRPr lang="en-US" dirty="0"/>
          </a:p>
          <a:p>
            <a:r>
              <a:rPr lang="en-US" dirty="0">
                <a:hlinkClick r:id="rId9"/>
              </a:rPr>
              <a:t>Recipes</a:t>
            </a:r>
            <a:endParaRPr lang="en-US" dirty="0"/>
          </a:p>
          <a:p>
            <a:r>
              <a:rPr lang="en-US" dirty="0">
                <a:hlinkClick r:id="rId10"/>
              </a:rPr>
              <a:t>Additional Resources</a:t>
            </a:r>
            <a:endParaRPr lang="en-US" dirty="0"/>
          </a:p>
          <a:p>
            <a:pPr marL="0" lvl="0" indent="0"/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254" name="Google Shape;2254;p37"/>
          <p:cNvSpPr txBox="1">
            <a:spLocks noGrp="1"/>
          </p:cNvSpPr>
          <p:nvPr>
            <p:ph type="title" idx="7"/>
          </p:nvPr>
        </p:nvSpPr>
        <p:spPr>
          <a:xfrm>
            <a:off x="759722" y="132056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55" name="Google Shape;2255;p37"/>
          <p:cNvSpPr txBox="1">
            <a:spLocks noGrp="1"/>
          </p:cNvSpPr>
          <p:nvPr>
            <p:ph type="title" idx="8"/>
          </p:nvPr>
        </p:nvSpPr>
        <p:spPr>
          <a:xfrm>
            <a:off x="2715310" y="2972014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256" name="Google Shape;2256;p37"/>
          <p:cNvSpPr txBox="1">
            <a:spLocks noGrp="1"/>
          </p:cNvSpPr>
          <p:nvPr>
            <p:ph type="title" idx="9"/>
          </p:nvPr>
        </p:nvSpPr>
        <p:spPr>
          <a:xfrm>
            <a:off x="3382797" y="132056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257" name="Google Shape;2257;p37"/>
          <p:cNvSpPr txBox="1">
            <a:spLocks noGrp="1"/>
          </p:cNvSpPr>
          <p:nvPr>
            <p:ph type="title" idx="13"/>
          </p:nvPr>
        </p:nvSpPr>
        <p:spPr>
          <a:xfrm>
            <a:off x="5693992" y="29891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2258" name="Google Shape;2258;p37"/>
          <p:cNvSpPr txBox="1">
            <a:spLocks noGrp="1"/>
          </p:cNvSpPr>
          <p:nvPr>
            <p:ph type="title" idx="14"/>
          </p:nvPr>
        </p:nvSpPr>
        <p:spPr>
          <a:xfrm>
            <a:off x="6005873" y="1320567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260" name="Google Shape;2260;p37"/>
          <p:cNvSpPr txBox="1">
            <a:spLocks noGrp="1"/>
          </p:cNvSpPr>
          <p:nvPr>
            <p:ph type="subTitle" idx="16"/>
          </p:nvPr>
        </p:nvSpPr>
        <p:spPr>
          <a:xfrm>
            <a:off x="1071610" y="2505439"/>
            <a:ext cx="237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Guelph student food bank</a:t>
            </a:r>
            <a:endParaRPr dirty="0"/>
          </a:p>
        </p:txBody>
      </p:sp>
      <p:sp>
        <p:nvSpPr>
          <p:cNvPr id="2261" name="Google Shape;2261;p37"/>
          <p:cNvSpPr txBox="1">
            <a:spLocks noGrp="1"/>
          </p:cNvSpPr>
          <p:nvPr>
            <p:ph type="subTitle" idx="17"/>
          </p:nvPr>
        </p:nvSpPr>
        <p:spPr>
          <a:xfrm>
            <a:off x="3627473" y="2492425"/>
            <a:ext cx="237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On campus sliding scale market</a:t>
            </a:r>
            <a:endParaRPr dirty="0"/>
          </a:p>
        </p:txBody>
      </p:sp>
      <p:sp>
        <p:nvSpPr>
          <p:cNvPr id="2262" name="Google Shape;2262;p37"/>
          <p:cNvSpPr txBox="1">
            <a:spLocks noGrp="1"/>
          </p:cNvSpPr>
          <p:nvPr>
            <p:ph type="subTitle" idx="18"/>
          </p:nvPr>
        </p:nvSpPr>
        <p:spPr>
          <a:xfrm>
            <a:off x="6296496" y="2450940"/>
            <a:ext cx="237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</a:t>
            </a:r>
            <a:r>
              <a:rPr lang="en" dirty="0"/>
              <a:t>eal care  community fridge</a:t>
            </a:r>
            <a:endParaRPr dirty="0"/>
          </a:p>
        </p:txBody>
      </p:sp>
      <p:sp>
        <p:nvSpPr>
          <p:cNvPr id="2263" name="Google Shape;2263;p37"/>
          <p:cNvSpPr txBox="1">
            <a:spLocks noGrp="1"/>
          </p:cNvSpPr>
          <p:nvPr>
            <p:ph type="subTitle" idx="19"/>
          </p:nvPr>
        </p:nvSpPr>
        <p:spPr>
          <a:xfrm>
            <a:off x="2560947" y="3967125"/>
            <a:ext cx="237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F</a:t>
            </a:r>
            <a:r>
              <a:rPr lang="en" dirty="0"/>
              <a:t>ood access guides</a:t>
            </a:r>
            <a:endParaRPr dirty="0"/>
          </a:p>
        </p:txBody>
      </p:sp>
      <p:sp>
        <p:nvSpPr>
          <p:cNvPr id="2264" name="Google Shape;2264;p37"/>
          <p:cNvSpPr txBox="1">
            <a:spLocks noGrp="1"/>
          </p:cNvSpPr>
          <p:nvPr>
            <p:ph type="subTitle" idx="20"/>
          </p:nvPr>
        </p:nvSpPr>
        <p:spPr>
          <a:xfrm>
            <a:off x="5473024" y="3611183"/>
            <a:ext cx="23784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G</a:t>
            </a:r>
            <a:r>
              <a:rPr lang="en" dirty="0"/>
              <a:t>rocery apps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39"/>
          <p:cNvSpPr txBox="1">
            <a:spLocks noGrp="1"/>
          </p:cNvSpPr>
          <p:nvPr>
            <p:ph type="title"/>
          </p:nvPr>
        </p:nvSpPr>
        <p:spPr>
          <a:xfrm flipH="1">
            <a:off x="3671648" y="1145518"/>
            <a:ext cx="44328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Guelph student food bank</a:t>
            </a:r>
            <a:endParaRPr dirty="0"/>
          </a:p>
        </p:txBody>
      </p:sp>
      <p:sp>
        <p:nvSpPr>
          <p:cNvPr id="2616" name="Google Shape;2616;p39"/>
          <p:cNvSpPr txBox="1">
            <a:spLocks noGrp="1"/>
          </p:cNvSpPr>
          <p:nvPr>
            <p:ph type="title" idx="2"/>
          </p:nvPr>
        </p:nvSpPr>
        <p:spPr>
          <a:xfrm flipH="1">
            <a:off x="7308991" y="411569"/>
            <a:ext cx="1272300" cy="9120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617" name="Google Shape;2617;p39"/>
          <p:cNvSpPr txBox="1">
            <a:spLocks noGrp="1"/>
          </p:cNvSpPr>
          <p:nvPr>
            <p:ph type="subTitle" idx="1"/>
          </p:nvPr>
        </p:nvSpPr>
        <p:spPr>
          <a:xfrm flipH="1">
            <a:off x="3060508" y="3315700"/>
            <a:ext cx="5799471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CA" dirty="0"/>
              <a:t>https://csaonline.ca/services/guelph-student-foodbank/</a:t>
            </a:r>
            <a:endParaRPr dirty="0"/>
          </a:p>
        </p:txBody>
      </p:sp>
      <p:grpSp>
        <p:nvGrpSpPr>
          <p:cNvPr id="2618" name="Google Shape;2618;p39"/>
          <p:cNvGrpSpPr/>
          <p:nvPr/>
        </p:nvGrpSpPr>
        <p:grpSpPr>
          <a:xfrm>
            <a:off x="713213" y="721730"/>
            <a:ext cx="3060691" cy="3882282"/>
            <a:chOff x="713213" y="721730"/>
            <a:chExt cx="3060691" cy="3882282"/>
          </a:xfrm>
        </p:grpSpPr>
        <p:grpSp>
          <p:nvGrpSpPr>
            <p:cNvPr id="2619" name="Google Shape;2619;p39"/>
            <p:cNvGrpSpPr/>
            <p:nvPr/>
          </p:nvGrpSpPr>
          <p:grpSpPr>
            <a:xfrm>
              <a:off x="713213" y="2780144"/>
              <a:ext cx="2894880" cy="1823868"/>
              <a:chOff x="665925" y="2729287"/>
              <a:chExt cx="3066935" cy="1932268"/>
            </a:xfrm>
          </p:grpSpPr>
          <p:sp>
            <p:nvSpPr>
              <p:cNvPr id="2620" name="Google Shape;2620;p39"/>
              <p:cNvSpPr/>
              <p:nvPr/>
            </p:nvSpPr>
            <p:spPr>
              <a:xfrm rot="236373" flipH="1">
                <a:off x="2790335" y="4148014"/>
                <a:ext cx="927054" cy="482265"/>
              </a:xfrm>
              <a:custGeom>
                <a:avLst/>
                <a:gdLst/>
                <a:ahLst/>
                <a:cxnLst/>
                <a:rect l="l" t="t" r="r" b="b"/>
                <a:pathLst>
                  <a:path w="265384" h="138056" extrusionOk="0">
                    <a:moveTo>
                      <a:pt x="268485" y="39668"/>
                    </a:moveTo>
                    <a:cubicBezTo>
                      <a:pt x="223047" y="51587"/>
                      <a:pt x="142188" y="84618"/>
                      <a:pt x="138405" y="95468"/>
                    </a:cubicBezTo>
                    <a:cubicBezTo>
                      <a:pt x="130950" y="116853"/>
                      <a:pt x="115587" y="147683"/>
                      <a:pt x="99911" y="137725"/>
                    </a:cubicBezTo>
                    <a:cubicBezTo>
                      <a:pt x="84234" y="127766"/>
                      <a:pt x="108028" y="92045"/>
                      <a:pt x="108028" y="92045"/>
                    </a:cubicBezTo>
                    <a:cubicBezTo>
                      <a:pt x="108028" y="92045"/>
                      <a:pt x="110166" y="88763"/>
                      <a:pt x="108777" y="86982"/>
                    </a:cubicBezTo>
                    <a:cubicBezTo>
                      <a:pt x="107202" y="84963"/>
                      <a:pt x="101900" y="84765"/>
                      <a:pt x="98513" y="91527"/>
                    </a:cubicBezTo>
                    <a:cubicBezTo>
                      <a:pt x="92136" y="104254"/>
                      <a:pt x="84745" y="146231"/>
                      <a:pt x="63471" y="132127"/>
                    </a:cubicBezTo>
                    <a:cubicBezTo>
                      <a:pt x="43726" y="119037"/>
                      <a:pt x="81500" y="102019"/>
                      <a:pt x="74779" y="91722"/>
                    </a:cubicBezTo>
                    <a:cubicBezTo>
                      <a:pt x="68059" y="81424"/>
                      <a:pt x="57839" y="94826"/>
                      <a:pt x="35231" y="110806"/>
                    </a:cubicBezTo>
                    <a:cubicBezTo>
                      <a:pt x="12623" y="126785"/>
                      <a:pt x="-14256" y="80751"/>
                      <a:pt x="17980" y="68276"/>
                    </a:cubicBezTo>
                    <a:cubicBezTo>
                      <a:pt x="50217" y="55799"/>
                      <a:pt x="76124" y="74878"/>
                      <a:pt x="68460" y="54854"/>
                    </a:cubicBezTo>
                    <a:cubicBezTo>
                      <a:pt x="63533" y="41987"/>
                      <a:pt x="40297" y="43583"/>
                      <a:pt x="44007" y="26764"/>
                    </a:cubicBezTo>
                    <a:cubicBezTo>
                      <a:pt x="47599" y="10474"/>
                      <a:pt x="75052" y="19961"/>
                      <a:pt x="81962" y="39923"/>
                    </a:cubicBezTo>
                    <a:cubicBezTo>
                      <a:pt x="88873" y="59884"/>
                      <a:pt x="107119" y="54094"/>
                      <a:pt x="95060" y="37492"/>
                    </a:cubicBezTo>
                    <a:cubicBezTo>
                      <a:pt x="83000" y="20891"/>
                      <a:pt x="70458" y="10111"/>
                      <a:pt x="80046" y="3240"/>
                    </a:cubicBezTo>
                    <a:cubicBezTo>
                      <a:pt x="89633" y="-3629"/>
                      <a:pt x="113783" y="11811"/>
                      <a:pt x="123792" y="34647"/>
                    </a:cubicBezTo>
                    <a:cubicBezTo>
                      <a:pt x="128796" y="46063"/>
                      <a:pt x="253296" y="35075"/>
                      <a:pt x="265488" y="32549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39"/>
              <p:cNvSpPr/>
              <p:nvPr/>
            </p:nvSpPr>
            <p:spPr>
              <a:xfrm rot="236373" flipH="1">
                <a:off x="2787952" y="4096435"/>
                <a:ext cx="607250" cy="543903"/>
              </a:xfrm>
              <a:custGeom>
                <a:avLst/>
                <a:gdLst/>
                <a:ahLst/>
                <a:cxnLst/>
                <a:rect l="l" t="t" r="r" b="b"/>
                <a:pathLst>
                  <a:path w="173835" h="155701" extrusionOk="0">
                    <a:moveTo>
                      <a:pt x="176936" y="46312"/>
                    </a:moveTo>
                    <a:cubicBezTo>
                      <a:pt x="148119" y="64845"/>
                      <a:pt x="99508" y="106023"/>
                      <a:pt x="99336" y="114402"/>
                    </a:cubicBezTo>
                    <a:cubicBezTo>
                      <a:pt x="98998" y="130917"/>
                      <a:pt x="95310" y="155768"/>
                      <a:pt x="82188" y="152404"/>
                    </a:cubicBezTo>
                    <a:cubicBezTo>
                      <a:pt x="69068" y="149041"/>
                      <a:pt x="77497" y="118893"/>
                      <a:pt x="77497" y="118893"/>
                    </a:cubicBezTo>
                    <a:cubicBezTo>
                      <a:pt x="77497" y="118893"/>
                      <a:pt x="78238" y="116134"/>
                      <a:pt x="76871" y="115211"/>
                    </a:cubicBezTo>
                    <a:cubicBezTo>
                      <a:pt x="75324" y="114168"/>
                      <a:pt x="71602" y="115229"/>
                      <a:pt x="70781" y="120683"/>
                    </a:cubicBezTo>
                    <a:cubicBezTo>
                      <a:pt x="69235" y="130950"/>
                      <a:pt x="73594" y="161730"/>
                      <a:pt x="55654" y="156757"/>
                    </a:cubicBezTo>
                    <a:cubicBezTo>
                      <a:pt x="39004" y="152141"/>
                      <a:pt x="61354" y="131804"/>
                      <a:pt x="54366" y="126181"/>
                    </a:cubicBezTo>
                    <a:cubicBezTo>
                      <a:pt x="47379" y="120560"/>
                      <a:pt x="43319" y="132162"/>
                      <a:pt x="31252" y="148352"/>
                    </a:cubicBezTo>
                    <a:cubicBezTo>
                      <a:pt x="19185" y="164543"/>
                      <a:pt x="-9857" y="138693"/>
                      <a:pt x="9679" y="122756"/>
                    </a:cubicBezTo>
                    <a:cubicBezTo>
                      <a:pt x="29216" y="106820"/>
                      <a:pt x="51493" y="114197"/>
                      <a:pt x="41653" y="102042"/>
                    </a:cubicBezTo>
                    <a:cubicBezTo>
                      <a:pt x="35329" y="94231"/>
                      <a:pt x="19576" y="100589"/>
                      <a:pt x="18349" y="88088"/>
                    </a:cubicBezTo>
                    <a:cubicBezTo>
                      <a:pt x="17159" y="75978"/>
                      <a:pt x="38340" y="76355"/>
                      <a:pt x="47643" y="88636"/>
                    </a:cubicBezTo>
                    <a:cubicBezTo>
                      <a:pt x="56946" y="100919"/>
                      <a:pt x="68291" y="92780"/>
                      <a:pt x="56177" y="83992"/>
                    </a:cubicBezTo>
                    <a:cubicBezTo>
                      <a:pt x="44063" y="75203"/>
                      <a:pt x="32929" y="70562"/>
                      <a:pt x="38025" y="63631"/>
                    </a:cubicBezTo>
                    <a:cubicBezTo>
                      <a:pt x="43122" y="56700"/>
                      <a:pt x="63359" y="61951"/>
                      <a:pt x="75459" y="75526"/>
                    </a:cubicBezTo>
                    <a:cubicBezTo>
                      <a:pt x="81509" y="82312"/>
                      <a:pt x="165365" y="46560"/>
                      <a:pt x="173249" y="42052"/>
                    </a:cubicBezTo>
                    <a:cubicBezTo>
                      <a:pt x="173249" y="42052"/>
                      <a:pt x="122797" y="51318"/>
                      <a:pt x="96635" y="61720"/>
                    </a:cubicBezTo>
                    <a:cubicBezTo>
                      <a:pt x="70473" y="72120"/>
                      <a:pt x="57365" y="59597"/>
                      <a:pt x="69712" y="49761"/>
                    </a:cubicBezTo>
                    <a:cubicBezTo>
                      <a:pt x="82059" y="39925"/>
                      <a:pt x="69695" y="37944"/>
                      <a:pt x="53332" y="37059"/>
                    </a:cubicBezTo>
                    <a:cubicBezTo>
                      <a:pt x="36970" y="36173"/>
                      <a:pt x="18944" y="17476"/>
                      <a:pt x="41287" y="4899"/>
                    </a:cubicBezTo>
                    <a:cubicBezTo>
                      <a:pt x="63629" y="-7678"/>
                      <a:pt x="45125" y="18891"/>
                      <a:pt x="89136" y="30462"/>
                    </a:cubicBezTo>
                    <a:cubicBezTo>
                      <a:pt x="133146" y="42032"/>
                      <a:pt x="167852" y="31438"/>
                      <a:pt x="167852" y="314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39"/>
              <p:cNvSpPr/>
              <p:nvPr/>
            </p:nvSpPr>
            <p:spPr>
              <a:xfrm rot="236373" flipH="1">
                <a:off x="716956" y="2804890"/>
                <a:ext cx="2254602" cy="1563060"/>
              </a:xfrm>
              <a:custGeom>
                <a:avLst/>
                <a:gdLst/>
                <a:ahLst/>
                <a:cxnLst/>
                <a:rect l="l" t="t" r="r" b="b"/>
                <a:pathLst>
                  <a:path w="645416" h="447451" extrusionOk="0">
                    <a:moveTo>
                      <a:pt x="10060" y="388625"/>
                    </a:moveTo>
                    <a:cubicBezTo>
                      <a:pt x="8197" y="384433"/>
                      <a:pt x="6699" y="380088"/>
                      <a:pt x="5582" y="375639"/>
                    </a:cubicBezTo>
                    <a:cubicBezTo>
                      <a:pt x="1071" y="358143"/>
                      <a:pt x="-991" y="327793"/>
                      <a:pt x="33384" y="315646"/>
                    </a:cubicBezTo>
                    <a:cubicBezTo>
                      <a:pt x="82996" y="298115"/>
                      <a:pt x="392448" y="203390"/>
                      <a:pt x="477481" y="169339"/>
                    </a:cubicBezTo>
                    <a:cubicBezTo>
                      <a:pt x="562516" y="135289"/>
                      <a:pt x="628813" y="57362"/>
                      <a:pt x="648518" y="1595"/>
                    </a:cubicBezTo>
                    <a:cubicBezTo>
                      <a:pt x="648518" y="1595"/>
                      <a:pt x="627870" y="95105"/>
                      <a:pt x="485436" y="178999"/>
                    </a:cubicBezTo>
                    <a:cubicBezTo>
                      <a:pt x="485436" y="178999"/>
                      <a:pt x="304421" y="308702"/>
                      <a:pt x="239620" y="350998"/>
                    </a:cubicBezTo>
                    <a:cubicBezTo>
                      <a:pt x="174820" y="393295"/>
                      <a:pt x="33260" y="525298"/>
                      <a:pt x="10060" y="3886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39"/>
              <p:cNvSpPr/>
              <p:nvPr/>
            </p:nvSpPr>
            <p:spPr>
              <a:xfrm rot="236373" flipH="1">
                <a:off x="746293" y="2756425"/>
                <a:ext cx="815595" cy="746540"/>
              </a:xfrm>
              <a:custGeom>
                <a:avLst/>
                <a:gdLst/>
                <a:ahLst/>
                <a:cxnLst/>
                <a:rect l="l" t="t" r="r" b="b"/>
                <a:pathLst>
                  <a:path w="233477" h="213709" extrusionOk="0">
                    <a:moveTo>
                      <a:pt x="236579" y="1595"/>
                    </a:moveTo>
                    <a:cubicBezTo>
                      <a:pt x="236579" y="1595"/>
                      <a:pt x="215930" y="95104"/>
                      <a:pt x="73497" y="178998"/>
                    </a:cubicBezTo>
                    <a:cubicBezTo>
                      <a:pt x="73497" y="178998"/>
                      <a:pt x="52646" y="193938"/>
                      <a:pt x="22601" y="215305"/>
                    </a:cubicBezTo>
                    <a:lnTo>
                      <a:pt x="36091" y="202589"/>
                    </a:lnTo>
                    <a:lnTo>
                      <a:pt x="6957" y="212942"/>
                    </a:lnTo>
                    <a:lnTo>
                      <a:pt x="32764" y="189908"/>
                    </a:lnTo>
                    <a:lnTo>
                      <a:pt x="3101" y="195656"/>
                    </a:lnTo>
                    <a:lnTo>
                      <a:pt x="16908" y="187196"/>
                    </a:lnTo>
                    <a:cubicBezTo>
                      <a:pt x="36738" y="180279"/>
                      <a:pt x="53425" y="174191"/>
                      <a:pt x="65542" y="169339"/>
                    </a:cubicBezTo>
                    <a:cubicBezTo>
                      <a:pt x="150576" y="135288"/>
                      <a:pt x="216872" y="57361"/>
                      <a:pt x="236579" y="15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39"/>
              <p:cNvSpPr/>
              <p:nvPr/>
            </p:nvSpPr>
            <p:spPr>
              <a:xfrm rot="236373" flipH="1">
                <a:off x="2612204" y="4134490"/>
                <a:ext cx="74396" cy="192038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54974" extrusionOk="0">
                    <a:moveTo>
                      <a:pt x="24144" y="56570"/>
                    </a:moveTo>
                    <a:cubicBezTo>
                      <a:pt x="24144" y="56570"/>
                      <a:pt x="4787" y="48466"/>
                      <a:pt x="3101" y="1595"/>
                    </a:cubicBezTo>
                    <a:cubicBezTo>
                      <a:pt x="3101" y="1595"/>
                      <a:pt x="27116" y="16864"/>
                      <a:pt x="24144" y="565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39"/>
              <p:cNvSpPr/>
              <p:nvPr/>
            </p:nvSpPr>
            <p:spPr>
              <a:xfrm rot="236373" flipH="1">
                <a:off x="2481251" y="3974885"/>
                <a:ext cx="52856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39061" extrusionOk="0">
                    <a:moveTo>
                      <a:pt x="18051" y="40656"/>
                    </a:moveTo>
                    <a:cubicBezTo>
                      <a:pt x="18051" y="40656"/>
                      <a:pt x="4299" y="34899"/>
                      <a:pt x="3101" y="1595"/>
                    </a:cubicBezTo>
                    <a:cubicBezTo>
                      <a:pt x="3101" y="1595"/>
                      <a:pt x="20163" y="12445"/>
                      <a:pt x="18051" y="406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39"/>
              <p:cNvSpPr/>
              <p:nvPr/>
            </p:nvSpPr>
            <p:spPr>
              <a:xfrm rot="236373" flipH="1">
                <a:off x="2832966" y="4058184"/>
                <a:ext cx="52856" cy="136447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39060" extrusionOk="0">
                    <a:moveTo>
                      <a:pt x="18051" y="40656"/>
                    </a:moveTo>
                    <a:cubicBezTo>
                      <a:pt x="18051" y="40656"/>
                      <a:pt x="4299" y="34899"/>
                      <a:pt x="3101" y="1595"/>
                    </a:cubicBezTo>
                    <a:cubicBezTo>
                      <a:pt x="3101" y="1595"/>
                      <a:pt x="20164" y="12445"/>
                      <a:pt x="18051" y="406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39"/>
              <p:cNvSpPr/>
              <p:nvPr/>
            </p:nvSpPr>
            <p:spPr>
              <a:xfrm rot="236373" flipH="1">
                <a:off x="1870201" y="3687894"/>
                <a:ext cx="35240" cy="90964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26040" extrusionOk="0">
                    <a:moveTo>
                      <a:pt x="13069" y="27635"/>
                    </a:moveTo>
                    <a:cubicBezTo>
                      <a:pt x="13069" y="27635"/>
                      <a:pt x="3899" y="23798"/>
                      <a:pt x="3101" y="1595"/>
                    </a:cubicBezTo>
                    <a:cubicBezTo>
                      <a:pt x="3101" y="1595"/>
                      <a:pt x="14477" y="8828"/>
                      <a:pt x="13069" y="27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39"/>
              <p:cNvSpPr/>
              <p:nvPr/>
            </p:nvSpPr>
            <p:spPr>
              <a:xfrm rot="236373" flipH="1">
                <a:off x="2220419" y="3957779"/>
                <a:ext cx="52860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2" h="39061" extrusionOk="0">
                    <a:moveTo>
                      <a:pt x="18052" y="40657"/>
                    </a:moveTo>
                    <a:cubicBezTo>
                      <a:pt x="18052" y="40657"/>
                      <a:pt x="4298" y="34900"/>
                      <a:pt x="3101" y="1595"/>
                    </a:cubicBezTo>
                    <a:cubicBezTo>
                      <a:pt x="3101" y="1595"/>
                      <a:pt x="20164" y="12445"/>
                      <a:pt x="18052" y="40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39"/>
              <p:cNvSpPr/>
              <p:nvPr/>
            </p:nvSpPr>
            <p:spPr>
              <a:xfrm rot="236373" flipH="1">
                <a:off x="2093584" y="3743617"/>
                <a:ext cx="52860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2" h="39061" extrusionOk="0">
                    <a:moveTo>
                      <a:pt x="18053" y="40657"/>
                    </a:moveTo>
                    <a:cubicBezTo>
                      <a:pt x="18053" y="40657"/>
                      <a:pt x="4299" y="34899"/>
                      <a:pt x="3101" y="1595"/>
                    </a:cubicBezTo>
                    <a:cubicBezTo>
                      <a:pt x="3101" y="1595"/>
                      <a:pt x="20164" y="12445"/>
                      <a:pt x="18053" y="40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39"/>
              <p:cNvSpPr/>
              <p:nvPr/>
            </p:nvSpPr>
            <p:spPr>
              <a:xfrm rot="236373" flipH="1">
                <a:off x="1137467" y="3352555"/>
                <a:ext cx="1743906" cy="1027418"/>
              </a:xfrm>
              <a:custGeom>
                <a:avLst/>
                <a:gdLst/>
                <a:ahLst/>
                <a:cxnLst/>
                <a:rect l="l" t="t" r="r" b="b"/>
                <a:pathLst>
                  <a:path w="499221" h="294115" extrusionOk="0">
                    <a:moveTo>
                      <a:pt x="502323" y="1595"/>
                    </a:moveTo>
                    <a:cubicBezTo>
                      <a:pt x="490997" y="9654"/>
                      <a:pt x="478560" y="17681"/>
                      <a:pt x="465014" y="25675"/>
                    </a:cubicBezTo>
                    <a:cubicBezTo>
                      <a:pt x="465014" y="25675"/>
                      <a:pt x="284000" y="155414"/>
                      <a:pt x="219177" y="197691"/>
                    </a:cubicBezTo>
                    <a:cubicBezTo>
                      <a:pt x="162332" y="234819"/>
                      <a:pt x="46240" y="341113"/>
                      <a:pt x="3101" y="273934"/>
                    </a:cubicBezTo>
                    <a:cubicBezTo>
                      <a:pt x="21768" y="279306"/>
                      <a:pt x="54706" y="279740"/>
                      <a:pt x="103506" y="254419"/>
                    </a:cubicBezTo>
                    <a:cubicBezTo>
                      <a:pt x="189870" y="209644"/>
                      <a:pt x="294428" y="129688"/>
                      <a:pt x="368888" y="78511"/>
                    </a:cubicBezTo>
                    <a:cubicBezTo>
                      <a:pt x="434005" y="33709"/>
                      <a:pt x="489473" y="7437"/>
                      <a:pt x="502323" y="1595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31" name="Google Shape;2631;p39"/>
              <p:cNvGrpSpPr/>
              <p:nvPr/>
            </p:nvGrpSpPr>
            <p:grpSpPr>
              <a:xfrm rot="236305" flipH="1">
                <a:off x="1601487" y="3604200"/>
                <a:ext cx="2088546" cy="979767"/>
                <a:chOff x="5207135" y="3378420"/>
                <a:chExt cx="597709" cy="280394"/>
              </a:xfrm>
            </p:grpSpPr>
            <p:sp>
              <p:nvSpPr>
                <p:cNvPr id="2632" name="Google Shape;2632;p39"/>
                <p:cNvSpPr/>
                <p:nvPr/>
              </p:nvSpPr>
              <p:spPr>
                <a:xfrm>
                  <a:off x="5365139" y="3548279"/>
                  <a:ext cx="29205" cy="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5" h="9130" extrusionOk="0">
                      <a:moveTo>
                        <a:pt x="29686" y="5401"/>
                      </a:moveTo>
                      <a:cubicBezTo>
                        <a:pt x="21733" y="8277"/>
                        <a:pt x="12869" y="6992"/>
                        <a:pt x="6060" y="1976"/>
                      </a:cubicBezTo>
                      <a:cubicBezTo>
                        <a:pt x="4190" y="574"/>
                        <a:pt x="1938" y="3392"/>
                        <a:pt x="3796" y="4821"/>
                      </a:cubicBezTo>
                      <a:cubicBezTo>
                        <a:pt x="11597" y="10783"/>
                        <a:pt x="21902" y="12349"/>
                        <a:pt x="31123" y="8975"/>
                      </a:cubicBezTo>
                      <a:cubicBezTo>
                        <a:pt x="33451" y="8103"/>
                        <a:pt x="32012" y="4551"/>
                        <a:pt x="29686" y="54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3" name="Google Shape;2633;p39"/>
                <p:cNvSpPr/>
                <p:nvPr/>
              </p:nvSpPr>
              <p:spPr>
                <a:xfrm>
                  <a:off x="5333828" y="3534784"/>
                  <a:ext cx="11983" cy="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3" h="7047" extrusionOk="0">
                      <a:moveTo>
                        <a:pt x="14060" y="5402"/>
                      </a:moveTo>
                      <a:lnTo>
                        <a:pt x="5451" y="1731"/>
                      </a:lnTo>
                      <a:cubicBezTo>
                        <a:pt x="4594" y="1365"/>
                        <a:pt x="3602" y="1764"/>
                        <a:pt x="3237" y="2621"/>
                      </a:cubicBezTo>
                      <a:cubicBezTo>
                        <a:pt x="2871" y="3479"/>
                        <a:pt x="3270" y="4470"/>
                        <a:pt x="4127" y="4836"/>
                      </a:cubicBezTo>
                      <a:lnTo>
                        <a:pt x="12736" y="8507"/>
                      </a:lnTo>
                      <a:cubicBezTo>
                        <a:pt x="13593" y="8872"/>
                        <a:pt x="14584" y="8472"/>
                        <a:pt x="14949" y="7614"/>
                      </a:cubicBezTo>
                      <a:cubicBezTo>
                        <a:pt x="15313" y="6757"/>
                        <a:pt x="14915" y="5768"/>
                        <a:pt x="14060" y="54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4" name="Google Shape;2634;p39"/>
                <p:cNvSpPr/>
                <p:nvPr/>
              </p:nvSpPr>
              <p:spPr>
                <a:xfrm>
                  <a:off x="5385669" y="3582661"/>
                  <a:ext cx="22764" cy="18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" h="18866" extrusionOk="0">
                      <a:moveTo>
                        <a:pt x="22621" y="2037"/>
                      </a:moveTo>
                      <a:cubicBezTo>
                        <a:pt x="16385" y="6904"/>
                        <a:pt x="10149" y="11771"/>
                        <a:pt x="3912" y="16639"/>
                      </a:cubicBezTo>
                      <a:cubicBezTo>
                        <a:pt x="1780" y="18303"/>
                        <a:pt x="4289" y="21682"/>
                        <a:pt x="6415" y="20009"/>
                      </a:cubicBezTo>
                      <a:cubicBezTo>
                        <a:pt x="12635" y="15119"/>
                        <a:pt x="18854" y="10228"/>
                        <a:pt x="25073" y="5338"/>
                      </a:cubicBezTo>
                      <a:cubicBezTo>
                        <a:pt x="27154" y="3702"/>
                        <a:pt x="24711" y="405"/>
                        <a:pt x="22621" y="20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5" name="Google Shape;2635;p39"/>
                <p:cNvSpPr/>
                <p:nvPr/>
              </p:nvSpPr>
              <p:spPr>
                <a:xfrm>
                  <a:off x="5372778" y="3618061"/>
                  <a:ext cx="9170" cy="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0" h="13768" extrusionOk="0">
                      <a:moveTo>
                        <a:pt x="11142" y="1730"/>
                      </a:moveTo>
                      <a:cubicBezTo>
                        <a:pt x="10197" y="1355"/>
                        <a:pt x="9123" y="1787"/>
                        <a:pt x="8700" y="2712"/>
                      </a:cubicBezTo>
                      <a:cubicBezTo>
                        <a:pt x="6882" y="6080"/>
                        <a:pt x="5065" y="9448"/>
                        <a:pt x="3247" y="12817"/>
                      </a:cubicBezTo>
                      <a:cubicBezTo>
                        <a:pt x="2852" y="13751"/>
                        <a:pt x="3286" y="14829"/>
                        <a:pt x="4217" y="15230"/>
                      </a:cubicBezTo>
                      <a:cubicBezTo>
                        <a:pt x="5152" y="15601"/>
                        <a:pt x="6213" y="15174"/>
                        <a:pt x="6631" y="14260"/>
                      </a:cubicBezTo>
                      <a:cubicBezTo>
                        <a:pt x="8462" y="10897"/>
                        <a:pt x="10293" y="7534"/>
                        <a:pt x="12124" y="4172"/>
                      </a:cubicBezTo>
                      <a:cubicBezTo>
                        <a:pt x="12524" y="3226"/>
                        <a:pt x="12085" y="2135"/>
                        <a:pt x="11142" y="17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6" name="Google Shape;2636;p39"/>
                <p:cNvSpPr/>
                <p:nvPr/>
              </p:nvSpPr>
              <p:spPr>
                <a:xfrm>
                  <a:off x="5303426" y="3648776"/>
                  <a:ext cx="7257" cy="10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7" h="10038" extrusionOk="0">
                      <a:moveTo>
                        <a:pt x="10226" y="2808"/>
                      </a:moveTo>
                      <a:cubicBezTo>
                        <a:pt x="9812" y="1822"/>
                        <a:pt x="8690" y="1343"/>
                        <a:pt x="7692" y="1727"/>
                      </a:cubicBezTo>
                      <a:cubicBezTo>
                        <a:pt x="4411" y="3110"/>
                        <a:pt x="2553" y="6607"/>
                        <a:pt x="3245" y="10100"/>
                      </a:cubicBezTo>
                      <a:cubicBezTo>
                        <a:pt x="3317" y="10549"/>
                        <a:pt x="3546" y="10957"/>
                        <a:pt x="3892" y="11252"/>
                      </a:cubicBezTo>
                      <a:cubicBezTo>
                        <a:pt x="4650" y="11855"/>
                        <a:pt x="5754" y="11729"/>
                        <a:pt x="6356" y="10970"/>
                      </a:cubicBezTo>
                      <a:cubicBezTo>
                        <a:pt x="6650" y="10601"/>
                        <a:pt x="6782" y="10128"/>
                        <a:pt x="6723" y="9660"/>
                      </a:cubicBezTo>
                      <a:cubicBezTo>
                        <a:pt x="6710" y="9532"/>
                        <a:pt x="6705" y="9404"/>
                        <a:pt x="6697" y="9277"/>
                      </a:cubicBezTo>
                      <a:cubicBezTo>
                        <a:pt x="6701" y="9220"/>
                        <a:pt x="6703" y="9163"/>
                        <a:pt x="6708" y="9108"/>
                      </a:cubicBezTo>
                      <a:cubicBezTo>
                        <a:pt x="6736" y="8832"/>
                        <a:pt x="6780" y="8558"/>
                        <a:pt x="6840" y="8288"/>
                      </a:cubicBezTo>
                      <a:cubicBezTo>
                        <a:pt x="6849" y="8261"/>
                        <a:pt x="6857" y="8233"/>
                        <a:pt x="6866" y="8208"/>
                      </a:cubicBezTo>
                      <a:cubicBezTo>
                        <a:pt x="6916" y="8063"/>
                        <a:pt x="6974" y="7922"/>
                        <a:pt x="7028" y="7780"/>
                      </a:cubicBezTo>
                      <a:cubicBezTo>
                        <a:pt x="7134" y="7491"/>
                        <a:pt x="7258" y="7210"/>
                        <a:pt x="7399" y="6937"/>
                      </a:cubicBezTo>
                      <a:lnTo>
                        <a:pt x="7406" y="6921"/>
                      </a:lnTo>
                      <a:cubicBezTo>
                        <a:pt x="7484" y="6801"/>
                        <a:pt x="7566" y="6682"/>
                        <a:pt x="7652" y="6567"/>
                      </a:cubicBezTo>
                      <a:cubicBezTo>
                        <a:pt x="7744" y="6445"/>
                        <a:pt x="7842" y="6324"/>
                        <a:pt x="7943" y="6210"/>
                      </a:cubicBezTo>
                      <a:cubicBezTo>
                        <a:pt x="7988" y="6159"/>
                        <a:pt x="8033" y="6109"/>
                        <a:pt x="8080" y="6058"/>
                      </a:cubicBezTo>
                      <a:cubicBezTo>
                        <a:pt x="8106" y="6031"/>
                        <a:pt x="8102" y="6034"/>
                        <a:pt x="8117" y="6018"/>
                      </a:cubicBezTo>
                      <a:cubicBezTo>
                        <a:pt x="8282" y="5868"/>
                        <a:pt x="8579" y="5657"/>
                        <a:pt x="8642" y="5613"/>
                      </a:cubicBezTo>
                      <a:cubicBezTo>
                        <a:pt x="8699" y="5574"/>
                        <a:pt x="8757" y="5538"/>
                        <a:pt x="8815" y="5500"/>
                      </a:cubicBezTo>
                      <a:cubicBezTo>
                        <a:pt x="8924" y="5444"/>
                        <a:pt x="9037" y="5387"/>
                        <a:pt x="9145" y="5341"/>
                      </a:cubicBezTo>
                      <a:cubicBezTo>
                        <a:pt x="10131" y="4928"/>
                        <a:pt x="10610" y="3805"/>
                        <a:pt x="10226" y="2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7" name="Google Shape;2637;p39"/>
                <p:cNvSpPr/>
                <p:nvPr/>
              </p:nvSpPr>
              <p:spPr>
                <a:xfrm>
                  <a:off x="5292074" y="3641120"/>
                  <a:ext cx="12100" cy="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0" h="9875" extrusionOk="0">
                      <a:moveTo>
                        <a:pt x="14887" y="2245"/>
                      </a:moveTo>
                      <a:cubicBezTo>
                        <a:pt x="14335" y="1534"/>
                        <a:pt x="13320" y="1384"/>
                        <a:pt x="12586" y="1906"/>
                      </a:cubicBezTo>
                      <a:cubicBezTo>
                        <a:pt x="9615" y="3958"/>
                        <a:pt x="6730" y="6136"/>
                        <a:pt x="3818" y="8271"/>
                      </a:cubicBezTo>
                      <a:cubicBezTo>
                        <a:pt x="3031" y="8856"/>
                        <a:pt x="2867" y="9967"/>
                        <a:pt x="3451" y="10754"/>
                      </a:cubicBezTo>
                      <a:cubicBezTo>
                        <a:pt x="4035" y="11541"/>
                        <a:pt x="5147" y="11705"/>
                        <a:pt x="5934" y="11120"/>
                      </a:cubicBezTo>
                      <a:cubicBezTo>
                        <a:pt x="8815" y="8944"/>
                        <a:pt x="11728" y="6804"/>
                        <a:pt x="14547" y="4547"/>
                      </a:cubicBezTo>
                      <a:cubicBezTo>
                        <a:pt x="15263" y="3997"/>
                        <a:pt x="15414" y="2978"/>
                        <a:pt x="14887" y="22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8" name="Google Shape;2638;p39"/>
                <p:cNvSpPr/>
                <p:nvPr/>
              </p:nvSpPr>
              <p:spPr>
                <a:xfrm>
                  <a:off x="5339329" y="3635249"/>
                  <a:ext cx="6538" cy="23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" h="23138" extrusionOk="0">
                      <a:moveTo>
                        <a:pt x="6822" y="23047"/>
                      </a:moveTo>
                      <a:cubicBezTo>
                        <a:pt x="5685" y="16518"/>
                        <a:pt x="6611" y="9796"/>
                        <a:pt x="9471" y="3818"/>
                      </a:cubicBezTo>
                      <a:cubicBezTo>
                        <a:pt x="10375" y="1892"/>
                        <a:pt x="7384" y="643"/>
                        <a:pt x="6445" y="2528"/>
                      </a:cubicBezTo>
                      <a:cubicBezTo>
                        <a:pt x="3283" y="9015"/>
                        <a:pt x="2329" y="16359"/>
                        <a:pt x="3730" y="23438"/>
                      </a:cubicBezTo>
                      <a:cubicBezTo>
                        <a:pt x="4110" y="25391"/>
                        <a:pt x="7178" y="25035"/>
                        <a:pt x="6822" y="230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9" name="Google Shape;2639;p39"/>
                <p:cNvSpPr/>
                <p:nvPr/>
              </p:nvSpPr>
              <p:spPr>
                <a:xfrm>
                  <a:off x="5342500" y="3612099"/>
                  <a:ext cx="9812" cy="7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2" h="7961" extrusionOk="0">
                      <a:moveTo>
                        <a:pt x="12545" y="2349"/>
                      </a:moveTo>
                      <a:cubicBezTo>
                        <a:pt x="11906" y="1524"/>
                        <a:pt x="10730" y="1350"/>
                        <a:pt x="9880" y="1955"/>
                      </a:cubicBezTo>
                      <a:cubicBezTo>
                        <a:pt x="7871" y="3363"/>
                        <a:pt x="5863" y="4770"/>
                        <a:pt x="3855" y="6176"/>
                      </a:cubicBezTo>
                      <a:cubicBezTo>
                        <a:pt x="3029" y="6801"/>
                        <a:pt x="2855" y="7973"/>
                        <a:pt x="3465" y="8811"/>
                      </a:cubicBezTo>
                      <a:cubicBezTo>
                        <a:pt x="4097" y="9626"/>
                        <a:pt x="5259" y="9798"/>
                        <a:pt x="6099" y="9200"/>
                      </a:cubicBezTo>
                      <a:lnTo>
                        <a:pt x="12151" y="5015"/>
                      </a:lnTo>
                      <a:cubicBezTo>
                        <a:pt x="12987" y="4382"/>
                        <a:pt x="13162" y="3196"/>
                        <a:pt x="12545" y="23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0" name="Google Shape;2640;p39"/>
                <p:cNvSpPr/>
                <p:nvPr/>
              </p:nvSpPr>
              <p:spPr>
                <a:xfrm>
                  <a:off x="5306173" y="3594664"/>
                  <a:ext cx="17926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6" h="5875" extrusionOk="0">
                      <a:moveTo>
                        <a:pt x="19942" y="3870"/>
                      </a:moveTo>
                      <a:cubicBezTo>
                        <a:pt x="15102" y="1768"/>
                        <a:pt x="9759" y="1103"/>
                        <a:pt x="4551" y="1957"/>
                      </a:cubicBezTo>
                      <a:cubicBezTo>
                        <a:pt x="2362" y="2321"/>
                        <a:pt x="2769" y="5721"/>
                        <a:pt x="4985" y="5393"/>
                      </a:cubicBezTo>
                      <a:cubicBezTo>
                        <a:pt x="9573" y="4707"/>
                        <a:pt x="14262" y="5367"/>
                        <a:pt x="18482" y="7293"/>
                      </a:cubicBezTo>
                      <a:cubicBezTo>
                        <a:pt x="20660" y="8287"/>
                        <a:pt x="22143" y="4826"/>
                        <a:pt x="19942" y="38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1" name="Google Shape;2641;p39"/>
                <p:cNvSpPr/>
                <p:nvPr/>
              </p:nvSpPr>
              <p:spPr>
                <a:xfrm>
                  <a:off x="5339010" y="3579317"/>
                  <a:ext cx="1062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8" h="10848" extrusionOk="0">
                      <a:moveTo>
                        <a:pt x="13074" y="9241"/>
                      </a:moveTo>
                      <a:lnTo>
                        <a:pt x="5994" y="1985"/>
                      </a:lnTo>
                      <a:cubicBezTo>
                        <a:pt x="5218" y="1369"/>
                        <a:pt x="4089" y="1497"/>
                        <a:pt x="3470" y="2271"/>
                      </a:cubicBezTo>
                      <a:cubicBezTo>
                        <a:pt x="2883" y="3056"/>
                        <a:pt x="3009" y="4162"/>
                        <a:pt x="3757" y="4795"/>
                      </a:cubicBezTo>
                      <a:cubicBezTo>
                        <a:pt x="6117" y="7216"/>
                        <a:pt x="8476" y="9635"/>
                        <a:pt x="10836" y="12054"/>
                      </a:cubicBezTo>
                      <a:cubicBezTo>
                        <a:pt x="11613" y="12670"/>
                        <a:pt x="12742" y="12541"/>
                        <a:pt x="13361" y="11766"/>
                      </a:cubicBezTo>
                      <a:cubicBezTo>
                        <a:pt x="13948" y="10981"/>
                        <a:pt x="13822" y="9875"/>
                        <a:pt x="13074" y="92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2" name="Google Shape;2642;p39"/>
                <p:cNvSpPr/>
                <p:nvPr/>
              </p:nvSpPr>
              <p:spPr>
                <a:xfrm>
                  <a:off x="5281677" y="3537060"/>
                  <a:ext cx="15891" cy="1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1" h="13907" extrusionOk="0">
                      <a:moveTo>
                        <a:pt x="18683" y="12750"/>
                      </a:moveTo>
                      <a:cubicBezTo>
                        <a:pt x="15400" y="7915"/>
                        <a:pt x="10821" y="4104"/>
                        <a:pt x="5470" y="1753"/>
                      </a:cubicBezTo>
                      <a:cubicBezTo>
                        <a:pt x="3431" y="854"/>
                        <a:pt x="2068" y="4044"/>
                        <a:pt x="4112" y="4938"/>
                      </a:cubicBezTo>
                      <a:cubicBezTo>
                        <a:pt x="8906" y="7038"/>
                        <a:pt x="13006" y="10454"/>
                        <a:pt x="15937" y="14789"/>
                      </a:cubicBezTo>
                      <a:cubicBezTo>
                        <a:pt x="17178" y="16615"/>
                        <a:pt x="19911" y="14569"/>
                        <a:pt x="18683" y="127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3" name="Google Shape;2643;p39"/>
                <p:cNvSpPr/>
                <p:nvPr/>
              </p:nvSpPr>
              <p:spPr>
                <a:xfrm>
                  <a:off x="5291236" y="3554557"/>
                  <a:ext cx="7664" cy="9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4" h="9507" extrusionOk="0">
                      <a:moveTo>
                        <a:pt x="10438" y="8345"/>
                      </a:moveTo>
                      <a:cubicBezTo>
                        <a:pt x="9041" y="6329"/>
                        <a:pt x="7644" y="4313"/>
                        <a:pt x="6248" y="2297"/>
                      </a:cubicBezTo>
                      <a:cubicBezTo>
                        <a:pt x="5666" y="1528"/>
                        <a:pt x="4575" y="1366"/>
                        <a:pt x="3795" y="1934"/>
                      </a:cubicBezTo>
                      <a:cubicBezTo>
                        <a:pt x="3036" y="2522"/>
                        <a:pt x="2876" y="3605"/>
                        <a:pt x="3433" y="4388"/>
                      </a:cubicBezTo>
                      <a:cubicBezTo>
                        <a:pt x="4841" y="6395"/>
                        <a:pt x="6249" y="8402"/>
                        <a:pt x="7658" y="10409"/>
                      </a:cubicBezTo>
                      <a:cubicBezTo>
                        <a:pt x="8232" y="11168"/>
                        <a:pt x="9309" y="11328"/>
                        <a:pt x="10080" y="10769"/>
                      </a:cubicBezTo>
                      <a:cubicBezTo>
                        <a:pt x="10829" y="10188"/>
                        <a:pt x="10987" y="9118"/>
                        <a:pt x="10438" y="83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4" name="Google Shape;2644;p39"/>
                <p:cNvSpPr/>
                <p:nvPr/>
              </p:nvSpPr>
              <p:spPr>
                <a:xfrm>
                  <a:off x="5252238" y="3552584"/>
                  <a:ext cx="13113" cy="1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4280" extrusionOk="0">
                      <a:moveTo>
                        <a:pt x="15883" y="13164"/>
                      </a:moveTo>
                      <a:cubicBezTo>
                        <a:pt x="12622" y="9526"/>
                        <a:pt x="9361" y="5889"/>
                        <a:pt x="6100" y="2250"/>
                      </a:cubicBezTo>
                      <a:cubicBezTo>
                        <a:pt x="5538" y="1534"/>
                        <a:pt x="4514" y="1383"/>
                        <a:pt x="3768" y="1906"/>
                      </a:cubicBezTo>
                      <a:cubicBezTo>
                        <a:pt x="3037" y="2459"/>
                        <a:pt x="2884" y="3497"/>
                        <a:pt x="3424" y="4238"/>
                      </a:cubicBezTo>
                      <a:cubicBezTo>
                        <a:pt x="6662" y="7892"/>
                        <a:pt x="9900" y="11547"/>
                        <a:pt x="13138" y="15203"/>
                      </a:cubicBezTo>
                      <a:cubicBezTo>
                        <a:pt x="13714" y="15937"/>
                        <a:pt x="14765" y="16093"/>
                        <a:pt x="15529" y="15557"/>
                      </a:cubicBezTo>
                      <a:cubicBezTo>
                        <a:pt x="16280" y="14989"/>
                        <a:pt x="16438" y="13924"/>
                        <a:pt x="15883" y="13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5" name="Google Shape;2645;p39"/>
                <p:cNvSpPr/>
                <p:nvPr/>
              </p:nvSpPr>
              <p:spPr>
                <a:xfrm>
                  <a:off x="5207135" y="3594584"/>
                  <a:ext cx="13516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6" h="9650" extrusionOk="0">
                      <a:moveTo>
                        <a:pt x="16505" y="2589"/>
                      </a:moveTo>
                      <a:cubicBezTo>
                        <a:pt x="16160" y="1783"/>
                        <a:pt x="15242" y="1391"/>
                        <a:pt x="14422" y="1701"/>
                      </a:cubicBezTo>
                      <a:cubicBezTo>
                        <a:pt x="10256" y="3204"/>
                        <a:pt x="6492" y="5645"/>
                        <a:pt x="3421" y="8836"/>
                      </a:cubicBezTo>
                      <a:cubicBezTo>
                        <a:pt x="2914" y="9483"/>
                        <a:pt x="3021" y="10418"/>
                        <a:pt x="3660" y="10934"/>
                      </a:cubicBezTo>
                      <a:cubicBezTo>
                        <a:pt x="4311" y="11428"/>
                        <a:pt x="5235" y="11323"/>
                        <a:pt x="5759" y="10696"/>
                      </a:cubicBezTo>
                      <a:cubicBezTo>
                        <a:pt x="6023" y="10433"/>
                        <a:pt x="6332" y="10142"/>
                        <a:pt x="6704" y="9815"/>
                      </a:cubicBezTo>
                      <a:cubicBezTo>
                        <a:pt x="7082" y="9481"/>
                        <a:pt x="7469" y="9158"/>
                        <a:pt x="7866" y="8846"/>
                      </a:cubicBezTo>
                      <a:cubicBezTo>
                        <a:pt x="8660" y="8223"/>
                        <a:pt x="9487" y="7644"/>
                        <a:pt x="10345" y="7113"/>
                      </a:cubicBezTo>
                      <a:cubicBezTo>
                        <a:pt x="10536" y="6994"/>
                        <a:pt x="10729" y="6879"/>
                        <a:pt x="10922" y="6766"/>
                      </a:cubicBezTo>
                      <a:cubicBezTo>
                        <a:pt x="11217" y="6594"/>
                        <a:pt x="11124" y="6645"/>
                        <a:pt x="11381" y="6508"/>
                      </a:cubicBezTo>
                      <a:cubicBezTo>
                        <a:pt x="11824" y="6267"/>
                        <a:pt x="12274" y="6041"/>
                        <a:pt x="12730" y="5827"/>
                      </a:cubicBezTo>
                      <a:cubicBezTo>
                        <a:pt x="13670" y="5388"/>
                        <a:pt x="14634" y="5002"/>
                        <a:pt x="15617" y="4672"/>
                      </a:cubicBezTo>
                      <a:cubicBezTo>
                        <a:pt x="16433" y="4338"/>
                        <a:pt x="16829" y="3410"/>
                        <a:pt x="16505" y="25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6" name="Google Shape;2646;p39"/>
                <p:cNvSpPr/>
                <p:nvPr/>
              </p:nvSpPr>
              <p:spPr>
                <a:xfrm>
                  <a:off x="5210511" y="3602765"/>
                  <a:ext cx="11719" cy="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9" h="9040" extrusionOk="0">
                      <a:moveTo>
                        <a:pt x="14497" y="2254"/>
                      </a:moveTo>
                      <a:cubicBezTo>
                        <a:pt x="13937" y="1533"/>
                        <a:pt x="12910" y="1381"/>
                        <a:pt x="12166" y="1909"/>
                      </a:cubicBezTo>
                      <a:cubicBezTo>
                        <a:pt x="9367" y="3821"/>
                        <a:pt x="6568" y="5733"/>
                        <a:pt x="3769" y="7645"/>
                      </a:cubicBezTo>
                      <a:cubicBezTo>
                        <a:pt x="3037" y="8198"/>
                        <a:pt x="2883" y="9236"/>
                        <a:pt x="3424" y="9977"/>
                      </a:cubicBezTo>
                      <a:cubicBezTo>
                        <a:pt x="3983" y="10698"/>
                        <a:pt x="5012" y="10850"/>
                        <a:pt x="5756" y="10321"/>
                      </a:cubicBezTo>
                      <a:cubicBezTo>
                        <a:pt x="8555" y="8409"/>
                        <a:pt x="11354" y="6498"/>
                        <a:pt x="14152" y="4586"/>
                      </a:cubicBezTo>
                      <a:cubicBezTo>
                        <a:pt x="14884" y="4033"/>
                        <a:pt x="15038" y="2995"/>
                        <a:pt x="14497" y="22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7" name="Google Shape;2647;p39"/>
                <p:cNvSpPr/>
                <p:nvPr/>
              </p:nvSpPr>
              <p:spPr>
                <a:xfrm>
                  <a:off x="5262642" y="3624705"/>
                  <a:ext cx="12398" cy="15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8" h="15891" extrusionOk="0">
                      <a:moveTo>
                        <a:pt x="14225" y="1746"/>
                      </a:moveTo>
                      <a:cubicBezTo>
                        <a:pt x="13158" y="1326"/>
                        <a:pt x="11949" y="1812"/>
                        <a:pt x="11470" y="2853"/>
                      </a:cubicBezTo>
                      <a:cubicBezTo>
                        <a:pt x="9191" y="6872"/>
                        <a:pt x="6537" y="10666"/>
                        <a:pt x="3544" y="14185"/>
                      </a:cubicBezTo>
                      <a:cubicBezTo>
                        <a:pt x="2844" y="15064"/>
                        <a:pt x="2989" y="16345"/>
                        <a:pt x="3869" y="17044"/>
                      </a:cubicBezTo>
                      <a:cubicBezTo>
                        <a:pt x="4748" y="17744"/>
                        <a:pt x="6028" y="17598"/>
                        <a:pt x="6728" y="16719"/>
                      </a:cubicBezTo>
                      <a:cubicBezTo>
                        <a:pt x="10002" y="12948"/>
                        <a:pt x="12885" y="8854"/>
                        <a:pt x="15332" y="4500"/>
                      </a:cubicBezTo>
                      <a:cubicBezTo>
                        <a:pt x="15784" y="3434"/>
                        <a:pt x="15289" y="2202"/>
                        <a:pt x="14225" y="17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8" name="Google Shape;2648;p39"/>
                <p:cNvSpPr/>
                <p:nvPr/>
              </p:nvSpPr>
              <p:spPr>
                <a:xfrm>
                  <a:off x="5298810" y="3572165"/>
                  <a:ext cx="9581" cy="3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1" h="3911" extrusionOk="0">
                      <a:moveTo>
                        <a:pt x="12669" y="3296"/>
                      </a:moveTo>
                      <a:cubicBezTo>
                        <a:pt x="12604" y="2798"/>
                        <a:pt x="12349" y="2344"/>
                        <a:pt x="11958" y="2029"/>
                      </a:cubicBezTo>
                      <a:cubicBezTo>
                        <a:pt x="11809" y="1942"/>
                        <a:pt x="11661" y="1854"/>
                        <a:pt x="11513" y="1766"/>
                      </a:cubicBezTo>
                      <a:cubicBezTo>
                        <a:pt x="11199" y="1631"/>
                        <a:pt x="10855" y="1583"/>
                        <a:pt x="10516" y="1626"/>
                      </a:cubicBezTo>
                      <a:cubicBezTo>
                        <a:pt x="9508" y="1629"/>
                        <a:pt x="8500" y="1631"/>
                        <a:pt x="7492" y="1632"/>
                      </a:cubicBezTo>
                      <a:cubicBezTo>
                        <a:pt x="6376" y="1531"/>
                        <a:pt x="5251" y="1636"/>
                        <a:pt x="4173" y="1941"/>
                      </a:cubicBezTo>
                      <a:cubicBezTo>
                        <a:pt x="3285" y="2311"/>
                        <a:pt x="2866" y="3330"/>
                        <a:pt x="3235" y="4218"/>
                      </a:cubicBezTo>
                      <a:cubicBezTo>
                        <a:pt x="3407" y="4630"/>
                        <a:pt x="3731" y="4960"/>
                        <a:pt x="4139" y="5141"/>
                      </a:cubicBezTo>
                      <a:cubicBezTo>
                        <a:pt x="5370" y="5475"/>
                        <a:pt x="6652" y="5581"/>
                        <a:pt x="7922" y="5454"/>
                      </a:cubicBezTo>
                      <a:lnTo>
                        <a:pt x="11000" y="5448"/>
                      </a:lnTo>
                      <a:cubicBezTo>
                        <a:pt x="11499" y="5386"/>
                        <a:pt x="11953" y="5130"/>
                        <a:pt x="12265" y="4737"/>
                      </a:cubicBezTo>
                      <a:cubicBezTo>
                        <a:pt x="12584" y="4328"/>
                        <a:pt x="12729" y="3810"/>
                        <a:pt x="12669" y="32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9" name="Google Shape;2649;p39"/>
                <p:cNvSpPr/>
                <p:nvPr/>
              </p:nvSpPr>
              <p:spPr>
                <a:xfrm>
                  <a:off x="5597022" y="3436932"/>
                  <a:ext cx="19873" cy="1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3" h="10167" extrusionOk="0">
                      <a:moveTo>
                        <a:pt x="20592" y="1702"/>
                      </a:moveTo>
                      <a:cubicBezTo>
                        <a:pt x="15129" y="3883"/>
                        <a:pt x="9666" y="6064"/>
                        <a:pt x="4203" y="8246"/>
                      </a:cubicBezTo>
                      <a:cubicBezTo>
                        <a:pt x="2028" y="9115"/>
                        <a:pt x="3387" y="12498"/>
                        <a:pt x="5560" y="11618"/>
                      </a:cubicBezTo>
                      <a:cubicBezTo>
                        <a:pt x="11012" y="9411"/>
                        <a:pt x="16464" y="7204"/>
                        <a:pt x="21916" y="4995"/>
                      </a:cubicBezTo>
                      <a:cubicBezTo>
                        <a:pt x="22813" y="4599"/>
                        <a:pt x="23219" y="3551"/>
                        <a:pt x="22823" y="2653"/>
                      </a:cubicBezTo>
                      <a:cubicBezTo>
                        <a:pt x="22445" y="1799"/>
                        <a:pt x="21470" y="1383"/>
                        <a:pt x="20592" y="17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0" name="Google Shape;2650;p39"/>
                <p:cNvSpPr/>
                <p:nvPr/>
              </p:nvSpPr>
              <p:spPr>
                <a:xfrm>
                  <a:off x="5642693" y="3418756"/>
                  <a:ext cx="16660" cy="1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0" h="10145" extrusionOk="0">
                      <a:moveTo>
                        <a:pt x="19709" y="2815"/>
                      </a:moveTo>
                      <a:cubicBezTo>
                        <a:pt x="19514" y="2024"/>
                        <a:pt x="18756" y="1504"/>
                        <a:pt x="17947" y="1608"/>
                      </a:cubicBezTo>
                      <a:cubicBezTo>
                        <a:pt x="15469" y="2209"/>
                        <a:pt x="13053" y="3038"/>
                        <a:pt x="10727" y="4084"/>
                      </a:cubicBezTo>
                      <a:cubicBezTo>
                        <a:pt x="8385" y="5173"/>
                        <a:pt x="6126" y="6433"/>
                        <a:pt x="3969" y="7854"/>
                      </a:cubicBezTo>
                      <a:cubicBezTo>
                        <a:pt x="3017" y="8571"/>
                        <a:pt x="2818" y="9920"/>
                        <a:pt x="3522" y="10882"/>
                      </a:cubicBezTo>
                      <a:cubicBezTo>
                        <a:pt x="4246" y="11822"/>
                        <a:pt x="5585" y="12019"/>
                        <a:pt x="6550" y="11329"/>
                      </a:cubicBezTo>
                      <a:cubicBezTo>
                        <a:pt x="7494" y="10639"/>
                        <a:pt x="8460" y="9979"/>
                        <a:pt x="9451" y="9358"/>
                      </a:cubicBezTo>
                      <a:cubicBezTo>
                        <a:pt x="9959" y="9038"/>
                        <a:pt x="10473" y="8729"/>
                        <a:pt x="10993" y="8429"/>
                      </a:cubicBezTo>
                      <a:cubicBezTo>
                        <a:pt x="11030" y="8408"/>
                        <a:pt x="11456" y="8165"/>
                        <a:pt x="11262" y="8275"/>
                      </a:cubicBezTo>
                      <a:cubicBezTo>
                        <a:pt x="11097" y="8368"/>
                        <a:pt x="11423" y="8186"/>
                        <a:pt x="11453" y="8169"/>
                      </a:cubicBezTo>
                      <a:cubicBezTo>
                        <a:pt x="11731" y="8017"/>
                        <a:pt x="12010" y="7868"/>
                        <a:pt x="12291" y="7721"/>
                      </a:cubicBezTo>
                      <a:cubicBezTo>
                        <a:pt x="14391" y="6606"/>
                        <a:pt x="16549" y="5606"/>
                        <a:pt x="18756" y="4725"/>
                      </a:cubicBezTo>
                      <a:cubicBezTo>
                        <a:pt x="19507" y="4416"/>
                        <a:pt x="19914" y="3600"/>
                        <a:pt x="19709" y="28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1" name="Google Shape;2651;p39"/>
                <p:cNvSpPr/>
                <p:nvPr/>
              </p:nvSpPr>
              <p:spPr>
                <a:xfrm>
                  <a:off x="5532577" y="3457034"/>
                  <a:ext cx="13232" cy="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2" h="9533" extrusionOk="0">
                      <a:moveTo>
                        <a:pt x="15926" y="2413"/>
                      </a:moveTo>
                      <a:cubicBezTo>
                        <a:pt x="15226" y="1519"/>
                        <a:pt x="13949" y="1330"/>
                        <a:pt x="13020" y="1983"/>
                      </a:cubicBezTo>
                      <a:cubicBezTo>
                        <a:pt x="9989" y="3803"/>
                        <a:pt x="6959" y="5624"/>
                        <a:pt x="3928" y="7444"/>
                      </a:cubicBezTo>
                      <a:cubicBezTo>
                        <a:pt x="3021" y="8124"/>
                        <a:pt x="2831" y="9408"/>
                        <a:pt x="3503" y="10321"/>
                      </a:cubicBezTo>
                      <a:cubicBezTo>
                        <a:pt x="4197" y="11204"/>
                        <a:pt x="5461" y="11390"/>
                        <a:pt x="6380" y="10745"/>
                      </a:cubicBezTo>
                      <a:cubicBezTo>
                        <a:pt x="9419" y="8936"/>
                        <a:pt x="12458" y="7127"/>
                        <a:pt x="15497" y="5319"/>
                      </a:cubicBezTo>
                      <a:cubicBezTo>
                        <a:pt x="16415" y="4633"/>
                        <a:pt x="16607" y="3335"/>
                        <a:pt x="15926" y="24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2" name="Google Shape;2652;p39"/>
                <p:cNvSpPr/>
                <p:nvPr/>
              </p:nvSpPr>
              <p:spPr>
                <a:xfrm>
                  <a:off x="5561849" y="3540998"/>
                  <a:ext cx="16609" cy="10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9" h="10497" extrusionOk="0">
                      <a:moveTo>
                        <a:pt x="19381" y="2273"/>
                      </a:moveTo>
                      <a:cubicBezTo>
                        <a:pt x="18808" y="1531"/>
                        <a:pt x="17751" y="1375"/>
                        <a:pt x="16989" y="1920"/>
                      </a:cubicBezTo>
                      <a:cubicBezTo>
                        <a:pt x="12927" y="4584"/>
                        <a:pt x="8638" y="6885"/>
                        <a:pt x="4173" y="8797"/>
                      </a:cubicBezTo>
                      <a:cubicBezTo>
                        <a:pt x="3297" y="9149"/>
                        <a:pt x="2873" y="10145"/>
                        <a:pt x="3225" y="11021"/>
                      </a:cubicBezTo>
                      <a:cubicBezTo>
                        <a:pt x="3577" y="11896"/>
                        <a:pt x="4573" y="12321"/>
                        <a:pt x="5449" y="11968"/>
                      </a:cubicBezTo>
                      <a:cubicBezTo>
                        <a:pt x="10180" y="9936"/>
                        <a:pt x="14724" y="7493"/>
                        <a:pt x="19027" y="4666"/>
                      </a:cubicBezTo>
                      <a:cubicBezTo>
                        <a:pt x="19776" y="4097"/>
                        <a:pt x="19933" y="3034"/>
                        <a:pt x="19381" y="22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3" name="Google Shape;2653;p39"/>
                <p:cNvSpPr/>
                <p:nvPr/>
              </p:nvSpPr>
              <p:spPr>
                <a:xfrm>
                  <a:off x="5589849" y="3520241"/>
                  <a:ext cx="10310" cy="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0" h="8895" extrusionOk="0">
                      <a:moveTo>
                        <a:pt x="13040" y="2368"/>
                      </a:moveTo>
                      <a:cubicBezTo>
                        <a:pt x="12388" y="1522"/>
                        <a:pt x="11183" y="1344"/>
                        <a:pt x="10314" y="1966"/>
                      </a:cubicBezTo>
                      <a:cubicBezTo>
                        <a:pt x="8184" y="3585"/>
                        <a:pt x="6053" y="5204"/>
                        <a:pt x="3923" y="6823"/>
                      </a:cubicBezTo>
                      <a:cubicBezTo>
                        <a:pt x="3020" y="7493"/>
                        <a:pt x="2832" y="8767"/>
                        <a:pt x="3502" y="9669"/>
                      </a:cubicBezTo>
                      <a:cubicBezTo>
                        <a:pt x="4172" y="10571"/>
                        <a:pt x="5447" y="10760"/>
                        <a:pt x="6349" y="10090"/>
                      </a:cubicBezTo>
                      <a:cubicBezTo>
                        <a:pt x="8444" y="8425"/>
                        <a:pt x="10540" y="6759"/>
                        <a:pt x="12637" y="5093"/>
                      </a:cubicBezTo>
                      <a:cubicBezTo>
                        <a:pt x="13485" y="4443"/>
                        <a:pt x="13664" y="3236"/>
                        <a:pt x="13040" y="23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39"/>
                <p:cNvSpPr/>
                <p:nvPr/>
              </p:nvSpPr>
              <p:spPr>
                <a:xfrm>
                  <a:off x="5556723" y="3557700"/>
                  <a:ext cx="17716" cy="13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" h="13735" extrusionOk="0">
                      <a:moveTo>
                        <a:pt x="19091" y="1674"/>
                      </a:moveTo>
                      <a:cubicBezTo>
                        <a:pt x="16251" y="2968"/>
                        <a:pt x="13537" y="4520"/>
                        <a:pt x="10982" y="6311"/>
                      </a:cubicBezTo>
                      <a:cubicBezTo>
                        <a:pt x="8472" y="8106"/>
                        <a:pt x="6073" y="10052"/>
                        <a:pt x="3797" y="12136"/>
                      </a:cubicBezTo>
                      <a:cubicBezTo>
                        <a:pt x="3037" y="12736"/>
                        <a:pt x="2876" y="13825"/>
                        <a:pt x="3431" y="14619"/>
                      </a:cubicBezTo>
                      <a:cubicBezTo>
                        <a:pt x="4019" y="15399"/>
                        <a:pt x="5125" y="15562"/>
                        <a:pt x="5914" y="14986"/>
                      </a:cubicBezTo>
                      <a:cubicBezTo>
                        <a:pt x="8128" y="12901"/>
                        <a:pt x="10464" y="10949"/>
                        <a:pt x="12909" y="9141"/>
                      </a:cubicBezTo>
                      <a:cubicBezTo>
                        <a:pt x="15343" y="7345"/>
                        <a:pt x="17803" y="5550"/>
                        <a:pt x="20329" y="3884"/>
                      </a:cubicBezTo>
                      <a:cubicBezTo>
                        <a:pt x="20885" y="3446"/>
                        <a:pt x="20981" y="2640"/>
                        <a:pt x="20542" y="2084"/>
                      </a:cubicBezTo>
                      <a:cubicBezTo>
                        <a:pt x="20198" y="1647"/>
                        <a:pt x="19612" y="1482"/>
                        <a:pt x="19091" y="16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5" name="Google Shape;2655;p39"/>
                <p:cNvSpPr/>
                <p:nvPr/>
              </p:nvSpPr>
              <p:spPr>
                <a:xfrm>
                  <a:off x="5633592" y="3496499"/>
                  <a:ext cx="12445" cy="9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5" h="9886" extrusionOk="0">
                      <a:moveTo>
                        <a:pt x="15153" y="2400"/>
                      </a:moveTo>
                      <a:cubicBezTo>
                        <a:pt x="14470" y="1519"/>
                        <a:pt x="13214" y="1334"/>
                        <a:pt x="12306" y="1980"/>
                      </a:cubicBezTo>
                      <a:lnTo>
                        <a:pt x="3933" y="7752"/>
                      </a:lnTo>
                      <a:cubicBezTo>
                        <a:pt x="3021" y="8441"/>
                        <a:pt x="2830" y="9735"/>
                        <a:pt x="3504" y="10658"/>
                      </a:cubicBezTo>
                      <a:cubicBezTo>
                        <a:pt x="4200" y="11559"/>
                        <a:pt x="5484" y="11748"/>
                        <a:pt x="6411" y="11088"/>
                      </a:cubicBezTo>
                      <a:cubicBezTo>
                        <a:pt x="9184" y="9140"/>
                        <a:pt x="11958" y="7193"/>
                        <a:pt x="14732" y="5246"/>
                      </a:cubicBezTo>
                      <a:cubicBezTo>
                        <a:pt x="15624" y="4571"/>
                        <a:pt x="15811" y="3305"/>
                        <a:pt x="15153" y="24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6" name="Google Shape;2656;p39"/>
                <p:cNvSpPr/>
                <p:nvPr/>
              </p:nvSpPr>
              <p:spPr>
                <a:xfrm>
                  <a:off x="5631030" y="3510575"/>
                  <a:ext cx="12906" cy="1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6" h="10057" extrusionOk="0">
                      <a:moveTo>
                        <a:pt x="15698" y="2230"/>
                      </a:moveTo>
                      <a:cubicBezTo>
                        <a:pt x="15162" y="1535"/>
                        <a:pt x="14172" y="1389"/>
                        <a:pt x="13458" y="1899"/>
                      </a:cubicBezTo>
                      <a:lnTo>
                        <a:pt x="3742" y="8777"/>
                      </a:lnTo>
                      <a:cubicBezTo>
                        <a:pt x="3040" y="9309"/>
                        <a:pt x="2892" y="10306"/>
                        <a:pt x="3410" y="11018"/>
                      </a:cubicBezTo>
                      <a:cubicBezTo>
                        <a:pt x="3947" y="11712"/>
                        <a:pt x="4937" y="11858"/>
                        <a:pt x="5651" y="11349"/>
                      </a:cubicBezTo>
                      <a:cubicBezTo>
                        <a:pt x="8890" y="9056"/>
                        <a:pt x="12129" y="6763"/>
                        <a:pt x="15367" y="4470"/>
                      </a:cubicBezTo>
                      <a:cubicBezTo>
                        <a:pt x="16069" y="3938"/>
                        <a:pt x="16216" y="2942"/>
                        <a:pt x="15698" y="2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7" name="Google Shape;2657;p39"/>
                <p:cNvSpPr/>
                <p:nvPr/>
              </p:nvSpPr>
              <p:spPr>
                <a:xfrm>
                  <a:off x="5471925" y="3584190"/>
                  <a:ext cx="15256" cy="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6" h="7068" extrusionOk="0">
                      <a:moveTo>
                        <a:pt x="18230" y="2707"/>
                      </a:moveTo>
                      <a:cubicBezTo>
                        <a:pt x="17839" y="1807"/>
                        <a:pt x="16813" y="1369"/>
                        <a:pt x="15893" y="1711"/>
                      </a:cubicBezTo>
                      <a:cubicBezTo>
                        <a:pt x="12004" y="2878"/>
                        <a:pt x="8115" y="4046"/>
                        <a:pt x="4225" y="5214"/>
                      </a:cubicBezTo>
                      <a:cubicBezTo>
                        <a:pt x="3308" y="5587"/>
                        <a:pt x="2863" y="6631"/>
                        <a:pt x="3229" y="7551"/>
                      </a:cubicBezTo>
                      <a:cubicBezTo>
                        <a:pt x="3619" y="8451"/>
                        <a:pt x="4646" y="8889"/>
                        <a:pt x="5565" y="8547"/>
                      </a:cubicBezTo>
                      <a:cubicBezTo>
                        <a:pt x="9454" y="7380"/>
                        <a:pt x="13344" y="6212"/>
                        <a:pt x="17234" y="5044"/>
                      </a:cubicBezTo>
                      <a:cubicBezTo>
                        <a:pt x="18151" y="4671"/>
                        <a:pt x="18596" y="3628"/>
                        <a:pt x="18230" y="27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8" name="Google Shape;2658;p39"/>
                <p:cNvSpPr/>
                <p:nvPr/>
              </p:nvSpPr>
              <p:spPr>
                <a:xfrm>
                  <a:off x="5489109" y="3597329"/>
                  <a:ext cx="17015" cy="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5" h="7318" extrusionOk="0">
                      <a:moveTo>
                        <a:pt x="19764" y="2300"/>
                      </a:moveTo>
                      <a:cubicBezTo>
                        <a:pt x="19157" y="1530"/>
                        <a:pt x="18055" y="1367"/>
                        <a:pt x="17251" y="1928"/>
                      </a:cubicBezTo>
                      <a:cubicBezTo>
                        <a:pt x="17462" y="1810"/>
                        <a:pt x="17187" y="1960"/>
                        <a:pt x="17107" y="2002"/>
                      </a:cubicBezTo>
                      <a:cubicBezTo>
                        <a:pt x="16977" y="2073"/>
                        <a:pt x="16846" y="2141"/>
                        <a:pt x="16714" y="2210"/>
                      </a:cubicBezTo>
                      <a:cubicBezTo>
                        <a:pt x="16478" y="2331"/>
                        <a:pt x="16239" y="2449"/>
                        <a:pt x="15999" y="2565"/>
                      </a:cubicBezTo>
                      <a:cubicBezTo>
                        <a:pt x="15492" y="2807"/>
                        <a:pt x="14979" y="3035"/>
                        <a:pt x="14458" y="3249"/>
                      </a:cubicBezTo>
                      <a:cubicBezTo>
                        <a:pt x="13389" y="3685"/>
                        <a:pt x="12295" y="4057"/>
                        <a:pt x="11181" y="4363"/>
                      </a:cubicBezTo>
                      <a:cubicBezTo>
                        <a:pt x="11152" y="4370"/>
                        <a:pt x="10828" y="4455"/>
                        <a:pt x="10977" y="4417"/>
                      </a:cubicBezTo>
                      <a:cubicBezTo>
                        <a:pt x="11156" y="4372"/>
                        <a:pt x="10723" y="4477"/>
                        <a:pt x="10686" y="4486"/>
                      </a:cubicBezTo>
                      <a:cubicBezTo>
                        <a:pt x="10398" y="4555"/>
                        <a:pt x="10109" y="4620"/>
                        <a:pt x="9819" y="4679"/>
                      </a:cubicBezTo>
                      <a:cubicBezTo>
                        <a:pt x="9268" y="4792"/>
                        <a:pt x="8714" y="4889"/>
                        <a:pt x="8158" y="4969"/>
                      </a:cubicBezTo>
                      <a:cubicBezTo>
                        <a:pt x="7015" y="5132"/>
                        <a:pt x="5864" y="5228"/>
                        <a:pt x="4709" y="5255"/>
                      </a:cubicBezTo>
                      <a:cubicBezTo>
                        <a:pt x="3703" y="5386"/>
                        <a:pt x="2991" y="6304"/>
                        <a:pt x="3115" y="7311"/>
                      </a:cubicBezTo>
                      <a:cubicBezTo>
                        <a:pt x="3268" y="8304"/>
                        <a:pt x="4172" y="9004"/>
                        <a:pt x="5171" y="8904"/>
                      </a:cubicBezTo>
                      <a:cubicBezTo>
                        <a:pt x="10175" y="8720"/>
                        <a:pt x="15057" y="7315"/>
                        <a:pt x="19393" y="4812"/>
                      </a:cubicBezTo>
                      <a:cubicBezTo>
                        <a:pt x="20187" y="4220"/>
                        <a:pt x="20353" y="3097"/>
                        <a:pt x="19764" y="2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9" name="Google Shape;2659;p39"/>
                <p:cNvSpPr/>
                <p:nvPr/>
              </p:nvSpPr>
              <p:spPr>
                <a:xfrm>
                  <a:off x="5522830" y="3567785"/>
                  <a:ext cx="13809" cy="9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9" h="9128" extrusionOk="0">
                      <a:moveTo>
                        <a:pt x="16774" y="2796"/>
                      </a:moveTo>
                      <a:cubicBezTo>
                        <a:pt x="16368" y="1819"/>
                        <a:pt x="15255" y="1344"/>
                        <a:pt x="14269" y="1728"/>
                      </a:cubicBezTo>
                      <a:cubicBezTo>
                        <a:pt x="10976" y="3392"/>
                        <a:pt x="7684" y="5058"/>
                        <a:pt x="4391" y="6724"/>
                      </a:cubicBezTo>
                      <a:cubicBezTo>
                        <a:pt x="3345" y="7171"/>
                        <a:pt x="2837" y="8363"/>
                        <a:pt x="3238" y="9428"/>
                      </a:cubicBezTo>
                      <a:cubicBezTo>
                        <a:pt x="3676" y="10483"/>
                        <a:pt x="4876" y="10995"/>
                        <a:pt x="5941" y="10580"/>
                      </a:cubicBezTo>
                      <a:lnTo>
                        <a:pt x="15706" y="5301"/>
                      </a:lnTo>
                      <a:cubicBezTo>
                        <a:pt x="16171" y="5097"/>
                        <a:pt x="16545" y="4730"/>
                        <a:pt x="16759" y="4270"/>
                      </a:cubicBezTo>
                      <a:cubicBezTo>
                        <a:pt x="16956" y="3800"/>
                        <a:pt x="16961" y="3271"/>
                        <a:pt x="16774" y="27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0" name="Google Shape;2660;p39"/>
                <p:cNvSpPr/>
                <p:nvPr/>
              </p:nvSpPr>
              <p:spPr>
                <a:xfrm>
                  <a:off x="5703764" y="3456296"/>
                  <a:ext cx="22810" cy="18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0" h="18695" extrusionOk="0">
                      <a:moveTo>
                        <a:pt x="22868" y="2005"/>
                      </a:moveTo>
                      <a:cubicBezTo>
                        <a:pt x="16528" y="6931"/>
                        <a:pt x="10188" y="11858"/>
                        <a:pt x="3848" y="16786"/>
                      </a:cubicBezTo>
                      <a:cubicBezTo>
                        <a:pt x="1888" y="18309"/>
                        <a:pt x="4185" y="21402"/>
                        <a:pt x="6144" y="19880"/>
                      </a:cubicBezTo>
                      <a:cubicBezTo>
                        <a:pt x="12485" y="14952"/>
                        <a:pt x="18825" y="10025"/>
                        <a:pt x="25165" y="5098"/>
                      </a:cubicBezTo>
                      <a:cubicBezTo>
                        <a:pt x="27124" y="3576"/>
                        <a:pt x="24828" y="483"/>
                        <a:pt x="22868" y="20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1" name="Google Shape;2661;p39"/>
                <p:cNvSpPr/>
                <p:nvPr/>
              </p:nvSpPr>
              <p:spPr>
                <a:xfrm>
                  <a:off x="5754723" y="3425982"/>
                  <a:ext cx="16980" cy="1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0" h="11382" extrusionOk="0">
                      <a:moveTo>
                        <a:pt x="19865" y="2453"/>
                      </a:moveTo>
                      <a:cubicBezTo>
                        <a:pt x="19463" y="1719"/>
                        <a:pt x="18577" y="1402"/>
                        <a:pt x="17801" y="1715"/>
                      </a:cubicBezTo>
                      <a:cubicBezTo>
                        <a:pt x="13090" y="4255"/>
                        <a:pt x="8474" y="6946"/>
                        <a:pt x="3848" y="9639"/>
                      </a:cubicBezTo>
                      <a:cubicBezTo>
                        <a:pt x="3029" y="10255"/>
                        <a:pt x="2857" y="11415"/>
                        <a:pt x="3463" y="12242"/>
                      </a:cubicBezTo>
                      <a:cubicBezTo>
                        <a:pt x="4088" y="13046"/>
                        <a:pt x="5236" y="13216"/>
                        <a:pt x="6067" y="12627"/>
                      </a:cubicBezTo>
                      <a:cubicBezTo>
                        <a:pt x="10548" y="9995"/>
                        <a:pt x="15024" y="7375"/>
                        <a:pt x="19416" y="4599"/>
                      </a:cubicBezTo>
                      <a:cubicBezTo>
                        <a:pt x="20086" y="4099"/>
                        <a:pt x="20278" y="3179"/>
                        <a:pt x="19865" y="24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2" name="Google Shape;2662;p39"/>
                <p:cNvSpPr/>
                <p:nvPr/>
              </p:nvSpPr>
              <p:spPr>
                <a:xfrm>
                  <a:off x="5789118" y="3378420"/>
                  <a:ext cx="15726" cy="9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6" h="9411" extrusionOk="0">
                      <a:moveTo>
                        <a:pt x="18687" y="2889"/>
                      </a:moveTo>
                      <a:cubicBezTo>
                        <a:pt x="18246" y="1837"/>
                        <a:pt x="17049" y="1327"/>
                        <a:pt x="15985" y="1736"/>
                      </a:cubicBezTo>
                      <a:cubicBezTo>
                        <a:pt x="12128" y="3478"/>
                        <a:pt x="8271" y="5219"/>
                        <a:pt x="4414" y="6960"/>
                      </a:cubicBezTo>
                      <a:cubicBezTo>
                        <a:pt x="3339" y="7395"/>
                        <a:pt x="2820" y="8618"/>
                        <a:pt x="3254" y="9693"/>
                      </a:cubicBezTo>
                      <a:cubicBezTo>
                        <a:pt x="3688" y="10765"/>
                        <a:pt x="4907" y="11285"/>
                        <a:pt x="5980" y="10856"/>
                      </a:cubicBezTo>
                      <a:lnTo>
                        <a:pt x="17534" y="5592"/>
                      </a:lnTo>
                      <a:cubicBezTo>
                        <a:pt x="18585" y="5149"/>
                        <a:pt x="19095" y="3953"/>
                        <a:pt x="18687" y="28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3" name="Google Shape;2663;p39"/>
                <p:cNvSpPr/>
                <p:nvPr/>
              </p:nvSpPr>
              <p:spPr>
                <a:xfrm>
                  <a:off x="5562033" y="3470043"/>
                  <a:ext cx="13120" cy="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8631" extrusionOk="0">
                      <a:moveTo>
                        <a:pt x="16058" y="3038"/>
                      </a:moveTo>
                      <a:cubicBezTo>
                        <a:pt x="15567" y="1864"/>
                        <a:pt x="14232" y="1295"/>
                        <a:pt x="13046" y="1754"/>
                      </a:cubicBezTo>
                      <a:cubicBezTo>
                        <a:pt x="10215" y="3090"/>
                        <a:pt x="7384" y="4427"/>
                        <a:pt x="4553" y="5763"/>
                      </a:cubicBezTo>
                      <a:cubicBezTo>
                        <a:pt x="3991" y="6003"/>
                        <a:pt x="3539" y="6445"/>
                        <a:pt x="3287" y="7002"/>
                      </a:cubicBezTo>
                      <a:cubicBezTo>
                        <a:pt x="2785" y="8179"/>
                        <a:pt x="3332" y="9539"/>
                        <a:pt x="4508" y="10041"/>
                      </a:cubicBezTo>
                      <a:cubicBezTo>
                        <a:pt x="5073" y="10282"/>
                        <a:pt x="5711" y="10289"/>
                        <a:pt x="6281" y="10060"/>
                      </a:cubicBezTo>
                      <a:cubicBezTo>
                        <a:pt x="9112" y="8723"/>
                        <a:pt x="11942" y="7387"/>
                        <a:pt x="14773" y="6050"/>
                      </a:cubicBezTo>
                      <a:cubicBezTo>
                        <a:pt x="15335" y="5809"/>
                        <a:pt x="15787" y="5367"/>
                        <a:pt x="16039" y="4810"/>
                      </a:cubicBezTo>
                      <a:cubicBezTo>
                        <a:pt x="16276" y="4244"/>
                        <a:pt x="16282" y="3608"/>
                        <a:pt x="16058" y="30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64" name="Google Shape;2664;p39"/>
            <p:cNvGrpSpPr/>
            <p:nvPr/>
          </p:nvGrpSpPr>
          <p:grpSpPr>
            <a:xfrm>
              <a:off x="1919179" y="2042650"/>
              <a:ext cx="1854726" cy="1564269"/>
              <a:chOff x="1943567" y="1947960"/>
              <a:chExt cx="1964960" cy="1657240"/>
            </a:xfrm>
          </p:grpSpPr>
          <p:sp>
            <p:nvSpPr>
              <p:cNvPr id="2665" name="Google Shape;2665;p39"/>
              <p:cNvSpPr/>
              <p:nvPr/>
            </p:nvSpPr>
            <p:spPr>
              <a:xfrm rot="-642030" flipH="1">
                <a:off x="2529393" y="2682350"/>
                <a:ext cx="102753" cy="75067"/>
              </a:xfrm>
              <a:custGeom>
                <a:avLst/>
                <a:gdLst/>
                <a:ahLst/>
                <a:cxnLst/>
                <a:rect l="l" t="t" r="r" b="b"/>
                <a:pathLst>
                  <a:path w="26225" h="19159" extrusionOk="0">
                    <a:moveTo>
                      <a:pt x="28978" y="16869"/>
                    </a:moveTo>
                    <a:cubicBezTo>
                      <a:pt x="23961" y="8714"/>
                      <a:pt x="15631" y="3159"/>
                      <a:pt x="6174" y="1664"/>
                    </a:cubicBezTo>
                    <a:cubicBezTo>
                      <a:pt x="4879" y="1357"/>
                      <a:pt x="3569" y="2108"/>
                      <a:pt x="3181" y="3380"/>
                    </a:cubicBezTo>
                    <a:cubicBezTo>
                      <a:pt x="2843" y="4678"/>
                      <a:pt x="3606" y="6009"/>
                      <a:pt x="4897" y="6372"/>
                    </a:cubicBezTo>
                    <a:cubicBezTo>
                      <a:pt x="12898" y="8025"/>
                      <a:pt x="19938" y="12736"/>
                      <a:pt x="24519" y="19501"/>
                    </a:cubicBezTo>
                    <a:cubicBezTo>
                      <a:pt x="25266" y="20706"/>
                      <a:pt x="26828" y="21109"/>
                      <a:pt x="28064" y="20416"/>
                    </a:cubicBezTo>
                    <a:cubicBezTo>
                      <a:pt x="29281" y="19678"/>
                      <a:pt x="29686" y="18103"/>
                      <a:pt x="28978" y="16869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 rot="-642030" flipH="1">
                <a:off x="2508638" y="2795497"/>
                <a:ext cx="43178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7183" extrusionOk="0">
                    <a:moveTo>
                      <a:pt x="7632" y="2773"/>
                    </a:moveTo>
                    <a:cubicBezTo>
                      <a:pt x="6926" y="1641"/>
                      <a:pt x="5456" y="1262"/>
                      <a:pt x="4291" y="1913"/>
                    </a:cubicBezTo>
                    <a:cubicBezTo>
                      <a:pt x="3143" y="2607"/>
                      <a:pt x="2761" y="4091"/>
                      <a:pt x="3430" y="5254"/>
                    </a:cubicBezTo>
                    <a:cubicBezTo>
                      <a:pt x="4749" y="7086"/>
                      <a:pt x="5911" y="9025"/>
                      <a:pt x="6905" y="11052"/>
                    </a:cubicBezTo>
                    <a:cubicBezTo>
                      <a:pt x="7143" y="11540"/>
                      <a:pt x="7372" y="12033"/>
                      <a:pt x="7591" y="12531"/>
                    </a:cubicBezTo>
                    <a:cubicBezTo>
                      <a:pt x="7630" y="12622"/>
                      <a:pt x="7669" y="12711"/>
                      <a:pt x="7707" y="12801"/>
                    </a:cubicBezTo>
                    <a:cubicBezTo>
                      <a:pt x="7723" y="12840"/>
                      <a:pt x="7730" y="12856"/>
                      <a:pt x="7767" y="12946"/>
                    </a:cubicBezTo>
                    <a:cubicBezTo>
                      <a:pt x="7861" y="13178"/>
                      <a:pt x="7958" y="13410"/>
                      <a:pt x="8053" y="13641"/>
                    </a:cubicBezTo>
                    <a:cubicBezTo>
                      <a:pt x="8498" y="14725"/>
                      <a:pt x="8890" y="15829"/>
                      <a:pt x="9239" y="16948"/>
                    </a:cubicBezTo>
                    <a:cubicBezTo>
                      <a:pt x="9616" y="18260"/>
                      <a:pt x="10968" y="19036"/>
                      <a:pt x="12291" y="18700"/>
                    </a:cubicBezTo>
                    <a:cubicBezTo>
                      <a:pt x="13603" y="18322"/>
                      <a:pt x="14378" y="16971"/>
                      <a:pt x="14044" y="15648"/>
                    </a:cubicBezTo>
                    <a:cubicBezTo>
                      <a:pt x="12709" y="11001"/>
                      <a:pt x="10535" y="6638"/>
                      <a:pt x="7632" y="2773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39"/>
              <p:cNvSpPr/>
              <p:nvPr/>
            </p:nvSpPr>
            <p:spPr>
              <a:xfrm rot="-642030" flipH="1">
                <a:off x="2479954" y="2705230"/>
                <a:ext cx="48330" cy="57091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14571" extrusionOk="0">
                    <a:moveTo>
                      <a:pt x="14863" y="12777"/>
                    </a:moveTo>
                    <a:cubicBezTo>
                      <a:pt x="12015" y="9229"/>
                      <a:pt x="9167" y="5682"/>
                      <a:pt x="6320" y="2134"/>
                    </a:cubicBezTo>
                    <a:cubicBezTo>
                      <a:pt x="5645" y="1469"/>
                      <a:pt x="4579" y="1413"/>
                      <a:pt x="3838" y="2003"/>
                    </a:cubicBezTo>
                    <a:cubicBezTo>
                      <a:pt x="3083" y="2578"/>
                      <a:pt x="2878" y="3628"/>
                      <a:pt x="3363" y="4444"/>
                    </a:cubicBezTo>
                    <a:cubicBezTo>
                      <a:pt x="6159" y="8031"/>
                      <a:pt x="8955" y="11619"/>
                      <a:pt x="11751" y="15208"/>
                    </a:cubicBezTo>
                    <a:cubicBezTo>
                      <a:pt x="12329" y="16152"/>
                      <a:pt x="13563" y="16449"/>
                      <a:pt x="14508" y="15871"/>
                    </a:cubicBezTo>
                    <a:cubicBezTo>
                      <a:pt x="14568" y="15835"/>
                      <a:pt x="14625" y="15795"/>
                      <a:pt x="14681" y="15752"/>
                    </a:cubicBezTo>
                    <a:cubicBezTo>
                      <a:pt x="15548" y="15060"/>
                      <a:pt x="15689" y="13796"/>
                      <a:pt x="14997" y="12929"/>
                    </a:cubicBezTo>
                    <a:cubicBezTo>
                      <a:pt x="14955" y="12876"/>
                      <a:pt x="14910" y="12825"/>
                      <a:pt x="14863" y="12777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39"/>
              <p:cNvSpPr/>
              <p:nvPr/>
            </p:nvSpPr>
            <p:spPr>
              <a:xfrm rot="-642030" flipH="1">
                <a:off x="2620448" y="2783411"/>
                <a:ext cx="95908" cy="50752"/>
              </a:xfrm>
              <a:custGeom>
                <a:avLst/>
                <a:gdLst/>
                <a:ahLst/>
                <a:cxnLst/>
                <a:rect l="l" t="t" r="r" b="b"/>
                <a:pathLst>
                  <a:path w="24478" h="12953" extrusionOk="0">
                    <a:moveTo>
                      <a:pt x="26838" y="11648"/>
                    </a:moveTo>
                    <a:cubicBezTo>
                      <a:pt x="25242" y="10602"/>
                      <a:pt x="23638" y="9520"/>
                      <a:pt x="21964" y="8602"/>
                    </a:cubicBezTo>
                    <a:cubicBezTo>
                      <a:pt x="20243" y="7657"/>
                      <a:pt x="18420" y="6862"/>
                      <a:pt x="16630" y="6059"/>
                    </a:cubicBezTo>
                    <a:cubicBezTo>
                      <a:pt x="13029" y="4442"/>
                      <a:pt x="9364" y="2976"/>
                      <a:pt x="5636" y="1661"/>
                    </a:cubicBezTo>
                    <a:cubicBezTo>
                      <a:pt x="4563" y="1382"/>
                      <a:pt x="3463" y="2012"/>
                      <a:pt x="3163" y="3080"/>
                    </a:cubicBezTo>
                    <a:cubicBezTo>
                      <a:pt x="2894" y="4151"/>
                      <a:pt x="3521" y="5244"/>
                      <a:pt x="4581" y="5553"/>
                    </a:cubicBezTo>
                    <a:cubicBezTo>
                      <a:pt x="8089" y="6777"/>
                      <a:pt x="11542" y="8146"/>
                      <a:pt x="14939" y="9660"/>
                    </a:cubicBezTo>
                    <a:cubicBezTo>
                      <a:pt x="16638" y="10421"/>
                      <a:pt x="18294" y="11274"/>
                      <a:pt x="19988" y="12045"/>
                    </a:cubicBezTo>
                    <a:cubicBezTo>
                      <a:pt x="21740" y="12842"/>
                      <a:pt x="23528" y="13559"/>
                      <a:pt x="25277" y="14366"/>
                    </a:cubicBezTo>
                    <a:cubicBezTo>
                      <a:pt x="26043" y="14772"/>
                      <a:pt x="26992" y="14479"/>
                      <a:pt x="27397" y="13714"/>
                    </a:cubicBezTo>
                    <a:cubicBezTo>
                      <a:pt x="27782" y="12985"/>
                      <a:pt x="27538" y="12083"/>
                      <a:pt x="26838" y="11648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9" name="Google Shape;2669;p39"/>
              <p:cNvSpPr/>
              <p:nvPr/>
            </p:nvSpPr>
            <p:spPr>
              <a:xfrm rot="-642030" flipH="1">
                <a:off x="2607163" y="2913284"/>
                <a:ext cx="57275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14618" h="14580" extrusionOk="0">
                    <a:moveTo>
                      <a:pt x="5727" y="1665"/>
                    </a:moveTo>
                    <a:cubicBezTo>
                      <a:pt x="4614" y="1372"/>
                      <a:pt x="3472" y="2027"/>
                      <a:pt x="3162" y="3135"/>
                    </a:cubicBezTo>
                    <a:cubicBezTo>
                      <a:pt x="2892" y="4246"/>
                      <a:pt x="3538" y="5373"/>
                      <a:pt x="4633" y="5701"/>
                    </a:cubicBezTo>
                    <a:cubicBezTo>
                      <a:pt x="4783" y="5755"/>
                      <a:pt x="4932" y="5815"/>
                      <a:pt x="5081" y="5871"/>
                    </a:cubicBezTo>
                    <a:cubicBezTo>
                      <a:pt x="5387" y="5988"/>
                      <a:pt x="4822" y="5743"/>
                      <a:pt x="5113" y="5887"/>
                    </a:cubicBezTo>
                    <a:cubicBezTo>
                      <a:pt x="5370" y="6015"/>
                      <a:pt x="5634" y="6126"/>
                      <a:pt x="5890" y="6257"/>
                    </a:cubicBezTo>
                    <a:cubicBezTo>
                      <a:pt x="6430" y="6531"/>
                      <a:pt x="6954" y="6836"/>
                      <a:pt x="7460" y="7169"/>
                    </a:cubicBezTo>
                    <a:cubicBezTo>
                      <a:pt x="7680" y="7314"/>
                      <a:pt x="7893" y="7464"/>
                      <a:pt x="8106" y="7620"/>
                    </a:cubicBezTo>
                    <a:cubicBezTo>
                      <a:pt x="8147" y="7650"/>
                      <a:pt x="8200" y="7689"/>
                      <a:pt x="8253" y="7731"/>
                    </a:cubicBezTo>
                    <a:cubicBezTo>
                      <a:pt x="8352" y="7811"/>
                      <a:pt x="8451" y="7892"/>
                      <a:pt x="8549" y="7973"/>
                    </a:cubicBezTo>
                    <a:cubicBezTo>
                      <a:pt x="9013" y="8363"/>
                      <a:pt x="9457" y="8777"/>
                      <a:pt x="9878" y="9214"/>
                    </a:cubicBezTo>
                    <a:cubicBezTo>
                      <a:pt x="10077" y="9421"/>
                      <a:pt x="10271" y="9634"/>
                      <a:pt x="10459" y="9851"/>
                    </a:cubicBezTo>
                    <a:cubicBezTo>
                      <a:pt x="10543" y="9947"/>
                      <a:pt x="10626" y="10044"/>
                      <a:pt x="10708" y="10143"/>
                    </a:cubicBezTo>
                    <a:cubicBezTo>
                      <a:pt x="10753" y="10198"/>
                      <a:pt x="10778" y="10230"/>
                      <a:pt x="10808" y="10267"/>
                    </a:cubicBezTo>
                    <a:cubicBezTo>
                      <a:pt x="11135" y="10704"/>
                      <a:pt x="11451" y="11152"/>
                      <a:pt x="11746" y="11612"/>
                    </a:cubicBezTo>
                    <a:cubicBezTo>
                      <a:pt x="12074" y="12121"/>
                      <a:pt x="12373" y="12649"/>
                      <a:pt x="12642" y="13192"/>
                    </a:cubicBezTo>
                    <a:cubicBezTo>
                      <a:pt x="12754" y="13419"/>
                      <a:pt x="12859" y="13650"/>
                      <a:pt x="12960" y="13882"/>
                    </a:cubicBezTo>
                    <a:lnTo>
                      <a:pt x="12980" y="13934"/>
                    </a:lnTo>
                    <a:cubicBezTo>
                      <a:pt x="13046" y="14114"/>
                      <a:pt x="13113" y="14292"/>
                      <a:pt x="13177" y="14475"/>
                    </a:cubicBezTo>
                    <a:cubicBezTo>
                      <a:pt x="13532" y="15692"/>
                      <a:pt x="14785" y="16412"/>
                      <a:pt x="16015" y="16104"/>
                    </a:cubicBezTo>
                    <a:cubicBezTo>
                      <a:pt x="17239" y="15757"/>
                      <a:pt x="17962" y="14497"/>
                      <a:pt x="17645" y="13266"/>
                    </a:cubicBezTo>
                    <a:cubicBezTo>
                      <a:pt x="15709" y="7745"/>
                      <a:pt x="11298" y="3451"/>
                      <a:pt x="5727" y="1665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0" name="Google Shape;2670;p39"/>
              <p:cNvSpPr/>
              <p:nvPr/>
            </p:nvSpPr>
            <p:spPr>
              <a:xfrm rot="-642030" flipH="1">
                <a:off x="2762032" y="3198940"/>
                <a:ext cx="57424" cy="41168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0507" extrusionOk="0">
                    <a:moveTo>
                      <a:pt x="17020" y="2299"/>
                    </a:moveTo>
                    <a:cubicBezTo>
                      <a:pt x="16021" y="1349"/>
                      <a:pt x="14449" y="1362"/>
                      <a:pt x="13465" y="2328"/>
                    </a:cubicBezTo>
                    <a:cubicBezTo>
                      <a:pt x="13138" y="2664"/>
                      <a:pt x="12802" y="2992"/>
                      <a:pt x="12453" y="3306"/>
                    </a:cubicBezTo>
                    <a:cubicBezTo>
                      <a:pt x="12290" y="3451"/>
                      <a:pt x="12125" y="3594"/>
                      <a:pt x="11957" y="3736"/>
                    </a:cubicBezTo>
                    <a:cubicBezTo>
                      <a:pt x="11862" y="3817"/>
                      <a:pt x="11765" y="3896"/>
                      <a:pt x="11668" y="3974"/>
                    </a:cubicBezTo>
                    <a:cubicBezTo>
                      <a:pt x="11449" y="4149"/>
                      <a:pt x="11473" y="4132"/>
                      <a:pt x="11738" y="3921"/>
                    </a:cubicBezTo>
                    <a:cubicBezTo>
                      <a:pt x="11754" y="4051"/>
                      <a:pt x="10777" y="4608"/>
                      <a:pt x="10667" y="4682"/>
                    </a:cubicBezTo>
                    <a:cubicBezTo>
                      <a:pt x="10302" y="4922"/>
                      <a:pt x="9929" y="5151"/>
                      <a:pt x="9549" y="5369"/>
                    </a:cubicBezTo>
                    <a:cubicBezTo>
                      <a:pt x="9169" y="5587"/>
                      <a:pt x="8781" y="5791"/>
                      <a:pt x="8388" y="5983"/>
                    </a:cubicBezTo>
                    <a:cubicBezTo>
                      <a:pt x="8162" y="6092"/>
                      <a:pt x="7934" y="6194"/>
                      <a:pt x="7706" y="6298"/>
                    </a:cubicBezTo>
                    <a:lnTo>
                      <a:pt x="7678" y="6314"/>
                    </a:lnTo>
                    <a:cubicBezTo>
                      <a:pt x="7655" y="6321"/>
                      <a:pt x="7668" y="6315"/>
                      <a:pt x="7635" y="6327"/>
                    </a:cubicBezTo>
                    <a:cubicBezTo>
                      <a:pt x="6759" y="6663"/>
                      <a:pt x="5864" y="6945"/>
                      <a:pt x="4954" y="7173"/>
                    </a:cubicBezTo>
                    <a:cubicBezTo>
                      <a:pt x="3622" y="7546"/>
                      <a:pt x="2834" y="8918"/>
                      <a:pt x="3184" y="10256"/>
                    </a:cubicBezTo>
                    <a:cubicBezTo>
                      <a:pt x="3568" y="11579"/>
                      <a:pt x="4930" y="12360"/>
                      <a:pt x="6266" y="12026"/>
                    </a:cubicBezTo>
                    <a:cubicBezTo>
                      <a:pt x="10367" y="11019"/>
                      <a:pt x="14102" y="8881"/>
                      <a:pt x="17048" y="5856"/>
                    </a:cubicBezTo>
                    <a:cubicBezTo>
                      <a:pt x="18004" y="4859"/>
                      <a:pt x="17992" y="3281"/>
                      <a:pt x="17020" y="2299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1" name="Google Shape;2671;p39"/>
              <p:cNvSpPr/>
              <p:nvPr/>
            </p:nvSpPr>
            <p:spPr>
              <a:xfrm rot="-642030" flipH="1">
                <a:off x="2733626" y="2045064"/>
                <a:ext cx="1115578" cy="743462"/>
              </a:xfrm>
              <a:custGeom>
                <a:avLst/>
                <a:gdLst/>
                <a:ahLst/>
                <a:cxnLst/>
                <a:rect l="l" t="t" r="r" b="b"/>
                <a:pathLst>
                  <a:path w="284722" h="189749" extrusionOk="0">
                    <a:moveTo>
                      <a:pt x="261952" y="148466"/>
                    </a:moveTo>
                    <a:cubicBezTo>
                      <a:pt x="261952" y="148466"/>
                      <a:pt x="122544" y="56049"/>
                      <a:pt x="84676" y="1595"/>
                    </a:cubicBezTo>
                    <a:lnTo>
                      <a:pt x="66317" y="23755"/>
                    </a:lnTo>
                    <a:cubicBezTo>
                      <a:pt x="94242" y="48670"/>
                      <a:pt x="123619" y="71908"/>
                      <a:pt x="154294" y="93346"/>
                    </a:cubicBezTo>
                    <a:cubicBezTo>
                      <a:pt x="154294" y="93346"/>
                      <a:pt x="73385" y="51043"/>
                      <a:pt x="20425" y="5518"/>
                    </a:cubicBezTo>
                    <a:lnTo>
                      <a:pt x="3101" y="29085"/>
                    </a:lnTo>
                    <a:cubicBezTo>
                      <a:pt x="3101" y="29085"/>
                      <a:pt x="103647" y="98097"/>
                      <a:pt x="130397" y="110916"/>
                    </a:cubicBezTo>
                    <a:lnTo>
                      <a:pt x="123656" y="122368"/>
                    </a:lnTo>
                    <a:cubicBezTo>
                      <a:pt x="123656" y="122368"/>
                      <a:pt x="139242" y="134731"/>
                      <a:pt x="165992" y="147551"/>
                    </a:cubicBezTo>
                    <a:cubicBezTo>
                      <a:pt x="165992" y="147551"/>
                      <a:pt x="119934" y="146762"/>
                      <a:pt x="45020" y="97887"/>
                    </a:cubicBezTo>
                    <a:lnTo>
                      <a:pt x="32946" y="119757"/>
                    </a:lnTo>
                    <a:cubicBezTo>
                      <a:pt x="32946" y="119757"/>
                      <a:pt x="139115" y="184636"/>
                      <a:pt x="236771" y="190802"/>
                    </a:cubicBezTo>
                    <a:cubicBezTo>
                      <a:pt x="334427" y="196969"/>
                      <a:pt x="261952" y="148466"/>
                      <a:pt x="261952" y="14846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39"/>
              <p:cNvSpPr/>
              <p:nvPr/>
            </p:nvSpPr>
            <p:spPr>
              <a:xfrm rot="-642030" flipH="1">
                <a:off x="2826885" y="2476689"/>
                <a:ext cx="457160" cy="316644"/>
              </a:xfrm>
              <a:custGeom>
                <a:avLst/>
                <a:gdLst/>
                <a:ahLst/>
                <a:cxnLst/>
                <a:rect l="l" t="t" r="r" b="b"/>
                <a:pathLst>
                  <a:path w="116678" h="80815" extrusionOk="0">
                    <a:moveTo>
                      <a:pt x="114933" y="82388"/>
                    </a:moveTo>
                    <a:cubicBezTo>
                      <a:pt x="118199" y="82754"/>
                      <a:pt x="120462" y="78616"/>
                      <a:pt x="119592" y="75448"/>
                    </a:cubicBezTo>
                    <a:cubicBezTo>
                      <a:pt x="118721" y="72279"/>
                      <a:pt x="115953" y="70059"/>
                      <a:pt x="113342" y="68065"/>
                    </a:cubicBezTo>
                    <a:cubicBezTo>
                      <a:pt x="97939" y="56298"/>
                      <a:pt x="82537" y="44531"/>
                      <a:pt x="67134" y="32765"/>
                    </a:cubicBezTo>
                    <a:cubicBezTo>
                      <a:pt x="52348" y="21469"/>
                      <a:pt x="24252" y="-1302"/>
                      <a:pt x="20734" y="1901"/>
                    </a:cubicBezTo>
                    <a:cubicBezTo>
                      <a:pt x="15223" y="9967"/>
                      <a:pt x="37329" y="25502"/>
                      <a:pt x="48518" y="34508"/>
                    </a:cubicBezTo>
                    <a:cubicBezTo>
                      <a:pt x="53656" y="38643"/>
                      <a:pt x="57947" y="41368"/>
                      <a:pt x="57675" y="47957"/>
                    </a:cubicBezTo>
                    <a:cubicBezTo>
                      <a:pt x="54057" y="52395"/>
                      <a:pt x="9601" y="8933"/>
                      <a:pt x="3423" y="18658"/>
                    </a:cubicBezTo>
                    <a:cubicBezTo>
                      <a:pt x="655" y="27381"/>
                      <a:pt x="16375" y="38511"/>
                      <a:pt x="25129" y="44122"/>
                    </a:cubicBezTo>
                    <a:cubicBezTo>
                      <a:pt x="33883" y="49734"/>
                      <a:pt x="47000" y="58743"/>
                      <a:pt x="44764" y="62936"/>
                    </a:cubicBezTo>
                    <a:cubicBezTo>
                      <a:pt x="43440" y="68765"/>
                      <a:pt x="10058" y="57845"/>
                      <a:pt x="7995" y="64342"/>
                    </a:cubicBezTo>
                    <a:cubicBezTo>
                      <a:pt x="3974" y="77185"/>
                      <a:pt x="114933" y="82388"/>
                      <a:pt x="114933" y="82388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73" name="Google Shape;2673;p39"/>
              <p:cNvGrpSpPr/>
              <p:nvPr/>
            </p:nvGrpSpPr>
            <p:grpSpPr>
              <a:xfrm rot="-641324" flipH="1">
                <a:off x="2018567" y="2606497"/>
                <a:ext cx="1061769" cy="908116"/>
                <a:chOff x="2842803" y="2124224"/>
                <a:chExt cx="270992" cy="231764"/>
              </a:xfrm>
            </p:grpSpPr>
            <p:sp>
              <p:nvSpPr>
                <p:cNvPr id="2674" name="Google Shape;2674;p39"/>
                <p:cNvSpPr/>
                <p:nvPr/>
              </p:nvSpPr>
              <p:spPr>
                <a:xfrm>
                  <a:off x="2842803" y="2124224"/>
                  <a:ext cx="210300" cy="231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00" h="231764" extrusionOk="0">
                      <a:moveTo>
                        <a:pt x="174185" y="12983"/>
                      </a:moveTo>
                      <a:cubicBezTo>
                        <a:pt x="223388" y="39083"/>
                        <a:pt x="222778" y="99430"/>
                        <a:pt x="191798" y="157840"/>
                      </a:cubicBezTo>
                      <a:cubicBezTo>
                        <a:pt x="160817" y="216250"/>
                        <a:pt x="111197" y="250600"/>
                        <a:pt x="61993" y="224501"/>
                      </a:cubicBezTo>
                      <a:cubicBezTo>
                        <a:pt x="12789" y="198402"/>
                        <a:pt x="-14802" y="123095"/>
                        <a:pt x="16177" y="64684"/>
                      </a:cubicBezTo>
                      <a:cubicBezTo>
                        <a:pt x="47158" y="6275"/>
                        <a:pt x="124980" y="-13116"/>
                        <a:pt x="174185" y="1298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5" name="Google Shape;2675;p39"/>
                <p:cNvSpPr/>
                <p:nvPr/>
              </p:nvSpPr>
              <p:spPr>
                <a:xfrm>
                  <a:off x="2968119" y="2198919"/>
                  <a:ext cx="145663" cy="144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63" h="144957" extrusionOk="0">
                      <a:moveTo>
                        <a:pt x="113154" y="88490"/>
                      </a:moveTo>
                      <a:cubicBezTo>
                        <a:pt x="99570" y="92072"/>
                        <a:pt x="79074" y="87282"/>
                        <a:pt x="70054" y="75967"/>
                      </a:cubicBezTo>
                      <a:cubicBezTo>
                        <a:pt x="82558" y="50241"/>
                        <a:pt x="89039" y="24455"/>
                        <a:pt x="87847" y="1625"/>
                      </a:cubicBezTo>
                      <a:cubicBezTo>
                        <a:pt x="66951" y="566"/>
                        <a:pt x="36460" y="27329"/>
                        <a:pt x="21568" y="55407"/>
                      </a:cubicBezTo>
                      <a:cubicBezTo>
                        <a:pt x="6675" y="83484"/>
                        <a:pt x="-5469" y="122551"/>
                        <a:pt x="10976" y="146552"/>
                      </a:cubicBezTo>
                      <a:cubicBezTo>
                        <a:pt x="29815" y="135176"/>
                        <a:pt x="46966" y="116419"/>
                        <a:pt x="60966" y="92926"/>
                      </a:cubicBezTo>
                      <a:cubicBezTo>
                        <a:pt x="67611" y="97170"/>
                        <a:pt x="88416" y="109027"/>
                        <a:pt x="105239" y="102976"/>
                      </a:cubicBezTo>
                      <a:cubicBezTo>
                        <a:pt x="125538" y="95674"/>
                        <a:pt x="147330" y="107232"/>
                        <a:pt x="138490" y="123898"/>
                      </a:cubicBezTo>
                      <a:cubicBezTo>
                        <a:pt x="138490" y="123898"/>
                        <a:pt x="145259" y="123647"/>
                        <a:pt x="148433" y="110831"/>
                      </a:cubicBezTo>
                      <a:cubicBezTo>
                        <a:pt x="151605" y="98012"/>
                        <a:pt x="131416" y="83677"/>
                        <a:pt x="113154" y="8849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6" name="Google Shape;2676;p39"/>
                <p:cNvSpPr/>
                <p:nvPr/>
              </p:nvSpPr>
              <p:spPr>
                <a:xfrm>
                  <a:off x="2891206" y="2124413"/>
                  <a:ext cx="222589" cy="231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89" h="231565" extrusionOk="0">
                      <a:moveTo>
                        <a:pt x="225366" y="185328"/>
                      </a:moveTo>
                      <a:cubicBezTo>
                        <a:pt x="222166" y="198139"/>
                        <a:pt x="215372" y="198394"/>
                        <a:pt x="215372" y="198394"/>
                      </a:cubicBezTo>
                      <a:cubicBezTo>
                        <a:pt x="224261" y="181732"/>
                        <a:pt x="202466" y="170206"/>
                        <a:pt x="182130" y="177490"/>
                      </a:cubicBezTo>
                      <a:cubicBezTo>
                        <a:pt x="165355" y="183546"/>
                        <a:pt x="144528" y="171692"/>
                        <a:pt x="137893" y="167415"/>
                      </a:cubicBezTo>
                      <a:cubicBezTo>
                        <a:pt x="137848" y="167493"/>
                        <a:pt x="137787" y="167509"/>
                        <a:pt x="137803" y="167571"/>
                      </a:cubicBezTo>
                      <a:cubicBezTo>
                        <a:pt x="136844" y="169150"/>
                        <a:pt x="135808" y="170684"/>
                        <a:pt x="134849" y="172265"/>
                      </a:cubicBezTo>
                      <a:cubicBezTo>
                        <a:pt x="133935" y="173766"/>
                        <a:pt x="132960" y="175283"/>
                        <a:pt x="131968" y="176740"/>
                      </a:cubicBezTo>
                      <a:cubicBezTo>
                        <a:pt x="130796" y="178508"/>
                        <a:pt x="129592" y="180155"/>
                        <a:pt x="128404" y="181862"/>
                      </a:cubicBezTo>
                      <a:cubicBezTo>
                        <a:pt x="127592" y="183006"/>
                        <a:pt x="126779" y="184149"/>
                        <a:pt x="125905" y="185309"/>
                      </a:cubicBezTo>
                      <a:cubicBezTo>
                        <a:pt x="124594" y="187050"/>
                        <a:pt x="123221" y="188807"/>
                        <a:pt x="121833" y="190504"/>
                      </a:cubicBezTo>
                      <a:cubicBezTo>
                        <a:pt x="121138" y="191352"/>
                        <a:pt x="120443" y="192199"/>
                        <a:pt x="119732" y="192986"/>
                      </a:cubicBezTo>
                      <a:cubicBezTo>
                        <a:pt x="118192" y="194855"/>
                        <a:pt x="116635" y="196662"/>
                        <a:pt x="115061" y="198407"/>
                      </a:cubicBezTo>
                      <a:cubicBezTo>
                        <a:pt x="114652" y="198848"/>
                        <a:pt x="114227" y="199227"/>
                        <a:pt x="113818" y="199668"/>
                      </a:cubicBezTo>
                      <a:cubicBezTo>
                        <a:pt x="85015" y="230296"/>
                        <a:pt x="49179" y="243225"/>
                        <a:pt x="13581" y="224345"/>
                      </a:cubicBezTo>
                      <a:cubicBezTo>
                        <a:pt x="9937" y="222416"/>
                        <a:pt x="6435" y="220232"/>
                        <a:pt x="3101" y="217809"/>
                      </a:cubicBezTo>
                      <a:cubicBezTo>
                        <a:pt x="9211" y="217578"/>
                        <a:pt x="15280" y="216710"/>
                        <a:pt x="21209" y="215219"/>
                      </a:cubicBezTo>
                      <a:cubicBezTo>
                        <a:pt x="42172" y="210009"/>
                        <a:pt x="60993" y="197855"/>
                        <a:pt x="76562" y="182952"/>
                      </a:cubicBezTo>
                      <a:cubicBezTo>
                        <a:pt x="101446" y="159060"/>
                        <a:pt x="118984" y="126794"/>
                        <a:pt x="121507" y="92452"/>
                      </a:cubicBezTo>
                      <a:cubicBezTo>
                        <a:pt x="124051" y="58436"/>
                        <a:pt x="110569" y="22748"/>
                        <a:pt x="83859" y="1595"/>
                      </a:cubicBezTo>
                      <a:cubicBezTo>
                        <a:pt x="98478" y="2262"/>
                        <a:pt x="112777" y="6095"/>
                        <a:pt x="125770" y="12828"/>
                      </a:cubicBezTo>
                      <a:cubicBezTo>
                        <a:pt x="145176" y="23087"/>
                        <a:pt x="156805" y="38750"/>
                        <a:pt x="161879" y="57507"/>
                      </a:cubicBezTo>
                      <a:cubicBezTo>
                        <a:pt x="163474" y="63601"/>
                        <a:pt x="164433" y="69844"/>
                        <a:pt x="164742" y="76136"/>
                      </a:cubicBezTo>
                      <a:cubicBezTo>
                        <a:pt x="165656" y="93179"/>
                        <a:pt x="162261" y="111852"/>
                        <a:pt x="155332" y="130885"/>
                      </a:cubicBezTo>
                      <a:cubicBezTo>
                        <a:pt x="155236" y="131075"/>
                        <a:pt x="155157" y="131273"/>
                        <a:pt x="155097" y="131477"/>
                      </a:cubicBezTo>
                      <a:cubicBezTo>
                        <a:pt x="153979" y="134419"/>
                        <a:pt x="152816" y="137440"/>
                        <a:pt x="151514" y="140432"/>
                      </a:cubicBezTo>
                      <a:cubicBezTo>
                        <a:pt x="151409" y="140716"/>
                        <a:pt x="151285" y="140992"/>
                        <a:pt x="151143" y="141259"/>
                      </a:cubicBezTo>
                      <a:cubicBezTo>
                        <a:pt x="149858" y="144312"/>
                        <a:pt x="148494" y="147321"/>
                        <a:pt x="147052" y="150285"/>
                      </a:cubicBezTo>
                      <a:cubicBezTo>
                        <a:pt x="147007" y="150364"/>
                        <a:pt x="147024" y="150425"/>
                        <a:pt x="146979" y="150503"/>
                      </a:cubicBezTo>
                      <a:cubicBezTo>
                        <a:pt x="155974" y="161796"/>
                        <a:pt x="176481" y="166610"/>
                        <a:pt x="190088" y="162995"/>
                      </a:cubicBezTo>
                      <a:cubicBezTo>
                        <a:pt x="208324" y="158193"/>
                        <a:pt x="228504" y="172533"/>
                        <a:pt x="225366" y="185328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77" name="Google Shape;2677;p39"/>
              <p:cNvSpPr/>
              <p:nvPr/>
            </p:nvSpPr>
            <p:spPr>
              <a:xfrm rot="-642030" flipH="1">
                <a:off x="3492492" y="2506310"/>
                <a:ext cx="103360" cy="53291"/>
              </a:xfrm>
              <a:custGeom>
                <a:avLst/>
                <a:gdLst/>
                <a:ahLst/>
                <a:cxnLst/>
                <a:rect l="l" t="t" r="r" b="b"/>
                <a:pathLst>
                  <a:path w="26380" h="13601" extrusionOk="0">
                    <a:moveTo>
                      <a:pt x="27599" y="11414"/>
                    </a:moveTo>
                    <a:cubicBezTo>
                      <a:pt x="19560" y="10840"/>
                      <a:pt x="11956" y="7544"/>
                      <a:pt x="6042" y="2068"/>
                    </a:cubicBezTo>
                    <a:cubicBezTo>
                      <a:pt x="4427" y="568"/>
                      <a:pt x="2025" y="2982"/>
                      <a:pt x="3632" y="4515"/>
                    </a:cubicBezTo>
                    <a:cubicBezTo>
                      <a:pt x="10161" y="10706"/>
                      <a:pt x="18612" y="14476"/>
                      <a:pt x="27581" y="15197"/>
                    </a:cubicBezTo>
                    <a:cubicBezTo>
                      <a:pt x="28622" y="15193"/>
                      <a:pt x="29467" y="14355"/>
                      <a:pt x="29482" y="13315"/>
                    </a:cubicBezTo>
                    <a:cubicBezTo>
                      <a:pt x="29468" y="12278"/>
                      <a:pt x="28636" y="11438"/>
                      <a:pt x="27599" y="114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39"/>
              <p:cNvSpPr/>
              <p:nvPr/>
            </p:nvSpPr>
            <p:spPr>
              <a:xfrm rot="-642030" flipH="1">
                <a:off x="3366205" y="2608830"/>
                <a:ext cx="69727" cy="26440"/>
              </a:xfrm>
              <a:custGeom>
                <a:avLst/>
                <a:gdLst/>
                <a:ahLst/>
                <a:cxnLst/>
                <a:rect l="l" t="t" r="r" b="b"/>
                <a:pathLst>
                  <a:path w="17796" h="6748" extrusionOk="0">
                    <a:moveTo>
                      <a:pt x="18867" y="4261"/>
                    </a:moveTo>
                    <a:cubicBezTo>
                      <a:pt x="14482" y="4346"/>
                      <a:pt x="10127" y="3522"/>
                      <a:pt x="6076" y="1841"/>
                    </a:cubicBezTo>
                    <a:cubicBezTo>
                      <a:pt x="5118" y="1324"/>
                      <a:pt x="3924" y="1647"/>
                      <a:pt x="3358" y="2576"/>
                    </a:cubicBezTo>
                    <a:cubicBezTo>
                      <a:pt x="2823" y="3531"/>
                      <a:pt x="3150" y="4739"/>
                      <a:pt x="4093" y="5294"/>
                    </a:cubicBezTo>
                    <a:cubicBezTo>
                      <a:pt x="8744" y="7332"/>
                      <a:pt x="13770" y="8370"/>
                      <a:pt x="18848" y="8343"/>
                    </a:cubicBezTo>
                    <a:cubicBezTo>
                      <a:pt x="19968" y="8332"/>
                      <a:pt x="20877" y="7432"/>
                      <a:pt x="20898" y="6311"/>
                    </a:cubicBezTo>
                    <a:cubicBezTo>
                      <a:pt x="20885" y="5191"/>
                      <a:pt x="19986" y="4284"/>
                      <a:pt x="18867" y="42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39"/>
              <p:cNvSpPr/>
              <p:nvPr/>
            </p:nvSpPr>
            <p:spPr>
              <a:xfrm rot="-642030" flipH="1">
                <a:off x="3471053" y="2242484"/>
                <a:ext cx="91324" cy="50885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2987" extrusionOk="0">
                    <a:moveTo>
                      <a:pt x="25346" y="10596"/>
                    </a:moveTo>
                    <a:cubicBezTo>
                      <a:pt x="19182" y="6856"/>
                      <a:pt x="12598" y="3858"/>
                      <a:pt x="5731" y="1663"/>
                    </a:cubicBezTo>
                    <a:cubicBezTo>
                      <a:pt x="4618" y="1375"/>
                      <a:pt x="3479" y="2029"/>
                      <a:pt x="3166" y="3135"/>
                    </a:cubicBezTo>
                    <a:cubicBezTo>
                      <a:pt x="2885" y="4246"/>
                      <a:pt x="3536" y="5381"/>
                      <a:pt x="4637" y="5700"/>
                    </a:cubicBezTo>
                    <a:cubicBezTo>
                      <a:pt x="11148" y="7826"/>
                      <a:pt x="17384" y="10715"/>
                      <a:pt x="23215" y="14308"/>
                    </a:cubicBezTo>
                    <a:cubicBezTo>
                      <a:pt x="24242" y="14880"/>
                      <a:pt x="25538" y="14530"/>
                      <a:pt x="26136" y="13518"/>
                    </a:cubicBezTo>
                    <a:cubicBezTo>
                      <a:pt x="26706" y="12490"/>
                      <a:pt x="26356" y="11197"/>
                      <a:pt x="25346" y="105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0" name="Google Shape;2680;p39"/>
              <p:cNvSpPr/>
              <p:nvPr/>
            </p:nvSpPr>
            <p:spPr>
              <a:xfrm rot="-642030" flipH="1">
                <a:off x="3288465" y="2388888"/>
                <a:ext cx="78206" cy="50920"/>
              </a:xfrm>
              <a:custGeom>
                <a:avLst/>
                <a:gdLst/>
                <a:ahLst/>
                <a:cxnLst/>
                <a:rect l="l" t="t" r="r" b="b"/>
                <a:pathLst>
                  <a:path w="19960" h="12996" extrusionOk="0">
                    <a:moveTo>
                      <a:pt x="22285" y="11552"/>
                    </a:moveTo>
                    <a:cubicBezTo>
                      <a:pt x="16969" y="8089"/>
                      <a:pt x="11405" y="5028"/>
                      <a:pt x="5911" y="1861"/>
                    </a:cubicBezTo>
                    <a:cubicBezTo>
                      <a:pt x="3799" y="644"/>
                      <a:pt x="1911" y="3929"/>
                      <a:pt x="4027" y="5140"/>
                    </a:cubicBezTo>
                    <a:cubicBezTo>
                      <a:pt x="9532" y="8290"/>
                      <a:pt x="14980" y="11553"/>
                      <a:pt x="20649" y="14401"/>
                    </a:cubicBezTo>
                    <a:cubicBezTo>
                      <a:pt x="21451" y="14825"/>
                      <a:pt x="22445" y="14519"/>
                      <a:pt x="22870" y="13717"/>
                    </a:cubicBezTo>
                    <a:cubicBezTo>
                      <a:pt x="23274" y="12954"/>
                      <a:pt x="23018" y="12008"/>
                      <a:pt x="22285" y="115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1" name="Google Shape;2681;p39"/>
              <p:cNvSpPr/>
              <p:nvPr/>
            </p:nvSpPr>
            <p:spPr>
              <a:xfrm rot="-642030" flipH="1">
                <a:off x="3319964" y="2177234"/>
                <a:ext cx="84918" cy="79785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20363" extrusionOk="0">
                    <a:moveTo>
                      <a:pt x="23800" y="18232"/>
                    </a:moveTo>
                    <a:cubicBezTo>
                      <a:pt x="17027" y="14330"/>
                      <a:pt x="11205" y="8972"/>
                      <a:pt x="6754" y="2545"/>
                    </a:cubicBezTo>
                    <a:cubicBezTo>
                      <a:pt x="6186" y="1632"/>
                      <a:pt x="5000" y="1327"/>
                      <a:pt x="4062" y="1851"/>
                    </a:cubicBezTo>
                    <a:cubicBezTo>
                      <a:pt x="3135" y="2410"/>
                      <a:pt x="2826" y="3608"/>
                      <a:pt x="3368" y="4544"/>
                    </a:cubicBezTo>
                    <a:cubicBezTo>
                      <a:pt x="8097" y="11619"/>
                      <a:pt x="14415" y="17489"/>
                      <a:pt x="21818" y="21685"/>
                    </a:cubicBezTo>
                    <a:cubicBezTo>
                      <a:pt x="24052" y="22945"/>
                      <a:pt x="26022" y="19518"/>
                      <a:pt x="23800" y="182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39"/>
              <p:cNvSpPr/>
              <p:nvPr/>
            </p:nvSpPr>
            <p:spPr>
              <a:xfrm rot="-642030" flipH="1">
                <a:off x="3096740" y="2470809"/>
                <a:ext cx="94509" cy="72897"/>
              </a:xfrm>
              <a:custGeom>
                <a:avLst/>
                <a:gdLst/>
                <a:ahLst/>
                <a:cxnLst/>
                <a:rect l="l" t="t" r="r" b="b"/>
                <a:pathLst>
                  <a:path w="24121" h="18605" extrusionOk="0">
                    <a:moveTo>
                      <a:pt x="26080" y="15886"/>
                    </a:moveTo>
                    <a:cubicBezTo>
                      <a:pt x="19574" y="11102"/>
                      <a:pt x="12943" y="6503"/>
                      <a:pt x="6326" y="1877"/>
                    </a:cubicBezTo>
                    <a:cubicBezTo>
                      <a:pt x="5288" y="1291"/>
                      <a:pt x="3971" y="1647"/>
                      <a:pt x="3370" y="2677"/>
                    </a:cubicBezTo>
                    <a:cubicBezTo>
                      <a:pt x="2805" y="3717"/>
                      <a:pt x="3157" y="5018"/>
                      <a:pt x="4170" y="5631"/>
                    </a:cubicBezTo>
                    <a:cubicBezTo>
                      <a:pt x="10675" y="10433"/>
                      <a:pt x="17158" y="15254"/>
                      <a:pt x="23775" y="19899"/>
                    </a:cubicBezTo>
                    <a:cubicBezTo>
                      <a:pt x="24885" y="20526"/>
                      <a:pt x="26292" y="20145"/>
                      <a:pt x="26934" y="19045"/>
                    </a:cubicBezTo>
                    <a:cubicBezTo>
                      <a:pt x="27539" y="17932"/>
                      <a:pt x="27163" y="16541"/>
                      <a:pt x="26080" y="15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39"/>
              <p:cNvSpPr/>
              <p:nvPr/>
            </p:nvSpPr>
            <p:spPr>
              <a:xfrm rot="-642030" flipH="1">
                <a:off x="3159344" y="2521012"/>
                <a:ext cx="127328" cy="83158"/>
              </a:xfrm>
              <a:custGeom>
                <a:avLst/>
                <a:gdLst/>
                <a:ahLst/>
                <a:cxnLst/>
                <a:rect l="l" t="t" r="r" b="b"/>
                <a:pathLst>
                  <a:path w="32497" h="21224" extrusionOk="0">
                    <a:moveTo>
                      <a:pt x="34699" y="19266"/>
                    </a:moveTo>
                    <a:cubicBezTo>
                      <a:pt x="25222" y="13286"/>
                      <a:pt x="15550" y="7622"/>
                      <a:pt x="5927" y="1879"/>
                    </a:cubicBezTo>
                    <a:cubicBezTo>
                      <a:pt x="3804" y="612"/>
                      <a:pt x="1914" y="3919"/>
                      <a:pt x="4019" y="5202"/>
                    </a:cubicBezTo>
                    <a:cubicBezTo>
                      <a:pt x="13586" y="11036"/>
                      <a:pt x="23105" y="16952"/>
                      <a:pt x="32815" y="22547"/>
                    </a:cubicBezTo>
                    <a:cubicBezTo>
                      <a:pt x="34935" y="23769"/>
                      <a:pt x="36752" y="20562"/>
                      <a:pt x="34699" y="192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4" name="Google Shape;2684;p39"/>
              <p:cNvSpPr/>
              <p:nvPr/>
            </p:nvSpPr>
            <p:spPr>
              <a:xfrm rot="-642030" flipH="1">
                <a:off x="2329802" y="2833211"/>
                <a:ext cx="62428" cy="166681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42541" extrusionOk="0">
                    <a:moveTo>
                      <a:pt x="7292" y="2761"/>
                    </a:moveTo>
                    <a:cubicBezTo>
                      <a:pt x="5993" y="111"/>
                      <a:pt x="2087" y="2449"/>
                      <a:pt x="3349" y="5090"/>
                    </a:cubicBezTo>
                    <a:cubicBezTo>
                      <a:pt x="8835" y="16903"/>
                      <a:pt x="12503" y="29479"/>
                      <a:pt x="14227" y="42390"/>
                    </a:cubicBezTo>
                    <a:cubicBezTo>
                      <a:pt x="14616" y="45084"/>
                      <a:pt x="19328" y="44495"/>
                      <a:pt x="19020" y="41764"/>
                    </a:cubicBezTo>
                    <a:cubicBezTo>
                      <a:pt x="17388" y="28184"/>
                      <a:pt x="13420" y="14989"/>
                      <a:pt x="7292" y="2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5" name="Google Shape;2685;p39"/>
              <p:cNvSpPr/>
              <p:nvPr/>
            </p:nvSpPr>
            <p:spPr>
              <a:xfrm rot="-642030" flipH="1">
                <a:off x="2401543" y="2978508"/>
                <a:ext cx="40423" cy="7601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19400" extrusionOk="0">
                    <a:moveTo>
                      <a:pt x="7206" y="3126"/>
                    </a:moveTo>
                    <a:cubicBezTo>
                      <a:pt x="6875" y="2035"/>
                      <a:pt x="5752" y="1390"/>
                      <a:pt x="4643" y="1654"/>
                    </a:cubicBezTo>
                    <a:cubicBezTo>
                      <a:pt x="3534" y="1962"/>
                      <a:pt x="2878" y="3105"/>
                      <a:pt x="3171" y="4218"/>
                    </a:cubicBezTo>
                    <a:cubicBezTo>
                      <a:pt x="5121" y="9264"/>
                      <a:pt x="7070" y="14309"/>
                      <a:pt x="9020" y="19354"/>
                    </a:cubicBezTo>
                    <a:cubicBezTo>
                      <a:pt x="9372" y="20525"/>
                      <a:pt x="10578" y="21217"/>
                      <a:pt x="11767" y="20931"/>
                    </a:cubicBezTo>
                    <a:cubicBezTo>
                      <a:pt x="12956" y="20602"/>
                      <a:pt x="13659" y="19377"/>
                      <a:pt x="13344" y="18184"/>
                    </a:cubicBezTo>
                    <a:cubicBezTo>
                      <a:pt x="11298" y="13164"/>
                      <a:pt x="9252" y="8145"/>
                      <a:pt x="7206" y="31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39"/>
              <p:cNvSpPr/>
              <p:nvPr/>
            </p:nvSpPr>
            <p:spPr>
              <a:xfrm rot="-642030" flipH="1">
                <a:off x="2697558" y="3306676"/>
                <a:ext cx="68356" cy="31388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011" extrusionOk="0">
                    <a:moveTo>
                      <a:pt x="20244" y="2663"/>
                    </a:moveTo>
                    <a:cubicBezTo>
                      <a:pt x="19602" y="1637"/>
                      <a:pt x="18268" y="1294"/>
                      <a:pt x="17211" y="1882"/>
                    </a:cubicBezTo>
                    <a:cubicBezTo>
                      <a:pt x="13480" y="3621"/>
                      <a:pt x="9476" y="4702"/>
                      <a:pt x="5377" y="5076"/>
                    </a:cubicBezTo>
                    <a:cubicBezTo>
                      <a:pt x="4137" y="5096"/>
                      <a:pt x="3133" y="6090"/>
                      <a:pt x="3101" y="7330"/>
                    </a:cubicBezTo>
                    <a:cubicBezTo>
                      <a:pt x="3110" y="8575"/>
                      <a:pt x="4111" y="9585"/>
                      <a:pt x="5355" y="9606"/>
                    </a:cubicBezTo>
                    <a:cubicBezTo>
                      <a:pt x="10258" y="9182"/>
                      <a:pt x="15040" y="7857"/>
                      <a:pt x="19462" y="5698"/>
                    </a:cubicBezTo>
                    <a:cubicBezTo>
                      <a:pt x="20511" y="5071"/>
                      <a:pt x="20859" y="3718"/>
                      <a:pt x="20244" y="26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7" name="Google Shape;2687;p39"/>
            <p:cNvGrpSpPr/>
            <p:nvPr/>
          </p:nvGrpSpPr>
          <p:grpSpPr>
            <a:xfrm>
              <a:off x="1823924" y="721730"/>
              <a:ext cx="1706674" cy="1075651"/>
              <a:chOff x="1842651" y="548532"/>
              <a:chExt cx="1808109" cy="1139582"/>
            </a:xfrm>
          </p:grpSpPr>
          <p:sp>
            <p:nvSpPr>
              <p:cNvPr id="2688" name="Google Shape;2688;p39"/>
              <p:cNvSpPr/>
              <p:nvPr/>
            </p:nvSpPr>
            <p:spPr>
              <a:xfrm>
                <a:off x="1854395" y="548532"/>
                <a:ext cx="158442" cy="312251"/>
              </a:xfrm>
              <a:custGeom>
                <a:avLst/>
                <a:gdLst/>
                <a:ahLst/>
                <a:cxnLst/>
                <a:rect l="l" t="t" r="r" b="b"/>
                <a:pathLst>
                  <a:path w="27424" h="54046" extrusionOk="0">
                    <a:moveTo>
                      <a:pt x="29457" y="48082"/>
                    </a:moveTo>
                    <a:cubicBezTo>
                      <a:pt x="29457" y="48082"/>
                      <a:pt x="17441" y="39438"/>
                      <a:pt x="19537" y="28472"/>
                    </a:cubicBezTo>
                    <a:cubicBezTo>
                      <a:pt x="21634" y="17507"/>
                      <a:pt x="26209" y="15404"/>
                      <a:pt x="26209" y="15404"/>
                    </a:cubicBezTo>
                    <a:cubicBezTo>
                      <a:pt x="26209" y="15404"/>
                      <a:pt x="28466" y="7251"/>
                      <a:pt x="19204" y="2948"/>
                    </a:cubicBezTo>
                    <a:cubicBezTo>
                      <a:pt x="9942" y="-1355"/>
                      <a:pt x="5612" y="5981"/>
                      <a:pt x="5612" y="5981"/>
                    </a:cubicBezTo>
                    <a:cubicBezTo>
                      <a:pt x="5612" y="5981"/>
                      <a:pt x="-1915" y="26525"/>
                      <a:pt x="9095" y="41863"/>
                    </a:cubicBezTo>
                    <a:cubicBezTo>
                      <a:pt x="20106" y="57200"/>
                      <a:pt x="30525" y="55593"/>
                      <a:pt x="30525" y="55593"/>
                    </a:cubicBezTo>
                    <a:lnTo>
                      <a:pt x="29457" y="48082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39"/>
              <p:cNvSpPr/>
              <p:nvPr/>
            </p:nvSpPr>
            <p:spPr>
              <a:xfrm>
                <a:off x="1842651" y="703044"/>
                <a:ext cx="1808109" cy="985070"/>
              </a:xfrm>
              <a:custGeom>
                <a:avLst/>
                <a:gdLst/>
                <a:ahLst/>
                <a:cxnLst/>
                <a:rect l="l" t="t" r="r" b="b"/>
                <a:pathLst>
                  <a:path w="312957" h="170501" extrusionOk="0">
                    <a:moveTo>
                      <a:pt x="32884" y="14055"/>
                    </a:moveTo>
                    <a:cubicBezTo>
                      <a:pt x="32884" y="14055"/>
                      <a:pt x="15758" y="17572"/>
                      <a:pt x="13263" y="31855"/>
                    </a:cubicBezTo>
                    <a:cubicBezTo>
                      <a:pt x="13263" y="31855"/>
                      <a:pt x="-771" y="36574"/>
                      <a:pt x="4145" y="52717"/>
                    </a:cubicBezTo>
                    <a:cubicBezTo>
                      <a:pt x="4145" y="52717"/>
                      <a:pt x="19480" y="98327"/>
                      <a:pt x="80402" y="135201"/>
                    </a:cubicBezTo>
                    <a:cubicBezTo>
                      <a:pt x="141324" y="172076"/>
                      <a:pt x="225744" y="191639"/>
                      <a:pt x="285543" y="143685"/>
                    </a:cubicBezTo>
                    <a:cubicBezTo>
                      <a:pt x="337327" y="102158"/>
                      <a:pt x="309760" y="93098"/>
                      <a:pt x="299558" y="102355"/>
                    </a:cubicBezTo>
                    <a:cubicBezTo>
                      <a:pt x="289355" y="111611"/>
                      <a:pt x="247468" y="146316"/>
                      <a:pt x="167621" y="109587"/>
                    </a:cubicBezTo>
                    <a:cubicBezTo>
                      <a:pt x="103783" y="80223"/>
                      <a:pt x="95371" y="40353"/>
                      <a:pt x="65077" y="12320"/>
                    </a:cubicBezTo>
                    <a:cubicBezTo>
                      <a:pt x="37945" y="-12785"/>
                      <a:pt x="32884" y="14055"/>
                      <a:pt x="32884" y="1405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39"/>
              <p:cNvSpPr/>
              <p:nvPr/>
            </p:nvSpPr>
            <p:spPr>
              <a:xfrm>
                <a:off x="2014695" y="703039"/>
                <a:ext cx="1635870" cy="807354"/>
              </a:xfrm>
              <a:custGeom>
                <a:avLst/>
                <a:gdLst/>
                <a:ahLst/>
                <a:cxnLst/>
                <a:rect l="l" t="t" r="r" b="b"/>
                <a:pathLst>
                  <a:path w="283145" h="139741" extrusionOk="0">
                    <a:moveTo>
                      <a:pt x="23787" y="14461"/>
                    </a:moveTo>
                    <a:cubicBezTo>
                      <a:pt x="38271" y="28220"/>
                      <a:pt x="62502" y="100670"/>
                      <a:pt x="146953" y="131938"/>
                    </a:cubicBezTo>
                    <a:cubicBezTo>
                      <a:pt x="231404" y="163205"/>
                      <a:pt x="262955" y="106824"/>
                      <a:pt x="275934" y="102204"/>
                    </a:cubicBezTo>
                    <a:cubicBezTo>
                      <a:pt x="284490" y="99159"/>
                      <a:pt x="286715" y="103832"/>
                      <a:pt x="285833" y="109146"/>
                    </a:cubicBezTo>
                    <a:cubicBezTo>
                      <a:pt x="288693" y="97901"/>
                      <a:pt x="276008" y="96699"/>
                      <a:pt x="269775" y="102355"/>
                    </a:cubicBezTo>
                    <a:cubicBezTo>
                      <a:pt x="259571" y="111611"/>
                      <a:pt x="217685" y="146316"/>
                      <a:pt x="137838" y="109588"/>
                    </a:cubicBezTo>
                    <a:cubicBezTo>
                      <a:pt x="74000" y="80223"/>
                      <a:pt x="65588" y="40353"/>
                      <a:pt x="35294" y="12321"/>
                    </a:cubicBezTo>
                    <a:cubicBezTo>
                      <a:pt x="16598" y="-4979"/>
                      <a:pt x="8383" y="2386"/>
                      <a:pt x="5081" y="8639"/>
                    </a:cubicBezTo>
                    <a:lnTo>
                      <a:pt x="3101" y="14055"/>
                    </a:lnTo>
                    <a:cubicBezTo>
                      <a:pt x="3101" y="14055"/>
                      <a:pt x="9302" y="703"/>
                      <a:pt x="23787" y="14461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91" name="Google Shape;2691;p39"/>
              <p:cNvGrpSpPr/>
              <p:nvPr/>
            </p:nvGrpSpPr>
            <p:grpSpPr>
              <a:xfrm>
                <a:off x="1891763" y="598413"/>
                <a:ext cx="1396262" cy="990866"/>
                <a:chOff x="2378797" y="3032100"/>
                <a:chExt cx="241710" cy="171531"/>
              </a:xfrm>
            </p:grpSpPr>
            <p:sp>
              <p:nvSpPr>
                <p:cNvPr id="2692" name="Google Shape;2692;p39"/>
                <p:cNvSpPr/>
                <p:nvPr/>
              </p:nvSpPr>
              <p:spPr>
                <a:xfrm>
                  <a:off x="2565119" y="3197571"/>
                  <a:ext cx="28272" cy="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2" h="6060" extrusionOk="0">
                      <a:moveTo>
                        <a:pt x="29373" y="3344"/>
                      </a:moveTo>
                      <a:cubicBezTo>
                        <a:pt x="21373" y="4090"/>
                        <a:pt x="13305" y="3520"/>
                        <a:pt x="5490" y="1657"/>
                      </a:cubicBezTo>
                      <a:cubicBezTo>
                        <a:pt x="2990" y="1061"/>
                        <a:pt x="2082" y="4950"/>
                        <a:pt x="4585" y="5546"/>
                      </a:cubicBezTo>
                      <a:cubicBezTo>
                        <a:pt x="12749" y="7496"/>
                        <a:pt x="21176" y="8100"/>
                        <a:pt x="29534" y="7335"/>
                      </a:cubicBezTo>
                      <a:cubicBezTo>
                        <a:pt x="32081" y="7100"/>
                        <a:pt x="31942" y="3107"/>
                        <a:pt x="29373" y="33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3" name="Google Shape;2693;p39"/>
                <p:cNvSpPr/>
                <p:nvPr/>
              </p:nvSpPr>
              <p:spPr>
                <a:xfrm>
                  <a:off x="2600253" y="3193945"/>
                  <a:ext cx="20254" cy="8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4" h="8883" extrusionOk="0">
                      <a:moveTo>
                        <a:pt x="23271" y="2993"/>
                      </a:moveTo>
                      <a:cubicBezTo>
                        <a:pt x="22928" y="1953"/>
                        <a:pt x="21824" y="1371"/>
                        <a:pt x="20772" y="1676"/>
                      </a:cubicBezTo>
                      <a:cubicBezTo>
                        <a:pt x="15349" y="3312"/>
                        <a:pt x="9925" y="4947"/>
                        <a:pt x="4502" y="6582"/>
                      </a:cubicBezTo>
                      <a:cubicBezTo>
                        <a:pt x="3457" y="6918"/>
                        <a:pt x="2872" y="8028"/>
                        <a:pt x="3185" y="9081"/>
                      </a:cubicBezTo>
                      <a:cubicBezTo>
                        <a:pt x="3529" y="10120"/>
                        <a:pt x="4632" y="10702"/>
                        <a:pt x="5684" y="10398"/>
                      </a:cubicBezTo>
                      <a:cubicBezTo>
                        <a:pt x="11107" y="8762"/>
                        <a:pt x="16531" y="7126"/>
                        <a:pt x="21954" y="5491"/>
                      </a:cubicBezTo>
                      <a:cubicBezTo>
                        <a:pt x="22999" y="5155"/>
                        <a:pt x="23584" y="4045"/>
                        <a:pt x="23271" y="29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4" name="Google Shape;2694;p39"/>
                <p:cNvSpPr/>
                <p:nvPr/>
              </p:nvSpPr>
              <p:spPr>
                <a:xfrm>
                  <a:off x="2526177" y="3192118"/>
                  <a:ext cx="19022" cy="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2" h="5311" extrusionOk="0">
                      <a:moveTo>
                        <a:pt x="22122" y="4767"/>
                      </a:moveTo>
                      <a:cubicBezTo>
                        <a:pt x="22064" y="3671"/>
                        <a:pt x="21143" y="2821"/>
                        <a:pt x="20047" y="2851"/>
                      </a:cubicBezTo>
                      <a:cubicBezTo>
                        <a:pt x="15181" y="3093"/>
                        <a:pt x="10304" y="2686"/>
                        <a:pt x="5546" y="1641"/>
                      </a:cubicBezTo>
                      <a:cubicBezTo>
                        <a:pt x="4475" y="1411"/>
                        <a:pt x="3415" y="2070"/>
                        <a:pt x="3149" y="3133"/>
                      </a:cubicBezTo>
                      <a:cubicBezTo>
                        <a:pt x="2912" y="4205"/>
                        <a:pt x="3575" y="5269"/>
                        <a:pt x="4641" y="5530"/>
                      </a:cubicBezTo>
                      <a:cubicBezTo>
                        <a:pt x="9751" y="6642"/>
                        <a:pt x="14984" y="7084"/>
                        <a:pt x="20208" y="6843"/>
                      </a:cubicBezTo>
                      <a:cubicBezTo>
                        <a:pt x="21301" y="6780"/>
                        <a:pt x="22148" y="5862"/>
                        <a:pt x="22122" y="47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5" name="Google Shape;2695;p39"/>
                <p:cNvSpPr/>
                <p:nvPr/>
              </p:nvSpPr>
              <p:spPr>
                <a:xfrm>
                  <a:off x="2412396" y="3075124"/>
                  <a:ext cx="15229" cy="15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5636" extrusionOk="0">
                      <a:moveTo>
                        <a:pt x="18232" y="14694"/>
                      </a:moveTo>
                      <a:cubicBezTo>
                        <a:pt x="16310" y="8578"/>
                        <a:pt x="11601" y="3736"/>
                        <a:pt x="5542" y="1645"/>
                      </a:cubicBezTo>
                      <a:cubicBezTo>
                        <a:pt x="4469" y="1402"/>
                        <a:pt x="3400" y="2068"/>
                        <a:pt x="3144" y="3138"/>
                      </a:cubicBezTo>
                      <a:cubicBezTo>
                        <a:pt x="2921" y="4207"/>
                        <a:pt x="3579" y="5263"/>
                        <a:pt x="4637" y="5534"/>
                      </a:cubicBezTo>
                      <a:cubicBezTo>
                        <a:pt x="9324" y="7279"/>
                        <a:pt x="12937" y="11098"/>
                        <a:pt x="14418" y="15875"/>
                      </a:cubicBezTo>
                      <a:cubicBezTo>
                        <a:pt x="15170" y="18331"/>
                        <a:pt x="18988" y="17157"/>
                        <a:pt x="18232" y="146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6" name="Google Shape;2696;p39"/>
                <p:cNvSpPr/>
                <p:nvPr/>
              </p:nvSpPr>
              <p:spPr>
                <a:xfrm>
                  <a:off x="2427200" y="3101217"/>
                  <a:ext cx="9428" cy="1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0864" extrusionOk="0">
                      <a:moveTo>
                        <a:pt x="12235" y="9410"/>
                      </a:moveTo>
                      <a:cubicBezTo>
                        <a:pt x="10419" y="7117"/>
                        <a:pt x="8602" y="4826"/>
                        <a:pt x="6785" y="2534"/>
                      </a:cubicBezTo>
                      <a:cubicBezTo>
                        <a:pt x="6492" y="2097"/>
                        <a:pt x="6051" y="1781"/>
                        <a:pt x="5543" y="1644"/>
                      </a:cubicBezTo>
                      <a:cubicBezTo>
                        <a:pt x="5027" y="1529"/>
                        <a:pt x="4486" y="1618"/>
                        <a:pt x="4035" y="1895"/>
                      </a:cubicBezTo>
                      <a:cubicBezTo>
                        <a:pt x="3109" y="2484"/>
                        <a:pt x="2824" y="3706"/>
                        <a:pt x="3395" y="4644"/>
                      </a:cubicBezTo>
                      <a:cubicBezTo>
                        <a:pt x="5211" y="6937"/>
                        <a:pt x="7028" y="9229"/>
                        <a:pt x="8845" y="11520"/>
                      </a:cubicBezTo>
                      <a:cubicBezTo>
                        <a:pt x="9138" y="11957"/>
                        <a:pt x="9580" y="12273"/>
                        <a:pt x="10088" y="12410"/>
                      </a:cubicBezTo>
                      <a:cubicBezTo>
                        <a:pt x="10604" y="12526"/>
                        <a:pt x="11144" y="12436"/>
                        <a:pt x="11595" y="12160"/>
                      </a:cubicBezTo>
                      <a:cubicBezTo>
                        <a:pt x="12521" y="11570"/>
                        <a:pt x="12806" y="10348"/>
                        <a:pt x="12235" y="94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7" name="Google Shape;2697;p39"/>
                <p:cNvSpPr/>
                <p:nvPr/>
              </p:nvSpPr>
              <p:spPr>
                <a:xfrm>
                  <a:off x="2378797" y="3032288"/>
                  <a:ext cx="4520" cy="1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16394" extrusionOk="0">
                      <a:moveTo>
                        <a:pt x="6758" y="16042"/>
                      </a:moveTo>
                      <a:cubicBezTo>
                        <a:pt x="5116" y="11941"/>
                        <a:pt x="5373" y="7323"/>
                        <a:pt x="7461" y="3429"/>
                      </a:cubicBezTo>
                      <a:cubicBezTo>
                        <a:pt x="8198" y="2081"/>
                        <a:pt x="6202" y="827"/>
                        <a:pt x="5415" y="2170"/>
                      </a:cubicBezTo>
                      <a:cubicBezTo>
                        <a:pt x="2729" y="6775"/>
                        <a:pt x="2360" y="12373"/>
                        <a:pt x="4418" y="17291"/>
                      </a:cubicBezTo>
                      <a:cubicBezTo>
                        <a:pt x="4767" y="17932"/>
                        <a:pt x="5566" y="18175"/>
                        <a:pt x="6213" y="17837"/>
                      </a:cubicBezTo>
                      <a:cubicBezTo>
                        <a:pt x="6846" y="17481"/>
                        <a:pt x="7086" y="16690"/>
                        <a:pt x="6758" y="160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8" name="Google Shape;2698;p39"/>
                <p:cNvSpPr/>
                <p:nvPr/>
              </p:nvSpPr>
              <p:spPr>
                <a:xfrm>
                  <a:off x="2381701" y="3052477"/>
                  <a:ext cx="4845" cy="9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5" h="9374" extrusionOk="0">
                      <a:moveTo>
                        <a:pt x="7910" y="9149"/>
                      </a:moveTo>
                      <a:cubicBezTo>
                        <a:pt x="7239" y="6993"/>
                        <a:pt x="6568" y="4837"/>
                        <a:pt x="5898" y="2681"/>
                      </a:cubicBezTo>
                      <a:cubicBezTo>
                        <a:pt x="5703" y="1928"/>
                        <a:pt x="4949" y="1463"/>
                        <a:pt x="4189" y="1628"/>
                      </a:cubicBezTo>
                      <a:cubicBezTo>
                        <a:pt x="3433" y="1820"/>
                        <a:pt x="2966" y="2578"/>
                        <a:pt x="3136" y="3339"/>
                      </a:cubicBezTo>
                      <a:cubicBezTo>
                        <a:pt x="3766" y="5504"/>
                        <a:pt x="4397" y="7669"/>
                        <a:pt x="5027" y="9835"/>
                      </a:cubicBezTo>
                      <a:cubicBezTo>
                        <a:pt x="5228" y="10623"/>
                        <a:pt x="6018" y="11109"/>
                        <a:pt x="6811" y="10934"/>
                      </a:cubicBezTo>
                      <a:cubicBezTo>
                        <a:pt x="7601" y="10735"/>
                        <a:pt x="8089" y="9943"/>
                        <a:pt x="7910" y="91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9" name="Google Shape;2699;p39"/>
                <p:cNvSpPr/>
                <p:nvPr/>
              </p:nvSpPr>
              <p:spPr>
                <a:xfrm>
                  <a:off x="2384492" y="3032100"/>
                  <a:ext cx="3329" cy="9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" h="9036" extrusionOk="0">
                      <a:moveTo>
                        <a:pt x="5878" y="9276"/>
                      </a:moveTo>
                      <a:cubicBezTo>
                        <a:pt x="6062" y="7189"/>
                        <a:pt x="6246" y="5102"/>
                        <a:pt x="6430" y="3015"/>
                      </a:cubicBezTo>
                      <a:cubicBezTo>
                        <a:pt x="6443" y="2250"/>
                        <a:pt x="5839" y="1617"/>
                        <a:pt x="5074" y="1595"/>
                      </a:cubicBezTo>
                      <a:cubicBezTo>
                        <a:pt x="4314" y="1595"/>
                        <a:pt x="3689" y="2193"/>
                        <a:pt x="3654" y="2951"/>
                      </a:cubicBezTo>
                      <a:cubicBezTo>
                        <a:pt x="3470" y="5039"/>
                        <a:pt x="3285" y="7126"/>
                        <a:pt x="3101" y="9213"/>
                      </a:cubicBezTo>
                      <a:cubicBezTo>
                        <a:pt x="3089" y="9978"/>
                        <a:pt x="3694" y="10610"/>
                        <a:pt x="4458" y="10632"/>
                      </a:cubicBezTo>
                      <a:cubicBezTo>
                        <a:pt x="5218" y="10631"/>
                        <a:pt x="5843" y="10034"/>
                        <a:pt x="5878" y="92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0" name="Google Shape;2700;p39"/>
                <p:cNvSpPr/>
                <p:nvPr/>
              </p:nvSpPr>
              <p:spPr>
                <a:xfrm>
                  <a:off x="2415039" y="3113983"/>
                  <a:ext cx="12439" cy="14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9" h="14496" extrusionOk="0">
                      <a:moveTo>
                        <a:pt x="15246" y="14199"/>
                      </a:moveTo>
                      <a:cubicBezTo>
                        <a:pt x="13457" y="12411"/>
                        <a:pt x="11747" y="10486"/>
                        <a:pt x="10137" y="8534"/>
                      </a:cubicBezTo>
                      <a:cubicBezTo>
                        <a:pt x="8543" y="6595"/>
                        <a:pt x="7122" y="4521"/>
                        <a:pt x="5890" y="2334"/>
                      </a:cubicBezTo>
                      <a:cubicBezTo>
                        <a:pt x="4960" y="689"/>
                        <a:pt x="2363" y="2075"/>
                        <a:pt x="3303" y="3714"/>
                      </a:cubicBezTo>
                      <a:cubicBezTo>
                        <a:pt x="4655" y="6072"/>
                        <a:pt x="6206" y="8310"/>
                        <a:pt x="7939" y="10403"/>
                      </a:cubicBezTo>
                      <a:cubicBezTo>
                        <a:pt x="9677" y="12471"/>
                        <a:pt x="11664" y="14317"/>
                        <a:pt x="13855" y="15898"/>
                      </a:cubicBezTo>
                      <a:cubicBezTo>
                        <a:pt x="14864" y="16640"/>
                        <a:pt x="16121" y="15074"/>
                        <a:pt x="15246" y="141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1" name="Google Shape;2701;p39"/>
                <p:cNvSpPr/>
                <p:nvPr/>
              </p:nvSpPr>
              <p:spPr>
                <a:xfrm>
                  <a:off x="2423971" y="3145091"/>
                  <a:ext cx="15467" cy="11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1444" extrusionOk="0">
                      <a:moveTo>
                        <a:pt x="17796" y="9981"/>
                      </a:moveTo>
                      <a:cubicBezTo>
                        <a:pt x="13957" y="6965"/>
                        <a:pt x="9897" y="4239"/>
                        <a:pt x="5652" y="1827"/>
                      </a:cubicBezTo>
                      <a:cubicBezTo>
                        <a:pt x="3787" y="769"/>
                        <a:pt x="2028" y="3611"/>
                        <a:pt x="3902" y="4670"/>
                      </a:cubicBezTo>
                      <a:cubicBezTo>
                        <a:pt x="8152" y="7073"/>
                        <a:pt x="12217" y="9790"/>
                        <a:pt x="16063" y="12798"/>
                      </a:cubicBezTo>
                      <a:cubicBezTo>
                        <a:pt x="16841" y="13271"/>
                        <a:pt x="17855" y="13029"/>
                        <a:pt x="18337" y="12256"/>
                      </a:cubicBezTo>
                      <a:cubicBezTo>
                        <a:pt x="18794" y="11475"/>
                        <a:pt x="18555" y="10473"/>
                        <a:pt x="17796" y="99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02" name="Google Shape;2702;p39"/>
            <p:cNvGrpSpPr/>
            <p:nvPr/>
          </p:nvGrpSpPr>
          <p:grpSpPr>
            <a:xfrm>
              <a:off x="829790" y="1669578"/>
              <a:ext cx="1559390" cy="1379970"/>
              <a:chOff x="789431" y="1552715"/>
              <a:chExt cx="1652071" cy="1461988"/>
            </a:xfrm>
          </p:grpSpPr>
          <p:sp>
            <p:nvSpPr>
              <p:cNvPr id="2703" name="Google Shape;2703;p39"/>
              <p:cNvSpPr/>
              <p:nvPr/>
            </p:nvSpPr>
            <p:spPr>
              <a:xfrm rot="-1994882" flipH="1">
                <a:off x="888207" y="1886409"/>
                <a:ext cx="1454518" cy="794599"/>
              </a:xfrm>
              <a:custGeom>
                <a:avLst/>
                <a:gdLst/>
                <a:ahLst/>
                <a:cxnLst/>
                <a:rect l="l" t="t" r="r" b="b"/>
                <a:pathLst>
                  <a:path w="244021" h="133308" extrusionOk="0">
                    <a:moveTo>
                      <a:pt x="4030" y="11355"/>
                    </a:moveTo>
                    <a:cubicBezTo>
                      <a:pt x="4030" y="11355"/>
                      <a:pt x="-4084" y="56564"/>
                      <a:pt x="27645" y="90907"/>
                    </a:cubicBezTo>
                    <a:cubicBezTo>
                      <a:pt x="37562" y="101641"/>
                      <a:pt x="102695" y="150938"/>
                      <a:pt x="164632" y="129609"/>
                    </a:cubicBezTo>
                    <a:cubicBezTo>
                      <a:pt x="226569" y="108279"/>
                      <a:pt x="247122" y="1595"/>
                      <a:pt x="247122" y="1595"/>
                    </a:cubicBezTo>
                    <a:cubicBezTo>
                      <a:pt x="247122" y="1595"/>
                      <a:pt x="5474" y="12129"/>
                      <a:pt x="4030" y="113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04" name="Google Shape;2704;p39"/>
              <p:cNvGrpSpPr/>
              <p:nvPr/>
            </p:nvGrpSpPr>
            <p:grpSpPr>
              <a:xfrm rot="-1994882" flipH="1">
                <a:off x="961649" y="1898079"/>
                <a:ext cx="1255874" cy="687022"/>
                <a:chOff x="3168882" y="3104852"/>
                <a:chExt cx="210695" cy="115260"/>
              </a:xfrm>
            </p:grpSpPr>
            <p:sp>
              <p:nvSpPr>
                <p:cNvPr id="2705" name="Google Shape;2705;p39"/>
                <p:cNvSpPr/>
                <p:nvPr/>
              </p:nvSpPr>
              <p:spPr>
                <a:xfrm>
                  <a:off x="3168882" y="3104852"/>
                  <a:ext cx="210695" cy="11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95" h="115260" extrusionOk="0">
                      <a:moveTo>
                        <a:pt x="213796" y="1595"/>
                      </a:moveTo>
                      <a:cubicBezTo>
                        <a:pt x="212068" y="1669"/>
                        <a:pt x="210252" y="1748"/>
                        <a:pt x="208305" y="1832"/>
                      </a:cubicBezTo>
                      <a:cubicBezTo>
                        <a:pt x="196502" y="30853"/>
                        <a:pt x="180965" y="58212"/>
                        <a:pt x="162085" y="83214"/>
                      </a:cubicBezTo>
                      <a:cubicBezTo>
                        <a:pt x="129881" y="125838"/>
                        <a:pt x="109780" y="113898"/>
                        <a:pt x="73281" y="92222"/>
                      </a:cubicBezTo>
                      <a:cubicBezTo>
                        <a:pt x="68116" y="89159"/>
                        <a:pt x="62669" y="85924"/>
                        <a:pt x="56860" y="82656"/>
                      </a:cubicBezTo>
                      <a:cubicBezTo>
                        <a:pt x="25934" y="65269"/>
                        <a:pt x="13281" y="30394"/>
                        <a:pt x="8352" y="10088"/>
                      </a:cubicBezTo>
                      <a:cubicBezTo>
                        <a:pt x="6494" y="10154"/>
                        <a:pt x="4743" y="10215"/>
                        <a:pt x="3101" y="10271"/>
                      </a:cubicBezTo>
                      <a:cubicBezTo>
                        <a:pt x="7941" y="31237"/>
                        <a:pt x="20948" y="68233"/>
                        <a:pt x="54399" y="87042"/>
                      </a:cubicBezTo>
                      <a:cubicBezTo>
                        <a:pt x="60167" y="90282"/>
                        <a:pt x="65583" y="93501"/>
                        <a:pt x="70715" y="96546"/>
                      </a:cubicBezTo>
                      <a:cubicBezTo>
                        <a:pt x="107129" y="118171"/>
                        <a:pt x="131182" y="132456"/>
                        <a:pt x="166099" y="86244"/>
                      </a:cubicBezTo>
                      <a:cubicBezTo>
                        <a:pt x="177525" y="71091"/>
                        <a:pt x="187760" y="55075"/>
                        <a:pt x="196714" y="38341"/>
                      </a:cubicBezTo>
                      <a:cubicBezTo>
                        <a:pt x="203120" y="26436"/>
                        <a:pt x="208823" y="14166"/>
                        <a:pt x="213796" y="159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6" name="Google Shape;2706;p39"/>
                <p:cNvSpPr/>
                <p:nvPr/>
              </p:nvSpPr>
              <p:spPr>
                <a:xfrm>
                  <a:off x="3200665" y="3105811"/>
                  <a:ext cx="156669" cy="8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69" h="80918" extrusionOk="0">
                      <a:moveTo>
                        <a:pt x="50805" y="75772"/>
                      </a:moveTo>
                      <a:cubicBezTo>
                        <a:pt x="97270" y="94461"/>
                        <a:pt x="120343" y="70419"/>
                        <a:pt x="133653" y="50711"/>
                      </a:cubicBezTo>
                      <a:cubicBezTo>
                        <a:pt x="138713" y="43222"/>
                        <a:pt x="144035" y="34420"/>
                        <a:pt x="148733" y="25652"/>
                      </a:cubicBezTo>
                      <a:cubicBezTo>
                        <a:pt x="152974" y="17903"/>
                        <a:pt x="156662" y="9864"/>
                        <a:pt x="159770" y="1595"/>
                      </a:cubicBezTo>
                      <a:cubicBezTo>
                        <a:pt x="157999" y="1671"/>
                        <a:pt x="156184" y="1749"/>
                        <a:pt x="154326" y="1829"/>
                      </a:cubicBezTo>
                      <a:cubicBezTo>
                        <a:pt x="148959" y="15841"/>
                        <a:pt x="138604" y="34393"/>
                        <a:pt x="129488" y="47901"/>
                      </a:cubicBezTo>
                      <a:cubicBezTo>
                        <a:pt x="116110" y="67706"/>
                        <a:pt x="95289" y="88241"/>
                        <a:pt x="52681" y="71106"/>
                      </a:cubicBezTo>
                      <a:cubicBezTo>
                        <a:pt x="29654" y="61848"/>
                        <a:pt x="14727" y="40614"/>
                        <a:pt x="8168" y="7927"/>
                      </a:cubicBezTo>
                      <a:cubicBezTo>
                        <a:pt x="6450" y="7994"/>
                        <a:pt x="4761" y="8061"/>
                        <a:pt x="3101" y="8127"/>
                      </a:cubicBezTo>
                      <a:cubicBezTo>
                        <a:pt x="9919" y="43013"/>
                        <a:pt x="25913" y="65759"/>
                        <a:pt x="50805" y="7577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7" name="Google Shape;2707;p39"/>
                <p:cNvSpPr/>
                <p:nvPr/>
              </p:nvSpPr>
              <p:spPr>
                <a:xfrm>
                  <a:off x="3246515" y="3107937"/>
                  <a:ext cx="61017" cy="2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17" h="26834" extrusionOk="0">
                      <a:moveTo>
                        <a:pt x="24683" y="27151"/>
                      </a:moveTo>
                      <a:cubicBezTo>
                        <a:pt x="40642" y="31072"/>
                        <a:pt x="52281" y="25994"/>
                        <a:pt x="59964" y="11650"/>
                      </a:cubicBezTo>
                      <a:cubicBezTo>
                        <a:pt x="61623" y="8418"/>
                        <a:pt x="63012" y="5055"/>
                        <a:pt x="64118" y="1595"/>
                      </a:cubicBezTo>
                      <a:cubicBezTo>
                        <a:pt x="62327" y="1671"/>
                        <a:pt x="60526" y="1748"/>
                        <a:pt x="58716" y="1824"/>
                      </a:cubicBezTo>
                      <a:cubicBezTo>
                        <a:pt x="52219" y="19563"/>
                        <a:pt x="41732" y="26157"/>
                        <a:pt x="25884" y="22269"/>
                      </a:cubicBezTo>
                      <a:cubicBezTo>
                        <a:pt x="17375" y="20179"/>
                        <a:pt x="11919" y="12223"/>
                        <a:pt x="8457" y="3929"/>
                      </a:cubicBezTo>
                      <a:cubicBezTo>
                        <a:pt x="6664" y="4003"/>
                        <a:pt x="4879" y="4076"/>
                        <a:pt x="3101" y="4150"/>
                      </a:cubicBezTo>
                      <a:cubicBezTo>
                        <a:pt x="6983" y="14157"/>
                        <a:pt x="13578" y="24423"/>
                        <a:pt x="24683" y="2715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8" name="Google Shape;2708;p39"/>
                <p:cNvSpPr/>
                <p:nvPr/>
              </p:nvSpPr>
              <p:spPr>
                <a:xfrm>
                  <a:off x="3225568" y="3106920"/>
                  <a:ext cx="105874" cy="5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74" h="54933" extrusionOk="0">
                      <a:moveTo>
                        <a:pt x="36660" y="54312"/>
                      </a:moveTo>
                      <a:cubicBezTo>
                        <a:pt x="73692" y="62348"/>
                        <a:pt x="81896" y="47731"/>
                        <a:pt x="95486" y="23517"/>
                      </a:cubicBezTo>
                      <a:cubicBezTo>
                        <a:pt x="99112" y="17060"/>
                        <a:pt x="102572" y="11682"/>
                        <a:pt x="105350" y="7361"/>
                      </a:cubicBezTo>
                      <a:cubicBezTo>
                        <a:pt x="106681" y="5297"/>
                        <a:pt x="107873" y="3408"/>
                        <a:pt x="108975" y="1595"/>
                      </a:cubicBezTo>
                      <a:cubicBezTo>
                        <a:pt x="106973" y="1680"/>
                        <a:pt x="104952" y="1767"/>
                        <a:pt x="102900" y="1854"/>
                      </a:cubicBezTo>
                      <a:cubicBezTo>
                        <a:pt x="102327" y="2757"/>
                        <a:pt x="101778" y="3628"/>
                        <a:pt x="101125" y="4641"/>
                      </a:cubicBezTo>
                      <a:cubicBezTo>
                        <a:pt x="98307" y="9018"/>
                        <a:pt x="94799" y="14464"/>
                        <a:pt x="91100" y="21056"/>
                      </a:cubicBezTo>
                      <a:cubicBezTo>
                        <a:pt x="77799" y="44751"/>
                        <a:pt x="71126" y="56645"/>
                        <a:pt x="37721" y="49399"/>
                      </a:cubicBezTo>
                      <a:cubicBezTo>
                        <a:pt x="16621" y="44823"/>
                        <a:pt x="10164" y="21633"/>
                        <a:pt x="8232" y="5814"/>
                      </a:cubicBezTo>
                      <a:cubicBezTo>
                        <a:pt x="6508" y="5885"/>
                        <a:pt x="4797" y="5954"/>
                        <a:pt x="3101" y="6023"/>
                      </a:cubicBezTo>
                      <a:cubicBezTo>
                        <a:pt x="5055" y="23172"/>
                        <a:pt x="12112" y="48991"/>
                        <a:pt x="36660" y="543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09" name="Google Shape;2709;p39"/>
              <p:cNvSpPr/>
              <p:nvPr/>
            </p:nvSpPr>
            <p:spPr>
              <a:xfrm rot="-1994610" flipH="1">
                <a:off x="927973" y="2019486"/>
                <a:ext cx="968767" cy="794639"/>
              </a:xfrm>
              <a:custGeom>
                <a:avLst/>
                <a:gdLst/>
                <a:ahLst/>
                <a:cxnLst/>
                <a:rect l="l" t="t" r="r" b="b"/>
                <a:pathLst>
                  <a:path w="162533" h="133319" extrusionOk="0">
                    <a:moveTo>
                      <a:pt x="165634" y="1595"/>
                    </a:moveTo>
                    <a:cubicBezTo>
                      <a:pt x="165634" y="1595"/>
                      <a:pt x="145071" y="108308"/>
                      <a:pt x="83129" y="129603"/>
                    </a:cubicBezTo>
                    <a:cubicBezTo>
                      <a:pt x="55640" y="139096"/>
                      <a:pt x="27514" y="134640"/>
                      <a:pt x="3906" y="125839"/>
                    </a:cubicBezTo>
                    <a:cubicBezTo>
                      <a:pt x="14265" y="117667"/>
                      <a:pt x="31554" y="115938"/>
                      <a:pt x="43757" y="108580"/>
                    </a:cubicBezTo>
                    <a:cubicBezTo>
                      <a:pt x="64345" y="96180"/>
                      <a:pt x="67274" y="62639"/>
                      <a:pt x="49169" y="46848"/>
                    </a:cubicBezTo>
                    <a:cubicBezTo>
                      <a:pt x="34540" y="34130"/>
                      <a:pt x="9649" y="31197"/>
                      <a:pt x="3976" y="12695"/>
                    </a:cubicBezTo>
                    <a:cubicBezTo>
                      <a:pt x="3519" y="11337"/>
                      <a:pt x="3225" y="9928"/>
                      <a:pt x="3101" y="8500"/>
                    </a:cubicBezTo>
                    <a:cubicBezTo>
                      <a:pt x="73853" y="5616"/>
                      <a:pt x="165634" y="1595"/>
                      <a:pt x="165634" y="1595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10" name="Google Shape;2710;p39"/>
              <p:cNvGrpSpPr/>
              <p:nvPr/>
            </p:nvGrpSpPr>
            <p:grpSpPr>
              <a:xfrm rot="-1994882" flipH="1">
                <a:off x="1175946" y="1969429"/>
                <a:ext cx="1062684" cy="530531"/>
                <a:chOff x="3167939" y="3127838"/>
                <a:chExt cx="178284" cy="89006"/>
              </a:xfrm>
            </p:grpSpPr>
            <p:sp>
              <p:nvSpPr>
                <p:cNvPr id="2711" name="Google Shape;2711;p39"/>
                <p:cNvSpPr/>
                <p:nvPr/>
              </p:nvSpPr>
              <p:spPr>
                <a:xfrm>
                  <a:off x="3169035" y="3149123"/>
                  <a:ext cx="14015" cy="2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5" h="22017" extrusionOk="0">
                      <a:moveTo>
                        <a:pt x="16832" y="21632"/>
                      </a:moveTo>
                      <a:cubicBezTo>
                        <a:pt x="12048" y="15800"/>
                        <a:pt x="8163" y="9283"/>
                        <a:pt x="5309" y="2300"/>
                      </a:cubicBezTo>
                      <a:cubicBezTo>
                        <a:pt x="5064" y="1715"/>
                        <a:pt x="4391" y="1440"/>
                        <a:pt x="3806" y="1684"/>
                      </a:cubicBezTo>
                      <a:cubicBezTo>
                        <a:pt x="3251" y="1917"/>
                        <a:pt x="2969" y="2539"/>
                        <a:pt x="3161" y="3110"/>
                      </a:cubicBezTo>
                      <a:cubicBezTo>
                        <a:pt x="6004" y="10321"/>
                        <a:pt x="9909" y="17066"/>
                        <a:pt x="14747" y="23122"/>
                      </a:cubicBezTo>
                      <a:cubicBezTo>
                        <a:pt x="15775" y="24405"/>
                        <a:pt x="17878" y="22909"/>
                        <a:pt x="16832" y="216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2" name="Google Shape;2712;p39"/>
                <p:cNvSpPr/>
                <p:nvPr/>
              </p:nvSpPr>
              <p:spPr>
                <a:xfrm>
                  <a:off x="3188524" y="3182301"/>
                  <a:ext cx="13082" cy="13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2" h="13818" extrusionOk="0">
                      <a:moveTo>
                        <a:pt x="15991" y="13896"/>
                      </a:moveTo>
                      <a:cubicBezTo>
                        <a:pt x="15184" y="12878"/>
                        <a:pt x="14389" y="11849"/>
                        <a:pt x="13568" y="10842"/>
                      </a:cubicBezTo>
                      <a:cubicBezTo>
                        <a:pt x="12744" y="9832"/>
                        <a:pt x="11812" y="8899"/>
                        <a:pt x="10930" y="7941"/>
                      </a:cubicBezTo>
                      <a:cubicBezTo>
                        <a:pt x="9159" y="6015"/>
                        <a:pt x="7388" y="4090"/>
                        <a:pt x="5617" y="2166"/>
                      </a:cubicBezTo>
                      <a:cubicBezTo>
                        <a:pt x="5156" y="1541"/>
                        <a:pt x="4276" y="1409"/>
                        <a:pt x="3652" y="1870"/>
                      </a:cubicBezTo>
                      <a:cubicBezTo>
                        <a:pt x="3613" y="1899"/>
                        <a:pt x="3575" y="1930"/>
                        <a:pt x="3540" y="1962"/>
                      </a:cubicBezTo>
                      <a:cubicBezTo>
                        <a:pt x="2976" y="2498"/>
                        <a:pt x="2952" y="3389"/>
                        <a:pt x="3488" y="3953"/>
                      </a:cubicBezTo>
                      <a:cubicBezTo>
                        <a:pt x="3520" y="3987"/>
                        <a:pt x="3553" y="4019"/>
                        <a:pt x="3589" y="4049"/>
                      </a:cubicBezTo>
                      <a:cubicBezTo>
                        <a:pt x="5391" y="5945"/>
                        <a:pt x="7194" y="7840"/>
                        <a:pt x="8996" y="9736"/>
                      </a:cubicBezTo>
                      <a:cubicBezTo>
                        <a:pt x="9894" y="10680"/>
                        <a:pt x="10762" y="11673"/>
                        <a:pt x="11715" y="12563"/>
                      </a:cubicBezTo>
                      <a:cubicBezTo>
                        <a:pt x="12665" y="13449"/>
                        <a:pt x="13640" y="14312"/>
                        <a:pt x="14602" y="15186"/>
                      </a:cubicBezTo>
                      <a:cubicBezTo>
                        <a:pt x="15398" y="15910"/>
                        <a:pt x="16670" y="14752"/>
                        <a:pt x="15991" y="138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3" name="Google Shape;2713;p39"/>
                <p:cNvSpPr/>
                <p:nvPr/>
              </p:nvSpPr>
              <p:spPr>
                <a:xfrm>
                  <a:off x="3167939" y="3175255"/>
                  <a:ext cx="16110" cy="1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0" h="15244" extrusionOk="0">
                      <a:moveTo>
                        <a:pt x="18972" y="14799"/>
                      </a:moveTo>
                      <a:cubicBezTo>
                        <a:pt x="14699" y="10171"/>
                        <a:pt x="10098" y="5857"/>
                        <a:pt x="5205" y="1889"/>
                      </a:cubicBezTo>
                      <a:cubicBezTo>
                        <a:pt x="3923" y="851"/>
                        <a:pt x="2284" y="2815"/>
                        <a:pt x="3566" y="3858"/>
                      </a:cubicBezTo>
                      <a:cubicBezTo>
                        <a:pt x="8289" y="7685"/>
                        <a:pt x="12730" y="11846"/>
                        <a:pt x="16856" y="16310"/>
                      </a:cubicBezTo>
                      <a:cubicBezTo>
                        <a:pt x="17286" y="16875"/>
                        <a:pt x="18080" y="17007"/>
                        <a:pt x="18670" y="16614"/>
                      </a:cubicBezTo>
                      <a:cubicBezTo>
                        <a:pt x="19250" y="16193"/>
                        <a:pt x="19385" y="15385"/>
                        <a:pt x="18972" y="147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4" name="Google Shape;2714;p39"/>
                <p:cNvSpPr/>
                <p:nvPr/>
              </p:nvSpPr>
              <p:spPr>
                <a:xfrm>
                  <a:off x="3193150" y="3134825"/>
                  <a:ext cx="12403" cy="17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3" h="17169" extrusionOk="0">
                      <a:moveTo>
                        <a:pt x="15252" y="16519"/>
                      </a:moveTo>
                      <a:cubicBezTo>
                        <a:pt x="12041" y="11742"/>
                        <a:pt x="8832" y="6965"/>
                        <a:pt x="5622" y="2188"/>
                      </a:cubicBezTo>
                      <a:cubicBezTo>
                        <a:pt x="4619" y="695"/>
                        <a:pt x="2350" y="2315"/>
                        <a:pt x="3350" y="3810"/>
                      </a:cubicBezTo>
                      <a:cubicBezTo>
                        <a:pt x="6550" y="8594"/>
                        <a:pt x="9749" y="13379"/>
                        <a:pt x="12948" y="18163"/>
                      </a:cubicBezTo>
                      <a:cubicBezTo>
                        <a:pt x="13961" y="19677"/>
                        <a:pt x="16269" y="18033"/>
                        <a:pt x="15252" y="165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5" name="Google Shape;2715;p39"/>
                <p:cNvSpPr/>
                <p:nvPr/>
              </p:nvSpPr>
              <p:spPr>
                <a:xfrm>
                  <a:off x="3225076" y="3177217"/>
                  <a:ext cx="20104" cy="12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4" h="12244" extrusionOk="0">
                      <a:moveTo>
                        <a:pt x="22248" y="10693"/>
                      </a:moveTo>
                      <a:cubicBezTo>
                        <a:pt x="16527" y="8361"/>
                        <a:pt x="11065" y="5440"/>
                        <a:pt x="5949" y="1978"/>
                      </a:cubicBezTo>
                      <a:cubicBezTo>
                        <a:pt x="5202" y="1391"/>
                        <a:pt x="4126" y="1489"/>
                        <a:pt x="3498" y="2202"/>
                      </a:cubicBezTo>
                      <a:cubicBezTo>
                        <a:pt x="2891" y="2943"/>
                        <a:pt x="2991" y="4034"/>
                        <a:pt x="3722" y="4653"/>
                      </a:cubicBezTo>
                      <a:cubicBezTo>
                        <a:pt x="9098" y="8256"/>
                        <a:pt x="14834" y="11291"/>
                        <a:pt x="20837" y="13707"/>
                      </a:cubicBezTo>
                      <a:cubicBezTo>
                        <a:pt x="22819" y="14500"/>
                        <a:pt x="24235" y="11507"/>
                        <a:pt x="22248" y="106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39"/>
                <p:cNvSpPr/>
                <p:nvPr/>
              </p:nvSpPr>
              <p:spPr>
                <a:xfrm>
                  <a:off x="3252126" y="3194628"/>
                  <a:ext cx="12180" cy="5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0" h="5064" extrusionOk="0">
                      <a:moveTo>
                        <a:pt x="13743" y="2945"/>
                      </a:moveTo>
                      <a:cubicBezTo>
                        <a:pt x="10937" y="2504"/>
                        <a:pt x="8131" y="2063"/>
                        <a:pt x="5325" y="1621"/>
                      </a:cubicBezTo>
                      <a:cubicBezTo>
                        <a:pt x="4299" y="1452"/>
                        <a:pt x="3325" y="2129"/>
                        <a:pt x="3126" y="3149"/>
                      </a:cubicBezTo>
                      <a:cubicBezTo>
                        <a:pt x="2959" y="4175"/>
                        <a:pt x="3636" y="5148"/>
                        <a:pt x="4655" y="5348"/>
                      </a:cubicBezTo>
                      <a:cubicBezTo>
                        <a:pt x="7464" y="5776"/>
                        <a:pt x="10272" y="6205"/>
                        <a:pt x="13080" y="6634"/>
                      </a:cubicBezTo>
                      <a:cubicBezTo>
                        <a:pt x="14095" y="6801"/>
                        <a:pt x="15060" y="6131"/>
                        <a:pt x="15256" y="5121"/>
                      </a:cubicBezTo>
                      <a:cubicBezTo>
                        <a:pt x="15422" y="4106"/>
                        <a:pt x="14752" y="3143"/>
                        <a:pt x="13743" y="29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7" name="Google Shape;2717;p39"/>
                <p:cNvSpPr/>
                <p:nvPr/>
              </p:nvSpPr>
              <p:spPr>
                <a:xfrm>
                  <a:off x="3212977" y="3212764"/>
                  <a:ext cx="14831" cy="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1" h="4080" extrusionOk="0">
                      <a:moveTo>
                        <a:pt x="15909" y="1982"/>
                      </a:moveTo>
                      <a:cubicBezTo>
                        <a:pt x="12207" y="1853"/>
                        <a:pt x="8506" y="1724"/>
                        <a:pt x="4804" y="1595"/>
                      </a:cubicBezTo>
                      <a:cubicBezTo>
                        <a:pt x="3774" y="1691"/>
                        <a:pt x="3016" y="2602"/>
                        <a:pt x="3109" y="3632"/>
                      </a:cubicBezTo>
                      <a:cubicBezTo>
                        <a:pt x="3232" y="4647"/>
                        <a:pt x="4125" y="5390"/>
                        <a:pt x="5145" y="5327"/>
                      </a:cubicBezTo>
                      <a:cubicBezTo>
                        <a:pt x="8846" y="5443"/>
                        <a:pt x="12547" y="5559"/>
                        <a:pt x="16247" y="5675"/>
                      </a:cubicBezTo>
                      <a:cubicBezTo>
                        <a:pt x="17266" y="5581"/>
                        <a:pt x="18017" y="4679"/>
                        <a:pt x="17925" y="3660"/>
                      </a:cubicBezTo>
                      <a:cubicBezTo>
                        <a:pt x="17803" y="2655"/>
                        <a:pt x="16919" y="1920"/>
                        <a:pt x="15909" y="19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8" name="Google Shape;2718;p39"/>
                <p:cNvSpPr/>
                <p:nvPr/>
              </p:nvSpPr>
              <p:spPr>
                <a:xfrm>
                  <a:off x="3229874" y="3144455"/>
                  <a:ext cx="12098" cy="1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0599" extrusionOk="0">
                      <a:moveTo>
                        <a:pt x="14635" y="9403"/>
                      </a:moveTo>
                      <a:cubicBezTo>
                        <a:pt x="11396" y="7218"/>
                        <a:pt x="8378" y="4722"/>
                        <a:pt x="5623" y="1951"/>
                      </a:cubicBezTo>
                      <a:cubicBezTo>
                        <a:pt x="4965" y="1407"/>
                        <a:pt x="3991" y="1496"/>
                        <a:pt x="3442" y="2151"/>
                      </a:cubicBezTo>
                      <a:cubicBezTo>
                        <a:pt x="2919" y="2816"/>
                        <a:pt x="3007" y="3773"/>
                        <a:pt x="3642" y="4332"/>
                      </a:cubicBezTo>
                      <a:cubicBezTo>
                        <a:pt x="6378" y="7121"/>
                        <a:pt x="9380" y="9636"/>
                        <a:pt x="12604" y="11842"/>
                      </a:cubicBezTo>
                      <a:cubicBezTo>
                        <a:pt x="13284" y="12382"/>
                        <a:pt x="14268" y="12292"/>
                        <a:pt x="14839" y="11638"/>
                      </a:cubicBezTo>
                      <a:cubicBezTo>
                        <a:pt x="15390" y="10961"/>
                        <a:pt x="15299" y="9969"/>
                        <a:pt x="14635" y="94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9" name="Google Shape;2719;p39"/>
                <p:cNvSpPr/>
                <p:nvPr/>
              </p:nvSpPr>
              <p:spPr>
                <a:xfrm>
                  <a:off x="3250879" y="3142507"/>
                  <a:ext cx="17737" cy="11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7" h="11209" extrusionOk="0">
                      <a:moveTo>
                        <a:pt x="20080" y="10253"/>
                      </a:moveTo>
                      <a:cubicBezTo>
                        <a:pt x="14677" y="8005"/>
                        <a:pt x="9538" y="5169"/>
                        <a:pt x="4755" y="1797"/>
                      </a:cubicBezTo>
                      <a:cubicBezTo>
                        <a:pt x="3726" y="1049"/>
                        <a:pt x="2451" y="2560"/>
                        <a:pt x="3483" y="3326"/>
                      </a:cubicBezTo>
                      <a:cubicBezTo>
                        <a:pt x="8284" y="6994"/>
                        <a:pt x="13468" y="10130"/>
                        <a:pt x="18946" y="12678"/>
                      </a:cubicBezTo>
                      <a:cubicBezTo>
                        <a:pt x="20521" y="13383"/>
                        <a:pt x="21661" y="10940"/>
                        <a:pt x="20080" y="102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0" name="Google Shape;2720;p39"/>
                <p:cNvSpPr/>
                <p:nvPr/>
              </p:nvSpPr>
              <p:spPr>
                <a:xfrm>
                  <a:off x="3306034" y="3180193"/>
                  <a:ext cx="18736" cy="14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6" h="14436" extrusionOk="0">
                      <a:moveTo>
                        <a:pt x="19359" y="1949"/>
                      </a:moveTo>
                      <a:cubicBezTo>
                        <a:pt x="14392" y="5964"/>
                        <a:pt x="9199" y="9692"/>
                        <a:pt x="3807" y="13115"/>
                      </a:cubicBezTo>
                      <a:cubicBezTo>
                        <a:pt x="2041" y="14236"/>
                        <a:pt x="3933" y="16884"/>
                        <a:pt x="5696" y="15759"/>
                      </a:cubicBezTo>
                      <a:cubicBezTo>
                        <a:pt x="11082" y="12326"/>
                        <a:pt x="16267" y="8588"/>
                        <a:pt x="21226" y="4564"/>
                      </a:cubicBezTo>
                      <a:cubicBezTo>
                        <a:pt x="22822" y="3269"/>
                        <a:pt x="20973" y="645"/>
                        <a:pt x="19359" y="19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1" name="Google Shape;2721;p39"/>
                <p:cNvSpPr/>
                <p:nvPr/>
              </p:nvSpPr>
              <p:spPr>
                <a:xfrm>
                  <a:off x="3329757" y="3184340"/>
                  <a:ext cx="16466" cy="15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6" h="15990" extrusionOk="0">
                      <a:moveTo>
                        <a:pt x="18709" y="1888"/>
                      </a:moveTo>
                      <a:cubicBezTo>
                        <a:pt x="17936" y="1387"/>
                        <a:pt x="16911" y="1543"/>
                        <a:pt x="16322" y="2250"/>
                      </a:cubicBezTo>
                      <a:cubicBezTo>
                        <a:pt x="13158" y="7110"/>
                        <a:pt x="8907" y="11166"/>
                        <a:pt x="3904" y="14098"/>
                      </a:cubicBezTo>
                      <a:cubicBezTo>
                        <a:pt x="3044" y="14723"/>
                        <a:pt x="2844" y="15922"/>
                        <a:pt x="3454" y="16792"/>
                      </a:cubicBezTo>
                      <a:cubicBezTo>
                        <a:pt x="4087" y="17640"/>
                        <a:pt x="5275" y="17838"/>
                        <a:pt x="6148" y="17242"/>
                      </a:cubicBezTo>
                      <a:cubicBezTo>
                        <a:pt x="11546" y="14021"/>
                        <a:pt x="16089" y="9549"/>
                        <a:pt x="19395" y="4203"/>
                      </a:cubicBezTo>
                      <a:cubicBezTo>
                        <a:pt x="19786" y="3369"/>
                        <a:pt x="19491" y="2374"/>
                        <a:pt x="18709" y="18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2" name="Google Shape;2722;p39"/>
                <p:cNvSpPr/>
                <p:nvPr/>
              </p:nvSpPr>
              <p:spPr>
                <a:xfrm>
                  <a:off x="3319963" y="3139879"/>
                  <a:ext cx="7549" cy="10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9" h="10662" extrusionOk="0">
                      <a:moveTo>
                        <a:pt x="9684" y="1740"/>
                      </a:moveTo>
                      <a:cubicBezTo>
                        <a:pt x="8841" y="1372"/>
                        <a:pt x="7857" y="1728"/>
                        <a:pt x="7446" y="2551"/>
                      </a:cubicBezTo>
                      <a:cubicBezTo>
                        <a:pt x="6051" y="4983"/>
                        <a:pt x="4655" y="7416"/>
                        <a:pt x="3259" y="9848"/>
                      </a:cubicBezTo>
                      <a:cubicBezTo>
                        <a:pt x="2866" y="10699"/>
                        <a:pt x="3231" y="11708"/>
                        <a:pt x="4079" y="12110"/>
                      </a:cubicBezTo>
                      <a:cubicBezTo>
                        <a:pt x="4931" y="12484"/>
                        <a:pt x="5927" y="12123"/>
                        <a:pt x="6341" y="11290"/>
                      </a:cubicBezTo>
                      <a:cubicBezTo>
                        <a:pt x="7726" y="8852"/>
                        <a:pt x="9110" y="6415"/>
                        <a:pt x="10494" y="3978"/>
                      </a:cubicBezTo>
                      <a:cubicBezTo>
                        <a:pt x="10883" y="3136"/>
                        <a:pt x="10521" y="2138"/>
                        <a:pt x="9684" y="17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3" name="Google Shape;2723;p39"/>
                <p:cNvSpPr/>
                <p:nvPr/>
              </p:nvSpPr>
              <p:spPr>
                <a:xfrm>
                  <a:off x="3302337" y="3127838"/>
                  <a:ext cx="7189" cy="9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9" h="9559" extrusionOk="0">
                      <a:moveTo>
                        <a:pt x="9449" y="1726"/>
                      </a:moveTo>
                      <a:cubicBezTo>
                        <a:pt x="8712" y="1396"/>
                        <a:pt x="7846" y="1710"/>
                        <a:pt x="7492" y="2435"/>
                      </a:cubicBezTo>
                      <a:cubicBezTo>
                        <a:pt x="7225" y="3027"/>
                        <a:pt x="6938" y="3609"/>
                        <a:pt x="6631" y="4180"/>
                      </a:cubicBezTo>
                      <a:cubicBezTo>
                        <a:pt x="6476" y="4465"/>
                        <a:pt x="6317" y="4746"/>
                        <a:pt x="6152" y="5025"/>
                      </a:cubicBezTo>
                      <a:cubicBezTo>
                        <a:pt x="6070" y="5166"/>
                        <a:pt x="5986" y="5304"/>
                        <a:pt x="5901" y="5441"/>
                      </a:cubicBezTo>
                      <a:cubicBezTo>
                        <a:pt x="5864" y="5502"/>
                        <a:pt x="5825" y="5562"/>
                        <a:pt x="5788" y="5623"/>
                      </a:cubicBezTo>
                      <a:cubicBezTo>
                        <a:pt x="5785" y="5627"/>
                        <a:pt x="5790" y="5620"/>
                        <a:pt x="5787" y="5625"/>
                      </a:cubicBezTo>
                      <a:cubicBezTo>
                        <a:pt x="5080" y="6711"/>
                        <a:pt x="4295" y="7746"/>
                        <a:pt x="3441" y="8721"/>
                      </a:cubicBezTo>
                      <a:cubicBezTo>
                        <a:pt x="2921" y="9356"/>
                        <a:pt x="3007" y="10290"/>
                        <a:pt x="3633" y="10820"/>
                      </a:cubicBezTo>
                      <a:cubicBezTo>
                        <a:pt x="4270" y="11331"/>
                        <a:pt x="5198" y="11247"/>
                        <a:pt x="5733" y="10628"/>
                      </a:cubicBezTo>
                      <a:cubicBezTo>
                        <a:pt x="7544" y="8546"/>
                        <a:pt x="9035" y="6205"/>
                        <a:pt x="10158" y="3684"/>
                      </a:cubicBezTo>
                      <a:cubicBezTo>
                        <a:pt x="10490" y="2947"/>
                        <a:pt x="10176" y="2079"/>
                        <a:pt x="9449" y="17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24" name="Google Shape;2724;p39"/>
          <p:cNvGrpSpPr/>
          <p:nvPr/>
        </p:nvGrpSpPr>
        <p:grpSpPr>
          <a:xfrm>
            <a:off x="-1797242" y="1688114"/>
            <a:ext cx="9882916" cy="5128186"/>
            <a:chOff x="-1797242" y="1688114"/>
            <a:chExt cx="9882916" cy="5128186"/>
          </a:xfrm>
        </p:grpSpPr>
        <p:sp>
          <p:nvSpPr>
            <p:cNvPr id="2725" name="Google Shape;2725;p39"/>
            <p:cNvSpPr/>
            <p:nvPr/>
          </p:nvSpPr>
          <p:spPr>
            <a:xfrm rot="-3157307">
              <a:off x="4808203" y="3977620"/>
              <a:ext cx="2746591" cy="2403193"/>
            </a:xfrm>
            <a:custGeom>
              <a:avLst/>
              <a:gdLst/>
              <a:ahLst/>
              <a:cxnLst/>
              <a:rect l="l" t="t" r="r" b="b"/>
              <a:pathLst>
                <a:path w="1392387" h="1299525" extrusionOk="0">
                  <a:moveTo>
                    <a:pt x="1301411" y="724824"/>
                  </a:moveTo>
                  <a:cubicBezTo>
                    <a:pt x="1378667" y="847224"/>
                    <a:pt x="1438251" y="1003960"/>
                    <a:pt x="1355653" y="1123495"/>
                  </a:cubicBezTo>
                  <a:cubicBezTo>
                    <a:pt x="1320647" y="1174154"/>
                    <a:pt x="1264303" y="1210050"/>
                    <a:pt x="1205140" y="1236882"/>
                  </a:cubicBezTo>
                  <a:cubicBezTo>
                    <a:pt x="969741" y="1343639"/>
                    <a:pt x="666634" y="1315262"/>
                    <a:pt x="460630" y="1167182"/>
                  </a:cubicBezTo>
                  <a:cubicBezTo>
                    <a:pt x="360540" y="1095235"/>
                    <a:pt x="284710" y="1000035"/>
                    <a:pt x="212257" y="904922"/>
                  </a:cubicBezTo>
                  <a:cubicBezTo>
                    <a:pt x="37585" y="675614"/>
                    <a:pt x="-113891" y="332680"/>
                    <a:pt x="131268" y="90691"/>
                  </a:cubicBezTo>
                  <a:cubicBezTo>
                    <a:pt x="367916" y="-142898"/>
                    <a:pt x="730858" y="139140"/>
                    <a:pt x="919192" y="294229"/>
                  </a:cubicBezTo>
                  <a:cubicBezTo>
                    <a:pt x="1070358" y="418712"/>
                    <a:pt x="1200158" y="564405"/>
                    <a:pt x="1301411" y="7248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39"/>
            <p:cNvSpPr/>
            <p:nvPr/>
          </p:nvSpPr>
          <p:spPr>
            <a:xfrm rot="1930824">
              <a:off x="-1350746" y="2332626"/>
              <a:ext cx="3167501" cy="2590372"/>
            </a:xfrm>
            <a:custGeom>
              <a:avLst/>
              <a:gdLst/>
              <a:ahLst/>
              <a:cxnLst/>
              <a:rect l="l" t="t" r="r" b="b"/>
              <a:pathLst>
                <a:path w="1352280" h="1105890" extrusionOk="0">
                  <a:moveTo>
                    <a:pt x="42681" y="67666"/>
                  </a:moveTo>
                  <a:cubicBezTo>
                    <a:pt x="156372" y="42382"/>
                    <a:pt x="270936" y="111573"/>
                    <a:pt x="335431" y="201809"/>
                  </a:cubicBezTo>
                  <a:cubicBezTo>
                    <a:pt x="412476" y="309604"/>
                    <a:pt x="421582" y="478934"/>
                    <a:pt x="561359" y="532902"/>
                  </a:cubicBezTo>
                  <a:cubicBezTo>
                    <a:pt x="614866" y="553561"/>
                    <a:pt x="671085" y="544195"/>
                    <a:pt x="725638" y="533211"/>
                  </a:cubicBezTo>
                  <a:cubicBezTo>
                    <a:pt x="767681" y="524746"/>
                    <a:pt x="822671" y="507686"/>
                    <a:pt x="862668" y="531357"/>
                  </a:cubicBezTo>
                  <a:cubicBezTo>
                    <a:pt x="910212" y="559495"/>
                    <a:pt x="914475" y="630951"/>
                    <a:pt x="941906" y="674589"/>
                  </a:cubicBezTo>
                  <a:cubicBezTo>
                    <a:pt x="958273" y="700627"/>
                    <a:pt x="981790" y="720046"/>
                    <a:pt x="1011128" y="729613"/>
                  </a:cubicBezTo>
                  <a:cubicBezTo>
                    <a:pt x="1041141" y="739401"/>
                    <a:pt x="1073541" y="736519"/>
                    <a:pt x="1104560" y="735907"/>
                  </a:cubicBezTo>
                  <a:cubicBezTo>
                    <a:pt x="1173205" y="734551"/>
                    <a:pt x="1226494" y="771697"/>
                    <a:pt x="1259821" y="830674"/>
                  </a:cubicBezTo>
                  <a:cubicBezTo>
                    <a:pt x="1301537" y="904494"/>
                    <a:pt x="1297364" y="995913"/>
                    <a:pt x="1290927" y="1077535"/>
                  </a:cubicBezTo>
                  <a:cubicBezTo>
                    <a:pt x="1289608" y="1094259"/>
                    <a:pt x="1307279" y="1107773"/>
                    <a:pt x="1322643" y="1107481"/>
                  </a:cubicBezTo>
                  <a:cubicBezTo>
                    <a:pt x="1340796" y="1107135"/>
                    <a:pt x="1351283" y="1092291"/>
                    <a:pt x="1352587" y="1075764"/>
                  </a:cubicBezTo>
                  <a:cubicBezTo>
                    <a:pt x="1363581" y="936348"/>
                    <a:pt x="1347761" y="758617"/>
                    <a:pt x="1201505" y="692587"/>
                  </a:cubicBezTo>
                  <a:cubicBezTo>
                    <a:pt x="1171953" y="679246"/>
                    <a:pt x="1141169" y="673916"/>
                    <a:pt x="1108856" y="674154"/>
                  </a:cubicBezTo>
                  <a:cubicBezTo>
                    <a:pt x="1080021" y="674367"/>
                    <a:pt x="1045897" y="680691"/>
                    <a:pt x="1019297" y="666593"/>
                  </a:cubicBezTo>
                  <a:cubicBezTo>
                    <a:pt x="994708" y="653562"/>
                    <a:pt x="984102" y="624463"/>
                    <a:pt x="974777" y="599942"/>
                  </a:cubicBezTo>
                  <a:cubicBezTo>
                    <a:pt x="963991" y="571579"/>
                    <a:pt x="953986" y="541458"/>
                    <a:pt x="935757" y="516819"/>
                  </a:cubicBezTo>
                  <a:cubicBezTo>
                    <a:pt x="855843" y="408810"/>
                    <a:pt x="728243" y="488937"/>
                    <a:pt x="622311" y="483771"/>
                  </a:cubicBezTo>
                  <a:cubicBezTo>
                    <a:pt x="559154" y="480691"/>
                    <a:pt x="515327" y="429806"/>
                    <a:pt x="487535" y="377686"/>
                  </a:cubicBezTo>
                  <a:cubicBezTo>
                    <a:pt x="451512" y="310128"/>
                    <a:pt x="433673" y="234353"/>
                    <a:pt x="389161" y="171091"/>
                  </a:cubicBezTo>
                  <a:cubicBezTo>
                    <a:pt x="307829" y="55499"/>
                    <a:pt x="167664" y="-23110"/>
                    <a:pt x="24590" y="8708"/>
                  </a:cubicBezTo>
                  <a:cubicBezTo>
                    <a:pt x="-14156" y="17325"/>
                    <a:pt x="4134" y="76239"/>
                    <a:pt x="42681" y="676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7" name="Google Shape;2727;p39"/>
          <p:cNvGrpSpPr/>
          <p:nvPr/>
        </p:nvGrpSpPr>
        <p:grpSpPr>
          <a:xfrm rot="7659428">
            <a:off x="4778941" y="502854"/>
            <a:ext cx="1221726" cy="742205"/>
            <a:chOff x="5135248" y="2637311"/>
            <a:chExt cx="735582" cy="446849"/>
          </a:xfrm>
        </p:grpSpPr>
        <p:sp>
          <p:nvSpPr>
            <p:cNvPr id="2728" name="Google Shape;2728;p39"/>
            <p:cNvSpPr/>
            <p:nvPr/>
          </p:nvSpPr>
          <p:spPr>
            <a:xfrm>
              <a:off x="5524283" y="2827994"/>
              <a:ext cx="113104" cy="117030"/>
            </a:xfrm>
            <a:custGeom>
              <a:avLst/>
              <a:gdLst/>
              <a:ahLst/>
              <a:cxnLst/>
              <a:rect l="l" t="t" r="r" b="b"/>
              <a:pathLst>
                <a:path w="113104" h="117030" extrusionOk="0">
                  <a:moveTo>
                    <a:pt x="6897" y="11693"/>
                  </a:moveTo>
                  <a:cubicBezTo>
                    <a:pt x="-13203" y="37058"/>
                    <a:pt x="21113" y="69089"/>
                    <a:pt x="37340" y="89367"/>
                  </a:cubicBezTo>
                  <a:cubicBezTo>
                    <a:pt x="49030" y="103977"/>
                    <a:pt x="66756" y="120883"/>
                    <a:pt x="87272" y="117038"/>
                  </a:cubicBezTo>
                  <a:cubicBezTo>
                    <a:pt x="110036" y="112770"/>
                    <a:pt x="116224" y="86395"/>
                    <a:pt x="113113" y="66685"/>
                  </a:cubicBezTo>
                  <a:cubicBezTo>
                    <a:pt x="109526" y="44052"/>
                    <a:pt x="95829" y="24285"/>
                    <a:pt x="75902" y="12981"/>
                  </a:cubicBezTo>
                  <a:cubicBezTo>
                    <a:pt x="54607" y="1199"/>
                    <a:pt x="21860" y="-7192"/>
                    <a:pt x="6897" y="11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39"/>
            <p:cNvSpPr/>
            <p:nvPr/>
          </p:nvSpPr>
          <p:spPr>
            <a:xfrm>
              <a:off x="5399614" y="2637311"/>
              <a:ext cx="145793" cy="127954"/>
            </a:xfrm>
            <a:custGeom>
              <a:avLst/>
              <a:gdLst/>
              <a:ahLst/>
              <a:cxnLst/>
              <a:rect l="l" t="t" r="r" b="b"/>
              <a:pathLst>
                <a:path w="145793" h="127954" extrusionOk="0">
                  <a:moveTo>
                    <a:pt x="49980" y="1400"/>
                  </a:moveTo>
                  <a:cubicBezTo>
                    <a:pt x="35972" y="-470"/>
                    <a:pt x="19970" y="77"/>
                    <a:pt x="10059" y="10532"/>
                  </a:cubicBezTo>
                  <a:cubicBezTo>
                    <a:pt x="-22637" y="45022"/>
                    <a:pt x="39451" y="93674"/>
                    <a:pt x="64145" y="110283"/>
                  </a:cubicBezTo>
                  <a:cubicBezTo>
                    <a:pt x="84778" y="124160"/>
                    <a:pt x="119182" y="140451"/>
                    <a:pt x="139011" y="115673"/>
                  </a:cubicBezTo>
                  <a:cubicBezTo>
                    <a:pt x="156644" y="93637"/>
                    <a:pt x="139896" y="60727"/>
                    <a:pt x="124059" y="42986"/>
                  </a:cubicBezTo>
                  <a:cubicBezTo>
                    <a:pt x="105868" y="22606"/>
                    <a:pt x="77389" y="5059"/>
                    <a:pt x="49980" y="14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39"/>
            <p:cNvSpPr/>
            <p:nvPr/>
          </p:nvSpPr>
          <p:spPr>
            <a:xfrm>
              <a:off x="5135248" y="2652350"/>
              <a:ext cx="211926" cy="174413"/>
            </a:xfrm>
            <a:custGeom>
              <a:avLst/>
              <a:gdLst/>
              <a:ahLst/>
              <a:cxnLst/>
              <a:rect l="l" t="t" r="r" b="b"/>
              <a:pathLst>
                <a:path w="211926" h="174413" extrusionOk="0">
                  <a:moveTo>
                    <a:pt x="206699" y="86121"/>
                  </a:moveTo>
                  <a:cubicBezTo>
                    <a:pt x="190356" y="49207"/>
                    <a:pt x="82339" y="-4745"/>
                    <a:pt x="45549" y="983"/>
                  </a:cubicBezTo>
                  <a:cubicBezTo>
                    <a:pt x="-63471" y="17954"/>
                    <a:pt x="56560" y="111374"/>
                    <a:pt x="90206" y="140512"/>
                  </a:cubicBezTo>
                  <a:cubicBezTo>
                    <a:pt x="113469" y="160660"/>
                    <a:pt x="147210" y="184333"/>
                    <a:pt x="179445" y="171179"/>
                  </a:cubicBezTo>
                  <a:cubicBezTo>
                    <a:pt x="211728" y="158010"/>
                    <a:pt x="219784" y="115677"/>
                    <a:pt x="206699" y="86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39"/>
            <p:cNvSpPr/>
            <p:nvPr/>
          </p:nvSpPr>
          <p:spPr>
            <a:xfrm>
              <a:off x="5527537" y="2993655"/>
              <a:ext cx="134203" cy="90505"/>
            </a:xfrm>
            <a:custGeom>
              <a:avLst/>
              <a:gdLst/>
              <a:ahLst/>
              <a:cxnLst/>
              <a:rect l="l" t="t" r="r" b="b"/>
              <a:pathLst>
                <a:path w="134203" h="90505" extrusionOk="0">
                  <a:moveTo>
                    <a:pt x="25033" y="1994"/>
                  </a:moveTo>
                  <a:cubicBezTo>
                    <a:pt x="13523" y="4966"/>
                    <a:pt x="3103" y="13367"/>
                    <a:pt x="953" y="25308"/>
                  </a:cubicBezTo>
                  <a:cubicBezTo>
                    <a:pt x="-2151" y="42543"/>
                    <a:pt x="32689" y="59825"/>
                    <a:pt x="48863" y="70892"/>
                  </a:cubicBezTo>
                  <a:cubicBezTo>
                    <a:pt x="57963" y="77126"/>
                    <a:pt x="67870" y="82090"/>
                    <a:pt x="78311" y="85646"/>
                  </a:cubicBezTo>
                  <a:cubicBezTo>
                    <a:pt x="89435" y="90023"/>
                    <a:pt x="101414" y="91786"/>
                    <a:pt x="113327" y="90801"/>
                  </a:cubicBezTo>
                  <a:cubicBezTo>
                    <a:pt x="139341" y="87037"/>
                    <a:pt x="139046" y="56598"/>
                    <a:pt x="127359" y="38956"/>
                  </a:cubicBezTo>
                  <a:cubicBezTo>
                    <a:pt x="113395" y="17877"/>
                    <a:pt x="88420" y="10519"/>
                    <a:pt x="65117" y="5045"/>
                  </a:cubicBezTo>
                  <a:cubicBezTo>
                    <a:pt x="52101" y="1987"/>
                    <a:pt x="38335" y="-1438"/>
                    <a:pt x="25033" y="19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39"/>
            <p:cNvSpPr/>
            <p:nvPr/>
          </p:nvSpPr>
          <p:spPr>
            <a:xfrm>
              <a:off x="5714212" y="2961304"/>
              <a:ext cx="156618" cy="121855"/>
            </a:xfrm>
            <a:custGeom>
              <a:avLst/>
              <a:gdLst/>
              <a:ahLst/>
              <a:cxnLst/>
              <a:rect l="l" t="t" r="r" b="b"/>
              <a:pathLst>
                <a:path w="156618" h="121855" extrusionOk="0">
                  <a:moveTo>
                    <a:pt x="76730" y="5106"/>
                  </a:moveTo>
                  <a:cubicBezTo>
                    <a:pt x="59236" y="870"/>
                    <a:pt x="41158" y="-418"/>
                    <a:pt x="23241" y="1297"/>
                  </a:cubicBezTo>
                  <a:cubicBezTo>
                    <a:pt x="15728" y="2130"/>
                    <a:pt x="7203" y="4337"/>
                    <a:pt x="3494" y="11629"/>
                  </a:cubicBezTo>
                  <a:cubicBezTo>
                    <a:pt x="-10503" y="39143"/>
                    <a:pt x="32893" y="73280"/>
                    <a:pt x="50392" y="87301"/>
                  </a:cubicBezTo>
                  <a:cubicBezTo>
                    <a:pt x="63809" y="98125"/>
                    <a:pt x="78315" y="107522"/>
                    <a:pt x="93677" y="115340"/>
                  </a:cubicBezTo>
                  <a:cubicBezTo>
                    <a:pt x="105829" y="121466"/>
                    <a:pt x="119355" y="125420"/>
                    <a:pt x="132367" y="119495"/>
                  </a:cubicBezTo>
                  <a:cubicBezTo>
                    <a:pt x="156135" y="108675"/>
                    <a:pt x="163166" y="77345"/>
                    <a:pt x="152584" y="55110"/>
                  </a:cubicBezTo>
                  <a:cubicBezTo>
                    <a:pt x="138970" y="26505"/>
                    <a:pt x="105962" y="11863"/>
                    <a:pt x="76730" y="5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39"/>
            <p:cNvSpPr/>
            <p:nvPr/>
          </p:nvSpPr>
          <p:spPr>
            <a:xfrm>
              <a:off x="5640691" y="2788210"/>
              <a:ext cx="117889" cy="82873"/>
            </a:xfrm>
            <a:custGeom>
              <a:avLst/>
              <a:gdLst/>
              <a:ahLst/>
              <a:cxnLst/>
              <a:rect l="l" t="t" r="r" b="b"/>
              <a:pathLst>
                <a:path w="117889" h="82873" extrusionOk="0">
                  <a:moveTo>
                    <a:pt x="51105" y="69262"/>
                  </a:moveTo>
                  <a:cubicBezTo>
                    <a:pt x="66955" y="77859"/>
                    <a:pt x="96677" y="92534"/>
                    <a:pt x="111981" y="75737"/>
                  </a:cubicBezTo>
                  <a:cubicBezTo>
                    <a:pt x="126730" y="59547"/>
                    <a:pt x="114376" y="33371"/>
                    <a:pt x="100369" y="21425"/>
                  </a:cubicBezTo>
                  <a:cubicBezTo>
                    <a:pt x="83775" y="7272"/>
                    <a:pt x="59442" y="2027"/>
                    <a:pt x="38165" y="897"/>
                  </a:cubicBezTo>
                  <a:cubicBezTo>
                    <a:pt x="26596" y="283"/>
                    <a:pt x="11192" y="-599"/>
                    <a:pt x="4939" y="9483"/>
                  </a:cubicBezTo>
                  <a:cubicBezTo>
                    <a:pt x="-13230" y="38778"/>
                    <a:pt x="32593" y="59224"/>
                    <a:pt x="51105" y="69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39"/>
            <p:cNvSpPr/>
            <p:nvPr/>
          </p:nvSpPr>
          <p:spPr>
            <a:xfrm>
              <a:off x="5352793" y="2867884"/>
              <a:ext cx="57559" cy="56401"/>
            </a:xfrm>
            <a:custGeom>
              <a:avLst/>
              <a:gdLst/>
              <a:ahLst/>
              <a:cxnLst/>
              <a:rect l="l" t="t" r="r" b="b"/>
              <a:pathLst>
                <a:path w="57559" h="56401" extrusionOk="0">
                  <a:moveTo>
                    <a:pt x="58076" y="24745"/>
                  </a:moveTo>
                  <a:cubicBezTo>
                    <a:pt x="56551" y="14061"/>
                    <a:pt x="48309" y="5581"/>
                    <a:pt x="37676" y="3757"/>
                  </a:cubicBezTo>
                  <a:cubicBezTo>
                    <a:pt x="28657" y="2085"/>
                    <a:pt x="18191" y="-4909"/>
                    <a:pt x="6055" y="9302"/>
                  </a:cubicBezTo>
                  <a:cubicBezTo>
                    <a:pt x="1031" y="15835"/>
                    <a:pt x="-533" y="24391"/>
                    <a:pt x="1854" y="32280"/>
                  </a:cubicBezTo>
                  <a:cubicBezTo>
                    <a:pt x="3016" y="36691"/>
                    <a:pt x="5228" y="40754"/>
                    <a:pt x="8299" y="44125"/>
                  </a:cubicBezTo>
                  <a:cubicBezTo>
                    <a:pt x="16676" y="55814"/>
                    <a:pt x="33594" y="61594"/>
                    <a:pt x="46231" y="52477"/>
                  </a:cubicBezTo>
                  <a:cubicBezTo>
                    <a:pt x="54915" y="46066"/>
                    <a:pt x="59448" y="35454"/>
                    <a:pt x="58076" y="2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Guelph student foodbank</a:t>
            </a:r>
            <a:endParaRPr dirty="0"/>
          </a:p>
        </p:txBody>
      </p:sp>
      <p:sp>
        <p:nvSpPr>
          <p:cNvPr id="2740" name="Google Shape;2740;p40"/>
          <p:cNvSpPr txBox="1">
            <a:spLocks noGrp="1"/>
          </p:cNvSpPr>
          <p:nvPr>
            <p:ph type="subTitle" idx="1"/>
          </p:nvPr>
        </p:nvSpPr>
        <p:spPr>
          <a:xfrm>
            <a:off x="808075" y="1082834"/>
            <a:ext cx="7260342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Provides University of Guelph students access to emergency food, anti-poverty resources, and referrals to other food security, anti-poverty and financial assistance groups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err="1"/>
              <a:t>UofG</a:t>
            </a:r>
            <a:r>
              <a:rPr lang="en-US" sz="1800" dirty="0"/>
              <a:t> students who have paid the Foodbank fee as part of their current semesterly tuition are eligible to access the Food Bank.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Provides a maximum of 30 items per registered </a:t>
            </a:r>
            <a:r>
              <a:rPr lang="en-US" sz="1800" dirty="0" err="1"/>
              <a:t>UofG</a:t>
            </a:r>
            <a:r>
              <a:rPr lang="en-US" sz="1800" dirty="0"/>
              <a:t> student per month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Visits are limited to 2 per month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Register on their website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Email </a:t>
            </a:r>
            <a:r>
              <a:rPr lang="en-CA" sz="1800" dirty="0">
                <a:hlinkClick r:id="rId3"/>
              </a:rPr>
              <a:t>foodbank@uoguelph.ca</a:t>
            </a:r>
            <a:r>
              <a:rPr lang="en-CA" sz="1800" dirty="0"/>
              <a:t> with questions</a:t>
            </a: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4">
          <a:extLst>
            <a:ext uri="{FF2B5EF4-FFF2-40B4-BE49-F238E27FC236}">
              <a16:creationId xmlns:a16="http://schemas.microsoft.com/office/drawing/2014/main" id="{9DAC73E0-2F3D-36C6-0B16-909EA4116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39">
            <a:extLst>
              <a:ext uri="{FF2B5EF4-FFF2-40B4-BE49-F238E27FC236}">
                <a16:creationId xmlns:a16="http://schemas.microsoft.com/office/drawing/2014/main" id="{6C0F7412-634D-2CF0-DE29-F0B9C0F1E0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3692806" y="1256284"/>
            <a:ext cx="44328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On campus sliding scale market</a:t>
            </a:r>
            <a:endParaRPr dirty="0"/>
          </a:p>
        </p:txBody>
      </p:sp>
      <p:sp>
        <p:nvSpPr>
          <p:cNvPr id="2616" name="Google Shape;2616;p39">
            <a:extLst>
              <a:ext uri="{FF2B5EF4-FFF2-40B4-BE49-F238E27FC236}">
                <a16:creationId xmlns:a16="http://schemas.microsoft.com/office/drawing/2014/main" id="{FB11ADBD-7BF2-CD9E-E47D-2B30443A0532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7079498" y="343899"/>
            <a:ext cx="1272300" cy="9120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617" name="Google Shape;2617;p39">
            <a:extLst>
              <a:ext uri="{FF2B5EF4-FFF2-40B4-BE49-F238E27FC236}">
                <a16:creationId xmlns:a16="http://schemas.microsoft.com/office/drawing/2014/main" id="{16AE4E38-D29F-8E4B-47D7-91C8A04707D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3045980" y="3478682"/>
            <a:ext cx="5799471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CA" dirty="0"/>
              <a:t>https://www.cesinstitute.ca/u-g-food-market-sliding-scale-market-university-guelph</a:t>
            </a:r>
            <a:endParaRPr dirty="0"/>
          </a:p>
        </p:txBody>
      </p:sp>
      <p:grpSp>
        <p:nvGrpSpPr>
          <p:cNvPr id="2618" name="Google Shape;2618;p39">
            <a:extLst>
              <a:ext uri="{FF2B5EF4-FFF2-40B4-BE49-F238E27FC236}">
                <a16:creationId xmlns:a16="http://schemas.microsoft.com/office/drawing/2014/main" id="{3FF08324-B6B1-EE85-BA3A-2EE5F6F24451}"/>
              </a:ext>
            </a:extLst>
          </p:cNvPr>
          <p:cNvGrpSpPr/>
          <p:nvPr/>
        </p:nvGrpSpPr>
        <p:grpSpPr>
          <a:xfrm>
            <a:off x="713213" y="721730"/>
            <a:ext cx="3060691" cy="3882282"/>
            <a:chOff x="713213" y="721730"/>
            <a:chExt cx="3060691" cy="3882282"/>
          </a:xfrm>
        </p:grpSpPr>
        <p:grpSp>
          <p:nvGrpSpPr>
            <p:cNvPr id="2619" name="Google Shape;2619;p39">
              <a:extLst>
                <a:ext uri="{FF2B5EF4-FFF2-40B4-BE49-F238E27FC236}">
                  <a16:creationId xmlns:a16="http://schemas.microsoft.com/office/drawing/2014/main" id="{AFBC5F20-744D-9A32-3EE3-30EF370B940E}"/>
                </a:ext>
              </a:extLst>
            </p:cNvPr>
            <p:cNvGrpSpPr/>
            <p:nvPr/>
          </p:nvGrpSpPr>
          <p:grpSpPr>
            <a:xfrm>
              <a:off x="713213" y="2780144"/>
              <a:ext cx="2894880" cy="1823868"/>
              <a:chOff x="665925" y="2729287"/>
              <a:chExt cx="3066935" cy="1932268"/>
            </a:xfrm>
          </p:grpSpPr>
          <p:sp>
            <p:nvSpPr>
              <p:cNvPr id="2620" name="Google Shape;2620;p39">
                <a:extLst>
                  <a:ext uri="{FF2B5EF4-FFF2-40B4-BE49-F238E27FC236}">
                    <a16:creationId xmlns:a16="http://schemas.microsoft.com/office/drawing/2014/main" id="{3C03F381-E26F-B3E6-C607-FE65353E5C7D}"/>
                  </a:ext>
                </a:extLst>
              </p:cNvPr>
              <p:cNvSpPr/>
              <p:nvPr/>
            </p:nvSpPr>
            <p:spPr>
              <a:xfrm rot="236373" flipH="1">
                <a:off x="2790335" y="4148014"/>
                <a:ext cx="927054" cy="482265"/>
              </a:xfrm>
              <a:custGeom>
                <a:avLst/>
                <a:gdLst/>
                <a:ahLst/>
                <a:cxnLst/>
                <a:rect l="l" t="t" r="r" b="b"/>
                <a:pathLst>
                  <a:path w="265384" h="138056" extrusionOk="0">
                    <a:moveTo>
                      <a:pt x="268485" y="39668"/>
                    </a:moveTo>
                    <a:cubicBezTo>
                      <a:pt x="223047" y="51587"/>
                      <a:pt x="142188" y="84618"/>
                      <a:pt x="138405" y="95468"/>
                    </a:cubicBezTo>
                    <a:cubicBezTo>
                      <a:pt x="130950" y="116853"/>
                      <a:pt x="115587" y="147683"/>
                      <a:pt x="99911" y="137725"/>
                    </a:cubicBezTo>
                    <a:cubicBezTo>
                      <a:pt x="84234" y="127766"/>
                      <a:pt x="108028" y="92045"/>
                      <a:pt x="108028" y="92045"/>
                    </a:cubicBezTo>
                    <a:cubicBezTo>
                      <a:pt x="108028" y="92045"/>
                      <a:pt x="110166" y="88763"/>
                      <a:pt x="108777" y="86982"/>
                    </a:cubicBezTo>
                    <a:cubicBezTo>
                      <a:pt x="107202" y="84963"/>
                      <a:pt x="101900" y="84765"/>
                      <a:pt x="98513" y="91527"/>
                    </a:cubicBezTo>
                    <a:cubicBezTo>
                      <a:pt x="92136" y="104254"/>
                      <a:pt x="84745" y="146231"/>
                      <a:pt x="63471" y="132127"/>
                    </a:cubicBezTo>
                    <a:cubicBezTo>
                      <a:pt x="43726" y="119037"/>
                      <a:pt x="81500" y="102019"/>
                      <a:pt x="74779" y="91722"/>
                    </a:cubicBezTo>
                    <a:cubicBezTo>
                      <a:pt x="68059" y="81424"/>
                      <a:pt x="57839" y="94826"/>
                      <a:pt x="35231" y="110806"/>
                    </a:cubicBezTo>
                    <a:cubicBezTo>
                      <a:pt x="12623" y="126785"/>
                      <a:pt x="-14256" y="80751"/>
                      <a:pt x="17980" y="68276"/>
                    </a:cubicBezTo>
                    <a:cubicBezTo>
                      <a:pt x="50217" y="55799"/>
                      <a:pt x="76124" y="74878"/>
                      <a:pt x="68460" y="54854"/>
                    </a:cubicBezTo>
                    <a:cubicBezTo>
                      <a:pt x="63533" y="41987"/>
                      <a:pt x="40297" y="43583"/>
                      <a:pt x="44007" y="26764"/>
                    </a:cubicBezTo>
                    <a:cubicBezTo>
                      <a:pt x="47599" y="10474"/>
                      <a:pt x="75052" y="19961"/>
                      <a:pt x="81962" y="39923"/>
                    </a:cubicBezTo>
                    <a:cubicBezTo>
                      <a:pt x="88873" y="59884"/>
                      <a:pt x="107119" y="54094"/>
                      <a:pt x="95060" y="37492"/>
                    </a:cubicBezTo>
                    <a:cubicBezTo>
                      <a:pt x="83000" y="20891"/>
                      <a:pt x="70458" y="10111"/>
                      <a:pt x="80046" y="3240"/>
                    </a:cubicBezTo>
                    <a:cubicBezTo>
                      <a:pt x="89633" y="-3629"/>
                      <a:pt x="113783" y="11811"/>
                      <a:pt x="123792" y="34647"/>
                    </a:cubicBezTo>
                    <a:cubicBezTo>
                      <a:pt x="128796" y="46063"/>
                      <a:pt x="253296" y="35075"/>
                      <a:pt x="265488" y="32549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39">
                <a:extLst>
                  <a:ext uri="{FF2B5EF4-FFF2-40B4-BE49-F238E27FC236}">
                    <a16:creationId xmlns:a16="http://schemas.microsoft.com/office/drawing/2014/main" id="{346FC133-903E-58D8-F95E-F4B05FF9754F}"/>
                  </a:ext>
                </a:extLst>
              </p:cNvPr>
              <p:cNvSpPr/>
              <p:nvPr/>
            </p:nvSpPr>
            <p:spPr>
              <a:xfrm rot="236373" flipH="1">
                <a:off x="2787952" y="4096435"/>
                <a:ext cx="607250" cy="543903"/>
              </a:xfrm>
              <a:custGeom>
                <a:avLst/>
                <a:gdLst/>
                <a:ahLst/>
                <a:cxnLst/>
                <a:rect l="l" t="t" r="r" b="b"/>
                <a:pathLst>
                  <a:path w="173835" h="155701" extrusionOk="0">
                    <a:moveTo>
                      <a:pt x="176936" y="46312"/>
                    </a:moveTo>
                    <a:cubicBezTo>
                      <a:pt x="148119" y="64845"/>
                      <a:pt x="99508" y="106023"/>
                      <a:pt x="99336" y="114402"/>
                    </a:cubicBezTo>
                    <a:cubicBezTo>
                      <a:pt x="98998" y="130917"/>
                      <a:pt x="95310" y="155768"/>
                      <a:pt x="82188" y="152404"/>
                    </a:cubicBezTo>
                    <a:cubicBezTo>
                      <a:pt x="69068" y="149041"/>
                      <a:pt x="77497" y="118893"/>
                      <a:pt x="77497" y="118893"/>
                    </a:cubicBezTo>
                    <a:cubicBezTo>
                      <a:pt x="77497" y="118893"/>
                      <a:pt x="78238" y="116134"/>
                      <a:pt x="76871" y="115211"/>
                    </a:cubicBezTo>
                    <a:cubicBezTo>
                      <a:pt x="75324" y="114168"/>
                      <a:pt x="71602" y="115229"/>
                      <a:pt x="70781" y="120683"/>
                    </a:cubicBezTo>
                    <a:cubicBezTo>
                      <a:pt x="69235" y="130950"/>
                      <a:pt x="73594" y="161730"/>
                      <a:pt x="55654" y="156757"/>
                    </a:cubicBezTo>
                    <a:cubicBezTo>
                      <a:pt x="39004" y="152141"/>
                      <a:pt x="61354" y="131804"/>
                      <a:pt x="54366" y="126181"/>
                    </a:cubicBezTo>
                    <a:cubicBezTo>
                      <a:pt x="47379" y="120560"/>
                      <a:pt x="43319" y="132162"/>
                      <a:pt x="31252" y="148352"/>
                    </a:cubicBezTo>
                    <a:cubicBezTo>
                      <a:pt x="19185" y="164543"/>
                      <a:pt x="-9857" y="138693"/>
                      <a:pt x="9679" y="122756"/>
                    </a:cubicBezTo>
                    <a:cubicBezTo>
                      <a:pt x="29216" y="106820"/>
                      <a:pt x="51493" y="114197"/>
                      <a:pt x="41653" y="102042"/>
                    </a:cubicBezTo>
                    <a:cubicBezTo>
                      <a:pt x="35329" y="94231"/>
                      <a:pt x="19576" y="100589"/>
                      <a:pt x="18349" y="88088"/>
                    </a:cubicBezTo>
                    <a:cubicBezTo>
                      <a:pt x="17159" y="75978"/>
                      <a:pt x="38340" y="76355"/>
                      <a:pt x="47643" y="88636"/>
                    </a:cubicBezTo>
                    <a:cubicBezTo>
                      <a:pt x="56946" y="100919"/>
                      <a:pt x="68291" y="92780"/>
                      <a:pt x="56177" y="83992"/>
                    </a:cubicBezTo>
                    <a:cubicBezTo>
                      <a:pt x="44063" y="75203"/>
                      <a:pt x="32929" y="70562"/>
                      <a:pt x="38025" y="63631"/>
                    </a:cubicBezTo>
                    <a:cubicBezTo>
                      <a:pt x="43122" y="56700"/>
                      <a:pt x="63359" y="61951"/>
                      <a:pt x="75459" y="75526"/>
                    </a:cubicBezTo>
                    <a:cubicBezTo>
                      <a:pt x="81509" y="82312"/>
                      <a:pt x="165365" y="46560"/>
                      <a:pt x="173249" y="42052"/>
                    </a:cubicBezTo>
                    <a:cubicBezTo>
                      <a:pt x="173249" y="42052"/>
                      <a:pt x="122797" y="51318"/>
                      <a:pt x="96635" y="61720"/>
                    </a:cubicBezTo>
                    <a:cubicBezTo>
                      <a:pt x="70473" y="72120"/>
                      <a:pt x="57365" y="59597"/>
                      <a:pt x="69712" y="49761"/>
                    </a:cubicBezTo>
                    <a:cubicBezTo>
                      <a:pt x="82059" y="39925"/>
                      <a:pt x="69695" y="37944"/>
                      <a:pt x="53332" y="37059"/>
                    </a:cubicBezTo>
                    <a:cubicBezTo>
                      <a:pt x="36970" y="36173"/>
                      <a:pt x="18944" y="17476"/>
                      <a:pt x="41287" y="4899"/>
                    </a:cubicBezTo>
                    <a:cubicBezTo>
                      <a:pt x="63629" y="-7678"/>
                      <a:pt x="45125" y="18891"/>
                      <a:pt x="89136" y="30462"/>
                    </a:cubicBezTo>
                    <a:cubicBezTo>
                      <a:pt x="133146" y="42032"/>
                      <a:pt x="167852" y="31438"/>
                      <a:pt x="167852" y="314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39">
                <a:extLst>
                  <a:ext uri="{FF2B5EF4-FFF2-40B4-BE49-F238E27FC236}">
                    <a16:creationId xmlns:a16="http://schemas.microsoft.com/office/drawing/2014/main" id="{040ABE11-DCF2-F8C3-D2C7-EBD346C54CE6}"/>
                  </a:ext>
                </a:extLst>
              </p:cNvPr>
              <p:cNvSpPr/>
              <p:nvPr/>
            </p:nvSpPr>
            <p:spPr>
              <a:xfrm rot="236373" flipH="1">
                <a:off x="716956" y="2804890"/>
                <a:ext cx="2254602" cy="1563060"/>
              </a:xfrm>
              <a:custGeom>
                <a:avLst/>
                <a:gdLst/>
                <a:ahLst/>
                <a:cxnLst/>
                <a:rect l="l" t="t" r="r" b="b"/>
                <a:pathLst>
                  <a:path w="645416" h="447451" extrusionOk="0">
                    <a:moveTo>
                      <a:pt x="10060" y="388625"/>
                    </a:moveTo>
                    <a:cubicBezTo>
                      <a:pt x="8197" y="384433"/>
                      <a:pt x="6699" y="380088"/>
                      <a:pt x="5582" y="375639"/>
                    </a:cubicBezTo>
                    <a:cubicBezTo>
                      <a:pt x="1071" y="358143"/>
                      <a:pt x="-991" y="327793"/>
                      <a:pt x="33384" y="315646"/>
                    </a:cubicBezTo>
                    <a:cubicBezTo>
                      <a:pt x="82996" y="298115"/>
                      <a:pt x="392448" y="203390"/>
                      <a:pt x="477481" y="169339"/>
                    </a:cubicBezTo>
                    <a:cubicBezTo>
                      <a:pt x="562516" y="135289"/>
                      <a:pt x="628813" y="57362"/>
                      <a:pt x="648518" y="1595"/>
                    </a:cubicBezTo>
                    <a:cubicBezTo>
                      <a:pt x="648518" y="1595"/>
                      <a:pt x="627870" y="95105"/>
                      <a:pt x="485436" y="178999"/>
                    </a:cubicBezTo>
                    <a:cubicBezTo>
                      <a:pt x="485436" y="178999"/>
                      <a:pt x="304421" y="308702"/>
                      <a:pt x="239620" y="350998"/>
                    </a:cubicBezTo>
                    <a:cubicBezTo>
                      <a:pt x="174820" y="393295"/>
                      <a:pt x="33260" y="525298"/>
                      <a:pt x="10060" y="3886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39">
                <a:extLst>
                  <a:ext uri="{FF2B5EF4-FFF2-40B4-BE49-F238E27FC236}">
                    <a16:creationId xmlns:a16="http://schemas.microsoft.com/office/drawing/2014/main" id="{B9536D62-43B4-6672-E557-60F7B9747100}"/>
                  </a:ext>
                </a:extLst>
              </p:cNvPr>
              <p:cNvSpPr/>
              <p:nvPr/>
            </p:nvSpPr>
            <p:spPr>
              <a:xfrm rot="236373" flipH="1">
                <a:off x="746293" y="2756425"/>
                <a:ext cx="815595" cy="746540"/>
              </a:xfrm>
              <a:custGeom>
                <a:avLst/>
                <a:gdLst/>
                <a:ahLst/>
                <a:cxnLst/>
                <a:rect l="l" t="t" r="r" b="b"/>
                <a:pathLst>
                  <a:path w="233477" h="213709" extrusionOk="0">
                    <a:moveTo>
                      <a:pt x="236579" y="1595"/>
                    </a:moveTo>
                    <a:cubicBezTo>
                      <a:pt x="236579" y="1595"/>
                      <a:pt x="215930" y="95104"/>
                      <a:pt x="73497" y="178998"/>
                    </a:cubicBezTo>
                    <a:cubicBezTo>
                      <a:pt x="73497" y="178998"/>
                      <a:pt x="52646" y="193938"/>
                      <a:pt x="22601" y="215305"/>
                    </a:cubicBezTo>
                    <a:lnTo>
                      <a:pt x="36091" y="202589"/>
                    </a:lnTo>
                    <a:lnTo>
                      <a:pt x="6957" y="212942"/>
                    </a:lnTo>
                    <a:lnTo>
                      <a:pt x="32764" y="189908"/>
                    </a:lnTo>
                    <a:lnTo>
                      <a:pt x="3101" y="195656"/>
                    </a:lnTo>
                    <a:lnTo>
                      <a:pt x="16908" y="187196"/>
                    </a:lnTo>
                    <a:cubicBezTo>
                      <a:pt x="36738" y="180279"/>
                      <a:pt x="53425" y="174191"/>
                      <a:pt x="65542" y="169339"/>
                    </a:cubicBezTo>
                    <a:cubicBezTo>
                      <a:pt x="150576" y="135288"/>
                      <a:pt x="216872" y="57361"/>
                      <a:pt x="236579" y="15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39">
                <a:extLst>
                  <a:ext uri="{FF2B5EF4-FFF2-40B4-BE49-F238E27FC236}">
                    <a16:creationId xmlns:a16="http://schemas.microsoft.com/office/drawing/2014/main" id="{BE4CD664-29C6-5BFD-7778-29A1313B02A4}"/>
                  </a:ext>
                </a:extLst>
              </p:cNvPr>
              <p:cNvSpPr/>
              <p:nvPr/>
            </p:nvSpPr>
            <p:spPr>
              <a:xfrm rot="236373" flipH="1">
                <a:off x="2612204" y="4134490"/>
                <a:ext cx="74396" cy="192038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54974" extrusionOk="0">
                    <a:moveTo>
                      <a:pt x="24144" y="56570"/>
                    </a:moveTo>
                    <a:cubicBezTo>
                      <a:pt x="24144" y="56570"/>
                      <a:pt x="4787" y="48466"/>
                      <a:pt x="3101" y="1595"/>
                    </a:cubicBezTo>
                    <a:cubicBezTo>
                      <a:pt x="3101" y="1595"/>
                      <a:pt x="27116" y="16864"/>
                      <a:pt x="24144" y="565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39">
                <a:extLst>
                  <a:ext uri="{FF2B5EF4-FFF2-40B4-BE49-F238E27FC236}">
                    <a16:creationId xmlns:a16="http://schemas.microsoft.com/office/drawing/2014/main" id="{647B84BD-E637-92A1-3873-F58B8338CD5D}"/>
                  </a:ext>
                </a:extLst>
              </p:cNvPr>
              <p:cNvSpPr/>
              <p:nvPr/>
            </p:nvSpPr>
            <p:spPr>
              <a:xfrm rot="236373" flipH="1">
                <a:off x="2481251" y="3974885"/>
                <a:ext cx="52856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39061" extrusionOk="0">
                    <a:moveTo>
                      <a:pt x="18051" y="40656"/>
                    </a:moveTo>
                    <a:cubicBezTo>
                      <a:pt x="18051" y="40656"/>
                      <a:pt x="4299" y="34899"/>
                      <a:pt x="3101" y="1595"/>
                    </a:cubicBezTo>
                    <a:cubicBezTo>
                      <a:pt x="3101" y="1595"/>
                      <a:pt x="20163" y="12445"/>
                      <a:pt x="18051" y="406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39">
                <a:extLst>
                  <a:ext uri="{FF2B5EF4-FFF2-40B4-BE49-F238E27FC236}">
                    <a16:creationId xmlns:a16="http://schemas.microsoft.com/office/drawing/2014/main" id="{AA9181C8-467E-3E90-2EEB-3E3ADAA0CBF9}"/>
                  </a:ext>
                </a:extLst>
              </p:cNvPr>
              <p:cNvSpPr/>
              <p:nvPr/>
            </p:nvSpPr>
            <p:spPr>
              <a:xfrm rot="236373" flipH="1">
                <a:off x="2832966" y="4058184"/>
                <a:ext cx="52856" cy="136447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39060" extrusionOk="0">
                    <a:moveTo>
                      <a:pt x="18051" y="40656"/>
                    </a:moveTo>
                    <a:cubicBezTo>
                      <a:pt x="18051" y="40656"/>
                      <a:pt x="4299" y="34899"/>
                      <a:pt x="3101" y="1595"/>
                    </a:cubicBezTo>
                    <a:cubicBezTo>
                      <a:pt x="3101" y="1595"/>
                      <a:pt x="20164" y="12445"/>
                      <a:pt x="18051" y="406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39">
                <a:extLst>
                  <a:ext uri="{FF2B5EF4-FFF2-40B4-BE49-F238E27FC236}">
                    <a16:creationId xmlns:a16="http://schemas.microsoft.com/office/drawing/2014/main" id="{99F9592E-E935-BDA5-8293-8A7AD8F20636}"/>
                  </a:ext>
                </a:extLst>
              </p:cNvPr>
              <p:cNvSpPr/>
              <p:nvPr/>
            </p:nvSpPr>
            <p:spPr>
              <a:xfrm rot="236373" flipH="1">
                <a:off x="1870201" y="3687894"/>
                <a:ext cx="35240" cy="90964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26040" extrusionOk="0">
                    <a:moveTo>
                      <a:pt x="13069" y="27635"/>
                    </a:moveTo>
                    <a:cubicBezTo>
                      <a:pt x="13069" y="27635"/>
                      <a:pt x="3899" y="23798"/>
                      <a:pt x="3101" y="1595"/>
                    </a:cubicBezTo>
                    <a:cubicBezTo>
                      <a:pt x="3101" y="1595"/>
                      <a:pt x="14477" y="8828"/>
                      <a:pt x="13069" y="27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39">
                <a:extLst>
                  <a:ext uri="{FF2B5EF4-FFF2-40B4-BE49-F238E27FC236}">
                    <a16:creationId xmlns:a16="http://schemas.microsoft.com/office/drawing/2014/main" id="{BFC77961-4C7A-AD44-A762-D8D108B991C2}"/>
                  </a:ext>
                </a:extLst>
              </p:cNvPr>
              <p:cNvSpPr/>
              <p:nvPr/>
            </p:nvSpPr>
            <p:spPr>
              <a:xfrm rot="236373" flipH="1">
                <a:off x="2220419" y="3957779"/>
                <a:ext cx="52860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2" h="39061" extrusionOk="0">
                    <a:moveTo>
                      <a:pt x="18052" y="40657"/>
                    </a:moveTo>
                    <a:cubicBezTo>
                      <a:pt x="18052" y="40657"/>
                      <a:pt x="4298" y="34900"/>
                      <a:pt x="3101" y="1595"/>
                    </a:cubicBezTo>
                    <a:cubicBezTo>
                      <a:pt x="3101" y="1595"/>
                      <a:pt x="20164" y="12445"/>
                      <a:pt x="18052" y="40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39">
                <a:extLst>
                  <a:ext uri="{FF2B5EF4-FFF2-40B4-BE49-F238E27FC236}">
                    <a16:creationId xmlns:a16="http://schemas.microsoft.com/office/drawing/2014/main" id="{FC0EF7A2-FA21-36B7-0A6B-CCB1566BA101}"/>
                  </a:ext>
                </a:extLst>
              </p:cNvPr>
              <p:cNvSpPr/>
              <p:nvPr/>
            </p:nvSpPr>
            <p:spPr>
              <a:xfrm rot="236373" flipH="1">
                <a:off x="2093584" y="3743617"/>
                <a:ext cx="52860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2" h="39061" extrusionOk="0">
                    <a:moveTo>
                      <a:pt x="18053" y="40657"/>
                    </a:moveTo>
                    <a:cubicBezTo>
                      <a:pt x="18053" y="40657"/>
                      <a:pt x="4299" y="34899"/>
                      <a:pt x="3101" y="1595"/>
                    </a:cubicBezTo>
                    <a:cubicBezTo>
                      <a:pt x="3101" y="1595"/>
                      <a:pt x="20164" y="12445"/>
                      <a:pt x="18053" y="40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39">
                <a:extLst>
                  <a:ext uri="{FF2B5EF4-FFF2-40B4-BE49-F238E27FC236}">
                    <a16:creationId xmlns:a16="http://schemas.microsoft.com/office/drawing/2014/main" id="{93E5C425-5778-9C31-39B7-98101717FE5F}"/>
                  </a:ext>
                </a:extLst>
              </p:cNvPr>
              <p:cNvSpPr/>
              <p:nvPr/>
            </p:nvSpPr>
            <p:spPr>
              <a:xfrm rot="236373" flipH="1">
                <a:off x="1137467" y="3352555"/>
                <a:ext cx="1743906" cy="1027418"/>
              </a:xfrm>
              <a:custGeom>
                <a:avLst/>
                <a:gdLst/>
                <a:ahLst/>
                <a:cxnLst/>
                <a:rect l="l" t="t" r="r" b="b"/>
                <a:pathLst>
                  <a:path w="499221" h="294115" extrusionOk="0">
                    <a:moveTo>
                      <a:pt x="502323" y="1595"/>
                    </a:moveTo>
                    <a:cubicBezTo>
                      <a:pt x="490997" y="9654"/>
                      <a:pt x="478560" y="17681"/>
                      <a:pt x="465014" y="25675"/>
                    </a:cubicBezTo>
                    <a:cubicBezTo>
                      <a:pt x="465014" y="25675"/>
                      <a:pt x="284000" y="155414"/>
                      <a:pt x="219177" y="197691"/>
                    </a:cubicBezTo>
                    <a:cubicBezTo>
                      <a:pt x="162332" y="234819"/>
                      <a:pt x="46240" y="341113"/>
                      <a:pt x="3101" y="273934"/>
                    </a:cubicBezTo>
                    <a:cubicBezTo>
                      <a:pt x="21768" y="279306"/>
                      <a:pt x="54706" y="279740"/>
                      <a:pt x="103506" y="254419"/>
                    </a:cubicBezTo>
                    <a:cubicBezTo>
                      <a:pt x="189870" y="209644"/>
                      <a:pt x="294428" y="129688"/>
                      <a:pt x="368888" y="78511"/>
                    </a:cubicBezTo>
                    <a:cubicBezTo>
                      <a:pt x="434005" y="33709"/>
                      <a:pt x="489473" y="7437"/>
                      <a:pt x="502323" y="1595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31" name="Google Shape;2631;p39">
                <a:extLst>
                  <a:ext uri="{FF2B5EF4-FFF2-40B4-BE49-F238E27FC236}">
                    <a16:creationId xmlns:a16="http://schemas.microsoft.com/office/drawing/2014/main" id="{0F122A82-29E0-837F-CC21-CCB389D3005E}"/>
                  </a:ext>
                </a:extLst>
              </p:cNvPr>
              <p:cNvGrpSpPr/>
              <p:nvPr/>
            </p:nvGrpSpPr>
            <p:grpSpPr>
              <a:xfrm rot="236305" flipH="1">
                <a:off x="1601487" y="3604200"/>
                <a:ext cx="2088546" cy="979767"/>
                <a:chOff x="5207135" y="3378420"/>
                <a:chExt cx="597709" cy="280394"/>
              </a:xfrm>
            </p:grpSpPr>
            <p:sp>
              <p:nvSpPr>
                <p:cNvPr id="2632" name="Google Shape;2632;p39">
                  <a:extLst>
                    <a:ext uri="{FF2B5EF4-FFF2-40B4-BE49-F238E27FC236}">
                      <a16:creationId xmlns:a16="http://schemas.microsoft.com/office/drawing/2014/main" id="{0D07ED4C-724D-F283-ED6F-1D7B94BB64A0}"/>
                    </a:ext>
                  </a:extLst>
                </p:cNvPr>
                <p:cNvSpPr/>
                <p:nvPr/>
              </p:nvSpPr>
              <p:spPr>
                <a:xfrm>
                  <a:off x="5365139" y="3548279"/>
                  <a:ext cx="29205" cy="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5" h="9130" extrusionOk="0">
                      <a:moveTo>
                        <a:pt x="29686" y="5401"/>
                      </a:moveTo>
                      <a:cubicBezTo>
                        <a:pt x="21733" y="8277"/>
                        <a:pt x="12869" y="6992"/>
                        <a:pt x="6060" y="1976"/>
                      </a:cubicBezTo>
                      <a:cubicBezTo>
                        <a:pt x="4190" y="574"/>
                        <a:pt x="1938" y="3392"/>
                        <a:pt x="3796" y="4821"/>
                      </a:cubicBezTo>
                      <a:cubicBezTo>
                        <a:pt x="11597" y="10783"/>
                        <a:pt x="21902" y="12349"/>
                        <a:pt x="31123" y="8975"/>
                      </a:cubicBezTo>
                      <a:cubicBezTo>
                        <a:pt x="33451" y="8103"/>
                        <a:pt x="32012" y="4551"/>
                        <a:pt x="29686" y="54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3" name="Google Shape;2633;p39">
                  <a:extLst>
                    <a:ext uri="{FF2B5EF4-FFF2-40B4-BE49-F238E27FC236}">
                      <a16:creationId xmlns:a16="http://schemas.microsoft.com/office/drawing/2014/main" id="{C811E277-CF7A-9356-5D2D-6BD47A64E508}"/>
                    </a:ext>
                  </a:extLst>
                </p:cNvPr>
                <p:cNvSpPr/>
                <p:nvPr/>
              </p:nvSpPr>
              <p:spPr>
                <a:xfrm>
                  <a:off x="5333828" y="3534784"/>
                  <a:ext cx="11983" cy="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3" h="7047" extrusionOk="0">
                      <a:moveTo>
                        <a:pt x="14060" y="5402"/>
                      </a:moveTo>
                      <a:lnTo>
                        <a:pt x="5451" y="1731"/>
                      </a:lnTo>
                      <a:cubicBezTo>
                        <a:pt x="4594" y="1365"/>
                        <a:pt x="3602" y="1764"/>
                        <a:pt x="3237" y="2621"/>
                      </a:cubicBezTo>
                      <a:cubicBezTo>
                        <a:pt x="2871" y="3479"/>
                        <a:pt x="3270" y="4470"/>
                        <a:pt x="4127" y="4836"/>
                      </a:cubicBezTo>
                      <a:lnTo>
                        <a:pt x="12736" y="8507"/>
                      </a:lnTo>
                      <a:cubicBezTo>
                        <a:pt x="13593" y="8872"/>
                        <a:pt x="14584" y="8472"/>
                        <a:pt x="14949" y="7614"/>
                      </a:cubicBezTo>
                      <a:cubicBezTo>
                        <a:pt x="15313" y="6757"/>
                        <a:pt x="14915" y="5768"/>
                        <a:pt x="14060" y="54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4" name="Google Shape;2634;p39">
                  <a:extLst>
                    <a:ext uri="{FF2B5EF4-FFF2-40B4-BE49-F238E27FC236}">
                      <a16:creationId xmlns:a16="http://schemas.microsoft.com/office/drawing/2014/main" id="{B694CE7E-28EE-3875-A514-600B71C90C2B}"/>
                    </a:ext>
                  </a:extLst>
                </p:cNvPr>
                <p:cNvSpPr/>
                <p:nvPr/>
              </p:nvSpPr>
              <p:spPr>
                <a:xfrm>
                  <a:off x="5385669" y="3582661"/>
                  <a:ext cx="22764" cy="18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" h="18866" extrusionOk="0">
                      <a:moveTo>
                        <a:pt x="22621" y="2037"/>
                      </a:moveTo>
                      <a:cubicBezTo>
                        <a:pt x="16385" y="6904"/>
                        <a:pt x="10149" y="11771"/>
                        <a:pt x="3912" y="16639"/>
                      </a:cubicBezTo>
                      <a:cubicBezTo>
                        <a:pt x="1780" y="18303"/>
                        <a:pt x="4289" y="21682"/>
                        <a:pt x="6415" y="20009"/>
                      </a:cubicBezTo>
                      <a:cubicBezTo>
                        <a:pt x="12635" y="15119"/>
                        <a:pt x="18854" y="10228"/>
                        <a:pt x="25073" y="5338"/>
                      </a:cubicBezTo>
                      <a:cubicBezTo>
                        <a:pt x="27154" y="3702"/>
                        <a:pt x="24711" y="405"/>
                        <a:pt x="22621" y="20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5" name="Google Shape;2635;p39">
                  <a:extLst>
                    <a:ext uri="{FF2B5EF4-FFF2-40B4-BE49-F238E27FC236}">
                      <a16:creationId xmlns:a16="http://schemas.microsoft.com/office/drawing/2014/main" id="{DBE1F66F-7DDA-9115-0032-9E94F57D0A08}"/>
                    </a:ext>
                  </a:extLst>
                </p:cNvPr>
                <p:cNvSpPr/>
                <p:nvPr/>
              </p:nvSpPr>
              <p:spPr>
                <a:xfrm>
                  <a:off x="5372778" y="3618061"/>
                  <a:ext cx="9170" cy="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0" h="13768" extrusionOk="0">
                      <a:moveTo>
                        <a:pt x="11142" y="1730"/>
                      </a:moveTo>
                      <a:cubicBezTo>
                        <a:pt x="10197" y="1355"/>
                        <a:pt x="9123" y="1787"/>
                        <a:pt x="8700" y="2712"/>
                      </a:cubicBezTo>
                      <a:cubicBezTo>
                        <a:pt x="6882" y="6080"/>
                        <a:pt x="5065" y="9448"/>
                        <a:pt x="3247" y="12817"/>
                      </a:cubicBezTo>
                      <a:cubicBezTo>
                        <a:pt x="2852" y="13751"/>
                        <a:pt x="3286" y="14829"/>
                        <a:pt x="4217" y="15230"/>
                      </a:cubicBezTo>
                      <a:cubicBezTo>
                        <a:pt x="5152" y="15601"/>
                        <a:pt x="6213" y="15174"/>
                        <a:pt x="6631" y="14260"/>
                      </a:cubicBezTo>
                      <a:cubicBezTo>
                        <a:pt x="8462" y="10897"/>
                        <a:pt x="10293" y="7534"/>
                        <a:pt x="12124" y="4172"/>
                      </a:cubicBezTo>
                      <a:cubicBezTo>
                        <a:pt x="12524" y="3226"/>
                        <a:pt x="12085" y="2135"/>
                        <a:pt x="11142" y="17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6" name="Google Shape;2636;p39">
                  <a:extLst>
                    <a:ext uri="{FF2B5EF4-FFF2-40B4-BE49-F238E27FC236}">
                      <a16:creationId xmlns:a16="http://schemas.microsoft.com/office/drawing/2014/main" id="{6D2D1667-DFB9-2A0D-4E91-469BFDB711EF}"/>
                    </a:ext>
                  </a:extLst>
                </p:cNvPr>
                <p:cNvSpPr/>
                <p:nvPr/>
              </p:nvSpPr>
              <p:spPr>
                <a:xfrm>
                  <a:off x="5303426" y="3648776"/>
                  <a:ext cx="7257" cy="10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7" h="10038" extrusionOk="0">
                      <a:moveTo>
                        <a:pt x="10226" y="2808"/>
                      </a:moveTo>
                      <a:cubicBezTo>
                        <a:pt x="9812" y="1822"/>
                        <a:pt x="8690" y="1343"/>
                        <a:pt x="7692" y="1727"/>
                      </a:cubicBezTo>
                      <a:cubicBezTo>
                        <a:pt x="4411" y="3110"/>
                        <a:pt x="2553" y="6607"/>
                        <a:pt x="3245" y="10100"/>
                      </a:cubicBezTo>
                      <a:cubicBezTo>
                        <a:pt x="3317" y="10549"/>
                        <a:pt x="3546" y="10957"/>
                        <a:pt x="3892" y="11252"/>
                      </a:cubicBezTo>
                      <a:cubicBezTo>
                        <a:pt x="4650" y="11855"/>
                        <a:pt x="5754" y="11729"/>
                        <a:pt x="6356" y="10970"/>
                      </a:cubicBezTo>
                      <a:cubicBezTo>
                        <a:pt x="6650" y="10601"/>
                        <a:pt x="6782" y="10128"/>
                        <a:pt x="6723" y="9660"/>
                      </a:cubicBezTo>
                      <a:cubicBezTo>
                        <a:pt x="6710" y="9532"/>
                        <a:pt x="6705" y="9404"/>
                        <a:pt x="6697" y="9277"/>
                      </a:cubicBezTo>
                      <a:cubicBezTo>
                        <a:pt x="6701" y="9220"/>
                        <a:pt x="6703" y="9163"/>
                        <a:pt x="6708" y="9108"/>
                      </a:cubicBezTo>
                      <a:cubicBezTo>
                        <a:pt x="6736" y="8832"/>
                        <a:pt x="6780" y="8558"/>
                        <a:pt x="6840" y="8288"/>
                      </a:cubicBezTo>
                      <a:cubicBezTo>
                        <a:pt x="6849" y="8261"/>
                        <a:pt x="6857" y="8233"/>
                        <a:pt x="6866" y="8208"/>
                      </a:cubicBezTo>
                      <a:cubicBezTo>
                        <a:pt x="6916" y="8063"/>
                        <a:pt x="6974" y="7922"/>
                        <a:pt x="7028" y="7780"/>
                      </a:cubicBezTo>
                      <a:cubicBezTo>
                        <a:pt x="7134" y="7491"/>
                        <a:pt x="7258" y="7210"/>
                        <a:pt x="7399" y="6937"/>
                      </a:cubicBezTo>
                      <a:lnTo>
                        <a:pt x="7406" y="6921"/>
                      </a:lnTo>
                      <a:cubicBezTo>
                        <a:pt x="7484" y="6801"/>
                        <a:pt x="7566" y="6682"/>
                        <a:pt x="7652" y="6567"/>
                      </a:cubicBezTo>
                      <a:cubicBezTo>
                        <a:pt x="7744" y="6445"/>
                        <a:pt x="7842" y="6324"/>
                        <a:pt x="7943" y="6210"/>
                      </a:cubicBezTo>
                      <a:cubicBezTo>
                        <a:pt x="7988" y="6159"/>
                        <a:pt x="8033" y="6109"/>
                        <a:pt x="8080" y="6058"/>
                      </a:cubicBezTo>
                      <a:cubicBezTo>
                        <a:pt x="8106" y="6031"/>
                        <a:pt x="8102" y="6034"/>
                        <a:pt x="8117" y="6018"/>
                      </a:cubicBezTo>
                      <a:cubicBezTo>
                        <a:pt x="8282" y="5868"/>
                        <a:pt x="8579" y="5657"/>
                        <a:pt x="8642" y="5613"/>
                      </a:cubicBezTo>
                      <a:cubicBezTo>
                        <a:pt x="8699" y="5574"/>
                        <a:pt x="8757" y="5538"/>
                        <a:pt x="8815" y="5500"/>
                      </a:cubicBezTo>
                      <a:cubicBezTo>
                        <a:pt x="8924" y="5444"/>
                        <a:pt x="9037" y="5387"/>
                        <a:pt x="9145" y="5341"/>
                      </a:cubicBezTo>
                      <a:cubicBezTo>
                        <a:pt x="10131" y="4928"/>
                        <a:pt x="10610" y="3805"/>
                        <a:pt x="10226" y="2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7" name="Google Shape;2637;p39">
                  <a:extLst>
                    <a:ext uri="{FF2B5EF4-FFF2-40B4-BE49-F238E27FC236}">
                      <a16:creationId xmlns:a16="http://schemas.microsoft.com/office/drawing/2014/main" id="{083446BA-13A6-0D4E-02CF-E471C496E9B6}"/>
                    </a:ext>
                  </a:extLst>
                </p:cNvPr>
                <p:cNvSpPr/>
                <p:nvPr/>
              </p:nvSpPr>
              <p:spPr>
                <a:xfrm>
                  <a:off x="5292074" y="3641120"/>
                  <a:ext cx="12100" cy="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0" h="9875" extrusionOk="0">
                      <a:moveTo>
                        <a:pt x="14887" y="2245"/>
                      </a:moveTo>
                      <a:cubicBezTo>
                        <a:pt x="14335" y="1534"/>
                        <a:pt x="13320" y="1384"/>
                        <a:pt x="12586" y="1906"/>
                      </a:cubicBezTo>
                      <a:cubicBezTo>
                        <a:pt x="9615" y="3958"/>
                        <a:pt x="6730" y="6136"/>
                        <a:pt x="3818" y="8271"/>
                      </a:cubicBezTo>
                      <a:cubicBezTo>
                        <a:pt x="3031" y="8856"/>
                        <a:pt x="2867" y="9967"/>
                        <a:pt x="3451" y="10754"/>
                      </a:cubicBezTo>
                      <a:cubicBezTo>
                        <a:pt x="4035" y="11541"/>
                        <a:pt x="5147" y="11705"/>
                        <a:pt x="5934" y="11120"/>
                      </a:cubicBezTo>
                      <a:cubicBezTo>
                        <a:pt x="8815" y="8944"/>
                        <a:pt x="11728" y="6804"/>
                        <a:pt x="14547" y="4547"/>
                      </a:cubicBezTo>
                      <a:cubicBezTo>
                        <a:pt x="15263" y="3997"/>
                        <a:pt x="15414" y="2978"/>
                        <a:pt x="14887" y="22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8" name="Google Shape;2638;p39">
                  <a:extLst>
                    <a:ext uri="{FF2B5EF4-FFF2-40B4-BE49-F238E27FC236}">
                      <a16:creationId xmlns:a16="http://schemas.microsoft.com/office/drawing/2014/main" id="{CABC893F-0684-B185-FCDD-43168B269843}"/>
                    </a:ext>
                  </a:extLst>
                </p:cNvPr>
                <p:cNvSpPr/>
                <p:nvPr/>
              </p:nvSpPr>
              <p:spPr>
                <a:xfrm>
                  <a:off x="5339329" y="3635249"/>
                  <a:ext cx="6538" cy="23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" h="23138" extrusionOk="0">
                      <a:moveTo>
                        <a:pt x="6822" y="23047"/>
                      </a:moveTo>
                      <a:cubicBezTo>
                        <a:pt x="5685" y="16518"/>
                        <a:pt x="6611" y="9796"/>
                        <a:pt x="9471" y="3818"/>
                      </a:cubicBezTo>
                      <a:cubicBezTo>
                        <a:pt x="10375" y="1892"/>
                        <a:pt x="7384" y="643"/>
                        <a:pt x="6445" y="2528"/>
                      </a:cubicBezTo>
                      <a:cubicBezTo>
                        <a:pt x="3283" y="9015"/>
                        <a:pt x="2329" y="16359"/>
                        <a:pt x="3730" y="23438"/>
                      </a:cubicBezTo>
                      <a:cubicBezTo>
                        <a:pt x="4110" y="25391"/>
                        <a:pt x="7178" y="25035"/>
                        <a:pt x="6822" y="230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9" name="Google Shape;2639;p39">
                  <a:extLst>
                    <a:ext uri="{FF2B5EF4-FFF2-40B4-BE49-F238E27FC236}">
                      <a16:creationId xmlns:a16="http://schemas.microsoft.com/office/drawing/2014/main" id="{69CDAEE0-9D79-C55A-B6C8-DCD19CC8B087}"/>
                    </a:ext>
                  </a:extLst>
                </p:cNvPr>
                <p:cNvSpPr/>
                <p:nvPr/>
              </p:nvSpPr>
              <p:spPr>
                <a:xfrm>
                  <a:off x="5342500" y="3612099"/>
                  <a:ext cx="9812" cy="7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2" h="7961" extrusionOk="0">
                      <a:moveTo>
                        <a:pt x="12545" y="2349"/>
                      </a:moveTo>
                      <a:cubicBezTo>
                        <a:pt x="11906" y="1524"/>
                        <a:pt x="10730" y="1350"/>
                        <a:pt x="9880" y="1955"/>
                      </a:cubicBezTo>
                      <a:cubicBezTo>
                        <a:pt x="7871" y="3363"/>
                        <a:pt x="5863" y="4770"/>
                        <a:pt x="3855" y="6176"/>
                      </a:cubicBezTo>
                      <a:cubicBezTo>
                        <a:pt x="3029" y="6801"/>
                        <a:pt x="2855" y="7973"/>
                        <a:pt x="3465" y="8811"/>
                      </a:cubicBezTo>
                      <a:cubicBezTo>
                        <a:pt x="4097" y="9626"/>
                        <a:pt x="5259" y="9798"/>
                        <a:pt x="6099" y="9200"/>
                      </a:cubicBezTo>
                      <a:lnTo>
                        <a:pt x="12151" y="5015"/>
                      </a:lnTo>
                      <a:cubicBezTo>
                        <a:pt x="12987" y="4382"/>
                        <a:pt x="13162" y="3196"/>
                        <a:pt x="12545" y="23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0" name="Google Shape;2640;p39">
                  <a:extLst>
                    <a:ext uri="{FF2B5EF4-FFF2-40B4-BE49-F238E27FC236}">
                      <a16:creationId xmlns:a16="http://schemas.microsoft.com/office/drawing/2014/main" id="{48290976-E45D-9FC1-F8F2-4EA489E134F8}"/>
                    </a:ext>
                  </a:extLst>
                </p:cNvPr>
                <p:cNvSpPr/>
                <p:nvPr/>
              </p:nvSpPr>
              <p:spPr>
                <a:xfrm>
                  <a:off x="5306173" y="3594664"/>
                  <a:ext cx="17926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6" h="5875" extrusionOk="0">
                      <a:moveTo>
                        <a:pt x="19942" y="3870"/>
                      </a:moveTo>
                      <a:cubicBezTo>
                        <a:pt x="15102" y="1768"/>
                        <a:pt x="9759" y="1103"/>
                        <a:pt x="4551" y="1957"/>
                      </a:cubicBezTo>
                      <a:cubicBezTo>
                        <a:pt x="2362" y="2321"/>
                        <a:pt x="2769" y="5721"/>
                        <a:pt x="4985" y="5393"/>
                      </a:cubicBezTo>
                      <a:cubicBezTo>
                        <a:pt x="9573" y="4707"/>
                        <a:pt x="14262" y="5367"/>
                        <a:pt x="18482" y="7293"/>
                      </a:cubicBezTo>
                      <a:cubicBezTo>
                        <a:pt x="20660" y="8287"/>
                        <a:pt x="22143" y="4826"/>
                        <a:pt x="19942" y="38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1" name="Google Shape;2641;p39">
                  <a:extLst>
                    <a:ext uri="{FF2B5EF4-FFF2-40B4-BE49-F238E27FC236}">
                      <a16:creationId xmlns:a16="http://schemas.microsoft.com/office/drawing/2014/main" id="{E5FB6B52-AB16-0198-A17D-11127F825BB4}"/>
                    </a:ext>
                  </a:extLst>
                </p:cNvPr>
                <p:cNvSpPr/>
                <p:nvPr/>
              </p:nvSpPr>
              <p:spPr>
                <a:xfrm>
                  <a:off x="5339010" y="3579317"/>
                  <a:ext cx="1062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8" h="10848" extrusionOk="0">
                      <a:moveTo>
                        <a:pt x="13074" y="9241"/>
                      </a:moveTo>
                      <a:lnTo>
                        <a:pt x="5994" y="1985"/>
                      </a:lnTo>
                      <a:cubicBezTo>
                        <a:pt x="5218" y="1369"/>
                        <a:pt x="4089" y="1497"/>
                        <a:pt x="3470" y="2271"/>
                      </a:cubicBezTo>
                      <a:cubicBezTo>
                        <a:pt x="2883" y="3056"/>
                        <a:pt x="3009" y="4162"/>
                        <a:pt x="3757" y="4795"/>
                      </a:cubicBezTo>
                      <a:cubicBezTo>
                        <a:pt x="6117" y="7216"/>
                        <a:pt x="8476" y="9635"/>
                        <a:pt x="10836" y="12054"/>
                      </a:cubicBezTo>
                      <a:cubicBezTo>
                        <a:pt x="11613" y="12670"/>
                        <a:pt x="12742" y="12541"/>
                        <a:pt x="13361" y="11766"/>
                      </a:cubicBezTo>
                      <a:cubicBezTo>
                        <a:pt x="13948" y="10981"/>
                        <a:pt x="13822" y="9875"/>
                        <a:pt x="13074" y="92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2" name="Google Shape;2642;p39">
                  <a:extLst>
                    <a:ext uri="{FF2B5EF4-FFF2-40B4-BE49-F238E27FC236}">
                      <a16:creationId xmlns:a16="http://schemas.microsoft.com/office/drawing/2014/main" id="{8CF2AB1E-C9BF-28AB-5567-D44FB2DE64EF}"/>
                    </a:ext>
                  </a:extLst>
                </p:cNvPr>
                <p:cNvSpPr/>
                <p:nvPr/>
              </p:nvSpPr>
              <p:spPr>
                <a:xfrm>
                  <a:off x="5281677" y="3537060"/>
                  <a:ext cx="15891" cy="1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1" h="13907" extrusionOk="0">
                      <a:moveTo>
                        <a:pt x="18683" y="12750"/>
                      </a:moveTo>
                      <a:cubicBezTo>
                        <a:pt x="15400" y="7915"/>
                        <a:pt x="10821" y="4104"/>
                        <a:pt x="5470" y="1753"/>
                      </a:cubicBezTo>
                      <a:cubicBezTo>
                        <a:pt x="3431" y="854"/>
                        <a:pt x="2068" y="4044"/>
                        <a:pt x="4112" y="4938"/>
                      </a:cubicBezTo>
                      <a:cubicBezTo>
                        <a:pt x="8906" y="7038"/>
                        <a:pt x="13006" y="10454"/>
                        <a:pt x="15937" y="14789"/>
                      </a:cubicBezTo>
                      <a:cubicBezTo>
                        <a:pt x="17178" y="16615"/>
                        <a:pt x="19911" y="14569"/>
                        <a:pt x="18683" y="127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3" name="Google Shape;2643;p39">
                  <a:extLst>
                    <a:ext uri="{FF2B5EF4-FFF2-40B4-BE49-F238E27FC236}">
                      <a16:creationId xmlns:a16="http://schemas.microsoft.com/office/drawing/2014/main" id="{D5EAE338-1D9E-B30E-3C3D-B5A749C932E3}"/>
                    </a:ext>
                  </a:extLst>
                </p:cNvPr>
                <p:cNvSpPr/>
                <p:nvPr/>
              </p:nvSpPr>
              <p:spPr>
                <a:xfrm>
                  <a:off x="5291236" y="3554557"/>
                  <a:ext cx="7664" cy="9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4" h="9507" extrusionOk="0">
                      <a:moveTo>
                        <a:pt x="10438" y="8345"/>
                      </a:moveTo>
                      <a:cubicBezTo>
                        <a:pt x="9041" y="6329"/>
                        <a:pt x="7644" y="4313"/>
                        <a:pt x="6248" y="2297"/>
                      </a:cubicBezTo>
                      <a:cubicBezTo>
                        <a:pt x="5666" y="1528"/>
                        <a:pt x="4575" y="1366"/>
                        <a:pt x="3795" y="1934"/>
                      </a:cubicBezTo>
                      <a:cubicBezTo>
                        <a:pt x="3036" y="2522"/>
                        <a:pt x="2876" y="3605"/>
                        <a:pt x="3433" y="4388"/>
                      </a:cubicBezTo>
                      <a:cubicBezTo>
                        <a:pt x="4841" y="6395"/>
                        <a:pt x="6249" y="8402"/>
                        <a:pt x="7658" y="10409"/>
                      </a:cubicBezTo>
                      <a:cubicBezTo>
                        <a:pt x="8232" y="11168"/>
                        <a:pt x="9309" y="11328"/>
                        <a:pt x="10080" y="10769"/>
                      </a:cubicBezTo>
                      <a:cubicBezTo>
                        <a:pt x="10829" y="10188"/>
                        <a:pt x="10987" y="9118"/>
                        <a:pt x="10438" y="83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4" name="Google Shape;2644;p39">
                  <a:extLst>
                    <a:ext uri="{FF2B5EF4-FFF2-40B4-BE49-F238E27FC236}">
                      <a16:creationId xmlns:a16="http://schemas.microsoft.com/office/drawing/2014/main" id="{FDE7FBED-F1D2-59C2-7C20-3EAB982C90C3}"/>
                    </a:ext>
                  </a:extLst>
                </p:cNvPr>
                <p:cNvSpPr/>
                <p:nvPr/>
              </p:nvSpPr>
              <p:spPr>
                <a:xfrm>
                  <a:off x="5252238" y="3552584"/>
                  <a:ext cx="13113" cy="1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4280" extrusionOk="0">
                      <a:moveTo>
                        <a:pt x="15883" y="13164"/>
                      </a:moveTo>
                      <a:cubicBezTo>
                        <a:pt x="12622" y="9526"/>
                        <a:pt x="9361" y="5889"/>
                        <a:pt x="6100" y="2250"/>
                      </a:cubicBezTo>
                      <a:cubicBezTo>
                        <a:pt x="5538" y="1534"/>
                        <a:pt x="4514" y="1383"/>
                        <a:pt x="3768" y="1906"/>
                      </a:cubicBezTo>
                      <a:cubicBezTo>
                        <a:pt x="3037" y="2459"/>
                        <a:pt x="2884" y="3497"/>
                        <a:pt x="3424" y="4238"/>
                      </a:cubicBezTo>
                      <a:cubicBezTo>
                        <a:pt x="6662" y="7892"/>
                        <a:pt x="9900" y="11547"/>
                        <a:pt x="13138" y="15203"/>
                      </a:cubicBezTo>
                      <a:cubicBezTo>
                        <a:pt x="13714" y="15937"/>
                        <a:pt x="14765" y="16093"/>
                        <a:pt x="15529" y="15557"/>
                      </a:cubicBezTo>
                      <a:cubicBezTo>
                        <a:pt x="16280" y="14989"/>
                        <a:pt x="16438" y="13924"/>
                        <a:pt x="15883" y="13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5" name="Google Shape;2645;p39">
                  <a:extLst>
                    <a:ext uri="{FF2B5EF4-FFF2-40B4-BE49-F238E27FC236}">
                      <a16:creationId xmlns:a16="http://schemas.microsoft.com/office/drawing/2014/main" id="{35951BE2-0EDF-4D72-9FA8-B236D67E3AB7}"/>
                    </a:ext>
                  </a:extLst>
                </p:cNvPr>
                <p:cNvSpPr/>
                <p:nvPr/>
              </p:nvSpPr>
              <p:spPr>
                <a:xfrm>
                  <a:off x="5207135" y="3594584"/>
                  <a:ext cx="13516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6" h="9650" extrusionOk="0">
                      <a:moveTo>
                        <a:pt x="16505" y="2589"/>
                      </a:moveTo>
                      <a:cubicBezTo>
                        <a:pt x="16160" y="1783"/>
                        <a:pt x="15242" y="1391"/>
                        <a:pt x="14422" y="1701"/>
                      </a:cubicBezTo>
                      <a:cubicBezTo>
                        <a:pt x="10256" y="3204"/>
                        <a:pt x="6492" y="5645"/>
                        <a:pt x="3421" y="8836"/>
                      </a:cubicBezTo>
                      <a:cubicBezTo>
                        <a:pt x="2914" y="9483"/>
                        <a:pt x="3021" y="10418"/>
                        <a:pt x="3660" y="10934"/>
                      </a:cubicBezTo>
                      <a:cubicBezTo>
                        <a:pt x="4311" y="11428"/>
                        <a:pt x="5235" y="11323"/>
                        <a:pt x="5759" y="10696"/>
                      </a:cubicBezTo>
                      <a:cubicBezTo>
                        <a:pt x="6023" y="10433"/>
                        <a:pt x="6332" y="10142"/>
                        <a:pt x="6704" y="9815"/>
                      </a:cubicBezTo>
                      <a:cubicBezTo>
                        <a:pt x="7082" y="9481"/>
                        <a:pt x="7469" y="9158"/>
                        <a:pt x="7866" y="8846"/>
                      </a:cubicBezTo>
                      <a:cubicBezTo>
                        <a:pt x="8660" y="8223"/>
                        <a:pt x="9487" y="7644"/>
                        <a:pt x="10345" y="7113"/>
                      </a:cubicBezTo>
                      <a:cubicBezTo>
                        <a:pt x="10536" y="6994"/>
                        <a:pt x="10729" y="6879"/>
                        <a:pt x="10922" y="6766"/>
                      </a:cubicBezTo>
                      <a:cubicBezTo>
                        <a:pt x="11217" y="6594"/>
                        <a:pt x="11124" y="6645"/>
                        <a:pt x="11381" y="6508"/>
                      </a:cubicBezTo>
                      <a:cubicBezTo>
                        <a:pt x="11824" y="6267"/>
                        <a:pt x="12274" y="6041"/>
                        <a:pt x="12730" y="5827"/>
                      </a:cubicBezTo>
                      <a:cubicBezTo>
                        <a:pt x="13670" y="5388"/>
                        <a:pt x="14634" y="5002"/>
                        <a:pt x="15617" y="4672"/>
                      </a:cubicBezTo>
                      <a:cubicBezTo>
                        <a:pt x="16433" y="4338"/>
                        <a:pt x="16829" y="3410"/>
                        <a:pt x="16505" y="25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6" name="Google Shape;2646;p39">
                  <a:extLst>
                    <a:ext uri="{FF2B5EF4-FFF2-40B4-BE49-F238E27FC236}">
                      <a16:creationId xmlns:a16="http://schemas.microsoft.com/office/drawing/2014/main" id="{B17798D8-21FD-6EE2-D92F-B63C102EE419}"/>
                    </a:ext>
                  </a:extLst>
                </p:cNvPr>
                <p:cNvSpPr/>
                <p:nvPr/>
              </p:nvSpPr>
              <p:spPr>
                <a:xfrm>
                  <a:off x="5210511" y="3602765"/>
                  <a:ext cx="11719" cy="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9" h="9040" extrusionOk="0">
                      <a:moveTo>
                        <a:pt x="14497" y="2254"/>
                      </a:moveTo>
                      <a:cubicBezTo>
                        <a:pt x="13937" y="1533"/>
                        <a:pt x="12910" y="1381"/>
                        <a:pt x="12166" y="1909"/>
                      </a:cubicBezTo>
                      <a:cubicBezTo>
                        <a:pt x="9367" y="3821"/>
                        <a:pt x="6568" y="5733"/>
                        <a:pt x="3769" y="7645"/>
                      </a:cubicBezTo>
                      <a:cubicBezTo>
                        <a:pt x="3037" y="8198"/>
                        <a:pt x="2883" y="9236"/>
                        <a:pt x="3424" y="9977"/>
                      </a:cubicBezTo>
                      <a:cubicBezTo>
                        <a:pt x="3983" y="10698"/>
                        <a:pt x="5012" y="10850"/>
                        <a:pt x="5756" y="10321"/>
                      </a:cubicBezTo>
                      <a:cubicBezTo>
                        <a:pt x="8555" y="8409"/>
                        <a:pt x="11354" y="6498"/>
                        <a:pt x="14152" y="4586"/>
                      </a:cubicBezTo>
                      <a:cubicBezTo>
                        <a:pt x="14884" y="4033"/>
                        <a:pt x="15038" y="2995"/>
                        <a:pt x="14497" y="22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7" name="Google Shape;2647;p39">
                  <a:extLst>
                    <a:ext uri="{FF2B5EF4-FFF2-40B4-BE49-F238E27FC236}">
                      <a16:creationId xmlns:a16="http://schemas.microsoft.com/office/drawing/2014/main" id="{666D5DBB-5289-DE54-43DD-5889A026B683}"/>
                    </a:ext>
                  </a:extLst>
                </p:cNvPr>
                <p:cNvSpPr/>
                <p:nvPr/>
              </p:nvSpPr>
              <p:spPr>
                <a:xfrm>
                  <a:off x="5262642" y="3624705"/>
                  <a:ext cx="12398" cy="15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8" h="15891" extrusionOk="0">
                      <a:moveTo>
                        <a:pt x="14225" y="1746"/>
                      </a:moveTo>
                      <a:cubicBezTo>
                        <a:pt x="13158" y="1326"/>
                        <a:pt x="11949" y="1812"/>
                        <a:pt x="11470" y="2853"/>
                      </a:cubicBezTo>
                      <a:cubicBezTo>
                        <a:pt x="9191" y="6872"/>
                        <a:pt x="6537" y="10666"/>
                        <a:pt x="3544" y="14185"/>
                      </a:cubicBezTo>
                      <a:cubicBezTo>
                        <a:pt x="2844" y="15064"/>
                        <a:pt x="2989" y="16345"/>
                        <a:pt x="3869" y="17044"/>
                      </a:cubicBezTo>
                      <a:cubicBezTo>
                        <a:pt x="4748" y="17744"/>
                        <a:pt x="6028" y="17598"/>
                        <a:pt x="6728" y="16719"/>
                      </a:cubicBezTo>
                      <a:cubicBezTo>
                        <a:pt x="10002" y="12948"/>
                        <a:pt x="12885" y="8854"/>
                        <a:pt x="15332" y="4500"/>
                      </a:cubicBezTo>
                      <a:cubicBezTo>
                        <a:pt x="15784" y="3434"/>
                        <a:pt x="15289" y="2202"/>
                        <a:pt x="14225" y="17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8" name="Google Shape;2648;p39">
                  <a:extLst>
                    <a:ext uri="{FF2B5EF4-FFF2-40B4-BE49-F238E27FC236}">
                      <a16:creationId xmlns:a16="http://schemas.microsoft.com/office/drawing/2014/main" id="{DEAF1ADA-47B9-67AD-AFCC-D849C662B6BC}"/>
                    </a:ext>
                  </a:extLst>
                </p:cNvPr>
                <p:cNvSpPr/>
                <p:nvPr/>
              </p:nvSpPr>
              <p:spPr>
                <a:xfrm>
                  <a:off x="5298810" y="3572165"/>
                  <a:ext cx="9581" cy="3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1" h="3911" extrusionOk="0">
                      <a:moveTo>
                        <a:pt x="12669" y="3296"/>
                      </a:moveTo>
                      <a:cubicBezTo>
                        <a:pt x="12604" y="2798"/>
                        <a:pt x="12349" y="2344"/>
                        <a:pt x="11958" y="2029"/>
                      </a:cubicBezTo>
                      <a:cubicBezTo>
                        <a:pt x="11809" y="1942"/>
                        <a:pt x="11661" y="1854"/>
                        <a:pt x="11513" y="1766"/>
                      </a:cubicBezTo>
                      <a:cubicBezTo>
                        <a:pt x="11199" y="1631"/>
                        <a:pt x="10855" y="1583"/>
                        <a:pt x="10516" y="1626"/>
                      </a:cubicBezTo>
                      <a:cubicBezTo>
                        <a:pt x="9508" y="1629"/>
                        <a:pt x="8500" y="1631"/>
                        <a:pt x="7492" y="1632"/>
                      </a:cubicBezTo>
                      <a:cubicBezTo>
                        <a:pt x="6376" y="1531"/>
                        <a:pt x="5251" y="1636"/>
                        <a:pt x="4173" y="1941"/>
                      </a:cubicBezTo>
                      <a:cubicBezTo>
                        <a:pt x="3285" y="2311"/>
                        <a:pt x="2866" y="3330"/>
                        <a:pt x="3235" y="4218"/>
                      </a:cubicBezTo>
                      <a:cubicBezTo>
                        <a:pt x="3407" y="4630"/>
                        <a:pt x="3731" y="4960"/>
                        <a:pt x="4139" y="5141"/>
                      </a:cubicBezTo>
                      <a:cubicBezTo>
                        <a:pt x="5370" y="5475"/>
                        <a:pt x="6652" y="5581"/>
                        <a:pt x="7922" y="5454"/>
                      </a:cubicBezTo>
                      <a:lnTo>
                        <a:pt x="11000" y="5448"/>
                      </a:lnTo>
                      <a:cubicBezTo>
                        <a:pt x="11499" y="5386"/>
                        <a:pt x="11953" y="5130"/>
                        <a:pt x="12265" y="4737"/>
                      </a:cubicBezTo>
                      <a:cubicBezTo>
                        <a:pt x="12584" y="4328"/>
                        <a:pt x="12729" y="3810"/>
                        <a:pt x="12669" y="32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9" name="Google Shape;2649;p39">
                  <a:extLst>
                    <a:ext uri="{FF2B5EF4-FFF2-40B4-BE49-F238E27FC236}">
                      <a16:creationId xmlns:a16="http://schemas.microsoft.com/office/drawing/2014/main" id="{38165FF9-3CF5-4DA2-0AF4-97CA9598C100}"/>
                    </a:ext>
                  </a:extLst>
                </p:cNvPr>
                <p:cNvSpPr/>
                <p:nvPr/>
              </p:nvSpPr>
              <p:spPr>
                <a:xfrm>
                  <a:off x="5597022" y="3436932"/>
                  <a:ext cx="19873" cy="1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3" h="10167" extrusionOk="0">
                      <a:moveTo>
                        <a:pt x="20592" y="1702"/>
                      </a:moveTo>
                      <a:cubicBezTo>
                        <a:pt x="15129" y="3883"/>
                        <a:pt x="9666" y="6064"/>
                        <a:pt x="4203" y="8246"/>
                      </a:cubicBezTo>
                      <a:cubicBezTo>
                        <a:pt x="2028" y="9115"/>
                        <a:pt x="3387" y="12498"/>
                        <a:pt x="5560" y="11618"/>
                      </a:cubicBezTo>
                      <a:cubicBezTo>
                        <a:pt x="11012" y="9411"/>
                        <a:pt x="16464" y="7204"/>
                        <a:pt x="21916" y="4995"/>
                      </a:cubicBezTo>
                      <a:cubicBezTo>
                        <a:pt x="22813" y="4599"/>
                        <a:pt x="23219" y="3551"/>
                        <a:pt x="22823" y="2653"/>
                      </a:cubicBezTo>
                      <a:cubicBezTo>
                        <a:pt x="22445" y="1799"/>
                        <a:pt x="21470" y="1383"/>
                        <a:pt x="20592" y="17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0" name="Google Shape;2650;p39">
                  <a:extLst>
                    <a:ext uri="{FF2B5EF4-FFF2-40B4-BE49-F238E27FC236}">
                      <a16:creationId xmlns:a16="http://schemas.microsoft.com/office/drawing/2014/main" id="{7DEBD0C2-5868-9A55-64B8-7F1445100295}"/>
                    </a:ext>
                  </a:extLst>
                </p:cNvPr>
                <p:cNvSpPr/>
                <p:nvPr/>
              </p:nvSpPr>
              <p:spPr>
                <a:xfrm>
                  <a:off x="5642693" y="3418756"/>
                  <a:ext cx="16660" cy="1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0" h="10145" extrusionOk="0">
                      <a:moveTo>
                        <a:pt x="19709" y="2815"/>
                      </a:moveTo>
                      <a:cubicBezTo>
                        <a:pt x="19514" y="2024"/>
                        <a:pt x="18756" y="1504"/>
                        <a:pt x="17947" y="1608"/>
                      </a:cubicBezTo>
                      <a:cubicBezTo>
                        <a:pt x="15469" y="2209"/>
                        <a:pt x="13053" y="3038"/>
                        <a:pt x="10727" y="4084"/>
                      </a:cubicBezTo>
                      <a:cubicBezTo>
                        <a:pt x="8385" y="5173"/>
                        <a:pt x="6126" y="6433"/>
                        <a:pt x="3969" y="7854"/>
                      </a:cubicBezTo>
                      <a:cubicBezTo>
                        <a:pt x="3017" y="8571"/>
                        <a:pt x="2818" y="9920"/>
                        <a:pt x="3522" y="10882"/>
                      </a:cubicBezTo>
                      <a:cubicBezTo>
                        <a:pt x="4246" y="11822"/>
                        <a:pt x="5585" y="12019"/>
                        <a:pt x="6550" y="11329"/>
                      </a:cubicBezTo>
                      <a:cubicBezTo>
                        <a:pt x="7494" y="10639"/>
                        <a:pt x="8460" y="9979"/>
                        <a:pt x="9451" y="9358"/>
                      </a:cubicBezTo>
                      <a:cubicBezTo>
                        <a:pt x="9959" y="9038"/>
                        <a:pt x="10473" y="8729"/>
                        <a:pt x="10993" y="8429"/>
                      </a:cubicBezTo>
                      <a:cubicBezTo>
                        <a:pt x="11030" y="8408"/>
                        <a:pt x="11456" y="8165"/>
                        <a:pt x="11262" y="8275"/>
                      </a:cubicBezTo>
                      <a:cubicBezTo>
                        <a:pt x="11097" y="8368"/>
                        <a:pt x="11423" y="8186"/>
                        <a:pt x="11453" y="8169"/>
                      </a:cubicBezTo>
                      <a:cubicBezTo>
                        <a:pt x="11731" y="8017"/>
                        <a:pt x="12010" y="7868"/>
                        <a:pt x="12291" y="7721"/>
                      </a:cubicBezTo>
                      <a:cubicBezTo>
                        <a:pt x="14391" y="6606"/>
                        <a:pt x="16549" y="5606"/>
                        <a:pt x="18756" y="4725"/>
                      </a:cubicBezTo>
                      <a:cubicBezTo>
                        <a:pt x="19507" y="4416"/>
                        <a:pt x="19914" y="3600"/>
                        <a:pt x="19709" y="28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1" name="Google Shape;2651;p39">
                  <a:extLst>
                    <a:ext uri="{FF2B5EF4-FFF2-40B4-BE49-F238E27FC236}">
                      <a16:creationId xmlns:a16="http://schemas.microsoft.com/office/drawing/2014/main" id="{AB77B52E-A5AA-FBCC-FA6F-7557BD882E9A}"/>
                    </a:ext>
                  </a:extLst>
                </p:cNvPr>
                <p:cNvSpPr/>
                <p:nvPr/>
              </p:nvSpPr>
              <p:spPr>
                <a:xfrm>
                  <a:off x="5532577" y="3457034"/>
                  <a:ext cx="13232" cy="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2" h="9533" extrusionOk="0">
                      <a:moveTo>
                        <a:pt x="15926" y="2413"/>
                      </a:moveTo>
                      <a:cubicBezTo>
                        <a:pt x="15226" y="1519"/>
                        <a:pt x="13949" y="1330"/>
                        <a:pt x="13020" y="1983"/>
                      </a:cubicBezTo>
                      <a:cubicBezTo>
                        <a:pt x="9989" y="3803"/>
                        <a:pt x="6959" y="5624"/>
                        <a:pt x="3928" y="7444"/>
                      </a:cubicBezTo>
                      <a:cubicBezTo>
                        <a:pt x="3021" y="8124"/>
                        <a:pt x="2831" y="9408"/>
                        <a:pt x="3503" y="10321"/>
                      </a:cubicBezTo>
                      <a:cubicBezTo>
                        <a:pt x="4197" y="11204"/>
                        <a:pt x="5461" y="11390"/>
                        <a:pt x="6380" y="10745"/>
                      </a:cubicBezTo>
                      <a:cubicBezTo>
                        <a:pt x="9419" y="8936"/>
                        <a:pt x="12458" y="7127"/>
                        <a:pt x="15497" y="5319"/>
                      </a:cubicBezTo>
                      <a:cubicBezTo>
                        <a:pt x="16415" y="4633"/>
                        <a:pt x="16607" y="3335"/>
                        <a:pt x="15926" y="24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2" name="Google Shape;2652;p39">
                  <a:extLst>
                    <a:ext uri="{FF2B5EF4-FFF2-40B4-BE49-F238E27FC236}">
                      <a16:creationId xmlns:a16="http://schemas.microsoft.com/office/drawing/2014/main" id="{755FACED-EE1F-4DF0-5DFE-D7B4F1E51C76}"/>
                    </a:ext>
                  </a:extLst>
                </p:cNvPr>
                <p:cNvSpPr/>
                <p:nvPr/>
              </p:nvSpPr>
              <p:spPr>
                <a:xfrm>
                  <a:off x="5561849" y="3540998"/>
                  <a:ext cx="16609" cy="10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9" h="10497" extrusionOk="0">
                      <a:moveTo>
                        <a:pt x="19381" y="2273"/>
                      </a:moveTo>
                      <a:cubicBezTo>
                        <a:pt x="18808" y="1531"/>
                        <a:pt x="17751" y="1375"/>
                        <a:pt x="16989" y="1920"/>
                      </a:cubicBezTo>
                      <a:cubicBezTo>
                        <a:pt x="12927" y="4584"/>
                        <a:pt x="8638" y="6885"/>
                        <a:pt x="4173" y="8797"/>
                      </a:cubicBezTo>
                      <a:cubicBezTo>
                        <a:pt x="3297" y="9149"/>
                        <a:pt x="2873" y="10145"/>
                        <a:pt x="3225" y="11021"/>
                      </a:cubicBezTo>
                      <a:cubicBezTo>
                        <a:pt x="3577" y="11896"/>
                        <a:pt x="4573" y="12321"/>
                        <a:pt x="5449" y="11968"/>
                      </a:cubicBezTo>
                      <a:cubicBezTo>
                        <a:pt x="10180" y="9936"/>
                        <a:pt x="14724" y="7493"/>
                        <a:pt x="19027" y="4666"/>
                      </a:cubicBezTo>
                      <a:cubicBezTo>
                        <a:pt x="19776" y="4097"/>
                        <a:pt x="19933" y="3034"/>
                        <a:pt x="19381" y="22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3" name="Google Shape;2653;p39">
                  <a:extLst>
                    <a:ext uri="{FF2B5EF4-FFF2-40B4-BE49-F238E27FC236}">
                      <a16:creationId xmlns:a16="http://schemas.microsoft.com/office/drawing/2014/main" id="{2B8B94D7-03EA-6E25-462A-3EE81C50E88A}"/>
                    </a:ext>
                  </a:extLst>
                </p:cNvPr>
                <p:cNvSpPr/>
                <p:nvPr/>
              </p:nvSpPr>
              <p:spPr>
                <a:xfrm>
                  <a:off x="5589849" y="3520241"/>
                  <a:ext cx="10310" cy="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0" h="8895" extrusionOk="0">
                      <a:moveTo>
                        <a:pt x="13040" y="2368"/>
                      </a:moveTo>
                      <a:cubicBezTo>
                        <a:pt x="12388" y="1522"/>
                        <a:pt x="11183" y="1344"/>
                        <a:pt x="10314" y="1966"/>
                      </a:cubicBezTo>
                      <a:cubicBezTo>
                        <a:pt x="8184" y="3585"/>
                        <a:pt x="6053" y="5204"/>
                        <a:pt x="3923" y="6823"/>
                      </a:cubicBezTo>
                      <a:cubicBezTo>
                        <a:pt x="3020" y="7493"/>
                        <a:pt x="2832" y="8767"/>
                        <a:pt x="3502" y="9669"/>
                      </a:cubicBezTo>
                      <a:cubicBezTo>
                        <a:pt x="4172" y="10571"/>
                        <a:pt x="5447" y="10760"/>
                        <a:pt x="6349" y="10090"/>
                      </a:cubicBezTo>
                      <a:cubicBezTo>
                        <a:pt x="8444" y="8425"/>
                        <a:pt x="10540" y="6759"/>
                        <a:pt x="12637" y="5093"/>
                      </a:cubicBezTo>
                      <a:cubicBezTo>
                        <a:pt x="13485" y="4443"/>
                        <a:pt x="13664" y="3236"/>
                        <a:pt x="13040" y="23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39">
                  <a:extLst>
                    <a:ext uri="{FF2B5EF4-FFF2-40B4-BE49-F238E27FC236}">
                      <a16:creationId xmlns:a16="http://schemas.microsoft.com/office/drawing/2014/main" id="{126D1775-D134-0D2D-16C0-162203CF2869}"/>
                    </a:ext>
                  </a:extLst>
                </p:cNvPr>
                <p:cNvSpPr/>
                <p:nvPr/>
              </p:nvSpPr>
              <p:spPr>
                <a:xfrm>
                  <a:off x="5556723" y="3557700"/>
                  <a:ext cx="17716" cy="13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" h="13735" extrusionOk="0">
                      <a:moveTo>
                        <a:pt x="19091" y="1674"/>
                      </a:moveTo>
                      <a:cubicBezTo>
                        <a:pt x="16251" y="2968"/>
                        <a:pt x="13537" y="4520"/>
                        <a:pt x="10982" y="6311"/>
                      </a:cubicBezTo>
                      <a:cubicBezTo>
                        <a:pt x="8472" y="8106"/>
                        <a:pt x="6073" y="10052"/>
                        <a:pt x="3797" y="12136"/>
                      </a:cubicBezTo>
                      <a:cubicBezTo>
                        <a:pt x="3037" y="12736"/>
                        <a:pt x="2876" y="13825"/>
                        <a:pt x="3431" y="14619"/>
                      </a:cubicBezTo>
                      <a:cubicBezTo>
                        <a:pt x="4019" y="15399"/>
                        <a:pt x="5125" y="15562"/>
                        <a:pt x="5914" y="14986"/>
                      </a:cubicBezTo>
                      <a:cubicBezTo>
                        <a:pt x="8128" y="12901"/>
                        <a:pt x="10464" y="10949"/>
                        <a:pt x="12909" y="9141"/>
                      </a:cubicBezTo>
                      <a:cubicBezTo>
                        <a:pt x="15343" y="7345"/>
                        <a:pt x="17803" y="5550"/>
                        <a:pt x="20329" y="3884"/>
                      </a:cubicBezTo>
                      <a:cubicBezTo>
                        <a:pt x="20885" y="3446"/>
                        <a:pt x="20981" y="2640"/>
                        <a:pt x="20542" y="2084"/>
                      </a:cubicBezTo>
                      <a:cubicBezTo>
                        <a:pt x="20198" y="1647"/>
                        <a:pt x="19612" y="1482"/>
                        <a:pt x="19091" y="16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5" name="Google Shape;2655;p39">
                  <a:extLst>
                    <a:ext uri="{FF2B5EF4-FFF2-40B4-BE49-F238E27FC236}">
                      <a16:creationId xmlns:a16="http://schemas.microsoft.com/office/drawing/2014/main" id="{475887DC-E48C-FBB8-7A74-0021C818A5F6}"/>
                    </a:ext>
                  </a:extLst>
                </p:cNvPr>
                <p:cNvSpPr/>
                <p:nvPr/>
              </p:nvSpPr>
              <p:spPr>
                <a:xfrm>
                  <a:off x="5633592" y="3496499"/>
                  <a:ext cx="12445" cy="9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5" h="9886" extrusionOk="0">
                      <a:moveTo>
                        <a:pt x="15153" y="2400"/>
                      </a:moveTo>
                      <a:cubicBezTo>
                        <a:pt x="14470" y="1519"/>
                        <a:pt x="13214" y="1334"/>
                        <a:pt x="12306" y="1980"/>
                      </a:cubicBezTo>
                      <a:lnTo>
                        <a:pt x="3933" y="7752"/>
                      </a:lnTo>
                      <a:cubicBezTo>
                        <a:pt x="3021" y="8441"/>
                        <a:pt x="2830" y="9735"/>
                        <a:pt x="3504" y="10658"/>
                      </a:cubicBezTo>
                      <a:cubicBezTo>
                        <a:pt x="4200" y="11559"/>
                        <a:pt x="5484" y="11748"/>
                        <a:pt x="6411" y="11088"/>
                      </a:cubicBezTo>
                      <a:cubicBezTo>
                        <a:pt x="9184" y="9140"/>
                        <a:pt x="11958" y="7193"/>
                        <a:pt x="14732" y="5246"/>
                      </a:cubicBezTo>
                      <a:cubicBezTo>
                        <a:pt x="15624" y="4571"/>
                        <a:pt x="15811" y="3305"/>
                        <a:pt x="15153" y="24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6" name="Google Shape;2656;p39">
                  <a:extLst>
                    <a:ext uri="{FF2B5EF4-FFF2-40B4-BE49-F238E27FC236}">
                      <a16:creationId xmlns:a16="http://schemas.microsoft.com/office/drawing/2014/main" id="{68ACF015-D756-8BA7-50E4-7D11E1DADE1A}"/>
                    </a:ext>
                  </a:extLst>
                </p:cNvPr>
                <p:cNvSpPr/>
                <p:nvPr/>
              </p:nvSpPr>
              <p:spPr>
                <a:xfrm>
                  <a:off x="5631030" y="3510575"/>
                  <a:ext cx="12906" cy="1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6" h="10057" extrusionOk="0">
                      <a:moveTo>
                        <a:pt x="15698" y="2230"/>
                      </a:moveTo>
                      <a:cubicBezTo>
                        <a:pt x="15162" y="1535"/>
                        <a:pt x="14172" y="1389"/>
                        <a:pt x="13458" y="1899"/>
                      </a:cubicBezTo>
                      <a:lnTo>
                        <a:pt x="3742" y="8777"/>
                      </a:lnTo>
                      <a:cubicBezTo>
                        <a:pt x="3040" y="9309"/>
                        <a:pt x="2892" y="10306"/>
                        <a:pt x="3410" y="11018"/>
                      </a:cubicBezTo>
                      <a:cubicBezTo>
                        <a:pt x="3947" y="11712"/>
                        <a:pt x="4937" y="11858"/>
                        <a:pt x="5651" y="11349"/>
                      </a:cubicBezTo>
                      <a:cubicBezTo>
                        <a:pt x="8890" y="9056"/>
                        <a:pt x="12129" y="6763"/>
                        <a:pt x="15367" y="4470"/>
                      </a:cubicBezTo>
                      <a:cubicBezTo>
                        <a:pt x="16069" y="3938"/>
                        <a:pt x="16216" y="2942"/>
                        <a:pt x="15698" y="2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7" name="Google Shape;2657;p39">
                  <a:extLst>
                    <a:ext uri="{FF2B5EF4-FFF2-40B4-BE49-F238E27FC236}">
                      <a16:creationId xmlns:a16="http://schemas.microsoft.com/office/drawing/2014/main" id="{DDFA8718-A0DB-2970-E504-B55677D63E87}"/>
                    </a:ext>
                  </a:extLst>
                </p:cNvPr>
                <p:cNvSpPr/>
                <p:nvPr/>
              </p:nvSpPr>
              <p:spPr>
                <a:xfrm>
                  <a:off x="5471925" y="3584190"/>
                  <a:ext cx="15256" cy="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6" h="7068" extrusionOk="0">
                      <a:moveTo>
                        <a:pt x="18230" y="2707"/>
                      </a:moveTo>
                      <a:cubicBezTo>
                        <a:pt x="17839" y="1807"/>
                        <a:pt x="16813" y="1369"/>
                        <a:pt x="15893" y="1711"/>
                      </a:cubicBezTo>
                      <a:cubicBezTo>
                        <a:pt x="12004" y="2878"/>
                        <a:pt x="8115" y="4046"/>
                        <a:pt x="4225" y="5214"/>
                      </a:cubicBezTo>
                      <a:cubicBezTo>
                        <a:pt x="3308" y="5587"/>
                        <a:pt x="2863" y="6631"/>
                        <a:pt x="3229" y="7551"/>
                      </a:cubicBezTo>
                      <a:cubicBezTo>
                        <a:pt x="3619" y="8451"/>
                        <a:pt x="4646" y="8889"/>
                        <a:pt x="5565" y="8547"/>
                      </a:cubicBezTo>
                      <a:cubicBezTo>
                        <a:pt x="9454" y="7380"/>
                        <a:pt x="13344" y="6212"/>
                        <a:pt x="17234" y="5044"/>
                      </a:cubicBezTo>
                      <a:cubicBezTo>
                        <a:pt x="18151" y="4671"/>
                        <a:pt x="18596" y="3628"/>
                        <a:pt x="18230" y="27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8" name="Google Shape;2658;p39">
                  <a:extLst>
                    <a:ext uri="{FF2B5EF4-FFF2-40B4-BE49-F238E27FC236}">
                      <a16:creationId xmlns:a16="http://schemas.microsoft.com/office/drawing/2014/main" id="{3B507791-CABE-B29A-80F0-96050208F975}"/>
                    </a:ext>
                  </a:extLst>
                </p:cNvPr>
                <p:cNvSpPr/>
                <p:nvPr/>
              </p:nvSpPr>
              <p:spPr>
                <a:xfrm>
                  <a:off x="5489109" y="3597329"/>
                  <a:ext cx="17015" cy="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5" h="7318" extrusionOk="0">
                      <a:moveTo>
                        <a:pt x="19764" y="2300"/>
                      </a:moveTo>
                      <a:cubicBezTo>
                        <a:pt x="19157" y="1530"/>
                        <a:pt x="18055" y="1367"/>
                        <a:pt x="17251" y="1928"/>
                      </a:cubicBezTo>
                      <a:cubicBezTo>
                        <a:pt x="17462" y="1810"/>
                        <a:pt x="17187" y="1960"/>
                        <a:pt x="17107" y="2002"/>
                      </a:cubicBezTo>
                      <a:cubicBezTo>
                        <a:pt x="16977" y="2073"/>
                        <a:pt x="16846" y="2141"/>
                        <a:pt x="16714" y="2210"/>
                      </a:cubicBezTo>
                      <a:cubicBezTo>
                        <a:pt x="16478" y="2331"/>
                        <a:pt x="16239" y="2449"/>
                        <a:pt x="15999" y="2565"/>
                      </a:cubicBezTo>
                      <a:cubicBezTo>
                        <a:pt x="15492" y="2807"/>
                        <a:pt x="14979" y="3035"/>
                        <a:pt x="14458" y="3249"/>
                      </a:cubicBezTo>
                      <a:cubicBezTo>
                        <a:pt x="13389" y="3685"/>
                        <a:pt x="12295" y="4057"/>
                        <a:pt x="11181" y="4363"/>
                      </a:cubicBezTo>
                      <a:cubicBezTo>
                        <a:pt x="11152" y="4370"/>
                        <a:pt x="10828" y="4455"/>
                        <a:pt x="10977" y="4417"/>
                      </a:cubicBezTo>
                      <a:cubicBezTo>
                        <a:pt x="11156" y="4372"/>
                        <a:pt x="10723" y="4477"/>
                        <a:pt x="10686" y="4486"/>
                      </a:cubicBezTo>
                      <a:cubicBezTo>
                        <a:pt x="10398" y="4555"/>
                        <a:pt x="10109" y="4620"/>
                        <a:pt x="9819" y="4679"/>
                      </a:cubicBezTo>
                      <a:cubicBezTo>
                        <a:pt x="9268" y="4792"/>
                        <a:pt x="8714" y="4889"/>
                        <a:pt x="8158" y="4969"/>
                      </a:cubicBezTo>
                      <a:cubicBezTo>
                        <a:pt x="7015" y="5132"/>
                        <a:pt x="5864" y="5228"/>
                        <a:pt x="4709" y="5255"/>
                      </a:cubicBezTo>
                      <a:cubicBezTo>
                        <a:pt x="3703" y="5386"/>
                        <a:pt x="2991" y="6304"/>
                        <a:pt x="3115" y="7311"/>
                      </a:cubicBezTo>
                      <a:cubicBezTo>
                        <a:pt x="3268" y="8304"/>
                        <a:pt x="4172" y="9004"/>
                        <a:pt x="5171" y="8904"/>
                      </a:cubicBezTo>
                      <a:cubicBezTo>
                        <a:pt x="10175" y="8720"/>
                        <a:pt x="15057" y="7315"/>
                        <a:pt x="19393" y="4812"/>
                      </a:cubicBezTo>
                      <a:cubicBezTo>
                        <a:pt x="20187" y="4220"/>
                        <a:pt x="20353" y="3097"/>
                        <a:pt x="19764" y="2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9" name="Google Shape;2659;p39">
                  <a:extLst>
                    <a:ext uri="{FF2B5EF4-FFF2-40B4-BE49-F238E27FC236}">
                      <a16:creationId xmlns:a16="http://schemas.microsoft.com/office/drawing/2014/main" id="{C96235B7-7F38-6A7B-823F-0C8661BB3C9C}"/>
                    </a:ext>
                  </a:extLst>
                </p:cNvPr>
                <p:cNvSpPr/>
                <p:nvPr/>
              </p:nvSpPr>
              <p:spPr>
                <a:xfrm>
                  <a:off x="5522830" y="3567785"/>
                  <a:ext cx="13809" cy="9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9" h="9128" extrusionOk="0">
                      <a:moveTo>
                        <a:pt x="16774" y="2796"/>
                      </a:moveTo>
                      <a:cubicBezTo>
                        <a:pt x="16368" y="1819"/>
                        <a:pt x="15255" y="1344"/>
                        <a:pt x="14269" y="1728"/>
                      </a:cubicBezTo>
                      <a:cubicBezTo>
                        <a:pt x="10976" y="3392"/>
                        <a:pt x="7684" y="5058"/>
                        <a:pt x="4391" y="6724"/>
                      </a:cubicBezTo>
                      <a:cubicBezTo>
                        <a:pt x="3345" y="7171"/>
                        <a:pt x="2837" y="8363"/>
                        <a:pt x="3238" y="9428"/>
                      </a:cubicBezTo>
                      <a:cubicBezTo>
                        <a:pt x="3676" y="10483"/>
                        <a:pt x="4876" y="10995"/>
                        <a:pt x="5941" y="10580"/>
                      </a:cubicBezTo>
                      <a:lnTo>
                        <a:pt x="15706" y="5301"/>
                      </a:lnTo>
                      <a:cubicBezTo>
                        <a:pt x="16171" y="5097"/>
                        <a:pt x="16545" y="4730"/>
                        <a:pt x="16759" y="4270"/>
                      </a:cubicBezTo>
                      <a:cubicBezTo>
                        <a:pt x="16956" y="3800"/>
                        <a:pt x="16961" y="3271"/>
                        <a:pt x="16774" y="27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0" name="Google Shape;2660;p39">
                  <a:extLst>
                    <a:ext uri="{FF2B5EF4-FFF2-40B4-BE49-F238E27FC236}">
                      <a16:creationId xmlns:a16="http://schemas.microsoft.com/office/drawing/2014/main" id="{1D413002-996A-7D33-21FF-16C6B77BC9E4}"/>
                    </a:ext>
                  </a:extLst>
                </p:cNvPr>
                <p:cNvSpPr/>
                <p:nvPr/>
              </p:nvSpPr>
              <p:spPr>
                <a:xfrm>
                  <a:off x="5703764" y="3456296"/>
                  <a:ext cx="22810" cy="18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0" h="18695" extrusionOk="0">
                      <a:moveTo>
                        <a:pt x="22868" y="2005"/>
                      </a:moveTo>
                      <a:cubicBezTo>
                        <a:pt x="16528" y="6931"/>
                        <a:pt x="10188" y="11858"/>
                        <a:pt x="3848" y="16786"/>
                      </a:cubicBezTo>
                      <a:cubicBezTo>
                        <a:pt x="1888" y="18309"/>
                        <a:pt x="4185" y="21402"/>
                        <a:pt x="6144" y="19880"/>
                      </a:cubicBezTo>
                      <a:cubicBezTo>
                        <a:pt x="12485" y="14952"/>
                        <a:pt x="18825" y="10025"/>
                        <a:pt x="25165" y="5098"/>
                      </a:cubicBezTo>
                      <a:cubicBezTo>
                        <a:pt x="27124" y="3576"/>
                        <a:pt x="24828" y="483"/>
                        <a:pt x="22868" y="20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1" name="Google Shape;2661;p39">
                  <a:extLst>
                    <a:ext uri="{FF2B5EF4-FFF2-40B4-BE49-F238E27FC236}">
                      <a16:creationId xmlns:a16="http://schemas.microsoft.com/office/drawing/2014/main" id="{47499895-FBA6-1228-91B8-EF0AFD8831D9}"/>
                    </a:ext>
                  </a:extLst>
                </p:cNvPr>
                <p:cNvSpPr/>
                <p:nvPr/>
              </p:nvSpPr>
              <p:spPr>
                <a:xfrm>
                  <a:off x="5754723" y="3425982"/>
                  <a:ext cx="16980" cy="1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0" h="11382" extrusionOk="0">
                      <a:moveTo>
                        <a:pt x="19865" y="2453"/>
                      </a:moveTo>
                      <a:cubicBezTo>
                        <a:pt x="19463" y="1719"/>
                        <a:pt x="18577" y="1402"/>
                        <a:pt x="17801" y="1715"/>
                      </a:cubicBezTo>
                      <a:cubicBezTo>
                        <a:pt x="13090" y="4255"/>
                        <a:pt x="8474" y="6946"/>
                        <a:pt x="3848" y="9639"/>
                      </a:cubicBezTo>
                      <a:cubicBezTo>
                        <a:pt x="3029" y="10255"/>
                        <a:pt x="2857" y="11415"/>
                        <a:pt x="3463" y="12242"/>
                      </a:cubicBezTo>
                      <a:cubicBezTo>
                        <a:pt x="4088" y="13046"/>
                        <a:pt x="5236" y="13216"/>
                        <a:pt x="6067" y="12627"/>
                      </a:cubicBezTo>
                      <a:cubicBezTo>
                        <a:pt x="10548" y="9995"/>
                        <a:pt x="15024" y="7375"/>
                        <a:pt x="19416" y="4599"/>
                      </a:cubicBezTo>
                      <a:cubicBezTo>
                        <a:pt x="20086" y="4099"/>
                        <a:pt x="20278" y="3179"/>
                        <a:pt x="19865" y="24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2" name="Google Shape;2662;p39">
                  <a:extLst>
                    <a:ext uri="{FF2B5EF4-FFF2-40B4-BE49-F238E27FC236}">
                      <a16:creationId xmlns:a16="http://schemas.microsoft.com/office/drawing/2014/main" id="{9B7CB87E-DF64-BE2D-FAA4-6BFCD58FFD2D}"/>
                    </a:ext>
                  </a:extLst>
                </p:cNvPr>
                <p:cNvSpPr/>
                <p:nvPr/>
              </p:nvSpPr>
              <p:spPr>
                <a:xfrm>
                  <a:off x="5789118" y="3378420"/>
                  <a:ext cx="15726" cy="9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6" h="9411" extrusionOk="0">
                      <a:moveTo>
                        <a:pt x="18687" y="2889"/>
                      </a:moveTo>
                      <a:cubicBezTo>
                        <a:pt x="18246" y="1837"/>
                        <a:pt x="17049" y="1327"/>
                        <a:pt x="15985" y="1736"/>
                      </a:cubicBezTo>
                      <a:cubicBezTo>
                        <a:pt x="12128" y="3478"/>
                        <a:pt x="8271" y="5219"/>
                        <a:pt x="4414" y="6960"/>
                      </a:cubicBezTo>
                      <a:cubicBezTo>
                        <a:pt x="3339" y="7395"/>
                        <a:pt x="2820" y="8618"/>
                        <a:pt x="3254" y="9693"/>
                      </a:cubicBezTo>
                      <a:cubicBezTo>
                        <a:pt x="3688" y="10765"/>
                        <a:pt x="4907" y="11285"/>
                        <a:pt x="5980" y="10856"/>
                      </a:cubicBezTo>
                      <a:lnTo>
                        <a:pt x="17534" y="5592"/>
                      </a:lnTo>
                      <a:cubicBezTo>
                        <a:pt x="18585" y="5149"/>
                        <a:pt x="19095" y="3953"/>
                        <a:pt x="18687" y="28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3" name="Google Shape;2663;p39">
                  <a:extLst>
                    <a:ext uri="{FF2B5EF4-FFF2-40B4-BE49-F238E27FC236}">
                      <a16:creationId xmlns:a16="http://schemas.microsoft.com/office/drawing/2014/main" id="{6645A664-6BC4-48FB-45E7-F3E642C4F24C}"/>
                    </a:ext>
                  </a:extLst>
                </p:cNvPr>
                <p:cNvSpPr/>
                <p:nvPr/>
              </p:nvSpPr>
              <p:spPr>
                <a:xfrm>
                  <a:off x="5562033" y="3470043"/>
                  <a:ext cx="13120" cy="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8631" extrusionOk="0">
                      <a:moveTo>
                        <a:pt x="16058" y="3038"/>
                      </a:moveTo>
                      <a:cubicBezTo>
                        <a:pt x="15567" y="1864"/>
                        <a:pt x="14232" y="1295"/>
                        <a:pt x="13046" y="1754"/>
                      </a:cubicBezTo>
                      <a:cubicBezTo>
                        <a:pt x="10215" y="3090"/>
                        <a:pt x="7384" y="4427"/>
                        <a:pt x="4553" y="5763"/>
                      </a:cubicBezTo>
                      <a:cubicBezTo>
                        <a:pt x="3991" y="6003"/>
                        <a:pt x="3539" y="6445"/>
                        <a:pt x="3287" y="7002"/>
                      </a:cubicBezTo>
                      <a:cubicBezTo>
                        <a:pt x="2785" y="8179"/>
                        <a:pt x="3332" y="9539"/>
                        <a:pt x="4508" y="10041"/>
                      </a:cubicBezTo>
                      <a:cubicBezTo>
                        <a:pt x="5073" y="10282"/>
                        <a:pt x="5711" y="10289"/>
                        <a:pt x="6281" y="10060"/>
                      </a:cubicBezTo>
                      <a:cubicBezTo>
                        <a:pt x="9112" y="8723"/>
                        <a:pt x="11942" y="7387"/>
                        <a:pt x="14773" y="6050"/>
                      </a:cubicBezTo>
                      <a:cubicBezTo>
                        <a:pt x="15335" y="5809"/>
                        <a:pt x="15787" y="5367"/>
                        <a:pt x="16039" y="4810"/>
                      </a:cubicBezTo>
                      <a:cubicBezTo>
                        <a:pt x="16276" y="4244"/>
                        <a:pt x="16282" y="3608"/>
                        <a:pt x="16058" y="30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64" name="Google Shape;2664;p39">
              <a:extLst>
                <a:ext uri="{FF2B5EF4-FFF2-40B4-BE49-F238E27FC236}">
                  <a16:creationId xmlns:a16="http://schemas.microsoft.com/office/drawing/2014/main" id="{C3C99736-1D7F-8B89-A6C5-252A794C4E01}"/>
                </a:ext>
              </a:extLst>
            </p:cNvPr>
            <p:cNvGrpSpPr/>
            <p:nvPr/>
          </p:nvGrpSpPr>
          <p:grpSpPr>
            <a:xfrm>
              <a:off x="1919179" y="2042650"/>
              <a:ext cx="1854726" cy="1564269"/>
              <a:chOff x="1943567" y="1947960"/>
              <a:chExt cx="1964960" cy="1657240"/>
            </a:xfrm>
          </p:grpSpPr>
          <p:sp>
            <p:nvSpPr>
              <p:cNvPr id="2665" name="Google Shape;2665;p39">
                <a:extLst>
                  <a:ext uri="{FF2B5EF4-FFF2-40B4-BE49-F238E27FC236}">
                    <a16:creationId xmlns:a16="http://schemas.microsoft.com/office/drawing/2014/main" id="{459E1F0A-9345-3A9F-D304-2CAF4E9521A4}"/>
                  </a:ext>
                </a:extLst>
              </p:cNvPr>
              <p:cNvSpPr/>
              <p:nvPr/>
            </p:nvSpPr>
            <p:spPr>
              <a:xfrm rot="-642030" flipH="1">
                <a:off x="2529393" y="2682350"/>
                <a:ext cx="102753" cy="75067"/>
              </a:xfrm>
              <a:custGeom>
                <a:avLst/>
                <a:gdLst/>
                <a:ahLst/>
                <a:cxnLst/>
                <a:rect l="l" t="t" r="r" b="b"/>
                <a:pathLst>
                  <a:path w="26225" h="19159" extrusionOk="0">
                    <a:moveTo>
                      <a:pt x="28978" y="16869"/>
                    </a:moveTo>
                    <a:cubicBezTo>
                      <a:pt x="23961" y="8714"/>
                      <a:pt x="15631" y="3159"/>
                      <a:pt x="6174" y="1664"/>
                    </a:cubicBezTo>
                    <a:cubicBezTo>
                      <a:pt x="4879" y="1357"/>
                      <a:pt x="3569" y="2108"/>
                      <a:pt x="3181" y="3380"/>
                    </a:cubicBezTo>
                    <a:cubicBezTo>
                      <a:pt x="2843" y="4678"/>
                      <a:pt x="3606" y="6009"/>
                      <a:pt x="4897" y="6372"/>
                    </a:cubicBezTo>
                    <a:cubicBezTo>
                      <a:pt x="12898" y="8025"/>
                      <a:pt x="19938" y="12736"/>
                      <a:pt x="24519" y="19501"/>
                    </a:cubicBezTo>
                    <a:cubicBezTo>
                      <a:pt x="25266" y="20706"/>
                      <a:pt x="26828" y="21109"/>
                      <a:pt x="28064" y="20416"/>
                    </a:cubicBezTo>
                    <a:cubicBezTo>
                      <a:pt x="29281" y="19678"/>
                      <a:pt x="29686" y="18103"/>
                      <a:pt x="28978" y="16869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39">
                <a:extLst>
                  <a:ext uri="{FF2B5EF4-FFF2-40B4-BE49-F238E27FC236}">
                    <a16:creationId xmlns:a16="http://schemas.microsoft.com/office/drawing/2014/main" id="{16669C9E-669A-98D6-3585-92D861A54828}"/>
                  </a:ext>
                </a:extLst>
              </p:cNvPr>
              <p:cNvSpPr/>
              <p:nvPr/>
            </p:nvSpPr>
            <p:spPr>
              <a:xfrm rot="-642030" flipH="1">
                <a:off x="2508638" y="2795497"/>
                <a:ext cx="43178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7183" extrusionOk="0">
                    <a:moveTo>
                      <a:pt x="7632" y="2773"/>
                    </a:moveTo>
                    <a:cubicBezTo>
                      <a:pt x="6926" y="1641"/>
                      <a:pt x="5456" y="1262"/>
                      <a:pt x="4291" y="1913"/>
                    </a:cubicBezTo>
                    <a:cubicBezTo>
                      <a:pt x="3143" y="2607"/>
                      <a:pt x="2761" y="4091"/>
                      <a:pt x="3430" y="5254"/>
                    </a:cubicBezTo>
                    <a:cubicBezTo>
                      <a:pt x="4749" y="7086"/>
                      <a:pt x="5911" y="9025"/>
                      <a:pt x="6905" y="11052"/>
                    </a:cubicBezTo>
                    <a:cubicBezTo>
                      <a:pt x="7143" y="11540"/>
                      <a:pt x="7372" y="12033"/>
                      <a:pt x="7591" y="12531"/>
                    </a:cubicBezTo>
                    <a:cubicBezTo>
                      <a:pt x="7630" y="12622"/>
                      <a:pt x="7669" y="12711"/>
                      <a:pt x="7707" y="12801"/>
                    </a:cubicBezTo>
                    <a:cubicBezTo>
                      <a:pt x="7723" y="12840"/>
                      <a:pt x="7730" y="12856"/>
                      <a:pt x="7767" y="12946"/>
                    </a:cubicBezTo>
                    <a:cubicBezTo>
                      <a:pt x="7861" y="13178"/>
                      <a:pt x="7958" y="13410"/>
                      <a:pt x="8053" y="13641"/>
                    </a:cubicBezTo>
                    <a:cubicBezTo>
                      <a:pt x="8498" y="14725"/>
                      <a:pt x="8890" y="15829"/>
                      <a:pt x="9239" y="16948"/>
                    </a:cubicBezTo>
                    <a:cubicBezTo>
                      <a:pt x="9616" y="18260"/>
                      <a:pt x="10968" y="19036"/>
                      <a:pt x="12291" y="18700"/>
                    </a:cubicBezTo>
                    <a:cubicBezTo>
                      <a:pt x="13603" y="18322"/>
                      <a:pt x="14378" y="16971"/>
                      <a:pt x="14044" y="15648"/>
                    </a:cubicBezTo>
                    <a:cubicBezTo>
                      <a:pt x="12709" y="11001"/>
                      <a:pt x="10535" y="6638"/>
                      <a:pt x="7632" y="2773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39">
                <a:extLst>
                  <a:ext uri="{FF2B5EF4-FFF2-40B4-BE49-F238E27FC236}">
                    <a16:creationId xmlns:a16="http://schemas.microsoft.com/office/drawing/2014/main" id="{AB52759A-02BE-0642-AC64-5B4501A5B44D}"/>
                  </a:ext>
                </a:extLst>
              </p:cNvPr>
              <p:cNvSpPr/>
              <p:nvPr/>
            </p:nvSpPr>
            <p:spPr>
              <a:xfrm rot="-642030" flipH="1">
                <a:off x="2479954" y="2705230"/>
                <a:ext cx="48330" cy="57091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14571" extrusionOk="0">
                    <a:moveTo>
                      <a:pt x="14863" y="12777"/>
                    </a:moveTo>
                    <a:cubicBezTo>
                      <a:pt x="12015" y="9229"/>
                      <a:pt x="9167" y="5682"/>
                      <a:pt x="6320" y="2134"/>
                    </a:cubicBezTo>
                    <a:cubicBezTo>
                      <a:pt x="5645" y="1469"/>
                      <a:pt x="4579" y="1413"/>
                      <a:pt x="3838" y="2003"/>
                    </a:cubicBezTo>
                    <a:cubicBezTo>
                      <a:pt x="3083" y="2578"/>
                      <a:pt x="2878" y="3628"/>
                      <a:pt x="3363" y="4444"/>
                    </a:cubicBezTo>
                    <a:cubicBezTo>
                      <a:pt x="6159" y="8031"/>
                      <a:pt x="8955" y="11619"/>
                      <a:pt x="11751" y="15208"/>
                    </a:cubicBezTo>
                    <a:cubicBezTo>
                      <a:pt x="12329" y="16152"/>
                      <a:pt x="13563" y="16449"/>
                      <a:pt x="14508" y="15871"/>
                    </a:cubicBezTo>
                    <a:cubicBezTo>
                      <a:pt x="14568" y="15835"/>
                      <a:pt x="14625" y="15795"/>
                      <a:pt x="14681" y="15752"/>
                    </a:cubicBezTo>
                    <a:cubicBezTo>
                      <a:pt x="15548" y="15060"/>
                      <a:pt x="15689" y="13796"/>
                      <a:pt x="14997" y="12929"/>
                    </a:cubicBezTo>
                    <a:cubicBezTo>
                      <a:pt x="14955" y="12876"/>
                      <a:pt x="14910" y="12825"/>
                      <a:pt x="14863" y="12777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39">
                <a:extLst>
                  <a:ext uri="{FF2B5EF4-FFF2-40B4-BE49-F238E27FC236}">
                    <a16:creationId xmlns:a16="http://schemas.microsoft.com/office/drawing/2014/main" id="{9A21AE1F-48D3-FE2B-E853-1FEA1964AC42}"/>
                  </a:ext>
                </a:extLst>
              </p:cNvPr>
              <p:cNvSpPr/>
              <p:nvPr/>
            </p:nvSpPr>
            <p:spPr>
              <a:xfrm rot="-642030" flipH="1">
                <a:off x="2620448" y="2783411"/>
                <a:ext cx="95908" cy="50752"/>
              </a:xfrm>
              <a:custGeom>
                <a:avLst/>
                <a:gdLst/>
                <a:ahLst/>
                <a:cxnLst/>
                <a:rect l="l" t="t" r="r" b="b"/>
                <a:pathLst>
                  <a:path w="24478" h="12953" extrusionOk="0">
                    <a:moveTo>
                      <a:pt x="26838" y="11648"/>
                    </a:moveTo>
                    <a:cubicBezTo>
                      <a:pt x="25242" y="10602"/>
                      <a:pt x="23638" y="9520"/>
                      <a:pt x="21964" y="8602"/>
                    </a:cubicBezTo>
                    <a:cubicBezTo>
                      <a:pt x="20243" y="7657"/>
                      <a:pt x="18420" y="6862"/>
                      <a:pt x="16630" y="6059"/>
                    </a:cubicBezTo>
                    <a:cubicBezTo>
                      <a:pt x="13029" y="4442"/>
                      <a:pt x="9364" y="2976"/>
                      <a:pt x="5636" y="1661"/>
                    </a:cubicBezTo>
                    <a:cubicBezTo>
                      <a:pt x="4563" y="1382"/>
                      <a:pt x="3463" y="2012"/>
                      <a:pt x="3163" y="3080"/>
                    </a:cubicBezTo>
                    <a:cubicBezTo>
                      <a:pt x="2894" y="4151"/>
                      <a:pt x="3521" y="5244"/>
                      <a:pt x="4581" y="5553"/>
                    </a:cubicBezTo>
                    <a:cubicBezTo>
                      <a:pt x="8089" y="6777"/>
                      <a:pt x="11542" y="8146"/>
                      <a:pt x="14939" y="9660"/>
                    </a:cubicBezTo>
                    <a:cubicBezTo>
                      <a:pt x="16638" y="10421"/>
                      <a:pt x="18294" y="11274"/>
                      <a:pt x="19988" y="12045"/>
                    </a:cubicBezTo>
                    <a:cubicBezTo>
                      <a:pt x="21740" y="12842"/>
                      <a:pt x="23528" y="13559"/>
                      <a:pt x="25277" y="14366"/>
                    </a:cubicBezTo>
                    <a:cubicBezTo>
                      <a:pt x="26043" y="14772"/>
                      <a:pt x="26992" y="14479"/>
                      <a:pt x="27397" y="13714"/>
                    </a:cubicBezTo>
                    <a:cubicBezTo>
                      <a:pt x="27782" y="12985"/>
                      <a:pt x="27538" y="12083"/>
                      <a:pt x="26838" y="11648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9" name="Google Shape;2669;p39">
                <a:extLst>
                  <a:ext uri="{FF2B5EF4-FFF2-40B4-BE49-F238E27FC236}">
                    <a16:creationId xmlns:a16="http://schemas.microsoft.com/office/drawing/2014/main" id="{148E148F-2D9E-0B3E-2E53-5A13F8161833}"/>
                  </a:ext>
                </a:extLst>
              </p:cNvPr>
              <p:cNvSpPr/>
              <p:nvPr/>
            </p:nvSpPr>
            <p:spPr>
              <a:xfrm rot="-642030" flipH="1">
                <a:off x="2607163" y="2913284"/>
                <a:ext cx="57275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14618" h="14580" extrusionOk="0">
                    <a:moveTo>
                      <a:pt x="5727" y="1665"/>
                    </a:moveTo>
                    <a:cubicBezTo>
                      <a:pt x="4614" y="1372"/>
                      <a:pt x="3472" y="2027"/>
                      <a:pt x="3162" y="3135"/>
                    </a:cubicBezTo>
                    <a:cubicBezTo>
                      <a:pt x="2892" y="4246"/>
                      <a:pt x="3538" y="5373"/>
                      <a:pt x="4633" y="5701"/>
                    </a:cubicBezTo>
                    <a:cubicBezTo>
                      <a:pt x="4783" y="5755"/>
                      <a:pt x="4932" y="5815"/>
                      <a:pt x="5081" y="5871"/>
                    </a:cubicBezTo>
                    <a:cubicBezTo>
                      <a:pt x="5387" y="5988"/>
                      <a:pt x="4822" y="5743"/>
                      <a:pt x="5113" y="5887"/>
                    </a:cubicBezTo>
                    <a:cubicBezTo>
                      <a:pt x="5370" y="6015"/>
                      <a:pt x="5634" y="6126"/>
                      <a:pt x="5890" y="6257"/>
                    </a:cubicBezTo>
                    <a:cubicBezTo>
                      <a:pt x="6430" y="6531"/>
                      <a:pt x="6954" y="6836"/>
                      <a:pt x="7460" y="7169"/>
                    </a:cubicBezTo>
                    <a:cubicBezTo>
                      <a:pt x="7680" y="7314"/>
                      <a:pt x="7893" y="7464"/>
                      <a:pt x="8106" y="7620"/>
                    </a:cubicBezTo>
                    <a:cubicBezTo>
                      <a:pt x="8147" y="7650"/>
                      <a:pt x="8200" y="7689"/>
                      <a:pt x="8253" y="7731"/>
                    </a:cubicBezTo>
                    <a:cubicBezTo>
                      <a:pt x="8352" y="7811"/>
                      <a:pt x="8451" y="7892"/>
                      <a:pt x="8549" y="7973"/>
                    </a:cubicBezTo>
                    <a:cubicBezTo>
                      <a:pt x="9013" y="8363"/>
                      <a:pt x="9457" y="8777"/>
                      <a:pt x="9878" y="9214"/>
                    </a:cubicBezTo>
                    <a:cubicBezTo>
                      <a:pt x="10077" y="9421"/>
                      <a:pt x="10271" y="9634"/>
                      <a:pt x="10459" y="9851"/>
                    </a:cubicBezTo>
                    <a:cubicBezTo>
                      <a:pt x="10543" y="9947"/>
                      <a:pt x="10626" y="10044"/>
                      <a:pt x="10708" y="10143"/>
                    </a:cubicBezTo>
                    <a:cubicBezTo>
                      <a:pt x="10753" y="10198"/>
                      <a:pt x="10778" y="10230"/>
                      <a:pt x="10808" y="10267"/>
                    </a:cubicBezTo>
                    <a:cubicBezTo>
                      <a:pt x="11135" y="10704"/>
                      <a:pt x="11451" y="11152"/>
                      <a:pt x="11746" y="11612"/>
                    </a:cubicBezTo>
                    <a:cubicBezTo>
                      <a:pt x="12074" y="12121"/>
                      <a:pt x="12373" y="12649"/>
                      <a:pt x="12642" y="13192"/>
                    </a:cubicBezTo>
                    <a:cubicBezTo>
                      <a:pt x="12754" y="13419"/>
                      <a:pt x="12859" y="13650"/>
                      <a:pt x="12960" y="13882"/>
                    </a:cubicBezTo>
                    <a:lnTo>
                      <a:pt x="12980" y="13934"/>
                    </a:lnTo>
                    <a:cubicBezTo>
                      <a:pt x="13046" y="14114"/>
                      <a:pt x="13113" y="14292"/>
                      <a:pt x="13177" y="14475"/>
                    </a:cubicBezTo>
                    <a:cubicBezTo>
                      <a:pt x="13532" y="15692"/>
                      <a:pt x="14785" y="16412"/>
                      <a:pt x="16015" y="16104"/>
                    </a:cubicBezTo>
                    <a:cubicBezTo>
                      <a:pt x="17239" y="15757"/>
                      <a:pt x="17962" y="14497"/>
                      <a:pt x="17645" y="13266"/>
                    </a:cubicBezTo>
                    <a:cubicBezTo>
                      <a:pt x="15709" y="7745"/>
                      <a:pt x="11298" y="3451"/>
                      <a:pt x="5727" y="1665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0" name="Google Shape;2670;p39">
                <a:extLst>
                  <a:ext uri="{FF2B5EF4-FFF2-40B4-BE49-F238E27FC236}">
                    <a16:creationId xmlns:a16="http://schemas.microsoft.com/office/drawing/2014/main" id="{0E7B4B9C-7AE7-FF23-2EF6-1789D6D9F1FB}"/>
                  </a:ext>
                </a:extLst>
              </p:cNvPr>
              <p:cNvSpPr/>
              <p:nvPr/>
            </p:nvSpPr>
            <p:spPr>
              <a:xfrm rot="-642030" flipH="1">
                <a:off x="2762032" y="3198940"/>
                <a:ext cx="57424" cy="41168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0507" extrusionOk="0">
                    <a:moveTo>
                      <a:pt x="17020" y="2299"/>
                    </a:moveTo>
                    <a:cubicBezTo>
                      <a:pt x="16021" y="1349"/>
                      <a:pt x="14449" y="1362"/>
                      <a:pt x="13465" y="2328"/>
                    </a:cubicBezTo>
                    <a:cubicBezTo>
                      <a:pt x="13138" y="2664"/>
                      <a:pt x="12802" y="2992"/>
                      <a:pt x="12453" y="3306"/>
                    </a:cubicBezTo>
                    <a:cubicBezTo>
                      <a:pt x="12290" y="3451"/>
                      <a:pt x="12125" y="3594"/>
                      <a:pt x="11957" y="3736"/>
                    </a:cubicBezTo>
                    <a:cubicBezTo>
                      <a:pt x="11862" y="3817"/>
                      <a:pt x="11765" y="3896"/>
                      <a:pt x="11668" y="3974"/>
                    </a:cubicBezTo>
                    <a:cubicBezTo>
                      <a:pt x="11449" y="4149"/>
                      <a:pt x="11473" y="4132"/>
                      <a:pt x="11738" y="3921"/>
                    </a:cubicBezTo>
                    <a:cubicBezTo>
                      <a:pt x="11754" y="4051"/>
                      <a:pt x="10777" y="4608"/>
                      <a:pt x="10667" y="4682"/>
                    </a:cubicBezTo>
                    <a:cubicBezTo>
                      <a:pt x="10302" y="4922"/>
                      <a:pt x="9929" y="5151"/>
                      <a:pt x="9549" y="5369"/>
                    </a:cubicBezTo>
                    <a:cubicBezTo>
                      <a:pt x="9169" y="5587"/>
                      <a:pt x="8781" y="5791"/>
                      <a:pt x="8388" y="5983"/>
                    </a:cubicBezTo>
                    <a:cubicBezTo>
                      <a:pt x="8162" y="6092"/>
                      <a:pt x="7934" y="6194"/>
                      <a:pt x="7706" y="6298"/>
                    </a:cubicBezTo>
                    <a:lnTo>
                      <a:pt x="7678" y="6314"/>
                    </a:lnTo>
                    <a:cubicBezTo>
                      <a:pt x="7655" y="6321"/>
                      <a:pt x="7668" y="6315"/>
                      <a:pt x="7635" y="6327"/>
                    </a:cubicBezTo>
                    <a:cubicBezTo>
                      <a:pt x="6759" y="6663"/>
                      <a:pt x="5864" y="6945"/>
                      <a:pt x="4954" y="7173"/>
                    </a:cubicBezTo>
                    <a:cubicBezTo>
                      <a:pt x="3622" y="7546"/>
                      <a:pt x="2834" y="8918"/>
                      <a:pt x="3184" y="10256"/>
                    </a:cubicBezTo>
                    <a:cubicBezTo>
                      <a:pt x="3568" y="11579"/>
                      <a:pt x="4930" y="12360"/>
                      <a:pt x="6266" y="12026"/>
                    </a:cubicBezTo>
                    <a:cubicBezTo>
                      <a:pt x="10367" y="11019"/>
                      <a:pt x="14102" y="8881"/>
                      <a:pt x="17048" y="5856"/>
                    </a:cubicBezTo>
                    <a:cubicBezTo>
                      <a:pt x="18004" y="4859"/>
                      <a:pt x="17992" y="3281"/>
                      <a:pt x="17020" y="2299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1" name="Google Shape;2671;p39">
                <a:extLst>
                  <a:ext uri="{FF2B5EF4-FFF2-40B4-BE49-F238E27FC236}">
                    <a16:creationId xmlns:a16="http://schemas.microsoft.com/office/drawing/2014/main" id="{0D2717F6-CCB9-EC74-DBEB-C66C1FDA4106}"/>
                  </a:ext>
                </a:extLst>
              </p:cNvPr>
              <p:cNvSpPr/>
              <p:nvPr/>
            </p:nvSpPr>
            <p:spPr>
              <a:xfrm rot="-642030" flipH="1">
                <a:off x="2733626" y="2045064"/>
                <a:ext cx="1115578" cy="743462"/>
              </a:xfrm>
              <a:custGeom>
                <a:avLst/>
                <a:gdLst/>
                <a:ahLst/>
                <a:cxnLst/>
                <a:rect l="l" t="t" r="r" b="b"/>
                <a:pathLst>
                  <a:path w="284722" h="189749" extrusionOk="0">
                    <a:moveTo>
                      <a:pt x="261952" y="148466"/>
                    </a:moveTo>
                    <a:cubicBezTo>
                      <a:pt x="261952" y="148466"/>
                      <a:pt x="122544" y="56049"/>
                      <a:pt x="84676" y="1595"/>
                    </a:cubicBezTo>
                    <a:lnTo>
                      <a:pt x="66317" y="23755"/>
                    </a:lnTo>
                    <a:cubicBezTo>
                      <a:pt x="94242" y="48670"/>
                      <a:pt x="123619" y="71908"/>
                      <a:pt x="154294" y="93346"/>
                    </a:cubicBezTo>
                    <a:cubicBezTo>
                      <a:pt x="154294" y="93346"/>
                      <a:pt x="73385" y="51043"/>
                      <a:pt x="20425" y="5518"/>
                    </a:cubicBezTo>
                    <a:lnTo>
                      <a:pt x="3101" y="29085"/>
                    </a:lnTo>
                    <a:cubicBezTo>
                      <a:pt x="3101" y="29085"/>
                      <a:pt x="103647" y="98097"/>
                      <a:pt x="130397" y="110916"/>
                    </a:cubicBezTo>
                    <a:lnTo>
                      <a:pt x="123656" y="122368"/>
                    </a:lnTo>
                    <a:cubicBezTo>
                      <a:pt x="123656" y="122368"/>
                      <a:pt x="139242" y="134731"/>
                      <a:pt x="165992" y="147551"/>
                    </a:cubicBezTo>
                    <a:cubicBezTo>
                      <a:pt x="165992" y="147551"/>
                      <a:pt x="119934" y="146762"/>
                      <a:pt x="45020" y="97887"/>
                    </a:cubicBezTo>
                    <a:lnTo>
                      <a:pt x="32946" y="119757"/>
                    </a:lnTo>
                    <a:cubicBezTo>
                      <a:pt x="32946" y="119757"/>
                      <a:pt x="139115" y="184636"/>
                      <a:pt x="236771" y="190802"/>
                    </a:cubicBezTo>
                    <a:cubicBezTo>
                      <a:pt x="334427" y="196969"/>
                      <a:pt x="261952" y="148466"/>
                      <a:pt x="261952" y="14846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39">
                <a:extLst>
                  <a:ext uri="{FF2B5EF4-FFF2-40B4-BE49-F238E27FC236}">
                    <a16:creationId xmlns:a16="http://schemas.microsoft.com/office/drawing/2014/main" id="{328B99E6-C725-17E9-D94A-877DD02DD841}"/>
                  </a:ext>
                </a:extLst>
              </p:cNvPr>
              <p:cNvSpPr/>
              <p:nvPr/>
            </p:nvSpPr>
            <p:spPr>
              <a:xfrm rot="-642030" flipH="1">
                <a:off x="2826885" y="2476689"/>
                <a:ext cx="457160" cy="316644"/>
              </a:xfrm>
              <a:custGeom>
                <a:avLst/>
                <a:gdLst/>
                <a:ahLst/>
                <a:cxnLst/>
                <a:rect l="l" t="t" r="r" b="b"/>
                <a:pathLst>
                  <a:path w="116678" h="80815" extrusionOk="0">
                    <a:moveTo>
                      <a:pt x="114933" y="82388"/>
                    </a:moveTo>
                    <a:cubicBezTo>
                      <a:pt x="118199" y="82754"/>
                      <a:pt x="120462" y="78616"/>
                      <a:pt x="119592" y="75448"/>
                    </a:cubicBezTo>
                    <a:cubicBezTo>
                      <a:pt x="118721" y="72279"/>
                      <a:pt x="115953" y="70059"/>
                      <a:pt x="113342" y="68065"/>
                    </a:cubicBezTo>
                    <a:cubicBezTo>
                      <a:pt x="97939" y="56298"/>
                      <a:pt x="82537" y="44531"/>
                      <a:pt x="67134" y="32765"/>
                    </a:cubicBezTo>
                    <a:cubicBezTo>
                      <a:pt x="52348" y="21469"/>
                      <a:pt x="24252" y="-1302"/>
                      <a:pt x="20734" y="1901"/>
                    </a:cubicBezTo>
                    <a:cubicBezTo>
                      <a:pt x="15223" y="9967"/>
                      <a:pt x="37329" y="25502"/>
                      <a:pt x="48518" y="34508"/>
                    </a:cubicBezTo>
                    <a:cubicBezTo>
                      <a:pt x="53656" y="38643"/>
                      <a:pt x="57947" y="41368"/>
                      <a:pt x="57675" y="47957"/>
                    </a:cubicBezTo>
                    <a:cubicBezTo>
                      <a:pt x="54057" y="52395"/>
                      <a:pt x="9601" y="8933"/>
                      <a:pt x="3423" y="18658"/>
                    </a:cubicBezTo>
                    <a:cubicBezTo>
                      <a:pt x="655" y="27381"/>
                      <a:pt x="16375" y="38511"/>
                      <a:pt x="25129" y="44122"/>
                    </a:cubicBezTo>
                    <a:cubicBezTo>
                      <a:pt x="33883" y="49734"/>
                      <a:pt x="47000" y="58743"/>
                      <a:pt x="44764" y="62936"/>
                    </a:cubicBezTo>
                    <a:cubicBezTo>
                      <a:pt x="43440" y="68765"/>
                      <a:pt x="10058" y="57845"/>
                      <a:pt x="7995" y="64342"/>
                    </a:cubicBezTo>
                    <a:cubicBezTo>
                      <a:pt x="3974" y="77185"/>
                      <a:pt x="114933" y="82388"/>
                      <a:pt x="114933" y="82388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73" name="Google Shape;2673;p39">
                <a:extLst>
                  <a:ext uri="{FF2B5EF4-FFF2-40B4-BE49-F238E27FC236}">
                    <a16:creationId xmlns:a16="http://schemas.microsoft.com/office/drawing/2014/main" id="{5E579FC6-033D-1ADF-B59C-5D9E836A68DA}"/>
                  </a:ext>
                </a:extLst>
              </p:cNvPr>
              <p:cNvGrpSpPr/>
              <p:nvPr/>
            </p:nvGrpSpPr>
            <p:grpSpPr>
              <a:xfrm rot="-641324" flipH="1">
                <a:off x="2018567" y="2606497"/>
                <a:ext cx="1061769" cy="908116"/>
                <a:chOff x="2842803" y="2124224"/>
                <a:chExt cx="270992" cy="231764"/>
              </a:xfrm>
            </p:grpSpPr>
            <p:sp>
              <p:nvSpPr>
                <p:cNvPr id="2674" name="Google Shape;2674;p39">
                  <a:extLst>
                    <a:ext uri="{FF2B5EF4-FFF2-40B4-BE49-F238E27FC236}">
                      <a16:creationId xmlns:a16="http://schemas.microsoft.com/office/drawing/2014/main" id="{6028E4D6-F1D3-B1C9-D43F-B0706A1D8E2C}"/>
                    </a:ext>
                  </a:extLst>
                </p:cNvPr>
                <p:cNvSpPr/>
                <p:nvPr/>
              </p:nvSpPr>
              <p:spPr>
                <a:xfrm>
                  <a:off x="2842803" y="2124224"/>
                  <a:ext cx="210300" cy="231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00" h="231764" extrusionOk="0">
                      <a:moveTo>
                        <a:pt x="174185" y="12983"/>
                      </a:moveTo>
                      <a:cubicBezTo>
                        <a:pt x="223388" y="39083"/>
                        <a:pt x="222778" y="99430"/>
                        <a:pt x="191798" y="157840"/>
                      </a:cubicBezTo>
                      <a:cubicBezTo>
                        <a:pt x="160817" y="216250"/>
                        <a:pt x="111197" y="250600"/>
                        <a:pt x="61993" y="224501"/>
                      </a:cubicBezTo>
                      <a:cubicBezTo>
                        <a:pt x="12789" y="198402"/>
                        <a:pt x="-14802" y="123095"/>
                        <a:pt x="16177" y="64684"/>
                      </a:cubicBezTo>
                      <a:cubicBezTo>
                        <a:pt x="47158" y="6275"/>
                        <a:pt x="124980" y="-13116"/>
                        <a:pt x="174185" y="1298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5" name="Google Shape;2675;p39">
                  <a:extLst>
                    <a:ext uri="{FF2B5EF4-FFF2-40B4-BE49-F238E27FC236}">
                      <a16:creationId xmlns:a16="http://schemas.microsoft.com/office/drawing/2014/main" id="{333422CB-F5F5-FBE5-EC1E-2342D2533CC4}"/>
                    </a:ext>
                  </a:extLst>
                </p:cNvPr>
                <p:cNvSpPr/>
                <p:nvPr/>
              </p:nvSpPr>
              <p:spPr>
                <a:xfrm>
                  <a:off x="2968119" y="2198919"/>
                  <a:ext cx="145663" cy="144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63" h="144957" extrusionOk="0">
                      <a:moveTo>
                        <a:pt x="113154" y="88490"/>
                      </a:moveTo>
                      <a:cubicBezTo>
                        <a:pt x="99570" y="92072"/>
                        <a:pt x="79074" y="87282"/>
                        <a:pt x="70054" y="75967"/>
                      </a:cubicBezTo>
                      <a:cubicBezTo>
                        <a:pt x="82558" y="50241"/>
                        <a:pt x="89039" y="24455"/>
                        <a:pt x="87847" y="1625"/>
                      </a:cubicBezTo>
                      <a:cubicBezTo>
                        <a:pt x="66951" y="566"/>
                        <a:pt x="36460" y="27329"/>
                        <a:pt x="21568" y="55407"/>
                      </a:cubicBezTo>
                      <a:cubicBezTo>
                        <a:pt x="6675" y="83484"/>
                        <a:pt x="-5469" y="122551"/>
                        <a:pt x="10976" y="146552"/>
                      </a:cubicBezTo>
                      <a:cubicBezTo>
                        <a:pt x="29815" y="135176"/>
                        <a:pt x="46966" y="116419"/>
                        <a:pt x="60966" y="92926"/>
                      </a:cubicBezTo>
                      <a:cubicBezTo>
                        <a:pt x="67611" y="97170"/>
                        <a:pt x="88416" y="109027"/>
                        <a:pt x="105239" y="102976"/>
                      </a:cubicBezTo>
                      <a:cubicBezTo>
                        <a:pt x="125538" y="95674"/>
                        <a:pt x="147330" y="107232"/>
                        <a:pt x="138490" y="123898"/>
                      </a:cubicBezTo>
                      <a:cubicBezTo>
                        <a:pt x="138490" y="123898"/>
                        <a:pt x="145259" y="123647"/>
                        <a:pt x="148433" y="110831"/>
                      </a:cubicBezTo>
                      <a:cubicBezTo>
                        <a:pt x="151605" y="98012"/>
                        <a:pt x="131416" y="83677"/>
                        <a:pt x="113154" y="8849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6" name="Google Shape;2676;p39">
                  <a:extLst>
                    <a:ext uri="{FF2B5EF4-FFF2-40B4-BE49-F238E27FC236}">
                      <a16:creationId xmlns:a16="http://schemas.microsoft.com/office/drawing/2014/main" id="{EB61EC1E-B56B-4E28-847C-B8681982F6EB}"/>
                    </a:ext>
                  </a:extLst>
                </p:cNvPr>
                <p:cNvSpPr/>
                <p:nvPr/>
              </p:nvSpPr>
              <p:spPr>
                <a:xfrm>
                  <a:off x="2891206" y="2124413"/>
                  <a:ext cx="222589" cy="231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89" h="231565" extrusionOk="0">
                      <a:moveTo>
                        <a:pt x="225366" y="185328"/>
                      </a:moveTo>
                      <a:cubicBezTo>
                        <a:pt x="222166" y="198139"/>
                        <a:pt x="215372" y="198394"/>
                        <a:pt x="215372" y="198394"/>
                      </a:cubicBezTo>
                      <a:cubicBezTo>
                        <a:pt x="224261" y="181732"/>
                        <a:pt x="202466" y="170206"/>
                        <a:pt x="182130" y="177490"/>
                      </a:cubicBezTo>
                      <a:cubicBezTo>
                        <a:pt x="165355" y="183546"/>
                        <a:pt x="144528" y="171692"/>
                        <a:pt x="137893" y="167415"/>
                      </a:cubicBezTo>
                      <a:cubicBezTo>
                        <a:pt x="137848" y="167493"/>
                        <a:pt x="137787" y="167509"/>
                        <a:pt x="137803" y="167571"/>
                      </a:cubicBezTo>
                      <a:cubicBezTo>
                        <a:pt x="136844" y="169150"/>
                        <a:pt x="135808" y="170684"/>
                        <a:pt x="134849" y="172265"/>
                      </a:cubicBezTo>
                      <a:cubicBezTo>
                        <a:pt x="133935" y="173766"/>
                        <a:pt x="132960" y="175283"/>
                        <a:pt x="131968" y="176740"/>
                      </a:cubicBezTo>
                      <a:cubicBezTo>
                        <a:pt x="130796" y="178508"/>
                        <a:pt x="129592" y="180155"/>
                        <a:pt x="128404" y="181862"/>
                      </a:cubicBezTo>
                      <a:cubicBezTo>
                        <a:pt x="127592" y="183006"/>
                        <a:pt x="126779" y="184149"/>
                        <a:pt x="125905" y="185309"/>
                      </a:cubicBezTo>
                      <a:cubicBezTo>
                        <a:pt x="124594" y="187050"/>
                        <a:pt x="123221" y="188807"/>
                        <a:pt x="121833" y="190504"/>
                      </a:cubicBezTo>
                      <a:cubicBezTo>
                        <a:pt x="121138" y="191352"/>
                        <a:pt x="120443" y="192199"/>
                        <a:pt x="119732" y="192986"/>
                      </a:cubicBezTo>
                      <a:cubicBezTo>
                        <a:pt x="118192" y="194855"/>
                        <a:pt x="116635" y="196662"/>
                        <a:pt x="115061" y="198407"/>
                      </a:cubicBezTo>
                      <a:cubicBezTo>
                        <a:pt x="114652" y="198848"/>
                        <a:pt x="114227" y="199227"/>
                        <a:pt x="113818" y="199668"/>
                      </a:cubicBezTo>
                      <a:cubicBezTo>
                        <a:pt x="85015" y="230296"/>
                        <a:pt x="49179" y="243225"/>
                        <a:pt x="13581" y="224345"/>
                      </a:cubicBezTo>
                      <a:cubicBezTo>
                        <a:pt x="9937" y="222416"/>
                        <a:pt x="6435" y="220232"/>
                        <a:pt x="3101" y="217809"/>
                      </a:cubicBezTo>
                      <a:cubicBezTo>
                        <a:pt x="9211" y="217578"/>
                        <a:pt x="15280" y="216710"/>
                        <a:pt x="21209" y="215219"/>
                      </a:cubicBezTo>
                      <a:cubicBezTo>
                        <a:pt x="42172" y="210009"/>
                        <a:pt x="60993" y="197855"/>
                        <a:pt x="76562" y="182952"/>
                      </a:cubicBezTo>
                      <a:cubicBezTo>
                        <a:pt x="101446" y="159060"/>
                        <a:pt x="118984" y="126794"/>
                        <a:pt x="121507" y="92452"/>
                      </a:cubicBezTo>
                      <a:cubicBezTo>
                        <a:pt x="124051" y="58436"/>
                        <a:pt x="110569" y="22748"/>
                        <a:pt x="83859" y="1595"/>
                      </a:cubicBezTo>
                      <a:cubicBezTo>
                        <a:pt x="98478" y="2262"/>
                        <a:pt x="112777" y="6095"/>
                        <a:pt x="125770" y="12828"/>
                      </a:cubicBezTo>
                      <a:cubicBezTo>
                        <a:pt x="145176" y="23087"/>
                        <a:pt x="156805" y="38750"/>
                        <a:pt x="161879" y="57507"/>
                      </a:cubicBezTo>
                      <a:cubicBezTo>
                        <a:pt x="163474" y="63601"/>
                        <a:pt x="164433" y="69844"/>
                        <a:pt x="164742" y="76136"/>
                      </a:cubicBezTo>
                      <a:cubicBezTo>
                        <a:pt x="165656" y="93179"/>
                        <a:pt x="162261" y="111852"/>
                        <a:pt x="155332" y="130885"/>
                      </a:cubicBezTo>
                      <a:cubicBezTo>
                        <a:pt x="155236" y="131075"/>
                        <a:pt x="155157" y="131273"/>
                        <a:pt x="155097" y="131477"/>
                      </a:cubicBezTo>
                      <a:cubicBezTo>
                        <a:pt x="153979" y="134419"/>
                        <a:pt x="152816" y="137440"/>
                        <a:pt x="151514" y="140432"/>
                      </a:cubicBezTo>
                      <a:cubicBezTo>
                        <a:pt x="151409" y="140716"/>
                        <a:pt x="151285" y="140992"/>
                        <a:pt x="151143" y="141259"/>
                      </a:cubicBezTo>
                      <a:cubicBezTo>
                        <a:pt x="149858" y="144312"/>
                        <a:pt x="148494" y="147321"/>
                        <a:pt x="147052" y="150285"/>
                      </a:cubicBezTo>
                      <a:cubicBezTo>
                        <a:pt x="147007" y="150364"/>
                        <a:pt x="147024" y="150425"/>
                        <a:pt x="146979" y="150503"/>
                      </a:cubicBezTo>
                      <a:cubicBezTo>
                        <a:pt x="155974" y="161796"/>
                        <a:pt x="176481" y="166610"/>
                        <a:pt x="190088" y="162995"/>
                      </a:cubicBezTo>
                      <a:cubicBezTo>
                        <a:pt x="208324" y="158193"/>
                        <a:pt x="228504" y="172533"/>
                        <a:pt x="225366" y="185328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77" name="Google Shape;2677;p39">
                <a:extLst>
                  <a:ext uri="{FF2B5EF4-FFF2-40B4-BE49-F238E27FC236}">
                    <a16:creationId xmlns:a16="http://schemas.microsoft.com/office/drawing/2014/main" id="{408D25A0-BB38-62E7-8449-81FA96C93649}"/>
                  </a:ext>
                </a:extLst>
              </p:cNvPr>
              <p:cNvSpPr/>
              <p:nvPr/>
            </p:nvSpPr>
            <p:spPr>
              <a:xfrm rot="-642030" flipH="1">
                <a:off x="3492492" y="2506310"/>
                <a:ext cx="103360" cy="53291"/>
              </a:xfrm>
              <a:custGeom>
                <a:avLst/>
                <a:gdLst/>
                <a:ahLst/>
                <a:cxnLst/>
                <a:rect l="l" t="t" r="r" b="b"/>
                <a:pathLst>
                  <a:path w="26380" h="13601" extrusionOk="0">
                    <a:moveTo>
                      <a:pt x="27599" y="11414"/>
                    </a:moveTo>
                    <a:cubicBezTo>
                      <a:pt x="19560" y="10840"/>
                      <a:pt x="11956" y="7544"/>
                      <a:pt x="6042" y="2068"/>
                    </a:cubicBezTo>
                    <a:cubicBezTo>
                      <a:pt x="4427" y="568"/>
                      <a:pt x="2025" y="2982"/>
                      <a:pt x="3632" y="4515"/>
                    </a:cubicBezTo>
                    <a:cubicBezTo>
                      <a:pt x="10161" y="10706"/>
                      <a:pt x="18612" y="14476"/>
                      <a:pt x="27581" y="15197"/>
                    </a:cubicBezTo>
                    <a:cubicBezTo>
                      <a:pt x="28622" y="15193"/>
                      <a:pt x="29467" y="14355"/>
                      <a:pt x="29482" y="13315"/>
                    </a:cubicBezTo>
                    <a:cubicBezTo>
                      <a:pt x="29468" y="12278"/>
                      <a:pt x="28636" y="11438"/>
                      <a:pt x="27599" y="114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39">
                <a:extLst>
                  <a:ext uri="{FF2B5EF4-FFF2-40B4-BE49-F238E27FC236}">
                    <a16:creationId xmlns:a16="http://schemas.microsoft.com/office/drawing/2014/main" id="{B56D718D-8E55-D559-1F55-DAD9193C0CC5}"/>
                  </a:ext>
                </a:extLst>
              </p:cNvPr>
              <p:cNvSpPr/>
              <p:nvPr/>
            </p:nvSpPr>
            <p:spPr>
              <a:xfrm rot="-642030" flipH="1">
                <a:off x="3366205" y="2608830"/>
                <a:ext cx="69727" cy="26440"/>
              </a:xfrm>
              <a:custGeom>
                <a:avLst/>
                <a:gdLst/>
                <a:ahLst/>
                <a:cxnLst/>
                <a:rect l="l" t="t" r="r" b="b"/>
                <a:pathLst>
                  <a:path w="17796" h="6748" extrusionOk="0">
                    <a:moveTo>
                      <a:pt x="18867" y="4261"/>
                    </a:moveTo>
                    <a:cubicBezTo>
                      <a:pt x="14482" y="4346"/>
                      <a:pt x="10127" y="3522"/>
                      <a:pt x="6076" y="1841"/>
                    </a:cubicBezTo>
                    <a:cubicBezTo>
                      <a:pt x="5118" y="1324"/>
                      <a:pt x="3924" y="1647"/>
                      <a:pt x="3358" y="2576"/>
                    </a:cubicBezTo>
                    <a:cubicBezTo>
                      <a:pt x="2823" y="3531"/>
                      <a:pt x="3150" y="4739"/>
                      <a:pt x="4093" y="5294"/>
                    </a:cubicBezTo>
                    <a:cubicBezTo>
                      <a:pt x="8744" y="7332"/>
                      <a:pt x="13770" y="8370"/>
                      <a:pt x="18848" y="8343"/>
                    </a:cubicBezTo>
                    <a:cubicBezTo>
                      <a:pt x="19968" y="8332"/>
                      <a:pt x="20877" y="7432"/>
                      <a:pt x="20898" y="6311"/>
                    </a:cubicBezTo>
                    <a:cubicBezTo>
                      <a:pt x="20885" y="5191"/>
                      <a:pt x="19986" y="4284"/>
                      <a:pt x="18867" y="42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39">
                <a:extLst>
                  <a:ext uri="{FF2B5EF4-FFF2-40B4-BE49-F238E27FC236}">
                    <a16:creationId xmlns:a16="http://schemas.microsoft.com/office/drawing/2014/main" id="{785CD11B-8885-72EE-1700-E271BEF39CF0}"/>
                  </a:ext>
                </a:extLst>
              </p:cNvPr>
              <p:cNvSpPr/>
              <p:nvPr/>
            </p:nvSpPr>
            <p:spPr>
              <a:xfrm rot="-642030" flipH="1">
                <a:off x="3471053" y="2242484"/>
                <a:ext cx="91324" cy="50885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2987" extrusionOk="0">
                    <a:moveTo>
                      <a:pt x="25346" y="10596"/>
                    </a:moveTo>
                    <a:cubicBezTo>
                      <a:pt x="19182" y="6856"/>
                      <a:pt x="12598" y="3858"/>
                      <a:pt x="5731" y="1663"/>
                    </a:cubicBezTo>
                    <a:cubicBezTo>
                      <a:pt x="4618" y="1375"/>
                      <a:pt x="3479" y="2029"/>
                      <a:pt x="3166" y="3135"/>
                    </a:cubicBezTo>
                    <a:cubicBezTo>
                      <a:pt x="2885" y="4246"/>
                      <a:pt x="3536" y="5381"/>
                      <a:pt x="4637" y="5700"/>
                    </a:cubicBezTo>
                    <a:cubicBezTo>
                      <a:pt x="11148" y="7826"/>
                      <a:pt x="17384" y="10715"/>
                      <a:pt x="23215" y="14308"/>
                    </a:cubicBezTo>
                    <a:cubicBezTo>
                      <a:pt x="24242" y="14880"/>
                      <a:pt x="25538" y="14530"/>
                      <a:pt x="26136" y="13518"/>
                    </a:cubicBezTo>
                    <a:cubicBezTo>
                      <a:pt x="26706" y="12490"/>
                      <a:pt x="26356" y="11197"/>
                      <a:pt x="25346" y="105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0" name="Google Shape;2680;p39">
                <a:extLst>
                  <a:ext uri="{FF2B5EF4-FFF2-40B4-BE49-F238E27FC236}">
                    <a16:creationId xmlns:a16="http://schemas.microsoft.com/office/drawing/2014/main" id="{2EA752B1-DC14-9A8D-5C67-1FD9CA63812C}"/>
                  </a:ext>
                </a:extLst>
              </p:cNvPr>
              <p:cNvSpPr/>
              <p:nvPr/>
            </p:nvSpPr>
            <p:spPr>
              <a:xfrm rot="-642030" flipH="1">
                <a:off x="3288465" y="2388888"/>
                <a:ext cx="78206" cy="50920"/>
              </a:xfrm>
              <a:custGeom>
                <a:avLst/>
                <a:gdLst/>
                <a:ahLst/>
                <a:cxnLst/>
                <a:rect l="l" t="t" r="r" b="b"/>
                <a:pathLst>
                  <a:path w="19960" h="12996" extrusionOk="0">
                    <a:moveTo>
                      <a:pt x="22285" y="11552"/>
                    </a:moveTo>
                    <a:cubicBezTo>
                      <a:pt x="16969" y="8089"/>
                      <a:pt x="11405" y="5028"/>
                      <a:pt x="5911" y="1861"/>
                    </a:cubicBezTo>
                    <a:cubicBezTo>
                      <a:pt x="3799" y="644"/>
                      <a:pt x="1911" y="3929"/>
                      <a:pt x="4027" y="5140"/>
                    </a:cubicBezTo>
                    <a:cubicBezTo>
                      <a:pt x="9532" y="8290"/>
                      <a:pt x="14980" y="11553"/>
                      <a:pt x="20649" y="14401"/>
                    </a:cubicBezTo>
                    <a:cubicBezTo>
                      <a:pt x="21451" y="14825"/>
                      <a:pt x="22445" y="14519"/>
                      <a:pt x="22870" y="13717"/>
                    </a:cubicBezTo>
                    <a:cubicBezTo>
                      <a:pt x="23274" y="12954"/>
                      <a:pt x="23018" y="12008"/>
                      <a:pt x="22285" y="115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1" name="Google Shape;2681;p39">
                <a:extLst>
                  <a:ext uri="{FF2B5EF4-FFF2-40B4-BE49-F238E27FC236}">
                    <a16:creationId xmlns:a16="http://schemas.microsoft.com/office/drawing/2014/main" id="{4AAD766B-D261-ADA9-726D-6754F0E31890}"/>
                  </a:ext>
                </a:extLst>
              </p:cNvPr>
              <p:cNvSpPr/>
              <p:nvPr/>
            </p:nvSpPr>
            <p:spPr>
              <a:xfrm rot="-642030" flipH="1">
                <a:off x="3319964" y="2177234"/>
                <a:ext cx="84918" cy="79785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20363" extrusionOk="0">
                    <a:moveTo>
                      <a:pt x="23800" y="18232"/>
                    </a:moveTo>
                    <a:cubicBezTo>
                      <a:pt x="17027" y="14330"/>
                      <a:pt x="11205" y="8972"/>
                      <a:pt x="6754" y="2545"/>
                    </a:cubicBezTo>
                    <a:cubicBezTo>
                      <a:pt x="6186" y="1632"/>
                      <a:pt x="5000" y="1327"/>
                      <a:pt x="4062" y="1851"/>
                    </a:cubicBezTo>
                    <a:cubicBezTo>
                      <a:pt x="3135" y="2410"/>
                      <a:pt x="2826" y="3608"/>
                      <a:pt x="3368" y="4544"/>
                    </a:cubicBezTo>
                    <a:cubicBezTo>
                      <a:pt x="8097" y="11619"/>
                      <a:pt x="14415" y="17489"/>
                      <a:pt x="21818" y="21685"/>
                    </a:cubicBezTo>
                    <a:cubicBezTo>
                      <a:pt x="24052" y="22945"/>
                      <a:pt x="26022" y="19518"/>
                      <a:pt x="23800" y="182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39">
                <a:extLst>
                  <a:ext uri="{FF2B5EF4-FFF2-40B4-BE49-F238E27FC236}">
                    <a16:creationId xmlns:a16="http://schemas.microsoft.com/office/drawing/2014/main" id="{F428DFA0-CC71-10A4-8EB8-36DC9AD23F22}"/>
                  </a:ext>
                </a:extLst>
              </p:cNvPr>
              <p:cNvSpPr/>
              <p:nvPr/>
            </p:nvSpPr>
            <p:spPr>
              <a:xfrm rot="-642030" flipH="1">
                <a:off x="3096740" y="2470809"/>
                <a:ext cx="94509" cy="72897"/>
              </a:xfrm>
              <a:custGeom>
                <a:avLst/>
                <a:gdLst/>
                <a:ahLst/>
                <a:cxnLst/>
                <a:rect l="l" t="t" r="r" b="b"/>
                <a:pathLst>
                  <a:path w="24121" h="18605" extrusionOk="0">
                    <a:moveTo>
                      <a:pt x="26080" y="15886"/>
                    </a:moveTo>
                    <a:cubicBezTo>
                      <a:pt x="19574" y="11102"/>
                      <a:pt x="12943" y="6503"/>
                      <a:pt x="6326" y="1877"/>
                    </a:cubicBezTo>
                    <a:cubicBezTo>
                      <a:pt x="5288" y="1291"/>
                      <a:pt x="3971" y="1647"/>
                      <a:pt x="3370" y="2677"/>
                    </a:cubicBezTo>
                    <a:cubicBezTo>
                      <a:pt x="2805" y="3717"/>
                      <a:pt x="3157" y="5018"/>
                      <a:pt x="4170" y="5631"/>
                    </a:cubicBezTo>
                    <a:cubicBezTo>
                      <a:pt x="10675" y="10433"/>
                      <a:pt x="17158" y="15254"/>
                      <a:pt x="23775" y="19899"/>
                    </a:cubicBezTo>
                    <a:cubicBezTo>
                      <a:pt x="24885" y="20526"/>
                      <a:pt x="26292" y="20145"/>
                      <a:pt x="26934" y="19045"/>
                    </a:cubicBezTo>
                    <a:cubicBezTo>
                      <a:pt x="27539" y="17932"/>
                      <a:pt x="27163" y="16541"/>
                      <a:pt x="26080" y="15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39">
                <a:extLst>
                  <a:ext uri="{FF2B5EF4-FFF2-40B4-BE49-F238E27FC236}">
                    <a16:creationId xmlns:a16="http://schemas.microsoft.com/office/drawing/2014/main" id="{9B595903-A416-210C-2448-302A14E02DAA}"/>
                  </a:ext>
                </a:extLst>
              </p:cNvPr>
              <p:cNvSpPr/>
              <p:nvPr/>
            </p:nvSpPr>
            <p:spPr>
              <a:xfrm rot="-642030" flipH="1">
                <a:off x="3159344" y="2521012"/>
                <a:ext cx="127328" cy="83158"/>
              </a:xfrm>
              <a:custGeom>
                <a:avLst/>
                <a:gdLst/>
                <a:ahLst/>
                <a:cxnLst/>
                <a:rect l="l" t="t" r="r" b="b"/>
                <a:pathLst>
                  <a:path w="32497" h="21224" extrusionOk="0">
                    <a:moveTo>
                      <a:pt x="34699" y="19266"/>
                    </a:moveTo>
                    <a:cubicBezTo>
                      <a:pt x="25222" y="13286"/>
                      <a:pt x="15550" y="7622"/>
                      <a:pt x="5927" y="1879"/>
                    </a:cubicBezTo>
                    <a:cubicBezTo>
                      <a:pt x="3804" y="612"/>
                      <a:pt x="1914" y="3919"/>
                      <a:pt x="4019" y="5202"/>
                    </a:cubicBezTo>
                    <a:cubicBezTo>
                      <a:pt x="13586" y="11036"/>
                      <a:pt x="23105" y="16952"/>
                      <a:pt x="32815" y="22547"/>
                    </a:cubicBezTo>
                    <a:cubicBezTo>
                      <a:pt x="34935" y="23769"/>
                      <a:pt x="36752" y="20562"/>
                      <a:pt x="34699" y="192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4" name="Google Shape;2684;p39">
                <a:extLst>
                  <a:ext uri="{FF2B5EF4-FFF2-40B4-BE49-F238E27FC236}">
                    <a16:creationId xmlns:a16="http://schemas.microsoft.com/office/drawing/2014/main" id="{AC729703-672F-3EFF-E14F-AA8B990D8A36}"/>
                  </a:ext>
                </a:extLst>
              </p:cNvPr>
              <p:cNvSpPr/>
              <p:nvPr/>
            </p:nvSpPr>
            <p:spPr>
              <a:xfrm rot="-642030" flipH="1">
                <a:off x="2329802" y="2833211"/>
                <a:ext cx="62428" cy="166681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42541" extrusionOk="0">
                    <a:moveTo>
                      <a:pt x="7292" y="2761"/>
                    </a:moveTo>
                    <a:cubicBezTo>
                      <a:pt x="5993" y="111"/>
                      <a:pt x="2087" y="2449"/>
                      <a:pt x="3349" y="5090"/>
                    </a:cubicBezTo>
                    <a:cubicBezTo>
                      <a:pt x="8835" y="16903"/>
                      <a:pt x="12503" y="29479"/>
                      <a:pt x="14227" y="42390"/>
                    </a:cubicBezTo>
                    <a:cubicBezTo>
                      <a:pt x="14616" y="45084"/>
                      <a:pt x="19328" y="44495"/>
                      <a:pt x="19020" y="41764"/>
                    </a:cubicBezTo>
                    <a:cubicBezTo>
                      <a:pt x="17388" y="28184"/>
                      <a:pt x="13420" y="14989"/>
                      <a:pt x="7292" y="2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5" name="Google Shape;2685;p39">
                <a:extLst>
                  <a:ext uri="{FF2B5EF4-FFF2-40B4-BE49-F238E27FC236}">
                    <a16:creationId xmlns:a16="http://schemas.microsoft.com/office/drawing/2014/main" id="{90497222-52CF-A465-AF19-F35F48D1F6D5}"/>
                  </a:ext>
                </a:extLst>
              </p:cNvPr>
              <p:cNvSpPr/>
              <p:nvPr/>
            </p:nvSpPr>
            <p:spPr>
              <a:xfrm rot="-642030" flipH="1">
                <a:off x="2401543" y="2978508"/>
                <a:ext cx="40423" cy="7601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19400" extrusionOk="0">
                    <a:moveTo>
                      <a:pt x="7206" y="3126"/>
                    </a:moveTo>
                    <a:cubicBezTo>
                      <a:pt x="6875" y="2035"/>
                      <a:pt x="5752" y="1390"/>
                      <a:pt x="4643" y="1654"/>
                    </a:cubicBezTo>
                    <a:cubicBezTo>
                      <a:pt x="3534" y="1962"/>
                      <a:pt x="2878" y="3105"/>
                      <a:pt x="3171" y="4218"/>
                    </a:cubicBezTo>
                    <a:cubicBezTo>
                      <a:pt x="5121" y="9264"/>
                      <a:pt x="7070" y="14309"/>
                      <a:pt x="9020" y="19354"/>
                    </a:cubicBezTo>
                    <a:cubicBezTo>
                      <a:pt x="9372" y="20525"/>
                      <a:pt x="10578" y="21217"/>
                      <a:pt x="11767" y="20931"/>
                    </a:cubicBezTo>
                    <a:cubicBezTo>
                      <a:pt x="12956" y="20602"/>
                      <a:pt x="13659" y="19377"/>
                      <a:pt x="13344" y="18184"/>
                    </a:cubicBezTo>
                    <a:cubicBezTo>
                      <a:pt x="11298" y="13164"/>
                      <a:pt x="9252" y="8145"/>
                      <a:pt x="7206" y="31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39">
                <a:extLst>
                  <a:ext uri="{FF2B5EF4-FFF2-40B4-BE49-F238E27FC236}">
                    <a16:creationId xmlns:a16="http://schemas.microsoft.com/office/drawing/2014/main" id="{CA97F094-4DB6-2526-0E62-EE78B0C4ABF4}"/>
                  </a:ext>
                </a:extLst>
              </p:cNvPr>
              <p:cNvSpPr/>
              <p:nvPr/>
            </p:nvSpPr>
            <p:spPr>
              <a:xfrm rot="-642030" flipH="1">
                <a:off x="2697558" y="3306676"/>
                <a:ext cx="68356" cy="31388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011" extrusionOk="0">
                    <a:moveTo>
                      <a:pt x="20244" y="2663"/>
                    </a:moveTo>
                    <a:cubicBezTo>
                      <a:pt x="19602" y="1637"/>
                      <a:pt x="18268" y="1294"/>
                      <a:pt x="17211" y="1882"/>
                    </a:cubicBezTo>
                    <a:cubicBezTo>
                      <a:pt x="13480" y="3621"/>
                      <a:pt x="9476" y="4702"/>
                      <a:pt x="5377" y="5076"/>
                    </a:cubicBezTo>
                    <a:cubicBezTo>
                      <a:pt x="4137" y="5096"/>
                      <a:pt x="3133" y="6090"/>
                      <a:pt x="3101" y="7330"/>
                    </a:cubicBezTo>
                    <a:cubicBezTo>
                      <a:pt x="3110" y="8575"/>
                      <a:pt x="4111" y="9585"/>
                      <a:pt x="5355" y="9606"/>
                    </a:cubicBezTo>
                    <a:cubicBezTo>
                      <a:pt x="10258" y="9182"/>
                      <a:pt x="15040" y="7857"/>
                      <a:pt x="19462" y="5698"/>
                    </a:cubicBezTo>
                    <a:cubicBezTo>
                      <a:pt x="20511" y="5071"/>
                      <a:pt x="20859" y="3718"/>
                      <a:pt x="20244" y="26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7" name="Google Shape;2687;p39">
              <a:extLst>
                <a:ext uri="{FF2B5EF4-FFF2-40B4-BE49-F238E27FC236}">
                  <a16:creationId xmlns:a16="http://schemas.microsoft.com/office/drawing/2014/main" id="{67E1AFC8-2AB4-8810-4C6C-24B848A65C46}"/>
                </a:ext>
              </a:extLst>
            </p:cNvPr>
            <p:cNvGrpSpPr/>
            <p:nvPr/>
          </p:nvGrpSpPr>
          <p:grpSpPr>
            <a:xfrm>
              <a:off x="1823924" y="721730"/>
              <a:ext cx="1706674" cy="1075651"/>
              <a:chOff x="1842651" y="548532"/>
              <a:chExt cx="1808109" cy="1139582"/>
            </a:xfrm>
          </p:grpSpPr>
          <p:sp>
            <p:nvSpPr>
              <p:cNvPr id="2688" name="Google Shape;2688;p39">
                <a:extLst>
                  <a:ext uri="{FF2B5EF4-FFF2-40B4-BE49-F238E27FC236}">
                    <a16:creationId xmlns:a16="http://schemas.microsoft.com/office/drawing/2014/main" id="{EF19EF76-D18F-0E19-E238-5B896DD26927}"/>
                  </a:ext>
                </a:extLst>
              </p:cNvPr>
              <p:cNvSpPr/>
              <p:nvPr/>
            </p:nvSpPr>
            <p:spPr>
              <a:xfrm>
                <a:off x="1854395" y="548532"/>
                <a:ext cx="158442" cy="312251"/>
              </a:xfrm>
              <a:custGeom>
                <a:avLst/>
                <a:gdLst/>
                <a:ahLst/>
                <a:cxnLst/>
                <a:rect l="l" t="t" r="r" b="b"/>
                <a:pathLst>
                  <a:path w="27424" h="54046" extrusionOk="0">
                    <a:moveTo>
                      <a:pt x="29457" y="48082"/>
                    </a:moveTo>
                    <a:cubicBezTo>
                      <a:pt x="29457" y="48082"/>
                      <a:pt x="17441" y="39438"/>
                      <a:pt x="19537" y="28472"/>
                    </a:cubicBezTo>
                    <a:cubicBezTo>
                      <a:pt x="21634" y="17507"/>
                      <a:pt x="26209" y="15404"/>
                      <a:pt x="26209" y="15404"/>
                    </a:cubicBezTo>
                    <a:cubicBezTo>
                      <a:pt x="26209" y="15404"/>
                      <a:pt x="28466" y="7251"/>
                      <a:pt x="19204" y="2948"/>
                    </a:cubicBezTo>
                    <a:cubicBezTo>
                      <a:pt x="9942" y="-1355"/>
                      <a:pt x="5612" y="5981"/>
                      <a:pt x="5612" y="5981"/>
                    </a:cubicBezTo>
                    <a:cubicBezTo>
                      <a:pt x="5612" y="5981"/>
                      <a:pt x="-1915" y="26525"/>
                      <a:pt x="9095" y="41863"/>
                    </a:cubicBezTo>
                    <a:cubicBezTo>
                      <a:pt x="20106" y="57200"/>
                      <a:pt x="30525" y="55593"/>
                      <a:pt x="30525" y="55593"/>
                    </a:cubicBezTo>
                    <a:lnTo>
                      <a:pt x="29457" y="48082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39">
                <a:extLst>
                  <a:ext uri="{FF2B5EF4-FFF2-40B4-BE49-F238E27FC236}">
                    <a16:creationId xmlns:a16="http://schemas.microsoft.com/office/drawing/2014/main" id="{FD433AC3-6DCB-3EA5-308A-6C15BD749E1C}"/>
                  </a:ext>
                </a:extLst>
              </p:cNvPr>
              <p:cNvSpPr/>
              <p:nvPr/>
            </p:nvSpPr>
            <p:spPr>
              <a:xfrm>
                <a:off x="1842651" y="703044"/>
                <a:ext cx="1808109" cy="985070"/>
              </a:xfrm>
              <a:custGeom>
                <a:avLst/>
                <a:gdLst/>
                <a:ahLst/>
                <a:cxnLst/>
                <a:rect l="l" t="t" r="r" b="b"/>
                <a:pathLst>
                  <a:path w="312957" h="170501" extrusionOk="0">
                    <a:moveTo>
                      <a:pt x="32884" y="14055"/>
                    </a:moveTo>
                    <a:cubicBezTo>
                      <a:pt x="32884" y="14055"/>
                      <a:pt x="15758" y="17572"/>
                      <a:pt x="13263" y="31855"/>
                    </a:cubicBezTo>
                    <a:cubicBezTo>
                      <a:pt x="13263" y="31855"/>
                      <a:pt x="-771" y="36574"/>
                      <a:pt x="4145" y="52717"/>
                    </a:cubicBezTo>
                    <a:cubicBezTo>
                      <a:pt x="4145" y="52717"/>
                      <a:pt x="19480" y="98327"/>
                      <a:pt x="80402" y="135201"/>
                    </a:cubicBezTo>
                    <a:cubicBezTo>
                      <a:pt x="141324" y="172076"/>
                      <a:pt x="225744" y="191639"/>
                      <a:pt x="285543" y="143685"/>
                    </a:cubicBezTo>
                    <a:cubicBezTo>
                      <a:pt x="337327" y="102158"/>
                      <a:pt x="309760" y="93098"/>
                      <a:pt x="299558" y="102355"/>
                    </a:cubicBezTo>
                    <a:cubicBezTo>
                      <a:pt x="289355" y="111611"/>
                      <a:pt x="247468" y="146316"/>
                      <a:pt x="167621" y="109587"/>
                    </a:cubicBezTo>
                    <a:cubicBezTo>
                      <a:pt x="103783" y="80223"/>
                      <a:pt x="95371" y="40353"/>
                      <a:pt x="65077" y="12320"/>
                    </a:cubicBezTo>
                    <a:cubicBezTo>
                      <a:pt x="37945" y="-12785"/>
                      <a:pt x="32884" y="14055"/>
                      <a:pt x="32884" y="1405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39">
                <a:extLst>
                  <a:ext uri="{FF2B5EF4-FFF2-40B4-BE49-F238E27FC236}">
                    <a16:creationId xmlns:a16="http://schemas.microsoft.com/office/drawing/2014/main" id="{DB47F2D7-C750-12D1-4418-251055F4A9E3}"/>
                  </a:ext>
                </a:extLst>
              </p:cNvPr>
              <p:cNvSpPr/>
              <p:nvPr/>
            </p:nvSpPr>
            <p:spPr>
              <a:xfrm>
                <a:off x="2014695" y="703039"/>
                <a:ext cx="1635870" cy="807354"/>
              </a:xfrm>
              <a:custGeom>
                <a:avLst/>
                <a:gdLst/>
                <a:ahLst/>
                <a:cxnLst/>
                <a:rect l="l" t="t" r="r" b="b"/>
                <a:pathLst>
                  <a:path w="283145" h="139741" extrusionOk="0">
                    <a:moveTo>
                      <a:pt x="23787" y="14461"/>
                    </a:moveTo>
                    <a:cubicBezTo>
                      <a:pt x="38271" y="28220"/>
                      <a:pt x="62502" y="100670"/>
                      <a:pt x="146953" y="131938"/>
                    </a:cubicBezTo>
                    <a:cubicBezTo>
                      <a:pt x="231404" y="163205"/>
                      <a:pt x="262955" y="106824"/>
                      <a:pt x="275934" y="102204"/>
                    </a:cubicBezTo>
                    <a:cubicBezTo>
                      <a:pt x="284490" y="99159"/>
                      <a:pt x="286715" y="103832"/>
                      <a:pt x="285833" y="109146"/>
                    </a:cubicBezTo>
                    <a:cubicBezTo>
                      <a:pt x="288693" y="97901"/>
                      <a:pt x="276008" y="96699"/>
                      <a:pt x="269775" y="102355"/>
                    </a:cubicBezTo>
                    <a:cubicBezTo>
                      <a:pt x="259571" y="111611"/>
                      <a:pt x="217685" y="146316"/>
                      <a:pt x="137838" y="109588"/>
                    </a:cubicBezTo>
                    <a:cubicBezTo>
                      <a:pt x="74000" y="80223"/>
                      <a:pt x="65588" y="40353"/>
                      <a:pt x="35294" y="12321"/>
                    </a:cubicBezTo>
                    <a:cubicBezTo>
                      <a:pt x="16598" y="-4979"/>
                      <a:pt x="8383" y="2386"/>
                      <a:pt x="5081" y="8639"/>
                    </a:cubicBezTo>
                    <a:lnTo>
                      <a:pt x="3101" y="14055"/>
                    </a:lnTo>
                    <a:cubicBezTo>
                      <a:pt x="3101" y="14055"/>
                      <a:pt x="9302" y="703"/>
                      <a:pt x="23787" y="14461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91" name="Google Shape;2691;p39">
                <a:extLst>
                  <a:ext uri="{FF2B5EF4-FFF2-40B4-BE49-F238E27FC236}">
                    <a16:creationId xmlns:a16="http://schemas.microsoft.com/office/drawing/2014/main" id="{002F5DC2-4AF6-01BD-80B3-1B44C66DB585}"/>
                  </a:ext>
                </a:extLst>
              </p:cNvPr>
              <p:cNvGrpSpPr/>
              <p:nvPr/>
            </p:nvGrpSpPr>
            <p:grpSpPr>
              <a:xfrm>
                <a:off x="1891763" y="598413"/>
                <a:ext cx="1396262" cy="990866"/>
                <a:chOff x="2378797" y="3032100"/>
                <a:chExt cx="241710" cy="171531"/>
              </a:xfrm>
            </p:grpSpPr>
            <p:sp>
              <p:nvSpPr>
                <p:cNvPr id="2692" name="Google Shape;2692;p39">
                  <a:extLst>
                    <a:ext uri="{FF2B5EF4-FFF2-40B4-BE49-F238E27FC236}">
                      <a16:creationId xmlns:a16="http://schemas.microsoft.com/office/drawing/2014/main" id="{0DFCE0ED-942D-3277-7F91-4A99CD693688}"/>
                    </a:ext>
                  </a:extLst>
                </p:cNvPr>
                <p:cNvSpPr/>
                <p:nvPr/>
              </p:nvSpPr>
              <p:spPr>
                <a:xfrm>
                  <a:off x="2565119" y="3197571"/>
                  <a:ext cx="28272" cy="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2" h="6060" extrusionOk="0">
                      <a:moveTo>
                        <a:pt x="29373" y="3344"/>
                      </a:moveTo>
                      <a:cubicBezTo>
                        <a:pt x="21373" y="4090"/>
                        <a:pt x="13305" y="3520"/>
                        <a:pt x="5490" y="1657"/>
                      </a:cubicBezTo>
                      <a:cubicBezTo>
                        <a:pt x="2990" y="1061"/>
                        <a:pt x="2082" y="4950"/>
                        <a:pt x="4585" y="5546"/>
                      </a:cubicBezTo>
                      <a:cubicBezTo>
                        <a:pt x="12749" y="7496"/>
                        <a:pt x="21176" y="8100"/>
                        <a:pt x="29534" y="7335"/>
                      </a:cubicBezTo>
                      <a:cubicBezTo>
                        <a:pt x="32081" y="7100"/>
                        <a:pt x="31942" y="3107"/>
                        <a:pt x="29373" y="33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3" name="Google Shape;2693;p39">
                  <a:extLst>
                    <a:ext uri="{FF2B5EF4-FFF2-40B4-BE49-F238E27FC236}">
                      <a16:creationId xmlns:a16="http://schemas.microsoft.com/office/drawing/2014/main" id="{D32944BA-6490-FA96-5F73-123A14F23FDD}"/>
                    </a:ext>
                  </a:extLst>
                </p:cNvPr>
                <p:cNvSpPr/>
                <p:nvPr/>
              </p:nvSpPr>
              <p:spPr>
                <a:xfrm>
                  <a:off x="2600253" y="3193945"/>
                  <a:ext cx="20254" cy="8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4" h="8883" extrusionOk="0">
                      <a:moveTo>
                        <a:pt x="23271" y="2993"/>
                      </a:moveTo>
                      <a:cubicBezTo>
                        <a:pt x="22928" y="1953"/>
                        <a:pt x="21824" y="1371"/>
                        <a:pt x="20772" y="1676"/>
                      </a:cubicBezTo>
                      <a:cubicBezTo>
                        <a:pt x="15349" y="3312"/>
                        <a:pt x="9925" y="4947"/>
                        <a:pt x="4502" y="6582"/>
                      </a:cubicBezTo>
                      <a:cubicBezTo>
                        <a:pt x="3457" y="6918"/>
                        <a:pt x="2872" y="8028"/>
                        <a:pt x="3185" y="9081"/>
                      </a:cubicBezTo>
                      <a:cubicBezTo>
                        <a:pt x="3529" y="10120"/>
                        <a:pt x="4632" y="10702"/>
                        <a:pt x="5684" y="10398"/>
                      </a:cubicBezTo>
                      <a:cubicBezTo>
                        <a:pt x="11107" y="8762"/>
                        <a:pt x="16531" y="7126"/>
                        <a:pt x="21954" y="5491"/>
                      </a:cubicBezTo>
                      <a:cubicBezTo>
                        <a:pt x="22999" y="5155"/>
                        <a:pt x="23584" y="4045"/>
                        <a:pt x="23271" y="29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4" name="Google Shape;2694;p39">
                  <a:extLst>
                    <a:ext uri="{FF2B5EF4-FFF2-40B4-BE49-F238E27FC236}">
                      <a16:creationId xmlns:a16="http://schemas.microsoft.com/office/drawing/2014/main" id="{E4A6934F-8544-4FD7-AD5F-AC418F33DF44}"/>
                    </a:ext>
                  </a:extLst>
                </p:cNvPr>
                <p:cNvSpPr/>
                <p:nvPr/>
              </p:nvSpPr>
              <p:spPr>
                <a:xfrm>
                  <a:off x="2526177" y="3192118"/>
                  <a:ext cx="19022" cy="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2" h="5311" extrusionOk="0">
                      <a:moveTo>
                        <a:pt x="22122" y="4767"/>
                      </a:moveTo>
                      <a:cubicBezTo>
                        <a:pt x="22064" y="3671"/>
                        <a:pt x="21143" y="2821"/>
                        <a:pt x="20047" y="2851"/>
                      </a:cubicBezTo>
                      <a:cubicBezTo>
                        <a:pt x="15181" y="3093"/>
                        <a:pt x="10304" y="2686"/>
                        <a:pt x="5546" y="1641"/>
                      </a:cubicBezTo>
                      <a:cubicBezTo>
                        <a:pt x="4475" y="1411"/>
                        <a:pt x="3415" y="2070"/>
                        <a:pt x="3149" y="3133"/>
                      </a:cubicBezTo>
                      <a:cubicBezTo>
                        <a:pt x="2912" y="4205"/>
                        <a:pt x="3575" y="5269"/>
                        <a:pt x="4641" y="5530"/>
                      </a:cubicBezTo>
                      <a:cubicBezTo>
                        <a:pt x="9751" y="6642"/>
                        <a:pt x="14984" y="7084"/>
                        <a:pt x="20208" y="6843"/>
                      </a:cubicBezTo>
                      <a:cubicBezTo>
                        <a:pt x="21301" y="6780"/>
                        <a:pt x="22148" y="5862"/>
                        <a:pt x="22122" y="47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5" name="Google Shape;2695;p39">
                  <a:extLst>
                    <a:ext uri="{FF2B5EF4-FFF2-40B4-BE49-F238E27FC236}">
                      <a16:creationId xmlns:a16="http://schemas.microsoft.com/office/drawing/2014/main" id="{F3288954-5AE2-3ADE-8C66-31EE29DF135C}"/>
                    </a:ext>
                  </a:extLst>
                </p:cNvPr>
                <p:cNvSpPr/>
                <p:nvPr/>
              </p:nvSpPr>
              <p:spPr>
                <a:xfrm>
                  <a:off x="2412396" y="3075124"/>
                  <a:ext cx="15229" cy="15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5636" extrusionOk="0">
                      <a:moveTo>
                        <a:pt x="18232" y="14694"/>
                      </a:moveTo>
                      <a:cubicBezTo>
                        <a:pt x="16310" y="8578"/>
                        <a:pt x="11601" y="3736"/>
                        <a:pt x="5542" y="1645"/>
                      </a:cubicBezTo>
                      <a:cubicBezTo>
                        <a:pt x="4469" y="1402"/>
                        <a:pt x="3400" y="2068"/>
                        <a:pt x="3144" y="3138"/>
                      </a:cubicBezTo>
                      <a:cubicBezTo>
                        <a:pt x="2921" y="4207"/>
                        <a:pt x="3579" y="5263"/>
                        <a:pt x="4637" y="5534"/>
                      </a:cubicBezTo>
                      <a:cubicBezTo>
                        <a:pt x="9324" y="7279"/>
                        <a:pt x="12937" y="11098"/>
                        <a:pt x="14418" y="15875"/>
                      </a:cubicBezTo>
                      <a:cubicBezTo>
                        <a:pt x="15170" y="18331"/>
                        <a:pt x="18988" y="17157"/>
                        <a:pt x="18232" y="146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6" name="Google Shape;2696;p39">
                  <a:extLst>
                    <a:ext uri="{FF2B5EF4-FFF2-40B4-BE49-F238E27FC236}">
                      <a16:creationId xmlns:a16="http://schemas.microsoft.com/office/drawing/2014/main" id="{3553AFE6-0AE2-8D1F-C0BE-3B92444B84A7}"/>
                    </a:ext>
                  </a:extLst>
                </p:cNvPr>
                <p:cNvSpPr/>
                <p:nvPr/>
              </p:nvSpPr>
              <p:spPr>
                <a:xfrm>
                  <a:off x="2427200" y="3101217"/>
                  <a:ext cx="9428" cy="1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0864" extrusionOk="0">
                      <a:moveTo>
                        <a:pt x="12235" y="9410"/>
                      </a:moveTo>
                      <a:cubicBezTo>
                        <a:pt x="10419" y="7117"/>
                        <a:pt x="8602" y="4826"/>
                        <a:pt x="6785" y="2534"/>
                      </a:cubicBezTo>
                      <a:cubicBezTo>
                        <a:pt x="6492" y="2097"/>
                        <a:pt x="6051" y="1781"/>
                        <a:pt x="5543" y="1644"/>
                      </a:cubicBezTo>
                      <a:cubicBezTo>
                        <a:pt x="5027" y="1529"/>
                        <a:pt x="4486" y="1618"/>
                        <a:pt x="4035" y="1895"/>
                      </a:cubicBezTo>
                      <a:cubicBezTo>
                        <a:pt x="3109" y="2484"/>
                        <a:pt x="2824" y="3706"/>
                        <a:pt x="3395" y="4644"/>
                      </a:cubicBezTo>
                      <a:cubicBezTo>
                        <a:pt x="5211" y="6937"/>
                        <a:pt x="7028" y="9229"/>
                        <a:pt x="8845" y="11520"/>
                      </a:cubicBezTo>
                      <a:cubicBezTo>
                        <a:pt x="9138" y="11957"/>
                        <a:pt x="9580" y="12273"/>
                        <a:pt x="10088" y="12410"/>
                      </a:cubicBezTo>
                      <a:cubicBezTo>
                        <a:pt x="10604" y="12526"/>
                        <a:pt x="11144" y="12436"/>
                        <a:pt x="11595" y="12160"/>
                      </a:cubicBezTo>
                      <a:cubicBezTo>
                        <a:pt x="12521" y="11570"/>
                        <a:pt x="12806" y="10348"/>
                        <a:pt x="12235" y="94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7" name="Google Shape;2697;p39">
                  <a:extLst>
                    <a:ext uri="{FF2B5EF4-FFF2-40B4-BE49-F238E27FC236}">
                      <a16:creationId xmlns:a16="http://schemas.microsoft.com/office/drawing/2014/main" id="{17AFEF79-2BC9-D5C7-D79D-E14BF1B3E404}"/>
                    </a:ext>
                  </a:extLst>
                </p:cNvPr>
                <p:cNvSpPr/>
                <p:nvPr/>
              </p:nvSpPr>
              <p:spPr>
                <a:xfrm>
                  <a:off x="2378797" y="3032288"/>
                  <a:ext cx="4520" cy="1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16394" extrusionOk="0">
                      <a:moveTo>
                        <a:pt x="6758" y="16042"/>
                      </a:moveTo>
                      <a:cubicBezTo>
                        <a:pt x="5116" y="11941"/>
                        <a:pt x="5373" y="7323"/>
                        <a:pt x="7461" y="3429"/>
                      </a:cubicBezTo>
                      <a:cubicBezTo>
                        <a:pt x="8198" y="2081"/>
                        <a:pt x="6202" y="827"/>
                        <a:pt x="5415" y="2170"/>
                      </a:cubicBezTo>
                      <a:cubicBezTo>
                        <a:pt x="2729" y="6775"/>
                        <a:pt x="2360" y="12373"/>
                        <a:pt x="4418" y="17291"/>
                      </a:cubicBezTo>
                      <a:cubicBezTo>
                        <a:pt x="4767" y="17932"/>
                        <a:pt x="5566" y="18175"/>
                        <a:pt x="6213" y="17837"/>
                      </a:cubicBezTo>
                      <a:cubicBezTo>
                        <a:pt x="6846" y="17481"/>
                        <a:pt x="7086" y="16690"/>
                        <a:pt x="6758" y="160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8" name="Google Shape;2698;p39">
                  <a:extLst>
                    <a:ext uri="{FF2B5EF4-FFF2-40B4-BE49-F238E27FC236}">
                      <a16:creationId xmlns:a16="http://schemas.microsoft.com/office/drawing/2014/main" id="{ABC524AB-32CE-0E46-53BA-167FFA9BD1E4}"/>
                    </a:ext>
                  </a:extLst>
                </p:cNvPr>
                <p:cNvSpPr/>
                <p:nvPr/>
              </p:nvSpPr>
              <p:spPr>
                <a:xfrm>
                  <a:off x="2381701" y="3052477"/>
                  <a:ext cx="4845" cy="9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5" h="9374" extrusionOk="0">
                      <a:moveTo>
                        <a:pt x="7910" y="9149"/>
                      </a:moveTo>
                      <a:cubicBezTo>
                        <a:pt x="7239" y="6993"/>
                        <a:pt x="6568" y="4837"/>
                        <a:pt x="5898" y="2681"/>
                      </a:cubicBezTo>
                      <a:cubicBezTo>
                        <a:pt x="5703" y="1928"/>
                        <a:pt x="4949" y="1463"/>
                        <a:pt x="4189" y="1628"/>
                      </a:cubicBezTo>
                      <a:cubicBezTo>
                        <a:pt x="3433" y="1820"/>
                        <a:pt x="2966" y="2578"/>
                        <a:pt x="3136" y="3339"/>
                      </a:cubicBezTo>
                      <a:cubicBezTo>
                        <a:pt x="3766" y="5504"/>
                        <a:pt x="4397" y="7669"/>
                        <a:pt x="5027" y="9835"/>
                      </a:cubicBezTo>
                      <a:cubicBezTo>
                        <a:pt x="5228" y="10623"/>
                        <a:pt x="6018" y="11109"/>
                        <a:pt x="6811" y="10934"/>
                      </a:cubicBezTo>
                      <a:cubicBezTo>
                        <a:pt x="7601" y="10735"/>
                        <a:pt x="8089" y="9943"/>
                        <a:pt x="7910" y="91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9" name="Google Shape;2699;p39">
                  <a:extLst>
                    <a:ext uri="{FF2B5EF4-FFF2-40B4-BE49-F238E27FC236}">
                      <a16:creationId xmlns:a16="http://schemas.microsoft.com/office/drawing/2014/main" id="{80E1F816-BC71-8620-07C7-C4691159982C}"/>
                    </a:ext>
                  </a:extLst>
                </p:cNvPr>
                <p:cNvSpPr/>
                <p:nvPr/>
              </p:nvSpPr>
              <p:spPr>
                <a:xfrm>
                  <a:off x="2384492" y="3032100"/>
                  <a:ext cx="3329" cy="9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" h="9036" extrusionOk="0">
                      <a:moveTo>
                        <a:pt x="5878" y="9276"/>
                      </a:moveTo>
                      <a:cubicBezTo>
                        <a:pt x="6062" y="7189"/>
                        <a:pt x="6246" y="5102"/>
                        <a:pt x="6430" y="3015"/>
                      </a:cubicBezTo>
                      <a:cubicBezTo>
                        <a:pt x="6443" y="2250"/>
                        <a:pt x="5839" y="1617"/>
                        <a:pt x="5074" y="1595"/>
                      </a:cubicBezTo>
                      <a:cubicBezTo>
                        <a:pt x="4314" y="1595"/>
                        <a:pt x="3689" y="2193"/>
                        <a:pt x="3654" y="2951"/>
                      </a:cubicBezTo>
                      <a:cubicBezTo>
                        <a:pt x="3470" y="5039"/>
                        <a:pt x="3285" y="7126"/>
                        <a:pt x="3101" y="9213"/>
                      </a:cubicBezTo>
                      <a:cubicBezTo>
                        <a:pt x="3089" y="9978"/>
                        <a:pt x="3694" y="10610"/>
                        <a:pt x="4458" y="10632"/>
                      </a:cubicBezTo>
                      <a:cubicBezTo>
                        <a:pt x="5218" y="10631"/>
                        <a:pt x="5843" y="10034"/>
                        <a:pt x="5878" y="92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0" name="Google Shape;2700;p39">
                  <a:extLst>
                    <a:ext uri="{FF2B5EF4-FFF2-40B4-BE49-F238E27FC236}">
                      <a16:creationId xmlns:a16="http://schemas.microsoft.com/office/drawing/2014/main" id="{6D3BDE42-ED67-1620-5B56-ED567FE799EE}"/>
                    </a:ext>
                  </a:extLst>
                </p:cNvPr>
                <p:cNvSpPr/>
                <p:nvPr/>
              </p:nvSpPr>
              <p:spPr>
                <a:xfrm>
                  <a:off x="2415039" y="3113983"/>
                  <a:ext cx="12439" cy="14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9" h="14496" extrusionOk="0">
                      <a:moveTo>
                        <a:pt x="15246" y="14199"/>
                      </a:moveTo>
                      <a:cubicBezTo>
                        <a:pt x="13457" y="12411"/>
                        <a:pt x="11747" y="10486"/>
                        <a:pt x="10137" y="8534"/>
                      </a:cubicBezTo>
                      <a:cubicBezTo>
                        <a:pt x="8543" y="6595"/>
                        <a:pt x="7122" y="4521"/>
                        <a:pt x="5890" y="2334"/>
                      </a:cubicBezTo>
                      <a:cubicBezTo>
                        <a:pt x="4960" y="689"/>
                        <a:pt x="2363" y="2075"/>
                        <a:pt x="3303" y="3714"/>
                      </a:cubicBezTo>
                      <a:cubicBezTo>
                        <a:pt x="4655" y="6072"/>
                        <a:pt x="6206" y="8310"/>
                        <a:pt x="7939" y="10403"/>
                      </a:cubicBezTo>
                      <a:cubicBezTo>
                        <a:pt x="9677" y="12471"/>
                        <a:pt x="11664" y="14317"/>
                        <a:pt x="13855" y="15898"/>
                      </a:cubicBezTo>
                      <a:cubicBezTo>
                        <a:pt x="14864" y="16640"/>
                        <a:pt x="16121" y="15074"/>
                        <a:pt x="15246" y="141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1" name="Google Shape;2701;p39">
                  <a:extLst>
                    <a:ext uri="{FF2B5EF4-FFF2-40B4-BE49-F238E27FC236}">
                      <a16:creationId xmlns:a16="http://schemas.microsoft.com/office/drawing/2014/main" id="{A4184445-FA1D-D45A-74DA-FE71C4CFD676}"/>
                    </a:ext>
                  </a:extLst>
                </p:cNvPr>
                <p:cNvSpPr/>
                <p:nvPr/>
              </p:nvSpPr>
              <p:spPr>
                <a:xfrm>
                  <a:off x="2423971" y="3145091"/>
                  <a:ext cx="15467" cy="11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1444" extrusionOk="0">
                      <a:moveTo>
                        <a:pt x="17796" y="9981"/>
                      </a:moveTo>
                      <a:cubicBezTo>
                        <a:pt x="13957" y="6965"/>
                        <a:pt x="9897" y="4239"/>
                        <a:pt x="5652" y="1827"/>
                      </a:cubicBezTo>
                      <a:cubicBezTo>
                        <a:pt x="3787" y="769"/>
                        <a:pt x="2028" y="3611"/>
                        <a:pt x="3902" y="4670"/>
                      </a:cubicBezTo>
                      <a:cubicBezTo>
                        <a:pt x="8152" y="7073"/>
                        <a:pt x="12217" y="9790"/>
                        <a:pt x="16063" y="12798"/>
                      </a:cubicBezTo>
                      <a:cubicBezTo>
                        <a:pt x="16841" y="13271"/>
                        <a:pt x="17855" y="13029"/>
                        <a:pt x="18337" y="12256"/>
                      </a:cubicBezTo>
                      <a:cubicBezTo>
                        <a:pt x="18794" y="11475"/>
                        <a:pt x="18555" y="10473"/>
                        <a:pt x="17796" y="99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02" name="Google Shape;2702;p39">
              <a:extLst>
                <a:ext uri="{FF2B5EF4-FFF2-40B4-BE49-F238E27FC236}">
                  <a16:creationId xmlns:a16="http://schemas.microsoft.com/office/drawing/2014/main" id="{3332645B-4294-8114-C8C7-3548CE3FDEF9}"/>
                </a:ext>
              </a:extLst>
            </p:cNvPr>
            <p:cNvGrpSpPr/>
            <p:nvPr/>
          </p:nvGrpSpPr>
          <p:grpSpPr>
            <a:xfrm>
              <a:off x="829790" y="1669578"/>
              <a:ext cx="1559390" cy="1379970"/>
              <a:chOff x="789431" y="1552715"/>
              <a:chExt cx="1652071" cy="1461988"/>
            </a:xfrm>
          </p:grpSpPr>
          <p:sp>
            <p:nvSpPr>
              <p:cNvPr id="2703" name="Google Shape;2703;p39">
                <a:extLst>
                  <a:ext uri="{FF2B5EF4-FFF2-40B4-BE49-F238E27FC236}">
                    <a16:creationId xmlns:a16="http://schemas.microsoft.com/office/drawing/2014/main" id="{9F1A9C28-DB24-D73D-F504-19949587216C}"/>
                  </a:ext>
                </a:extLst>
              </p:cNvPr>
              <p:cNvSpPr/>
              <p:nvPr/>
            </p:nvSpPr>
            <p:spPr>
              <a:xfrm rot="-1994882" flipH="1">
                <a:off x="888207" y="1886409"/>
                <a:ext cx="1454518" cy="794599"/>
              </a:xfrm>
              <a:custGeom>
                <a:avLst/>
                <a:gdLst/>
                <a:ahLst/>
                <a:cxnLst/>
                <a:rect l="l" t="t" r="r" b="b"/>
                <a:pathLst>
                  <a:path w="244021" h="133308" extrusionOk="0">
                    <a:moveTo>
                      <a:pt x="4030" y="11355"/>
                    </a:moveTo>
                    <a:cubicBezTo>
                      <a:pt x="4030" y="11355"/>
                      <a:pt x="-4084" y="56564"/>
                      <a:pt x="27645" y="90907"/>
                    </a:cubicBezTo>
                    <a:cubicBezTo>
                      <a:pt x="37562" y="101641"/>
                      <a:pt x="102695" y="150938"/>
                      <a:pt x="164632" y="129609"/>
                    </a:cubicBezTo>
                    <a:cubicBezTo>
                      <a:pt x="226569" y="108279"/>
                      <a:pt x="247122" y="1595"/>
                      <a:pt x="247122" y="1595"/>
                    </a:cubicBezTo>
                    <a:cubicBezTo>
                      <a:pt x="247122" y="1595"/>
                      <a:pt x="5474" y="12129"/>
                      <a:pt x="4030" y="113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04" name="Google Shape;2704;p39">
                <a:extLst>
                  <a:ext uri="{FF2B5EF4-FFF2-40B4-BE49-F238E27FC236}">
                    <a16:creationId xmlns:a16="http://schemas.microsoft.com/office/drawing/2014/main" id="{E17682CF-56AC-71BD-0166-A37E19C5F233}"/>
                  </a:ext>
                </a:extLst>
              </p:cNvPr>
              <p:cNvGrpSpPr/>
              <p:nvPr/>
            </p:nvGrpSpPr>
            <p:grpSpPr>
              <a:xfrm rot="-1994882" flipH="1">
                <a:off x="961649" y="1898079"/>
                <a:ext cx="1255874" cy="687022"/>
                <a:chOff x="3168882" y="3104852"/>
                <a:chExt cx="210695" cy="115260"/>
              </a:xfrm>
            </p:grpSpPr>
            <p:sp>
              <p:nvSpPr>
                <p:cNvPr id="2705" name="Google Shape;2705;p39">
                  <a:extLst>
                    <a:ext uri="{FF2B5EF4-FFF2-40B4-BE49-F238E27FC236}">
                      <a16:creationId xmlns:a16="http://schemas.microsoft.com/office/drawing/2014/main" id="{0B2028FF-5545-031D-7505-41942C133401}"/>
                    </a:ext>
                  </a:extLst>
                </p:cNvPr>
                <p:cNvSpPr/>
                <p:nvPr/>
              </p:nvSpPr>
              <p:spPr>
                <a:xfrm>
                  <a:off x="3168882" y="3104852"/>
                  <a:ext cx="210695" cy="11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95" h="115260" extrusionOk="0">
                      <a:moveTo>
                        <a:pt x="213796" y="1595"/>
                      </a:moveTo>
                      <a:cubicBezTo>
                        <a:pt x="212068" y="1669"/>
                        <a:pt x="210252" y="1748"/>
                        <a:pt x="208305" y="1832"/>
                      </a:cubicBezTo>
                      <a:cubicBezTo>
                        <a:pt x="196502" y="30853"/>
                        <a:pt x="180965" y="58212"/>
                        <a:pt x="162085" y="83214"/>
                      </a:cubicBezTo>
                      <a:cubicBezTo>
                        <a:pt x="129881" y="125838"/>
                        <a:pt x="109780" y="113898"/>
                        <a:pt x="73281" y="92222"/>
                      </a:cubicBezTo>
                      <a:cubicBezTo>
                        <a:pt x="68116" y="89159"/>
                        <a:pt x="62669" y="85924"/>
                        <a:pt x="56860" y="82656"/>
                      </a:cubicBezTo>
                      <a:cubicBezTo>
                        <a:pt x="25934" y="65269"/>
                        <a:pt x="13281" y="30394"/>
                        <a:pt x="8352" y="10088"/>
                      </a:cubicBezTo>
                      <a:cubicBezTo>
                        <a:pt x="6494" y="10154"/>
                        <a:pt x="4743" y="10215"/>
                        <a:pt x="3101" y="10271"/>
                      </a:cubicBezTo>
                      <a:cubicBezTo>
                        <a:pt x="7941" y="31237"/>
                        <a:pt x="20948" y="68233"/>
                        <a:pt x="54399" y="87042"/>
                      </a:cubicBezTo>
                      <a:cubicBezTo>
                        <a:pt x="60167" y="90282"/>
                        <a:pt x="65583" y="93501"/>
                        <a:pt x="70715" y="96546"/>
                      </a:cubicBezTo>
                      <a:cubicBezTo>
                        <a:pt x="107129" y="118171"/>
                        <a:pt x="131182" y="132456"/>
                        <a:pt x="166099" y="86244"/>
                      </a:cubicBezTo>
                      <a:cubicBezTo>
                        <a:pt x="177525" y="71091"/>
                        <a:pt x="187760" y="55075"/>
                        <a:pt x="196714" y="38341"/>
                      </a:cubicBezTo>
                      <a:cubicBezTo>
                        <a:pt x="203120" y="26436"/>
                        <a:pt x="208823" y="14166"/>
                        <a:pt x="213796" y="159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6" name="Google Shape;2706;p39">
                  <a:extLst>
                    <a:ext uri="{FF2B5EF4-FFF2-40B4-BE49-F238E27FC236}">
                      <a16:creationId xmlns:a16="http://schemas.microsoft.com/office/drawing/2014/main" id="{C1D78771-E70D-DAC7-CE35-A5F63E9DC14C}"/>
                    </a:ext>
                  </a:extLst>
                </p:cNvPr>
                <p:cNvSpPr/>
                <p:nvPr/>
              </p:nvSpPr>
              <p:spPr>
                <a:xfrm>
                  <a:off x="3200665" y="3105811"/>
                  <a:ext cx="156669" cy="8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69" h="80918" extrusionOk="0">
                      <a:moveTo>
                        <a:pt x="50805" y="75772"/>
                      </a:moveTo>
                      <a:cubicBezTo>
                        <a:pt x="97270" y="94461"/>
                        <a:pt x="120343" y="70419"/>
                        <a:pt x="133653" y="50711"/>
                      </a:cubicBezTo>
                      <a:cubicBezTo>
                        <a:pt x="138713" y="43222"/>
                        <a:pt x="144035" y="34420"/>
                        <a:pt x="148733" y="25652"/>
                      </a:cubicBezTo>
                      <a:cubicBezTo>
                        <a:pt x="152974" y="17903"/>
                        <a:pt x="156662" y="9864"/>
                        <a:pt x="159770" y="1595"/>
                      </a:cubicBezTo>
                      <a:cubicBezTo>
                        <a:pt x="157999" y="1671"/>
                        <a:pt x="156184" y="1749"/>
                        <a:pt x="154326" y="1829"/>
                      </a:cubicBezTo>
                      <a:cubicBezTo>
                        <a:pt x="148959" y="15841"/>
                        <a:pt x="138604" y="34393"/>
                        <a:pt x="129488" y="47901"/>
                      </a:cubicBezTo>
                      <a:cubicBezTo>
                        <a:pt x="116110" y="67706"/>
                        <a:pt x="95289" y="88241"/>
                        <a:pt x="52681" y="71106"/>
                      </a:cubicBezTo>
                      <a:cubicBezTo>
                        <a:pt x="29654" y="61848"/>
                        <a:pt x="14727" y="40614"/>
                        <a:pt x="8168" y="7927"/>
                      </a:cubicBezTo>
                      <a:cubicBezTo>
                        <a:pt x="6450" y="7994"/>
                        <a:pt x="4761" y="8061"/>
                        <a:pt x="3101" y="8127"/>
                      </a:cubicBezTo>
                      <a:cubicBezTo>
                        <a:pt x="9919" y="43013"/>
                        <a:pt x="25913" y="65759"/>
                        <a:pt x="50805" y="7577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7" name="Google Shape;2707;p39">
                  <a:extLst>
                    <a:ext uri="{FF2B5EF4-FFF2-40B4-BE49-F238E27FC236}">
                      <a16:creationId xmlns:a16="http://schemas.microsoft.com/office/drawing/2014/main" id="{7C6FE2A0-BCA6-15BA-B1AC-2C59A9CB2FB7}"/>
                    </a:ext>
                  </a:extLst>
                </p:cNvPr>
                <p:cNvSpPr/>
                <p:nvPr/>
              </p:nvSpPr>
              <p:spPr>
                <a:xfrm>
                  <a:off x="3246515" y="3107937"/>
                  <a:ext cx="61017" cy="2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17" h="26834" extrusionOk="0">
                      <a:moveTo>
                        <a:pt x="24683" y="27151"/>
                      </a:moveTo>
                      <a:cubicBezTo>
                        <a:pt x="40642" y="31072"/>
                        <a:pt x="52281" y="25994"/>
                        <a:pt x="59964" y="11650"/>
                      </a:cubicBezTo>
                      <a:cubicBezTo>
                        <a:pt x="61623" y="8418"/>
                        <a:pt x="63012" y="5055"/>
                        <a:pt x="64118" y="1595"/>
                      </a:cubicBezTo>
                      <a:cubicBezTo>
                        <a:pt x="62327" y="1671"/>
                        <a:pt x="60526" y="1748"/>
                        <a:pt x="58716" y="1824"/>
                      </a:cubicBezTo>
                      <a:cubicBezTo>
                        <a:pt x="52219" y="19563"/>
                        <a:pt x="41732" y="26157"/>
                        <a:pt x="25884" y="22269"/>
                      </a:cubicBezTo>
                      <a:cubicBezTo>
                        <a:pt x="17375" y="20179"/>
                        <a:pt x="11919" y="12223"/>
                        <a:pt x="8457" y="3929"/>
                      </a:cubicBezTo>
                      <a:cubicBezTo>
                        <a:pt x="6664" y="4003"/>
                        <a:pt x="4879" y="4076"/>
                        <a:pt x="3101" y="4150"/>
                      </a:cubicBezTo>
                      <a:cubicBezTo>
                        <a:pt x="6983" y="14157"/>
                        <a:pt x="13578" y="24423"/>
                        <a:pt x="24683" y="2715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8" name="Google Shape;2708;p39">
                  <a:extLst>
                    <a:ext uri="{FF2B5EF4-FFF2-40B4-BE49-F238E27FC236}">
                      <a16:creationId xmlns:a16="http://schemas.microsoft.com/office/drawing/2014/main" id="{073B8000-F1E9-7A4A-D1CF-ECCC43924C3F}"/>
                    </a:ext>
                  </a:extLst>
                </p:cNvPr>
                <p:cNvSpPr/>
                <p:nvPr/>
              </p:nvSpPr>
              <p:spPr>
                <a:xfrm>
                  <a:off x="3225568" y="3106920"/>
                  <a:ext cx="105874" cy="5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74" h="54933" extrusionOk="0">
                      <a:moveTo>
                        <a:pt x="36660" y="54312"/>
                      </a:moveTo>
                      <a:cubicBezTo>
                        <a:pt x="73692" y="62348"/>
                        <a:pt x="81896" y="47731"/>
                        <a:pt x="95486" y="23517"/>
                      </a:cubicBezTo>
                      <a:cubicBezTo>
                        <a:pt x="99112" y="17060"/>
                        <a:pt x="102572" y="11682"/>
                        <a:pt x="105350" y="7361"/>
                      </a:cubicBezTo>
                      <a:cubicBezTo>
                        <a:pt x="106681" y="5297"/>
                        <a:pt x="107873" y="3408"/>
                        <a:pt x="108975" y="1595"/>
                      </a:cubicBezTo>
                      <a:cubicBezTo>
                        <a:pt x="106973" y="1680"/>
                        <a:pt x="104952" y="1767"/>
                        <a:pt x="102900" y="1854"/>
                      </a:cubicBezTo>
                      <a:cubicBezTo>
                        <a:pt x="102327" y="2757"/>
                        <a:pt x="101778" y="3628"/>
                        <a:pt x="101125" y="4641"/>
                      </a:cubicBezTo>
                      <a:cubicBezTo>
                        <a:pt x="98307" y="9018"/>
                        <a:pt x="94799" y="14464"/>
                        <a:pt x="91100" y="21056"/>
                      </a:cubicBezTo>
                      <a:cubicBezTo>
                        <a:pt x="77799" y="44751"/>
                        <a:pt x="71126" y="56645"/>
                        <a:pt x="37721" y="49399"/>
                      </a:cubicBezTo>
                      <a:cubicBezTo>
                        <a:pt x="16621" y="44823"/>
                        <a:pt x="10164" y="21633"/>
                        <a:pt x="8232" y="5814"/>
                      </a:cubicBezTo>
                      <a:cubicBezTo>
                        <a:pt x="6508" y="5885"/>
                        <a:pt x="4797" y="5954"/>
                        <a:pt x="3101" y="6023"/>
                      </a:cubicBezTo>
                      <a:cubicBezTo>
                        <a:pt x="5055" y="23172"/>
                        <a:pt x="12112" y="48991"/>
                        <a:pt x="36660" y="543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09" name="Google Shape;2709;p39">
                <a:extLst>
                  <a:ext uri="{FF2B5EF4-FFF2-40B4-BE49-F238E27FC236}">
                    <a16:creationId xmlns:a16="http://schemas.microsoft.com/office/drawing/2014/main" id="{5BC9B68F-5B9A-C10D-7DC4-BA428902B7FE}"/>
                  </a:ext>
                </a:extLst>
              </p:cNvPr>
              <p:cNvSpPr/>
              <p:nvPr/>
            </p:nvSpPr>
            <p:spPr>
              <a:xfrm rot="-1994610" flipH="1">
                <a:off x="927973" y="2019486"/>
                <a:ext cx="968767" cy="794639"/>
              </a:xfrm>
              <a:custGeom>
                <a:avLst/>
                <a:gdLst/>
                <a:ahLst/>
                <a:cxnLst/>
                <a:rect l="l" t="t" r="r" b="b"/>
                <a:pathLst>
                  <a:path w="162533" h="133319" extrusionOk="0">
                    <a:moveTo>
                      <a:pt x="165634" y="1595"/>
                    </a:moveTo>
                    <a:cubicBezTo>
                      <a:pt x="165634" y="1595"/>
                      <a:pt x="145071" y="108308"/>
                      <a:pt x="83129" y="129603"/>
                    </a:cubicBezTo>
                    <a:cubicBezTo>
                      <a:pt x="55640" y="139096"/>
                      <a:pt x="27514" y="134640"/>
                      <a:pt x="3906" y="125839"/>
                    </a:cubicBezTo>
                    <a:cubicBezTo>
                      <a:pt x="14265" y="117667"/>
                      <a:pt x="31554" y="115938"/>
                      <a:pt x="43757" y="108580"/>
                    </a:cubicBezTo>
                    <a:cubicBezTo>
                      <a:pt x="64345" y="96180"/>
                      <a:pt x="67274" y="62639"/>
                      <a:pt x="49169" y="46848"/>
                    </a:cubicBezTo>
                    <a:cubicBezTo>
                      <a:pt x="34540" y="34130"/>
                      <a:pt x="9649" y="31197"/>
                      <a:pt x="3976" y="12695"/>
                    </a:cubicBezTo>
                    <a:cubicBezTo>
                      <a:pt x="3519" y="11337"/>
                      <a:pt x="3225" y="9928"/>
                      <a:pt x="3101" y="8500"/>
                    </a:cubicBezTo>
                    <a:cubicBezTo>
                      <a:pt x="73853" y="5616"/>
                      <a:pt x="165634" y="1595"/>
                      <a:pt x="165634" y="1595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10" name="Google Shape;2710;p39">
                <a:extLst>
                  <a:ext uri="{FF2B5EF4-FFF2-40B4-BE49-F238E27FC236}">
                    <a16:creationId xmlns:a16="http://schemas.microsoft.com/office/drawing/2014/main" id="{C64F581F-AEA5-E603-B8DB-A06B72CD5ABB}"/>
                  </a:ext>
                </a:extLst>
              </p:cNvPr>
              <p:cNvGrpSpPr/>
              <p:nvPr/>
            </p:nvGrpSpPr>
            <p:grpSpPr>
              <a:xfrm rot="-1994882" flipH="1">
                <a:off x="1175946" y="1969429"/>
                <a:ext cx="1062684" cy="530531"/>
                <a:chOff x="3167939" y="3127838"/>
                <a:chExt cx="178284" cy="89006"/>
              </a:xfrm>
            </p:grpSpPr>
            <p:sp>
              <p:nvSpPr>
                <p:cNvPr id="2711" name="Google Shape;2711;p39">
                  <a:extLst>
                    <a:ext uri="{FF2B5EF4-FFF2-40B4-BE49-F238E27FC236}">
                      <a16:creationId xmlns:a16="http://schemas.microsoft.com/office/drawing/2014/main" id="{3B285165-803F-FDB2-9F4A-F99B7D1713A4}"/>
                    </a:ext>
                  </a:extLst>
                </p:cNvPr>
                <p:cNvSpPr/>
                <p:nvPr/>
              </p:nvSpPr>
              <p:spPr>
                <a:xfrm>
                  <a:off x="3169035" y="3149123"/>
                  <a:ext cx="14015" cy="2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5" h="22017" extrusionOk="0">
                      <a:moveTo>
                        <a:pt x="16832" y="21632"/>
                      </a:moveTo>
                      <a:cubicBezTo>
                        <a:pt x="12048" y="15800"/>
                        <a:pt x="8163" y="9283"/>
                        <a:pt x="5309" y="2300"/>
                      </a:cubicBezTo>
                      <a:cubicBezTo>
                        <a:pt x="5064" y="1715"/>
                        <a:pt x="4391" y="1440"/>
                        <a:pt x="3806" y="1684"/>
                      </a:cubicBezTo>
                      <a:cubicBezTo>
                        <a:pt x="3251" y="1917"/>
                        <a:pt x="2969" y="2539"/>
                        <a:pt x="3161" y="3110"/>
                      </a:cubicBezTo>
                      <a:cubicBezTo>
                        <a:pt x="6004" y="10321"/>
                        <a:pt x="9909" y="17066"/>
                        <a:pt x="14747" y="23122"/>
                      </a:cubicBezTo>
                      <a:cubicBezTo>
                        <a:pt x="15775" y="24405"/>
                        <a:pt x="17878" y="22909"/>
                        <a:pt x="16832" y="216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2" name="Google Shape;2712;p39">
                  <a:extLst>
                    <a:ext uri="{FF2B5EF4-FFF2-40B4-BE49-F238E27FC236}">
                      <a16:creationId xmlns:a16="http://schemas.microsoft.com/office/drawing/2014/main" id="{07E47C72-D6DA-3BB7-DF98-F9F58CD03A1F}"/>
                    </a:ext>
                  </a:extLst>
                </p:cNvPr>
                <p:cNvSpPr/>
                <p:nvPr/>
              </p:nvSpPr>
              <p:spPr>
                <a:xfrm>
                  <a:off x="3188524" y="3182301"/>
                  <a:ext cx="13082" cy="13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2" h="13818" extrusionOk="0">
                      <a:moveTo>
                        <a:pt x="15991" y="13896"/>
                      </a:moveTo>
                      <a:cubicBezTo>
                        <a:pt x="15184" y="12878"/>
                        <a:pt x="14389" y="11849"/>
                        <a:pt x="13568" y="10842"/>
                      </a:cubicBezTo>
                      <a:cubicBezTo>
                        <a:pt x="12744" y="9832"/>
                        <a:pt x="11812" y="8899"/>
                        <a:pt x="10930" y="7941"/>
                      </a:cubicBezTo>
                      <a:cubicBezTo>
                        <a:pt x="9159" y="6015"/>
                        <a:pt x="7388" y="4090"/>
                        <a:pt x="5617" y="2166"/>
                      </a:cubicBezTo>
                      <a:cubicBezTo>
                        <a:pt x="5156" y="1541"/>
                        <a:pt x="4276" y="1409"/>
                        <a:pt x="3652" y="1870"/>
                      </a:cubicBezTo>
                      <a:cubicBezTo>
                        <a:pt x="3613" y="1899"/>
                        <a:pt x="3575" y="1930"/>
                        <a:pt x="3540" y="1962"/>
                      </a:cubicBezTo>
                      <a:cubicBezTo>
                        <a:pt x="2976" y="2498"/>
                        <a:pt x="2952" y="3389"/>
                        <a:pt x="3488" y="3953"/>
                      </a:cubicBezTo>
                      <a:cubicBezTo>
                        <a:pt x="3520" y="3987"/>
                        <a:pt x="3553" y="4019"/>
                        <a:pt x="3589" y="4049"/>
                      </a:cubicBezTo>
                      <a:cubicBezTo>
                        <a:pt x="5391" y="5945"/>
                        <a:pt x="7194" y="7840"/>
                        <a:pt x="8996" y="9736"/>
                      </a:cubicBezTo>
                      <a:cubicBezTo>
                        <a:pt x="9894" y="10680"/>
                        <a:pt x="10762" y="11673"/>
                        <a:pt x="11715" y="12563"/>
                      </a:cubicBezTo>
                      <a:cubicBezTo>
                        <a:pt x="12665" y="13449"/>
                        <a:pt x="13640" y="14312"/>
                        <a:pt x="14602" y="15186"/>
                      </a:cubicBezTo>
                      <a:cubicBezTo>
                        <a:pt x="15398" y="15910"/>
                        <a:pt x="16670" y="14752"/>
                        <a:pt x="15991" y="138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3" name="Google Shape;2713;p39">
                  <a:extLst>
                    <a:ext uri="{FF2B5EF4-FFF2-40B4-BE49-F238E27FC236}">
                      <a16:creationId xmlns:a16="http://schemas.microsoft.com/office/drawing/2014/main" id="{9B37B74A-F4B5-A057-DB41-F50F010D0CA8}"/>
                    </a:ext>
                  </a:extLst>
                </p:cNvPr>
                <p:cNvSpPr/>
                <p:nvPr/>
              </p:nvSpPr>
              <p:spPr>
                <a:xfrm>
                  <a:off x="3167939" y="3175255"/>
                  <a:ext cx="16110" cy="1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0" h="15244" extrusionOk="0">
                      <a:moveTo>
                        <a:pt x="18972" y="14799"/>
                      </a:moveTo>
                      <a:cubicBezTo>
                        <a:pt x="14699" y="10171"/>
                        <a:pt x="10098" y="5857"/>
                        <a:pt x="5205" y="1889"/>
                      </a:cubicBezTo>
                      <a:cubicBezTo>
                        <a:pt x="3923" y="851"/>
                        <a:pt x="2284" y="2815"/>
                        <a:pt x="3566" y="3858"/>
                      </a:cubicBezTo>
                      <a:cubicBezTo>
                        <a:pt x="8289" y="7685"/>
                        <a:pt x="12730" y="11846"/>
                        <a:pt x="16856" y="16310"/>
                      </a:cubicBezTo>
                      <a:cubicBezTo>
                        <a:pt x="17286" y="16875"/>
                        <a:pt x="18080" y="17007"/>
                        <a:pt x="18670" y="16614"/>
                      </a:cubicBezTo>
                      <a:cubicBezTo>
                        <a:pt x="19250" y="16193"/>
                        <a:pt x="19385" y="15385"/>
                        <a:pt x="18972" y="147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4" name="Google Shape;2714;p39">
                  <a:extLst>
                    <a:ext uri="{FF2B5EF4-FFF2-40B4-BE49-F238E27FC236}">
                      <a16:creationId xmlns:a16="http://schemas.microsoft.com/office/drawing/2014/main" id="{16906C15-E423-9C0F-1D7E-32C7DC0D4506}"/>
                    </a:ext>
                  </a:extLst>
                </p:cNvPr>
                <p:cNvSpPr/>
                <p:nvPr/>
              </p:nvSpPr>
              <p:spPr>
                <a:xfrm>
                  <a:off x="3193150" y="3134825"/>
                  <a:ext cx="12403" cy="17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3" h="17169" extrusionOk="0">
                      <a:moveTo>
                        <a:pt x="15252" y="16519"/>
                      </a:moveTo>
                      <a:cubicBezTo>
                        <a:pt x="12041" y="11742"/>
                        <a:pt x="8832" y="6965"/>
                        <a:pt x="5622" y="2188"/>
                      </a:cubicBezTo>
                      <a:cubicBezTo>
                        <a:pt x="4619" y="695"/>
                        <a:pt x="2350" y="2315"/>
                        <a:pt x="3350" y="3810"/>
                      </a:cubicBezTo>
                      <a:cubicBezTo>
                        <a:pt x="6550" y="8594"/>
                        <a:pt x="9749" y="13379"/>
                        <a:pt x="12948" y="18163"/>
                      </a:cubicBezTo>
                      <a:cubicBezTo>
                        <a:pt x="13961" y="19677"/>
                        <a:pt x="16269" y="18033"/>
                        <a:pt x="15252" y="165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5" name="Google Shape;2715;p39">
                  <a:extLst>
                    <a:ext uri="{FF2B5EF4-FFF2-40B4-BE49-F238E27FC236}">
                      <a16:creationId xmlns:a16="http://schemas.microsoft.com/office/drawing/2014/main" id="{F7E12436-E522-8E36-BDDB-0505CAAA182A}"/>
                    </a:ext>
                  </a:extLst>
                </p:cNvPr>
                <p:cNvSpPr/>
                <p:nvPr/>
              </p:nvSpPr>
              <p:spPr>
                <a:xfrm>
                  <a:off x="3225076" y="3177217"/>
                  <a:ext cx="20104" cy="12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4" h="12244" extrusionOk="0">
                      <a:moveTo>
                        <a:pt x="22248" y="10693"/>
                      </a:moveTo>
                      <a:cubicBezTo>
                        <a:pt x="16527" y="8361"/>
                        <a:pt x="11065" y="5440"/>
                        <a:pt x="5949" y="1978"/>
                      </a:cubicBezTo>
                      <a:cubicBezTo>
                        <a:pt x="5202" y="1391"/>
                        <a:pt x="4126" y="1489"/>
                        <a:pt x="3498" y="2202"/>
                      </a:cubicBezTo>
                      <a:cubicBezTo>
                        <a:pt x="2891" y="2943"/>
                        <a:pt x="2991" y="4034"/>
                        <a:pt x="3722" y="4653"/>
                      </a:cubicBezTo>
                      <a:cubicBezTo>
                        <a:pt x="9098" y="8256"/>
                        <a:pt x="14834" y="11291"/>
                        <a:pt x="20837" y="13707"/>
                      </a:cubicBezTo>
                      <a:cubicBezTo>
                        <a:pt x="22819" y="14500"/>
                        <a:pt x="24235" y="11507"/>
                        <a:pt x="22248" y="106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39">
                  <a:extLst>
                    <a:ext uri="{FF2B5EF4-FFF2-40B4-BE49-F238E27FC236}">
                      <a16:creationId xmlns:a16="http://schemas.microsoft.com/office/drawing/2014/main" id="{DA3E6942-5019-798F-9D9A-95A01783A8BD}"/>
                    </a:ext>
                  </a:extLst>
                </p:cNvPr>
                <p:cNvSpPr/>
                <p:nvPr/>
              </p:nvSpPr>
              <p:spPr>
                <a:xfrm>
                  <a:off x="3252126" y="3194628"/>
                  <a:ext cx="12180" cy="5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0" h="5064" extrusionOk="0">
                      <a:moveTo>
                        <a:pt x="13743" y="2945"/>
                      </a:moveTo>
                      <a:cubicBezTo>
                        <a:pt x="10937" y="2504"/>
                        <a:pt x="8131" y="2063"/>
                        <a:pt x="5325" y="1621"/>
                      </a:cubicBezTo>
                      <a:cubicBezTo>
                        <a:pt x="4299" y="1452"/>
                        <a:pt x="3325" y="2129"/>
                        <a:pt x="3126" y="3149"/>
                      </a:cubicBezTo>
                      <a:cubicBezTo>
                        <a:pt x="2959" y="4175"/>
                        <a:pt x="3636" y="5148"/>
                        <a:pt x="4655" y="5348"/>
                      </a:cubicBezTo>
                      <a:cubicBezTo>
                        <a:pt x="7464" y="5776"/>
                        <a:pt x="10272" y="6205"/>
                        <a:pt x="13080" y="6634"/>
                      </a:cubicBezTo>
                      <a:cubicBezTo>
                        <a:pt x="14095" y="6801"/>
                        <a:pt x="15060" y="6131"/>
                        <a:pt x="15256" y="5121"/>
                      </a:cubicBezTo>
                      <a:cubicBezTo>
                        <a:pt x="15422" y="4106"/>
                        <a:pt x="14752" y="3143"/>
                        <a:pt x="13743" y="29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7" name="Google Shape;2717;p39">
                  <a:extLst>
                    <a:ext uri="{FF2B5EF4-FFF2-40B4-BE49-F238E27FC236}">
                      <a16:creationId xmlns:a16="http://schemas.microsoft.com/office/drawing/2014/main" id="{D95B08CE-0836-6677-F523-08B65AD624F5}"/>
                    </a:ext>
                  </a:extLst>
                </p:cNvPr>
                <p:cNvSpPr/>
                <p:nvPr/>
              </p:nvSpPr>
              <p:spPr>
                <a:xfrm>
                  <a:off x="3212977" y="3212764"/>
                  <a:ext cx="14831" cy="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1" h="4080" extrusionOk="0">
                      <a:moveTo>
                        <a:pt x="15909" y="1982"/>
                      </a:moveTo>
                      <a:cubicBezTo>
                        <a:pt x="12207" y="1853"/>
                        <a:pt x="8506" y="1724"/>
                        <a:pt x="4804" y="1595"/>
                      </a:cubicBezTo>
                      <a:cubicBezTo>
                        <a:pt x="3774" y="1691"/>
                        <a:pt x="3016" y="2602"/>
                        <a:pt x="3109" y="3632"/>
                      </a:cubicBezTo>
                      <a:cubicBezTo>
                        <a:pt x="3232" y="4647"/>
                        <a:pt x="4125" y="5390"/>
                        <a:pt x="5145" y="5327"/>
                      </a:cubicBezTo>
                      <a:cubicBezTo>
                        <a:pt x="8846" y="5443"/>
                        <a:pt x="12547" y="5559"/>
                        <a:pt x="16247" y="5675"/>
                      </a:cubicBezTo>
                      <a:cubicBezTo>
                        <a:pt x="17266" y="5581"/>
                        <a:pt x="18017" y="4679"/>
                        <a:pt x="17925" y="3660"/>
                      </a:cubicBezTo>
                      <a:cubicBezTo>
                        <a:pt x="17803" y="2655"/>
                        <a:pt x="16919" y="1920"/>
                        <a:pt x="15909" y="19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8" name="Google Shape;2718;p39">
                  <a:extLst>
                    <a:ext uri="{FF2B5EF4-FFF2-40B4-BE49-F238E27FC236}">
                      <a16:creationId xmlns:a16="http://schemas.microsoft.com/office/drawing/2014/main" id="{2E7269C8-8B78-DF32-E5E9-D60C40E88016}"/>
                    </a:ext>
                  </a:extLst>
                </p:cNvPr>
                <p:cNvSpPr/>
                <p:nvPr/>
              </p:nvSpPr>
              <p:spPr>
                <a:xfrm>
                  <a:off x="3229874" y="3144455"/>
                  <a:ext cx="12098" cy="1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0599" extrusionOk="0">
                      <a:moveTo>
                        <a:pt x="14635" y="9403"/>
                      </a:moveTo>
                      <a:cubicBezTo>
                        <a:pt x="11396" y="7218"/>
                        <a:pt x="8378" y="4722"/>
                        <a:pt x="5623" y="1951"/>
                      </a:cubicBezTo>
                      <a:cubicBezTo>
                        <a:pt x="4965" y="1407"/>
                        <a:pt x="3991" y="1496"/>
                        <a:pt x="3442" y="2151"/>
                      </a:cubicBezTo>
                      <a:cubicBezTo>
                        <a:pt x="2919" y="2816"/>
                        <a:pt x="3007" y="3773"/>
                        <a:pt x="3642" y="4332"/>
                      </a:cubicBezTo>
                      <a:cubicBezTo>
                        <a:pt x="6378" y="7121"/>
                        <a:pt x="9380" y="9636"/>
                        <a:pt x="12604" y="11842"/>
                      </a:cubicBezTo>
                      <a:cubicBezTo>
                        <a:pt x="13284" y="12382"/>
                        <a:pt x="14268" y="12292"/>
                        <a:pt x="14839" y="11638"/>
                      </a:cubicBezTo>
                      <a:cubicBezTo>
                        <a:pt x="15390" y="10961"/>
                        <a:pt x="15299" y="9969"/>
                        <a:pt x="14635" y="94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9" name="Google Shape;2719;p39">
                  <a:extLst>
                    <a:ext uri="{FF2B5EF4-FFF2-40B4-BE49-F238E27FC236}">
                      <a16:creationId xmlns:a16="http://schemas.microsoft.com/office/drawing/2014/main" id="{7D0664DF-FFA1-0D6B-A5B4-A6B815579887}"/>
                    </a:ext>
                  </a:extLst>
                </p:cNvPr>
                <p:cNvSpPr/>
                <p:nvPr/>
              </p:nvSpPr>
              <p:spPr>
                <a:xfrm>
                  <a:off x="3250879" y="3142507"/>
                  <a:ext cx="17737" cy="11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7" h="11209" extrusionOk="0">
                      <a:moveTo>
                        <a:pt x="20080" y="10253"/>
                      </a:moveTo>
                      <a:cubicBezTo>
                        <a:pt x="14677" y="8005"/>
                        <a:pt x="9538" y="5169"/>
                        <a:pt x="4755" y="1797"/>
                      </a:cubicBezTo>
                      <a:cubicBezTo>
                        <a:pt x="3726" y="1049"/>
                        <a:pt x="2451" y="2560"/>
                        <a:pt x="3483" y="3326"/>
                      </a:cubicBezTo>
                      <a:cubicBezTo>
                        <a:pt x="8284" y="6994"/>
                        <a:pt x="13468" y="10130"/>
                        <a:pt x="18946" y="12678"/>
                      </a:cubicBezTo>
                      <a:cubicBezTo>
                        <a:pt x="20521" y="13383"/>
                        <a:pt x="21661" y="10940"/>
                        <a:pt x="20080" y="102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0" name="Google Shape;2720;p39">
                  <a:extLst>
                    <a:ext uri="{FF2B5EF4-FFF2-40B4-BE49-F238E27FC236}">
                      <a16:creationId xmlns:a16="http://schemas.microsoft.com/office/drawing/2014/main" id="{821CFC71-804D-3736-133E-64930800EAEF}"/>
                    </a:ext>
                  </a:extLst>
                </p:cNvPr>
                <p:cNvSpPr/>
                <p:nvPr/>
              </p:nvSpPr>
              <p:spPr>
                <a:xfrm>
                  <a:off x="3306034" y="3180193"/>
                  <a:ext cx="18736" cy="14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6" h="14436" extrusionOk="0">
                      <a:moveTo>
                        <a:pt x="19359" y="1949"/>
                      </a:moveTo>
                      <a:cubicBezTo>
                        <a:pt x="14392" y="5964"/>
                        <a:pt x="9199" y="9692"/>
                        <a:pt x="3807" y="13115"/>
                      </a:cubicBezTo>
                      <a:cubicBezTo>
                        <a:pt x="2041" y="14236"/>
                        <a:pt x="3933" y="16884"/>
                        <a:pt x="5696" y="15759"/>
                      </a:cubicBezTo>
                      <a:cubicBezTo>
                        <a:pt x="11082" y="12326"/>
                        <a:pt x="16267" y="8588"/>
                        <a:pt x="21226" y="4564"/>
                      </a:cubicBezTo>
                      <a:cubicBezTo>
                        <a:pt x="22822" y="3269"/>
                        <a:pt x="20973" y="645"/>
                        <a:pt x="19359" y="19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1" name="Google Shape;2721;p39">
                  <a:extLst>
                    <a:ext uri="{FF2B5EF4-FFF2-40B4-BE49-F238E27FC236}">
                      <a16:creationId xmlns:a16="http://schemas.microsoft.com/office/drawing/2014/main" id="{3DE193C1-CCF4-888A-025A-C3D205790A57}"/>
                    </a:ext>
                  </a:extLst>
                </p:cNvPr>
                <p:cNvSpPr/>
                <p:nvPr/>
              </p:nvSpPr>
              <p:spPr>
                <a:xfrm>
                  <a:off x="3329757" y="3184340"/>
                  <a:ext cx="16466" cy="15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6" h="15990" extrusionOk="0">
                      <a:moveTo>
                        <a:pt x="18709" y="1888"/>
                      </a:moveTo>
                      <a:cubicBezTo>
                        <a:pt x="17936" y="1387"/>
                        <a:pt x="16911" y="1543"/>
                        <a:pt x="16322" y="2250"/>
                      </a:cubicBezTo>
                      <a:cubicBezTo>
                        <a:pt x="13158" y="7110"/>
                        <a:pt x="8907" y="11166"/>
                        <a:pt x="3904" y="14098"/>
                      </a:cubicBezTo>
                      <a:cubicBezTo>
                        <a:pt x="3044" y="14723"/>
                        <a:pt x="2844" y="15922"/>
                        <a:pt x="3454" y="16792"/>
                      </a:cubicBezTo>
                      <a:cubicBezTo>
                        <a:pt x="4087" y="17640"/>
                        <a:pt x="5275" y="17838"/>
                        <a:pt x="6148" y="17242"/>
                      </a:cubicBezTo>
                      <a:cubicBezTo>
                        <a:pt x="11546" y="14021"/>
                        <a:pt x="16089" y="9549"/>
                        <a:pt x="19395" y="4203"/>
                      </a:cubicBezTo>
                      <a:cubicBezTo>
                        <a:pt x="19786" y="3369"/>
                        <a:pt x="19491" y="2374"/>
                        <a:pt x="18709" y="18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2" name="Google Shape;2722;p39">
                  <a:extLst>
                    <a:ext uri="{FF2B5EF4-FFF2-40B4-BE49-F238E27FC236}">
                      <a16:creationId xmlns:a16="http://schemas.microsoft.com/office/drawing/2014/main" id="{0A7E6987-976B-2571-ACE7-654EF9B82571}"/>
                    </a:ext>
                  </a:extLst>
                </p:cNvPr>
                <p:cNvSpPr/>
                <p:nvPr/>
              </p:nvSpPr>
              <p:spPr>
                <a:xfrm>
                  <a:off x="3319963" y="3139879"/>
                  <a:ext cx="7549" cy="10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9" h="10662" extrusionOk="0">
                      <a:moveTo>
                        <a:pt x="9684" y="1740"/>
                      </a:moveTo>
                      <a:cubicBezTo>
                        <a:pt x="8841" y="1372"/>
                        <a:pt x="7857" y="1728"/>
                        <a:pt x="7446" y="2551"/>
                      </a:cubicBezTo>
                      <a:cubicBezTo>
                        <a:pt x="6051" y="4983"/>
                        <a:pt x="4655" y="7416"/>
                        <a:pt x="3259" y="9848"/>
                      </a:cubicBezTo>
                      <a:cubicBezTo>
                        <a:pt x="2866" y="10699"/>
                        <a:pt x="3231" y="11708"/>
                        <a:pt x="4079" y="12110"/>
                      </a:cubicBezTo>
                      <a:cubicBezTo>
                        <a:pt x="4931" y="12484"/>
                        <a:pt x="5927" y="12123"/>
                        <a:pt x="6341" y="11290"/>
                      </a:cubicBezTo>
                      <a:cubicBezTo>
                        <a:pt x="7726" y="8852"/>
                        <a:pt x="9110" y="6415"/>
                        <a:pt x="10494" y="3978"/>
                      </a:cubicBezTo>
                      <a:cubicBezTo>
                        <a:pt x="10883" y="3136"/>
                        <a:pt x="10521" y="2138"/>
                        <a:pt x="9684" y="17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3" name="Google Shape;2723;p39">
                  <a:extLst>
                    <a:ext uri="{FF2B5EF4-FFF2-40B4-BE49-F238E27FC236}">
                      <a16:creationId xmlns:a16="http://schemas.microsoft.com/office/drawing/2014/main" id="{264F22E4-7E08-8BA2-9DA7-31DC6C1AB4D8}"/>
                    </a:ext>
                  </a:extLst>
                </p:cNvPr>
                <p:cNvSpPr/>
                <p:nvPr/>
              </p:nvSpPr>
              <p:spPr>
                <a:xfrm>
                  <a:off x="3302337" y="3127838"/>
                  <a:ext cx="7189" cy="9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9" h="9559" extrusionOk="0">
                      <a:moveTo>
                        <a:pt x="9449" y="1726"/>
                      </a:moveTo>
                      <a:cubicBezTo>
                        <a:pt x="8712" y="1396"/>
                        <a:pt x="7846" y="1710"/>
                        <a:pt x="7492" y="2435"/>
                      </a:cubicBezTo>
                      <a:cubicBezTo>
                        <a:pt x="7225" y="3027"/>
                        <a:pt x="6938" y="3609"/>
                        <a:pt x="6631" y="4180"/>
                      </a:cubicBezTo>
                      <a:cubicBezTo>
                        <a:pt x="6476" y="4465"/>
                        <a:pt x="6317" y="4746"/>
                        <a:pt x="6152" y="5025"/>
                      </a:cubicBezTo>
                      <a:cubicBezTo>
                        <a:pt x="6070" y="5166"/>
                        <a:pt x="5986" y="5304"/>
                        <a:pt x="5901" y="5441"/>
                      </a:cubicBezTo>
                      <a:cubicBezTo>
                        <a:pt x="5864" y="5502"/>
                        <a:pt x="5825" y="5562"/>
                        <a:pt x="5788" y="5623"/>
                      </a:cubicBezTo>
                      <a:cubicBezTo>
                        <a:pt x="5785" y="5627"/>
                        <a:pt x="5790" y="5620"/>
                        <a:pt x="5787" y="5625"/>
                      </a:cubicBezTo>
                      <a:cubicBezTo>
                        <a:pt x="5080" y="6711"/>
                        <a:pt x="4295" y="7746"/>
                        <a:pt x="3441" y="8721"/>
                      </a:cubicBezTo>
                      <a:cubicBezTo>
                        <a:pt x="2921" y="9356"/>
                        <a:pt x="3007" y="10290"/>
                        <a:pt x="3633" y="10820"/>
                      </a:cubicBezTo>
                      <a:cubicBezTo>
                        <a:pt x="4270" y="11331"/>
                        <a:pt x="5198" y="11247"/>
                        <a:pt x="5733" y="10628"/>
                      </a:cubicBezTo>
                      <a:cubicBezTo>
                        <a:pt x="7544" y="8546"/>
                        <a:pt x="9035" y="6205"/>
                        <a:pt x="10158" y="3684"/>
                      </a:cubicBezTo>
                      <a:cubicBezTo>
                        <a:pt x="10490" y="2947"/>
                        <a:pt x="10176" y="2079"/>
                        <a:pt x="9449" y="17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24" name="Google Shape;2724;p39">
            <a:extLst>
              <a:ext uri="{FF2B5EF4-FFF2-40B4-BE49-F238E27FC236}">
                <a16:creationId xmlns:a16="http://schemas.microsoft.com/office/drawing/2014/main" id="{3B0FA9B1-E956-3A86-FFE8-47B2C5C0E877}"/>
              </a:ext>
            </a:extLst>
          </p:cNvPr>
          <p:cNvGrpSpPr/>
          <p:nvPr/>
        </p:nvGrpSpPr>
        <p:grpSpPr>
          <a:xfrm>
            <a:off x="-1797242" y="1688114"/>
            <a:ext cx="9882916" cy="5128186"/>
            <a:chOff x="-1797242" y="1688114"/>
            <a:chExt cx="9882916" cy="5128186"/>
          </a:xfrm>
        </p:grpSpPr>
        <p:sp>
          <p:nvSpPr>
            <p:cNvPr id="2725" name="Google Shape;2725;p39">
              <a:extLst>
                <a:ext uri="{FF2B5EF4-FFF2-40B4-BE49-F238E27FC236}">
                  <a16:creationId xmlns:a16="http://schemas.microsoft.com/office/drawing/2014/main" id="{CF386412-75B6-66EC-63D3-87420701649E}"/>
                </a:ext>
              </a:extLst>
            </p:cNvPr>
            <p:cNvSpPr/>
            <p:nvPr/>
          </p:nvSpPr>
          <p:spPr>
            <a:xfrm rot="-3157307">
              <a:off x="4808203" y="3977620"/>
              <a:ext cx="2746591" cy="2403193"/>
            </a:xfrm>
            <a:custGeom>
              <a:avLst/>
              <a:gdLst/>
              <a:ahLst/>
              <a:cxnLst/>
              <a:rect l="l" t="t" r="r" b="b"/>
              <a:pathLst>
                <a:path w="1392387" h="1299525" extrusionOk="0">
                  <a:moveTo>
                    <a:pt x="1301411" y="724824"/>
                  </a:moveTo>
                  <a:cubicBezTo>
                    <a:pt x="1378667" y="847224"/>
                    <a:pt x="1438251" y="1003960"/>
                    <a:pt x="1355653" y="1123495"/>
                  </a:cubicBezTo>
                  <a:cubicBezTo>
                    <a:pt x="1320647" y="1174154"/>
                    <a:pt x="1264303" y="1210050"/>
                    <a:pt x="1205140" y="1236882"/>
                  </a:cubicBezTo>
                  <a:cubicBezTo>
                    <a:pt x="969741" y="1343639"/>
                    <a:pt x="666634" y="1315262"/>
                    <a:pt x="460630" y="1167182"/>
                  </a:cubicBezTo>
                  <a:cubicBezTo>
                    <a:pt x="360540" y="1095235"/>
                    <a:pt x="284710" y="1000035"/>
                    <a:pt x="212257" y="904922"/>
                  </a:cubicBezTo>
                  <a:cubicBezTo>
                    <a:pt x="37585" y="675614"/>
                    <a:pt x="-113891" y="332680"/>
                    <a:pt x="131268" y="90691"/>
                  </a:cubicBezTo>
                  <a:cubicBezTo>
                    <a:pt x="367916" y="-142898"/>
                    <a:pt x="730858" y="139140"/>
                    <a:pt x="919192" y="294229"/>
                  </a:cubicBezTo>
                  <a:cubicBezTo>
                    <a:pt x="1070358" y="418712"/>
                    <a:pt x="1200158" y="564405"/>
                    <a:pt x="1301411" y="7248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39">
              <a:extLst>
                <a:ext uri="{FF2B5EF4-FFF2-40B4-BE49-F238E27FC236}">
                  <a16:creationId xmlns:a16="http://schemas.microsoft.com/office/drawing/2014/main" id="{A7804010-7034-6091-9B3A-CA7F8ABABA85}"/>
                </a:ext>
              </a:extLst>
            </p:cNvPr>
            <p:cNvSpPr/>
            <p:nvPr/>
          </p:nvSpPr>
          <p:spPr>
            <a:xfrm rot="1930824">
              <a:off x="-1350746" y="2332626"/>
              <a:ext cx="3167501" cy="2590372"/>
            </a:xfrm>
            <a:custGeom>
              <a:avLst/>
              <a:gdLst/>
              <a:ahLst/>
              <a:cxnLst/>
              <a:rect l="l" t="t" r="r" b="b"/>
              <a:pathLst>
                <a:path w="1352280" h="1105890" extrusionOk="0">
                  <a:moveTo>
                    <a:pt x="42681" y="67666"/>
                  </a:moveTo>
                  <a:cubicBezTo>
                    <a:pt x="156372" y="42382"/>
                    <a:pt x="270936" y="111573"/>
                    <a:pt x="335431" y="201809"/>
                  </a:cubicBezTo>
                  <a:cubicBezTo>
                    <a:pt x="412476" y="309604"/>
                    <a:pt x="421582" y="478934"/>
                    <a:pt x="561359" y="532902"/>
                  </a:cubicBezTo>
                  <a:cubicBezTo>
                    <a:pt x="614866" y="553561"/>
                    <a:pt x="671085" y="544195"/>
                    <a:pt x="725638" y="533211"/>
                  </a:cubicBezTo>
                  <a:cubicBezTo>
                    <a:pt x="767681" y="524746"/>
                    <a:pt x="822671" y="507686"/>
                    <a:pt x="862668" y="531357"/>
                  </a:cubicBezTo>
                  <a:cubicBezTo>
                    <a:pt x="910212" y="559495"/>
                    <a:pt x="914475" y="630951"/>
                    <a:pt x="941906" y="674589"/>
                  </a:cubicBezTo>
                  <a:cubicBezTo>
                    <a:pt x="958273" y="700627"/>
                    <a:pt x="981790" y="720046"/>
                    <a:pt x="1011128" y="729613"/>
                  </a:cubicBezTo>
                  <a:cubicBezTo>
                    <a:pt x="1041141" y="739401"/>
                    <a:pt x="1073541" y="736519"/>
                    <a:pt x="1104560" y="735907"/>
                  </a:cubicBezTo>
                  <a:cubicBezTo>
                    <a:pt x="1173205" y="734551"/>
                    <a:pt x="1226494" y="771697"/>
                    <a:pt x="1259821" y="830674"/>
                  </a:cubicBezTo>
                  <a:cubicBezTo>
                    <a:pt x="1301537" y="904494"/>
                    <a:pt x="1297364" y="995913"/>
                    <a:pt x="1290927" y="1077535"/>
                  </a:cubicBezTo>
                  <a:cubicBezTo>
                    <a:pt x="1289608" y="1094259"/>
                    <a:pt x="1307279" y="1107773"/>
                    <a:pt x="1322643" y="1107481"/>
                  </a:cubicBezTo>
                  <a:cubicBezTo>
                    <a:pt x="1340796" y="1107135"/>
                    <a:pt x="1351283" y="1092291"/>
                    <a:pt x="1352587" y="1075764"/>
                  </a:cubicBezTo>
                  <a:cubicBezTo>
                    <a:pt x="1363581" y="936348"/>
                    <a:pt x="1347761" y="758617"/>
                    <a:pt x="1201505" y="692587"/>
                  </a:cubicBezTo>
                  <a:cubicBezTo>
                    <a:pt x="1171953" y="679246"/>
                    <a:pt x="1141169" y="673916"/>
                    <a:pt x="1108856" y="674154"/>
                  </a:cubicBezTo>
                  <a:cubicBezTo>
                    <a:pt x="1080021" y="674367"/>
                    <a:pt x="1045897" y="680691"/>
                    <a:pt x="1019297" y="666593"/>
                  </a:cubicBezTo>
                  <a:cubicBezTo>
                    <a:pt x="994708" y="653562"/>
                    <a:pt x="984102" y="624463"/>
                    <a:pt x="974777" y="599942"/>
                  </a:cubicBezTo>
                  <a:cubicBezTo>
                    <a:pt x="963991" y="571579"/>
                    <a:pt x="953986" y="541458"/>
                    <a:pt x="935757" y="516819"/>
                  </a:cubicBezTo>
                  <a:cubicBezTo>
                    <a:pt x="855843" y="408810"/>
                    <a:pt x="728243" y="488937"/>
                    <a:pt x="622311" y="483771"/>
                  </a:cubicBezTo>
                  <a:cubicBezTo>
                    <a:pt x="559154" y="480691"/>
                    <a:pt x="515327" y="429806"/>
                    <a:pt x="487535" y="377686"/>
                  </a:cubicBezTo>
                  <a:cubicBezTo>
                    <a:pt x="451512" y="310128"/>
                    <a:pt x="433673" y="234353"/>
                    <a:pt x="389161" y="171091"/>
                  </a:cubicBezTo>
                  <a:cubicBezTo>
                    <a:pt x="307829" y="55499"/>
                    <a:pt x="167664" y="-23110"/>
                    <a:pt x="24590" y="8708"/>
                  </a:cubicBezTo>
                  <a:cubicBezTo>
                    <a:pt x="-14156" y="17325"/>
                    <a:pt x="4134" y="76239"/>
                    <a:pt x="42681" y="676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7" name="Google Shape;2727;p39">
            <a:extLst>
              <a:ext uri="{FF2B5EF4-FFF2-40B4-BE49-F238E27FC236}">
                <a16:creationId xmlns:a16="http://schemas.microsoft.com/office/drawing/2014/main" id="{D3666FFA-3B67-DCFC-AF19-E6748DC93E91}"/>
              </a:ext>
            </a:extLst>
          </p:cNvPr>
          <p:cNvGrpSpPr/>
          <p:nvPr/>
        </p:nvGrpSpPr>
        <p:grpSpPr>
          <a:xfrm rot="7659428">
            <a:off x="4778941" y="502854"/>
            <a:ext cx="1221726" cy="742205"/>
            <a:chOff x="5135248" y="2637311"/>
            <a:chExt cx="735582" cy="446849"/>
          </a:xfrm>
        </p:grpSpPr>
        <p:sp>
          <p:nvSpPr>
            <p:cNvPr id="2728" name="Google Shape;2728;p39">
              <a:extLst>
                <a:ext uri="{FF2B5EF4-FFF2-40B4-BE49-F238E27FC236}">
                  <a16:creationId xmlns:a16="http://schemas.microsoft.com/office/drawing/2014/main" id="{8DE3BBD9-07B8-6105-EF6E-15641E972DB2}"/>
                </a:ext>
              </a:extLst>
            </p:cNvPr>
            <p:cNvSpPr/>
            <p:nvPr/>
          </p:nvSpPr>
          <p:spPr>
            <a:xfrm>
              <a:off x="5524283" y="2827994"/>
              <a:ext cx="113104" cy="117030"/>
            </a:xfrm>
            <a:custGeom>
              <a:avLst/>
              <a:gdLst/>
              <a:ahLst/>
              <a:cxnLst/>
              <a:rect l="l" t="t" r="r" b="b"/>
              <a:pathLst>
                <a:path w="113104" h="117030" extrusionOk="0">
                  <a:moveTo>
                    <a:pt x="6897" y="11693"/>
                  </a:moveTo>
                  <a:cubicBezTo>
                    <a:pt x="-13203" y="37058"/>
                    <a:pt x="21113" y="69089"/>
                    <a:pt x="37340" y="89367"/>
                  </a:cubicBezTo>
                  <a:cubicBezTo>
                    <a:pt x="49030" y="103977"/>
                    <a:pt x="66756" y="120883"/>
                    <a:pt x="87272" y="117038"/>
                  </a:cubicBezTo>
                  <a:cubicBezTo>
                    <a:pt x="110036" y="112770"/>
                    <a:pt x="116224" y="86395"/>
                    <a:pt x="113113" y="66685"/>
                  </a:cubicBezTo>
                  <a:cubicBezTo>
                    <a:pt x="109526" y="44052"/>
                    <a:pt x="95829" y="24285"/>
                    <a:pt x="75902" y="12981"/>
                  </a:cubicBezTo>
                  <a:cubicBezTo>
                    <a:pt x="54607" y="1199"/>
                    <a:pt x="21860" y="-7192"/>
                    <a:pt x="6897" y="1169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39">
              <a:extLst>
                <a:ext uri="{FF2B5EF4-FFF2-40B4-BE49-F238E27FC236}">
                  <a16:creationId xmlns:a16="http://schemas.microsoft.com/office/drawing/2014/main" id="{0217C628-46B2-A0F2-8C32-6611DC4915DD}"/>
                </a:ext>
              </a:extLst>
            </p:cNvPr>
            <p:cNvSpPr/>
            <p:nvPr/>
          </p:nvSpPr>
          <p:spPr>
            <a:xfrm>
              <a:off x="5399614" y="2637311"/>
              <a:ext cx="145793" cy="127954"/>
            </a:xfrm>
            <a:custGeom>
              <a:avLst/>
              <a:gdLst/>
              <a:ahLst/>
              <a:cxnLst/>
              <a:rect l="l" t="t" r="r" b="b"/>
              <a:pathLst>
                <a:path w="145793" h="127954" extrusionOk="0">
                  <a:moveTo>
                    <a:pt x="49980" y="1400"/>
                  </a:moveTo>
                  <a:cubicBezTo>
                    <a:pt x="35972" y="-470"/>
                    <a:pt x="19970" y="77"/>
                    <a:pt x="10059" y="10532"/>
                  </a:cubicBezTo>
                  <a:cubicBezTo>
                    <a:pt x="-22637" y="45022"/>
                    <a:pt x="39451" y="93674"/>
                    <a:pt x="64145" y="110283"/>
                  </a:cubicBezTo>
                  <a:cubicBezTo>
                    <a:pt x="84778" y="124160"/>
                    <a:pt x="119182" y="140451"/>
                    <a:pt x="139011" y="115673"/>
                  </a:cubicBezTo>
                  <a:cubicBezTo>
                    <a:pt x="156644" y="93637"/>
                    <a:pt x="139896" y="60727"/>
                    <a:pt x="124059" y="42986"/>
                  </a:cubicBezTo>
                  <a:cubicBezTo>
                    <a:pt x="105868" y="22606"/>
                    <a:pt x="77389" y="5059"/>
                    <a:pt x="49980" y="14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39">
              <a:extLst>
                <a:ext uri="{FF2B5EF4-FFF2-40B4-BE49-F238E27FC236}">
                  <a16:creationId xmlns:a16="http://schemas.microsoft.com/office/drawing/2014/main" id="{5EE31A53-98C8-3AAF-6DD8-D7B50680181E}"/>
                </a:ext>
              </a:extLst>
            </p:cNvPr>
            <p:cNvSpPr/>
            <p:nvPr/>
          </p:nvSpPr>
          <p:spPr>
            <a:xfrm>
              <a:off x="5135248" y="2652350"/>
              <a:ext cx="211926" cy="174413"/>
            </a:xfrm>
            <a:custGeom>
              <a:avLst/>
              <a:gdLst/>
              <a:ahLst/>
              <a:cxnLst/>
              <a:rect l="l" t="t" r="r" b="b"/>
              <a:pathLst>
                <a:path w="211926" h="174413" extrusionOk="0">
                  <a:moveTo>
                    <a:pt x="206699" y="86121"/>
                  </a:moveTo>
                  <a:cubicBezTo>
                    <a:pt x="190356" y="49207"/>
                    <a:pt x="82339" y="-4745"/>
                    <a:pt x="45549" y="983"/>
                  </a:cubicBezTo>
                  <a:cubicBezTo>
                    <a:pt x="-63471" y="17954"/>
                    <a:pt x="56560" y="111374"/>
                    <a:pt x="90206" y="140512"/>
                  </a:cubicBezTo>
                  <a:cubicBezTo>
                    <a:pt x="113469" y="160660"/>
                    <a:pt x="147210" y="184333"/>
                    <a:pt x="179445" y="171179"/>
                  </a:cubicBezTo>
                  <a:cubicBezTo>
                    <a:pt x="211728" y="158010"/>
                    <a:pt x="219784" y="115677"/>
                    <a:pt x="206699" y="861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39">
              <a:extLst>
                <a:ext uri="{FF2B5EF4-FFF2-40B4-BE49-F238E27FC236}">
                  <a16:creationId xmlns:a16="http://schemas.microsoft.com/office/drawing/2014/main" id="{4E98AC72-8A4B-ACA4-C8E5-9162AAB3476B}"/>
                </a:ext>
              </a:extLst>
            </p:cNvPr>
            <p:cNvSpPr/>
            <p:nvPr/>
          </p:nvSpPr>
          <p:spPr>
            <a:xfrm>
              <a:off x="5527537" y="2993655"/>
              <a:ext cx="134203" cy="90505"/>
            </a:xfrm>
            <a:custGeom>
              <a:avLst/>
              <a:gdLst/>
              <a:ahLst/>
              <a:cxnLst/>
              <a:rect l="l" t="t" r="r" b="b"/>
              <a:pathLst>
                <a:path w="134203" h="90505" extrusionOk="0">
                  <a:moveTo>
                    <a:pt x="25033" y="1994"/>
                  </a:moveTo>
                  <a:cubicBezTo>
                    <a:pt x="13523" y="4966"/>
                    <a:pt x="3103" y="13367"/>
                    <a:pt x="953" y="25308"/>
                  </a:cubicBezTo>
                  <a:cubicBezTo>
                    <a:pt x="-2151" y="42543"/>
                    <a:pt x="32689" y="59825"/>
                    <a:pt x="48863" y="70892"/>
                  </a:cubicBezTo>
                  <a:cubicBezTo>
                    <a:pt x="57963" y="77126"/>
                    <a:pt x="67870" y="82090"/>
                    <a:pt x="78311" y="85646"/>
                  </a:cubicBezTo>
                  <a:cubicBezTo>
                    <a:pt x="89435" y="90023"/>
                    <a:pt x="101414" y="91786"/>
                    <a:pt x="113327" y="90801"/>
                  </a:cubicBezTo>
                  <a:cubicBezTo>
                    <a:pt x="139341" y="87037"/>
                    <a:pt x="139046" y="56598"/>
                    <a:pt x="127359" y="38956"/>
                  </a:cubicBezTo>
                  <a:cubicBezTo>
                    <a:pt x="113395" y="17877"/>
                    <a:pt x="88420" y="10519"/>
                    <a:pt x="65117" y="5045"/>
                  </a:cubicBezTo>
                  <a:cubicBezTo>
                    <a:pt x="52101" y="1987"/>
                    <a:pt x="38335" y="-1438"/>
                    <a:pt x="25033" y="19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39">
              <a:extLst>
                <a:ext uri="{FF2B5EF4-FFF2-40B4-BE49-F238E27FC236}">
                  <a16:creationId xmlns:a16="http://schemas.microsoft.com/office/drawing/2014/main" id="{E345D2B8-A837-B1F2-99C8-BCEF8E0E2512}"/>
                </a:ext>
              </a:extLst>
            </p:cNvPr>
            <p:cNvSpPr/>
            <p:nvPr/>
          </p:nvSpPr>
          <p:spPr>
            <a:xfrm>
              <a:off x="5714212" y="2961304"/>
              <a:ext cx="156618" cy="121855"/>
            </a:xfrm>
            <a:custGeom>
              <a:avLst/>
              <a:gdLst/>
              <a:ahLst/>
              <a:cxnLst/>
              <a:rect l="l" t="t" r="r" b="b"/>
              <a:pathLst>
                <a:path w="156618" h="121855" extrusionOk="0">
                  <a:moveTo>
                    <a:pt x="76730" y="5106"/>
                  </a:moveTo>
                  <a:cubicBezTo>
                    <a:pt x="59236" y="870"/>
                    <a:pt x="41158" y="-418"/>
                    <a:pt x="23241" y="1297"/>
                  </a:cubicBezTo>
                  <a:cubicBezTo>
                    <a:pt x="15728" y="2130"/>
                    <a:pt x="7203" y="4337"/>
                    <a:pt x="3494" y="11629"/>
                  </a:cubicBezTo>
                  <a:cubicBezTo>
                    <a:pt x="-10503" y="39143"/>
                    <a:pt x="32893" y="73280"/>
                    <a:pt x="50392" y="87301"/>
                  </a:cubicBezTo>
                  <a:cubicBezTo>
                    <a:pt x="63809" y="98125"/>
                    <a:pt x="78315" y="107522"/>
                    <a:pt x="93677" y="115340"/>
                  </a:cubicBezTo>
                  <a:cubicBezTo>
                    <a:pt x="105829" y="121466"/>
                    <a:pt x="119355" y="125420"/>
                    <a:pt x="132367" y="119495"/>
                  </a:cubicBezTo>
                  <a:cubicBezTo>
                    <a:pt x="156135" y="108675"/>
                    <a:pt x="163166" y="77345"/>
                    <a:pt x="152584" y="55110"/>
                  </a:cubicBezTo>
                  <a:cubicBezTo>
                    <a:pt x="138970" y="26505"/>
                    <a:pt x="105962" y="11863"/>
                    <a:pt x="76730" y="510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39">
              <a:extLst>
                <a:ext uri="{FF2B5EF4-FFF2-40B4-BE49-F238E27FC236}">
                  <a16:creationId xmlns:a16="http://schemas.microsoft.com/office/drawing/2014/main" id="{DA872498-F7FD-EC23-CECE-5EBDA1053587}"/>
                </a:ext>
              </a:extLst>
            </p:cNvPr>
            <p:cNvSpPr/>
            <p:nvPr/>
          </p:nvSpPr>
          <p:spPr>
            <a:xfrm>
              <a:off x="5640691" y="2788210"/>
              <a:ext cx="117889" cy="82873"/>
            </a:xfrm>
            <a:custGeom>
              <a:avLst/>
              <a:gdLst/>
              <a:ahLst/>
              <a:cxnLst/>
              <a:rect l="l" t="t" r="r" b="b"/>
              <a:pathLst>
                <a:path w="117889" h="82873" extrusionOk="0">
                  <a:moveTo>
                    <a:pt x="51105" y="69262"/>
                  </a:moveTo>
                  <a:cubicBezTo>
                    <a:pt x="66955" y="77859"/>
                    <a:pt x="96677" y="92534"/>
                    <a:pt x="111981" y="75737"/>
                  </a:cubicBezTo>
                  <a:cubicBezTo>
                    <a:pt x="126730" y="59547"/>
                    <a:pt x="114376" y="33371"/>
                    <a:pt x="100369" y="21425"/>
                  </a:cubicBezTo>
                  <a:cubicBezTo>
                    <a:pt x="83775" y="7272"/>
                    <a:pt x="59442" y="2027"/>
                    <a:pt x="38165" y="897"/>
                  </a:cubicBezTo>
                  <a:cubicBezTo>
                    <a:pt x="26596" y="283"/>
                    <a:pt x="11192" y="-599"/>
                    <a:pt x="4939" y="9483"/>
                  </a:cubicBezTo>
                  <a:cubicBezTo>
                    <a:pt x="-13230" y="38778"/>
                    <a:pt x="32593" y="59224"/>
                    <a:pt x="51105" y="692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39">
              <a:extLst>
                <a:ext uri="{FF2B5EF4-FFF2-40B4-BE49-F238E27FC236}">
                  <a16:creationId xmlns:a16="http://schemas.microsoft.com/office/drawing/2014/main" id="{34AD434C-99FF-7964-9D54-9D96486B2C94}"/>
                </a:ext>
              </a:extLst>
            </p:cNvPr>
            <p:cNvSpPr/>
            <p:nvPr/>
          </p:nvSpPr>
          <p:spPr>
            <a:xfrm>
              <a:off x="5352793" y="2867884"/>
              <a:ext cx="57559" cy="56401"/>
            </a:xfrm>
            <a:custGeom>
              <a:avLst/>
              <a:gdLst/>
              <a:ahLst/>
              <a:cxnLst/>
              <a:rect l="l" t="t" r="r" b="b"/>
              <a:pathLst>
                <a:path w="57559" h="56401" extrusionOk="0">
                  <a:moveTo>
                    <a:pt x="58076" y="24745"/>
                  </a:moveTo>
                  <a:cubicBezTo>
                    <a:pt x="56551" y="14061"/>
                    <a:pt x="48309" y="5581"/>
                    <a:pt x="37676" y="3757"/>
                  </a:cubicBezTo>
                  <a:cubicBezTo>
                    <a:pt x="28657" y="2085"/>
                    <a:pt x="18191" y="-4909"/>
                    <a:pt x="6055" y="9302"/>
                  </a:cubicBezTo>
                  <a:cubicBezTo>
                    <a:pt x="1031" y="15835"/>
                    <a:pt x="-533" y="24391"/>
                    <a:pt x="1854" y="32280"/>
                  </a:cubicBezTo>
                  <a:cubicBezTo>
                    <a:pt x="3016" y="36691"/>
                    <a:pt x="5228" y="40754"/>
                    <a:pt x="8299" y="44125"/>
                  </a:cubicBezTo>
                  <a:cubicBezTo>
                    <a:pt x="16676" y="55814"/>
                    <a:pt x="33594" y="61594"/>
                    <a:pt x="46231" y="52477"/>
                  </a:cubicBezTo>
                  <a:cubicBezTo>
                    <a:pt x="54915" y="46066"/>
                    <a:pt x="59448" y="35454"/>
                    <a:pt x="58076" y="2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721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084F7-3C43-5900-24C3-68EC1811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1211569" y="710291"/>
            <a:ext cx="7239703" cy="841800"/>
          </a:xfrm>
        </p:spPr>
        <p:txBody>
          <a:bodyPr/>
          <a:lstStyle/>
          <a:p>
            <a:pPr algn="ctr"/>
            <a:r>
              <a:rPr lang="en-CA" dirty="0"/>
              <a:t>Sliding scale market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D612341-377B-4CC9-FA98-29B843813B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907472" y="1684689"/>
            <a:ext cx="6740236" cy="3750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Fresh produce and other items available at sliding scale prices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Pay what you can within a set range, no questions asked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Lower end is about 33% of regular retail prices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At various locations on campus, different days of the week – currently 3 days/week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CA" sz="1800" dirty="0"/>
              <a:t>Stay up to date on Instagram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CA" sz="1800" dirty="0"/>
              <a:t>https://www.instagram.com/uofgfoodmarket/</a:t>
            </a:r>
          </a:p>
        </p:txBody>
      </p:sp>
    </p:spTree>
    <p:extLst>
      <p:ext uri="{BB962C8B-B14F-4D97-AF65-F5344CB8AC3E}">
        <p14:creationId xmlns:p14="http://schemas.microsoft.com/office/powerpoint/2010/main" val="385256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4">
          <a:extLst>
            <a:ext uri="{FF2B5EF4-FFF2-40B4-BE49-F238E27FC236}">
              <a16:creationId xmlns:a16="http://schemas.microsoft.com/office/drawing/2014/main" id="{C2447F9A-8DE7-B114-BE31-2471A91E2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5" name="Google Shape;2615;p39">
            <a:extLst>
              <a:ext uri="{FF2B5EF4-FFF2-40B4-BE49-F238E27FC236}">
                <a16:creationId xmlns:a16="http://schemas.microsoft.com/office/drawing/2014/main" id="{37F8FF95-1073-86E0-DE6B-891BD1F8EC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flipH="1">
            <a:off x="2886301" y="785535"/>
            <a:ext cx="4432800" cy="841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Meal care Guelph</a:t>
            </a:r>
            <a:br>
              <a:rPr lang="en-CA" dirty="0"/>
            </a:br>
            <a:r>
              <a:rPr lang="en-CA" dirty="0"/>
              <a:t>community fridge</a:t>
            </a:r>
            <a:endParaRPr dirty="0"/>
          </a:p>
        </p:txBody>
      </p:sp>
      <p:sp>
        <p:nvSpPr>
          <p:cNvPr id="2616" name="Google Shape;2616;p39">
            <a:extLst>
              <a:ext uri="{FF2B5EF4-FFF2-40B4-BE49-F238E27FC236}">
                <a16:creationId xmlns:a16="http://schemas.microsoft.com/office/drawing/2014/main" id="{0BE533D3-8895-0A75-FA02-826A710BDAF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 flipH="1">
            <a:off x="7308991" y="411569"/>
            <a:ext cx="1272300" cy="912000"/>
          </a:xfrm>
          <a:prstGeom prst="rect">
            <a:avLst/>
          </a:prstGeom>
        </p:spPr>
        <p:txBody>
          <a:bodyPr spcFirstLastPara="1" wrap="square" lIns="91425" tIns="0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617" name="Google Shape;2617;p39">
            <a:extLst>
              <a:ext uri="{FF2B5EF4-FFF2-40B4-BE49-F238E27FC236}">
                <a16:creationId xmlns:a16="http://schemas.microsoft.com/office/drawing/2014/main" id="{E5DE10B2-75A1-4E54-2758-3FFFC32590E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2447004" y="3695075"/>
            <a:ext cx="5799471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CA" dirty="0">
                <a:hlinkClick r:id="rId3"/>
              </a:rPr>
              <a:t>https://mealcare.org/#guelph</a:t>
            </a:r>
            <a:endParaRPr lang="en-CA" dirty="0"/>
          </a:p>
          <a:p>
            <a:pPr marL="0" lvl="0" indent="0"/>
            <a:r>
              <a:rPr lang="en-CA" dirty="0">
                <a:hlinkClick r:id="rId4"/>
              </a:rPr>
              <a:t>https://www.instagram.com/mealcare_guelph/</a:t>
            </a:r>
            <a:r>
              <a:rPr lang="en-CA" dirty="0"/>
              <a:t> </a:t>
            </a:r>
            <a:endParaRPr dirty="0"/>
          </a:p>
        </p:txBody>
      </p:sp>
      <p:grpSp>
        <p:nvGrpSpPr>
          <p:cNvPr id="2618" name="Google Shape;2618;p39">
            <a:extLst>
              <a:ext uri="{FF2B5EF4-FFF2-40B4-BE49-F238E27FC236}">
                <a16:creationId xmlns:a16="http://schemas.microsoft.com/office/drawing/2014/main" id="{50FCC9F6-C129-C7DB-18F4-EB18D9054746}"/>
              </a:ext>
            </a:extLst>
          </p:cNvPr>
          <p:cNvGrpSpPr/>
          <p:nvPr/>
        </p:nvGrpSpPr>
        <p:grpSpPr>
          <a:xfrm>
            <a:off x="713213" y="721730"/>
            <a:ext cx="3060691" cy="3882282"/>
            <a:chOff x="713213" y="721730"/>
            <a:chExt cx="3060691" cy="3882282"/>
          </a:xfrm>
        </p:grpSpPr>
        <p:grpSp>
          <p:nvGrpSpPr>
            <p:cNvPr id="2619" name="Google Shape;2619;p39">
              <a:extLst>
                <a:ext uri="{FF2B5EF4-FFF2-40B4-BE49-F238E27FC236}">
                  <a16:creationId xmlns:a16="http://schemas.microsoft.com/office/drawing/2014/main" id="{C7C4281F-A91F-E4A6-3171-2F7E18834784}"/>
                </a:ext>
              </a:extLst>
            </p:cNvPr>
            <p:cNvGrpSpPr/>
            <p:nvPr/>
          </p:nvGrpSpPr>
          <p:grpSpPr>
            <a:xfrm>
              <a:off x="713213" y="2780144"/>
              <a:ext cx="2894880" cy="1823868"/>
              <a:chOff x="665925" y="2729287"/>
              <a:chExt cx="3066935" cy="1932268"/>
            </a:xfrm>
          </p:grpSpPr>
          <p:sp>
            <p:nvSpPr>
              <p:cNvPr id="2620" name="Google Shape;2620;p39">
                <a:extLst>
                  <a:ext uri="{FF2B5EF4-FFF2-40B4-BE49-F238E27FC236}">
                    <a16:creationId xmlns:a16="http://schemas.microsoft.com/office/drawing/2014/main" id="{3442FE52-3694-199B-41C6-90FB3A3A8BD2}"/>
                  </a:ext>
                </a:extLst>
              </p:cNvPr>
              <p:cNvSpPr/>
              <p:nvPr/>
            </p:nvSpPr>
            <p:spPr>
              <a:xfrm rot="236373" flipH="1">
                <a:off x="2790335" y="4148014"/>
                <a:ext cx="927054" cy="482265"/>
              </a:xfrm>
              <a:custGeom>
                <a:avLst/>
                <a:gdLst/>
                <a:ahLst/>
                <a:cxnLst/>
                <a:rect l="l" t="t" r="r" b="b"/>
                <a:pathLst>
                  <a:path w="265384" h="138056" extrusionOk="0">
                    <a:moveTo>
                      <a:pt x="268485" y="39668"/>
                    </a:moveTo>
                    <a:cubicBezTo>
                      <a:pt x="223047" y="51587"/>
                      <a:pt x="142188" y="84618"/>
                      <a:pt x="138405" y="95468"/>
                    </a:cubicBezTo>
                    <a:cubicBezTo>
                      <a:pt x="130950" y="116853"/>
                      <a:pt x="115587" y="147683"/>
                      <a:pt x="99911" y="137725"/>
                    </a:cubicBezTo>
                    <a:cubicBezTo>
                      <a:pt x="84234" y="127766"/>
                      <a:pt x="108028" y="92045"/>
                      <a:pt x="108028" y="92045"/>
                    </a:cubicBezTo>
                    <a:cubicBezTo>
                      <a:pt x="108028" y="92045"/>
                      <a:pt x="110166" y="88763"/>
                      <a:pt x="108777" y="86982"/>
                    </a:cubicBezTo>
                    <a:cubicBezTo>
                      <a:pt x="107202" y="84963"/>
                      <a:pt x="101900" y="84765"/>
                      <a:pt x="98513" y="91527"/>
                    </a:cubicBezTo>
                    <a:cubicBezTo>
                      <a:pt x="92136" y="104254"/>
                      <a:pt x="84745" y="146231"/>
                      <a:pt x="63471" y="132127"/>
                    </a:cubicBezTo>
                    <a:cubicBezTo>
                      <a:pt x="43726" y="119037"/>
                      <a:pt x="81500" y="102019"/>
                      <a:pt x="74779" y="91722"/>
                    </a:cubicBezTo>
                    <a:cubicBezTo>
                      <a:pt x="68059" y="81424"/>
                      <a:pt x="57839" y="94826"/>
                      <a:pt x="35231" y="110806"/>
                    </a:cubicBezTo>
                    <a:cubicBezTo>
                      <a:pt x="12623" y="126785"/>
                      <a:pt x="-14256" y="80751"/>
                      <a:pt x="17980" y="68276"/>
                    </a:cubicBezTo>
                    <a:cubicBezTo>
                      <a:pt x="50217" y="55799"/>
                      <a:pt x="76124" y="74878"/>
                      <a:pt x="68460" y="54854"/>
                    </a:cubicBezTo>
                    <a:cubicBezTo>
                      <a:pt x="63533" y="41987"/>
                      <a:pt x="40297" y="43583"/>
                      <a:pt x="44007" y="26764"/>
                    </a:cubicBezTo>
                    <a:cubicBezTo>
                      <a:pt x="47599" y="10474"/>
                      <a:pt x="75052" y="19961"/>
                      <a:pt x="81962" y="39923"/>
                    </a:cubicBezTo>
                    <a:cubicBezTo>
                      <a:pt x="88873" y="59884"/>
                      <a:pt x="107119" y="54094"/>
                      <a:pt x="95060" y="37492"/>
                    </a:cubicBezTo>
                    <a:cubicBezTo>
                      <a:pt x="83000" y="20891"/>
                      <a:pt x="70458" y="10111"/>
                      <a:pt x="80046" y="3240"/>
                    </a:cubicBezTo>
                    <a:cubicBezTo>
                      <a:pt x="89633" y="-3629"/>
                      <a:pt x="113783" y="11811"/>
                      <a:pt x="123792" y="34647"/>
                    </a:cubicBezTo>
                    <a:cubicBezTo>
                      <a:pt x="128796" y="46063"/>
                      <a:pt x="253296" y="35075"/>
                      <a:pt x="265488" y="32549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39">
                <a:extLst>
                  <a:ext uri="{FF2B5EF4-FFF2-40B4-BE49-F238E27FC236}">
                    <a16:creationId xmlns:a16="http://schemas.microsoft.com/office/drawing/2014/main" id="{D0F8C093-85EE-A0F8-CA16-38C9D70C6B46}"/>
                  </a:ext>
                </a:extLst>
              </p:cNvPr>
              <p:cNvSpPr/>
              <p:nvPr/>
            </p:nvSpPr>
            <p:spPr>
              <a:xfrm rot="236373" flipH="1">
                <a:off x="2787952" y="4096435"/>
                <a:ext cx="607250" cy="543903"/>
              </a:xfrm>
              <a:custGeom>
                <a:avLst/>
                <a:gdLst/>
                <a:ahLst/>
                <a:cxnLst/>
                <a:rect l="l" t="t" r="r" b="b"/>
                <a:pathLst>
                  <a:path w="173835" h="155701" extrusionOk="0">
                    <a:moveTo>
                      <a:pt x="176936" y="46312"/>
                    </a:moveTo>
                    <a:cubicBezTo>
                      <a:pt x="148119" y="64845"/>
                      <a:pt x="99508" y="106023"/>
                      <a:pt x="99336" y="114402"/>
                    </a:cubicBezTo>
                    <a:cubicBezTo>
                      <a:pt x="98998" y="130917"/>
                      <a:pt x="95310" y="155768"/>
                      <a:pt x="82188" y="152404"/>
                    </a:cubicBezTo>
                    <a:cubicBezTo>
                      <a:pt x="69068" y="149041"/>
                      <a:pt x="77497" y="118893"/>
                      <a:pt x="77497" y="118893"/>
                    </a:cubicBezTo>
                    <a:cubicBezTo>
                      <a:pt x="77497" y="118893"/>
                      <a:pt x="78238" y="116134"/>
                      <a:pt x="76871" y="115211"/>
                    </a:cubicBezTo>
                    <a:cubicBezTo>
                      <a:pt x="75324" y="114168"/>
                      <a:pt x="71602" y="115229"/>
                      <a:pt x="70781" y="120683"/>
                    </a:cubicBezTo>
                    <a:cubicBezTo>
                      <a:pt x="69235" y="130950"/>
                      <a:pt x="73594" y="161730"/>
                      <a:pt x="55654" y="156757"/>
                    </a:cubicBezTo>
                    <a:cubicBezTo>
                      <a:pt x="39004" y="152141"/>
                      <a:pt x="61354" y="131804"/>
                      <a:pt x="54366" y="126181"/>
                    </a:cubicBezTo>
                    <a:cubicBezTo>
                      <a:pt x="47379" y="120560"/>
                      <a:pt x="43319" y="132162"/>
                      <a:pt x="31252" y="148352"/>
                    </a:cubicBezTo>
                    <a:cubicBezTo>
                      <a:pt x="19185" y="164543"/>
                      <a:pt x="-9857" y="138693"/>
                      <a:pt x="9679" y="122756"/>
                    </a:cubicBezTo>
                    <a:cubicBezTo>
                      <a:pt x="29216" y="106820"/>
                      <a:pt x="51493" y="114197"/>
                      <a:pt x="41653" y="102042"/>
                    </a:cubicBezTo>
                    <a:cubicBezTo>
                      <a:pt x="35329" y="94231"/>
                      <a:pt x="19576" y="100589"/>
                      <a:pt x="18349" y="88088"/>
                    </a:cubicBezTo>
                    <a:cubicBezTo>
                      <a:pt x="17159" y="75978"/>
                      <a:pt x="38340" y="76355"/>
                      <a:pt x="47643" y="88636"/>
                    </a:cubicBezTo>
                    <a:cubicBezTo>
                      <a:pt x="56946" y="100919"/>
                      <a:pt x="68291" y="92780"/>
                      <a:pt x="56177" y="83992"/>
                    </a:cubicBezTo>
                    <a:cubicBezTo>
                      <a:pt x="44063" y="75203"/>
                      <a:pt x="32929" y="70562"/>
                      <a:pt x="38025" y="63631"/>
                    </a:cubicBezTo>
                    <a:cubicBezTo>
                      <a:pt x="43122" y="56700"/>
                      <a:pt x="63359" y="61951"/>
                      <a:pt x="75459" y="75526"/>
                    </a:cubicBezTo>
                    <a:cubicBezTo>
                      <a:pt x="81509" y="82312"/>
                      <a:pt x="165365" y="46560"/>
                      <a:pt x="173249" y="42052"/>
                    </a:cubicBezTo>
                    <a:cubicBezTo>
                      <a:pt x="173249" y="42052"/>
                      <a:pt x="122797" y="51318"/>
                      <a:pt x="96635" y="61720"/>
                    </a:cubicBezTo>
                    <a:cubicBezTo>
                      <a:pt x="70473" y="72120"/>
                      <a:pt x="57365" y="59597"/>
                      <a:pt x="69712" y="49761"/>
                    </a:cubicBezTo>
                    <a:cubicBezTo>
                      <a:pt x="82059" y="39925"/>
                      <a:pt x="69695" y="37944"/>
                      <a:pt x="53332" y="37059"/>
                    </a:cubicBezTo>
                    <a:cubicBezTo>
                      <a:pt x="36970" y="36173"/>
                      <a:pt x="18944" y="17476"/>
                      <a:pt x="41287" y="4899"/>
                    </a:cubicBezTo>
                    <a:cubicBezTo>
                      <a:pt x="63629" y="-7678"/>
                      <a:pt x="45125" y="18891"/>
                      <a:pt x="89136" y="30462"/>
                    </a:cubicBezTo>
                    <a:cubicBezTo>
                      <a:pt x="133146" y="42032"/>
                      <a:pt x="167852" y="31438"/>
                      <a:pt x="167852" y="3143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39">
                <a:extLst>
                  <a:ext uri="{FF2B5EF4-FFF2-40B4-BE49-F238E27FC236}">
                    <a16:creationId xmlns:a16="http://schemas.microsoft.com/office/drawing/2014/main" id="{EB448B93-7BFE-8503-6139-2BA60BF81B22}"/>
                  </a:ext>
                </a:extLst>
              </p:cNvPr>
              <p:cNvSpPr/>
              <p:nvPr/>
            </p:nvSpPr>
            <p:spPr>
              <a:xfrm rot="236373" flipH="1">
                <a:off x="716956" y="2804890"/>
                <a:ext cx="2254602" cy="1563060"/>
              </a:xfrm>
              <a:custGeom>
                <a:avLst/>
                <a:gdLst/>
                <a:ahLst/>
                <a:cxnLst/>
                <a:rect l="l" t="t" r="r" b="b"/>
                <a:pathLst>
                  <a:path w="645416" h="447451" extrusionOk="0">
                    <a:moveTo>
                      <a:pt x="10060" y="388625"/>
                    </a:moveTo>
                    <a:cubicBezTo>
                      <a:pt x="8197" y="384433"/>
                      <a:pt x="6699" y="380088"/>
                      <a:pt x="5582" y="375639"/>
                    </a:cubicBezTo>
                    <a:cubicBezTo>
                      <a:pt x="1071" y="358143"/>
                      <a:pt x="-991" y="327793"/>
                      <a:pt x="33384" y="315646"/>
                    </a:cubicBezTo>
                    <a:cubicBezTo>
                      <a:pt x="82996" y="298115"/>
                      <a:pt x="392448" y="203390"/>
                      <a:pt x="477481" y="169339"/>
                    </a:cubicBezTo>
                    <a:cubicBezTo>
                      <a:pt x="562516" y="135289"/>
                      <a:pt x="628813" y="57362"/>
                      <a:pt x="648518" y="1595"/>
                    </a:cubicBezTo>
                    <a:cubicBezTo>
                      <a:pt x="648518" y="1595"/>
                      <a:pt x="627870" y="95105"/>
                      <a:pt x="485436" y="178999"/>
                    </a:cubicBezTo>
                    <a:cubicBezTo>
                      <a:pt x="485436" y="178999"/>
                      <a:pt x="304421" y="308702"/>
                      <a:pt x="239620" y="350998"/>
                    </a:cubicBezTo>
                    <a:cubicBezTo>
                      <a:pt x="174820" y="393295"/>
                      <a:pt x="33260" y="525298"/>
                      <a:pt x="10060" y="3886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39">
                <a:extLst>
                  <a:ext uri="{FF2B5EF4-FFF2-40B4-BE49-F238E27FC236}">
                    <a16:creationId xmlns:a16="http://schemas.microsoft.com/office/drawing/2014/main" id="{1E1E0620-2876-8B4A-2811-6A067D530989}"/>
                  </a:ext>
                </a:extLst>
              </p:cNvPr>
              <p:cNvSpPr/>
              <p:nvPr/>
            </p:nvSpPr>
            <p:spPr>
              <a:xfrm rot="236373" flipH="1">
                <a:off x="746293" y="2756425"/>
                <a:ext cx="815595" cy="746540"/>
              </a:xfrm>
              <a:custGeom>
                <a:avLst/>
                <a:gdLst/>
                <a:ahLst/>
                <a:cxnLst/>
                <a:rect l="l" t="t" r="r" b="b"/>
                <a:pathLst>
                  <a:path w="233477" h="213709" extrusionOk="0">
                    <a:moveTo>
                      <a:pt x="236579" y="1595"/>
                    </a:moveTo>
                    <a:cubicBezTo>
                      <a:pt x="236579" y="1595"/>
                      <a:pt x="215930" y="95104"/>
                      <a:pt x="73497" y="178998"/>
                    </a:cubicBezTo>
                    <a:cubicBezTo>
                      <a:pt x="73497" y="178998"/>
                      <a:pt x="52646" y="193938"/>
                      <a:pt x="22601" y="215305"/>
                    </a:cubicBezTo>
                    <a:lnTo>
                      <a:pt x="36091" y="202589"/>
                    </a:lnTo>
                    <a:lnTo>
                      <a:pt x="6957" y="212942"/>
                    </a:lnTo>
                    <a:lnTo>
                      <a:pt x="32764" y="189908"/>
                    </a:lnTo>
                    <a:lnTo>
                      <a:pt x="3101" y="195656"/>
                    </a:lnTo>
                    <a:lnTo>
                      <a:pt x="16908" y="187196"/>
                    </a:lnTo>
                    <a:cubicBezTo>
                      <a:pt x="36738" y="180279"/>
                      <a:pt x="53425" y="174191"/>
                      <a:pt x="65542" y="169339"/>
                    </a:cubicBezTo>
                    <a:cubicBezTo>
                      <a:pt x="150576" y="135288"/>
                      <a:pt x="216872" y="57361"/>
                      <a:pt x="236579" y="15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39">
                <a:extLst>
                  <a:ext uri="{FF2B5EF4-FFF2-40B4-BE49-F238E27FC236}">
                    <a16:creationId xmlns:a16="http://schemas.microsoft.com/office/drawing/2014/main" id="{12987464-4B66-ECA2-F637-0692368C96CD}"/>
                  </a:ext>
                </a:extLst>
              </p:cNvPr>
              <p:cNvSpPr/>
              <p:nvPr/>
            </p:nvSpPr>
            <p:spPr>
              <a:xfrm rot="236373" flipH="1">
                <a:off x="2612204" y="4134490"/>
                <a:ext cx="74396" cy="192038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54974" extrusionOk="0">
                    <a:moveTo>
                      <a:pt x="24144" y="56570"/>
                    </a:moveTo>
                    <a:cubicBezTo>
                      <a:pt x="24144" y="56570"/>
                      <a:pt x="4787" y="48466"/>
                      <a:pt x="3101" y="1595"/>
                    </a:cubicBezTo>
                    <a:cubicBezTo>
                      <a:pt x="3101" y="1595"/>
                      <a:pt x="27116" y="16864"/>
                      <a:pt x="24144" y="5657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39">
                <a:extLst>
                  <a:ext uri="{FF2B5EF4-FFF2-40B4-BE49-F238E27FC236}">
                    <a16:creationId xmlns:a16="http://schemas.microsoft.com/office/drawing/2014/main" id="{110D50E1-B21A-971C-D375-AF091C56EF2A}"/>
                  </a:ext>
                </a:extLst>
              </p:cNvPr>
              <p:cNvSpPr/>
              <p:nvPr/>
            </p:nvSpPr>
            <p:spPr>
              <a:xfrm rot="236373" flipH="1">
                <a:off x="2481251" y="3974885"/>
                <a:ext cx="52856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39061" extrusionOk="0">
                    <a:moveTo>
                      <a:pt x="18051" y="40656"/>
                    </a:moveTo>
                    <a:cubicBezTo>
                      <a:pt x="18051" y="40656"/>
                      <a:pt x="4299" y="34899"/>
                      <a:pt x="3101" y="1595"/>
                    </a:cubicBezTo>
                    <a:cubicBezTo>
                      <a:pt x="3101" y="1595"/>
                      <a:pt x="20163" y="12445"/>
                      <a:pt x="18051" y="406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39">
                <a:extLst>
                  <a:ext uri="{FF2B5EF4-FFF2-40B4-BE49-F238E27FC236}">
                    <a16:creationId xmlns:a16="http://schemas.microsoft.com/office/drawing/2014/main" id="{3864D08C-5AB1-A51F-A6FC-3C8863ED1B35}"/>
                  </a:ext>
                </a:extLst>
              </p:cNvPr>
              <p:cNvSpPr/>
              <p:nvPr/>
            </p:nvSpPr>
            <p:spPr>
              <a:xfrm rot="236373" flipH="1">
                <a:off x="2832966" y="4058184"/>
                <a:ext cx="52856" cy="136447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39060" extrusionOk="0">
                    <a:moveTo>
                      <a:pt x="18051" y="40656"/>
                    </a:moveTo>
                    <a:cubicBezTo>
                      <a:pt x="18051" y="40656"/>
                      <a:pt x="4299" y="34899"/>
                      <a:pt x="3101" y="1595"/>
                    </a:cubicBezTo>
                    <a:cubicBezTo>
                      <a:pt x="3101" y="1595"/>
                      <a:pt x="20164" y="12445"/>
                      <a:pt x="18051" y="4065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39">
                <a:extLst>
                  <a:ext uri="{FF2B5EF4-FFF2-40B4-BE49-F238E27FC236}">
                    <a16:creationId xmlns:a16="http://schemas.microsoft.com/office/drawing/2014/main" id="{6D49ECCF-4297-2E92-61BB-8515C8E98FFA}"/>
                  </a:ext>
                </a:extLst>
              </p:cNvPr>
              <p:cNvSpPr/>
              <p:nvPr/>
            </p:nvSpPr>
            <p:spPr>
              <a:xfrm rot="236373" flipH="1">
                <a:off x="1870201" y="3687894"/>
                <a:ext cx="35240" cy="90964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26040" extrusionOk="0">
                    <a:moveTo>
                      <a:pt x="13069" y="27635"/>
                    </a:moveTo>
                    <a:cubicBezTo>
                      <a:pt x="13069" y="27635"/>
                      <a:pt x="3899" y="23798"/>
                      <a:pt x="3101" y="1595"/>
                    </a:cubicBezTo>
                    <a:cubicBezTo>
                      <a:pt x="3101" y="1595"/>
                      <a:pt x="14477" y="8828"/>
                      <a:pt x="13069" y="276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39">
                <a:extLst>
                  <a:ext uri="{FF2B5EF4-FFF2-40B4-BE49-F238E27FC236}">
                    <a16:creationId xmlns:a16="http://schemas.microsoft.com/office/drawing/2014/main" id="{EA023686-9449-C093-92CD-8F8F67971323}"/>
                  </a:ext>
                </a:extLst>
              </p:cNvPr>
              <p:cNvSpPr/>
              <p:nvPr/>
            </p:nvSpPr>
            <p:spPr>
              <a:xfrm rot="236373" flipH="1">
                <a:off x="2220419" y="3957779"/>
                <a:ext cx="52860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2" h="39061" extrusionOk="0">
                    <a:moveTo>
                      <a:pt x="18052" y="40657"/>
                    </a:moveTo>
                    <a:cubicBezTo>
                      <a:pt x="18052" y="40657"/>
                      <a:pt x="4298" y="34900"/>
                      <a:pt x="3101" y="1595"/>
                    </a:cubicBezTo>
                    <a:cubicBezTo>
                      <a:pt x="3101" y="1595"/>
                      <a:pt x="20164" y="12445"/>
                      <a:pt x="18052" y="40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39">
                <a:extLst>
                  <a:ext uri="{FF2B5EF4-FFF2-40B4-BE49-F238E27FC236}">
                    <a16:creationId xmlns:a16="http://schemas.microsoft.com/office/drawing/2014/main" id="{F9ACB260-C9B7-3C11-D1B5-197C2C739084}"/>
                  </a:ext>
                </a:extLst>
              </p:cNvPr>
              <p:cNvSpPr/>
              <p:nvPr/>
            </p:nvSpPr>
            <p:spPr>
              <a:xfrm rot="236373" flipH="1">
                <a:off x="2093584" y="3743617"/>
                <a:ext cx="52860" cy="136450"/>
              </a:xfrm>
              <a:custGeom>
                <a:avLst/>
                <a:gdLst/>
                <a:ahLst/>
                <a:cxnLst/>
                <a:rect l="l" t="t" r="r" b="b"/>
                <a:pathLst>
                  <a:path w="15132" h="39061" extrusionOk="0">
                    <a:moveTo>
                      <a:pt x="18053" y="40657"/>
                    </a:moveTo>
                    <a:cubicBezTo>
                      <a:pt x="18053" y="40657"/>
                      <a:pt x="4299" y="34899"/>
                      <a:pt x="3101" y="1595"/>
                    </a:cubicBezTo>
                    <a:cubicBezTo>
                      <a:pt x="3101" y="1595"/>
                      <a:pt x="20164" y="12445"/>
                      <a:pt x="18053" y="4065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0" name="Google Shape;2630;p39">
                <a:extLst>
                  <a:ext uri="{FF2B5EF4-FFF2-40B4-BE49-F238E27FC236}">
                    <a16:creationId xmlns:a16="http://schemas.microsoft.com/office/drawing/2014/main" id="{92F0DD42-8EE0-25D2-F51A-1A8611753F55}"/>
                  </a:ext>
                </a:extLst>
              </p:cNvPr>
              <p:cNvSpPr/>
              <p:nvPr/>
            </p:nvSpPr>
            <p:spPr>
              <a:xfrm rot="236373" flipH="1">
                <a:off x="1137467" y="3352555"/>
                <a:ext cx="1743906" cy="1027418"/>
              </a:xfrm>
              <a:custGeom>
                <a:avLst/>
                <a:gdLst/>
                <a:ahLst/>
                <a:cxnLst/>
                <a:rect l="l" t="t" r="r" b="b"/>
                <a:pathLst>
                  <a:path w="499221" h="294115" extrusionOk="0">
                    <a:moveTo>
                      <a:pt x="502323" y="1595"/>
                    </a:moveTo>
                    <a:cubicBezTo>
                      <a:pt x="490997" y="9654"/>
                      <a:pt x="478560" y="17681"/>
                      <a:pt x="465014" y="25675"/>
                    </a:cubicBezTo>
                    <a:cubicBezTo>
                      <a:pt x="465014" y="25675"/>
                      <a:pt x="284000" y="155414"/>
                      <a:pt x="219177" y="197691"/>
                    </a:cubicBezTo>
                    <a:cubicBezTo>
                      <a:pt x="162332" y="234819"/>
                      <a:pt x="46240" y="341113"/>
                      <a:pt x="3101" y="273934"/>
                    </a:cubicBezTo>
                    <a:cubicBezTo>
                      <a:pt x="21768" y="279306"/>
                      <a:pt x="54706" y="279740"/>
                      <a:pt x="103506" y="254419"/>
                    </a:cubicBezTo>
                    <a:cubicBezTo>
                      <a:pt x="189870" y="209644"/>
                      <a:pt x="294428" y="129688"/>
                      <a:pt x="368888" y="78511"/>
                    </a:cubicBezTo>
                    <a:cubicBezTo>
                      <a:pt x="434005" y="33709"/>
                      <a:pt x="489473" y="7437"/>
                      <a:pt x="502323" y="1595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31" name="Google Shape;2631;p39">
                <a:extLst>
                  <a:ext uri="{FF2B5EF4-FFF2-40B4-BE49-F238E27FC236}">
                    <a16:creationId xmlns:a16="http://schemas.microsoft.com/office/drawing/2014/main" id="{CBEAD1FB-950F-7E2E-80DE-D830FF76D886}"/>
                  </a:ext>
                </a:extLst>
              </p:cNvPr>
              <p:cNvGrpSpPr/>
              <p:nvPr/>
            </p:nvGrpSpPr>
            <p:grpSpPr>
              <a:xfrm rot="236305" flipH="1">
                <a:off x="1601487" y="3604200"/>
                <a:ext cx="2088546" cy="979767"/>
                <a:chOff x="5207135" y="3378420"/>
                <a:chExt cx="597709" cy="280394"/>
              </a:xfrm>
            </p:grpSpPr>
            <p:sp>
              <p:nvSpPr>
                <p:cNvPr id="2632" name="Google Shape;2632;p39">
                  <a:extLst>
                    <a:ext uri="{FF2B5EF4-FFF2-40B4-BE49-F238E27FC236}">
                      <a16:creationId xmlns:a16="http://schemas.microsoft.com/office/drawing/2014/main" id="{846ED871-461F-BBD3-E82B-1109C533AFDB}"/>
                    </a:ext>
                  </a:extLst>
                </p:cNvPr>
                <p:cNvSpPr/>
                <p:nvPr/>
              </p:nvSpPr>
              <p:spPr>
                <a:xfrm>
                  <a:off x="5365139" y="3548279"/>
                  <a:ext cx="29205" cy="91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5" h="9130" extrusionOk="0">
                      <a:moveTo>
                        <a:pt x="29686" y="5401"/>
                      </a:moveTo>
                      <a:cubicBezTo>
                        <a:pt x="21733" y="8277"/>
                        <a:pt x="12869" y="6992"/>
                        <a:pt x="6060" y="1976"/>
                      </a:cubicBezTo>
                      <a:cubicBezTo>
                        <a:pt x="4190" y="574"/>
                        <a:pt x="1938" y="3392"/>
                        <a:pt x="3796" y="4821"/>
                      </a:cubicBezTo>
                      <a:cubicBezTo>
                        <a:pt x="11597" y="10783"/>
                        <a:pt x="21902" y="12349"/>
                        <a:pt x="31123" y="8975"/>
                      </a:cubicBezTo>
                      <a:cubicBezTo>
                        <a:pt x="33451" y="8103"/>
                        <a:pt x="32012" y="4551"/>
                        <a:pt x="29686" y="540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3" name="Google Shape;2633;p39">
                  <a:extLst>
                    <a:ext uri="{FF2B5EF4-FFF2-40B4-BE49-F238E27FC236}">
                      <a16:creationId xmlns:a16="http://schemas.microsoft.com/office/drawing/2014/main" id="{60B9B398-0FF4-01E0-EF44-235D53D34673}"/>
                    </a:ext>
                  </a:extLst>
                </p:cNvPr>
                <p:cNvSpPr/>
                <p:nvPr/>
              </p:nvSpPr>
              <p:spPr>
                <a:xfrm>
                  <a:off x="5333828" y="3534784"/>
                  <a:ext cx="11983" cy="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3" h="7047" extrusionOk="0">
                      <a:moveTo>
                        <a:pt x="14060" y="5402"/>
                      </a:moveTo>
                      <a:lnTo>
                        <a:pt x="5451" y="1731"/>
                      </a:lnTo>
                      <a:cubicBezTo>
                        <a:pt x="4594" y="1365"/>
                        <a:pt x="3602" y="1764"/>
                        <a:pt x="3237" y="2621"/>
                      </a:cubicBezTo>
                      <a:cubicBezTo>
                        <a:pt x="2871" y="3479"/>
                        <a:pt x="3270" y="4470"/>
                        <a:pt x="4127" y="4836"/>
                      </a:cubicBezTo>
                      <a:lnTo>
                        <a:pt x="12736" y="8507"/>
                      </a:lnTo>
                      <a:cubicBezTo>
                        <a:pt x="13593" y="8872"/>
                        <a:pt x="14584" y="8472"/>
                        <a:pt x="14949" y="7614"/>
                      </a:cubicBezTo>
                      <a:cubicBezTo>
                        <a:pt x="15313" y="6757"/>
                        <a:pt x="14915" y="5768"/>
                        <a:pt x="14060" y="54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4" name="Google Shape;2634;p39">
                  <a:extLst>
                    <a:ext uri="{FF2B5EF4-FFF2-40B4-BE49-F238E27FC236}">
                      <a16:creationId xmlns:a16="http://schemas.microsoft.com/office/drawing/2014/main" id="{C09E7304-2651-9705-1B84-FCB01EB5EE89}"/>
                    </a:ext>
                  </a:extLst>
                </p:cNvPr>
                <p:cNvSpPr/>
                <p:nvPr/>
              </p:nvSpPr>
              <p:spPr>
                <a:xfrm>
                  <a:off x="5385669" y="3582661"/>
                  <a:ext cx="22764" cy="18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64" h="18866" extrusionOk="0">
                      <a:moveTo>
                        <a:pt x="22621" y="2037"/>
                      </a:moveTo>
                      <a:cubicBezTo>
                        <a:pt x="16385" y="6904"/>
                        <a:pt x="10149" y="11771"/>
                        <a:pt x="3912" y="16639"/>
                      </a:cubicBezTo>
                      <a:cubicBezTo>
                        <a:pt x="1780" y="18303"/>
                        <a:pt x="4289" y="21682"/>
                        <a:pt x="6415" y="20009"/>
                      </a:cubicBezTo>
                      <a:cubicBezTo>
                        <a:pt x="12635" y="15119"/>
                        <a:pt x="18854" y="10228"/>
                        <a:pt x="25073" y="5338"/>
                      </a:cubicBezTo>
                      <a:cubicBezTo>
                        <a:pt x="27154" y="3702"/>
                        <a:pt x="24711" y="405"/>
                        <a:pt x="22621" y="203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5" name="Google Shape;2635;p39">
                  <a:extLst>
                    <a:ext uri="{FF2B5EF4-FFF2-40B4-BE49-F238E27FC236}">
                      <a16:creationId xmlns:a16="http://schemas.microsoft.com/office/drawing/2014/main" id="{2DEE4DC5-B406-F077-4834-76932A8462E9}"/>
                    </a:ext>
                  </a:extLst>
                </p:cNvPr>
                <p:cNvSpPr/>
                <p:nvPr/>
              </p:nvSpPr>
              <p:spPr>
                <a:xfrm>
                  <a:off x="5372778" y="3618061"/>
                  <a:ext cx="9170" cy="13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0" h="13768" extrusionOk="0">
                      <a:moveTo>
                        <a:pt x="11142" y="1730"/>
                      </a:moveTo>
                      <a:cubicBezTo>
                        <a:pt x="10197" y="1355"/>
                        <a:pt x="9123" y="1787"/>
                        <a:pt x="8700" y="2712"/>
                      </a:cubicBezTo>
                      <a:cubicBezTo>
                        <a:pt x="6882" y="6080"/>
                        <a:pt x="5065" y="9448"/>
                        <a:pt x="3247" y="12817"/>
                      </a:cubicBezTo>
                      <a:cubicBezTo>
                        <a:pt x="2852" y="13751"/>
                        <a:pt x="3286" y="14829"/>
                        <a:pt x="4217" y="15230"/>
                      </a:cubicBezTo>
                      <a:cubicBezTo>
                        <a:pt x="5152" y="15601"/>
                        <a:pt x="6213" y="15174"/>
                        <a:pt x="6631" y="14260"/>
                      </a:cubicBezTo>
                      <a:cubicBezTo>
                        <a:pt x="8462" y="10897"/>
                        <a:pt x="10293" y="7534"/>
                        <a:pt x="12124" y="4172"/>
                      </a:cubicBezTo>
                      <a:cubicBezTo>
                        <a:pt x="12524" y="3226"/>
                        <a:pt x="12085" y="2135"/>
                        <a:pt x="11142" y="17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6" name="Google Shape;2636;p39">
                  <a:extLst>
                    <a:ext uri="{FF2B5EF4-FFF2-40B4-BE49-F238E27FC236}">
                      <a16:creationId xmlns:a16="http://schemas.microsoft.com/office/drawing/2014/main" id="{8DBB28AF-97DF-24EA-4D13-F59C1CFEE6EC}"/>
                    </a:ext>
                  </a:extLst>
                </p:cNvPr>
                <p:cNvSpPr/>
                <p:nvPr/>
              </p:nvSpPr>
              <p:spPr>
                <a:xfrm>
                  <a:off x="5303426" y="3648776"/>
                  <a:ext cx="7257" cy="10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7" h="10038" extrusionOk="0">
                      <a:moveTo>
                        <a:pt x="10226" y="2808"/>
                      </a:moveTo>
                      <a:cubicBezTo>
                        <a:pt x="9812" y="1822"/>
                        <a:pt x="8690" y="1343"/>
                        <a:pt x="7692" y="1727"/>
                      </a:cubicBezTo>
                      <a:cubicBezTo>
                        <a:pt x="4411" y="3110"/>
                        <a:pt x="2553" y="6607"/>
                        <a:pt x="3245" y="10100"/>
                      </a:cubicBezTo>
                      <a:cubicBezTo>
                        <a:pt x="3317" y="10549"/>
                        <a:pt x="3546" y="10957"/>
                        <a:pt x="3892" y="11252"/>
                      </a:cubicBezTo>
                      <a:cubicBezTo>
                        <a:pt x="4650" y="11855"/>
                        <a:pt x="5754" y="11729"/>
                        <a:pt x="6356" y="10970"/>
                      </a:cubicBezTo>
                      <a:cubicBezTo>
                        <a:pt x="6650" y="10601"/>
                        <a:pt x="6782" y="10128"/>
                        <a:pt x="6723" y="9660"/>
                      </a:cubicBezTo>
                      <a:cubicBezTo>
                        <a:pt x="6710" y="9532"/>
                        <a:pt x="6705" y="9404"/>
                        <a:pt x="6697" y="9277"/>
                      </a:cubicBezTo>
                      <a:cubicBezTo>
                        <a:pt x="6701" y="9220"/>
                        <a:pt x="6703" y="9163"/>
                        <a:pt x="6708" y="9108"/>
                      </a:cubicBezTo>
                      <a:cubicBezTo>
                        <a:pt x="6736" y="8832"/>
                        <a:pt x="6780" y="8558"/>
                        <a:pt x="6840" y="8288"/>
                      </a:cubicBezTo>
                      <a:cubicBezTo>
                        <a:pt x="6849" y="8261"/>
                        <a:pt x="6857" y="8233"/>
                        <a:pt x="6866" y="8208"/>
                      </a:cubicBezTo>
                      <a:cubicBezTo>
                        <a:pt x="6916" y="8063"/>
                        <a:pt x="6974" y="7922"/>
                        <a:pt x="7028" y="7780"/>
                      </a:cubicBezTo>
                      <a:cubicBezTo>
                        <a:pt x="7134" y="7491"/>
                        <a:pt x="7258" y="7210"/>
                        <a:pt x="7399" y="6937"/>
                      </a:cubicBezTo>
                      <a:lnTo>
                        <a:pt x="7406" y="6921"/>
                      </a:lnTo>
                      <a:cubicBezTo>
                        <a:pt x="7484" y="6801"/>
                        <a:pt x="7566" y="6682"/>
                        <a:pt x="7652" y="6567"/>
                      </a:cubicBezTo>
                      <a:cubicBezTo>
                        <a:pt x="7744" y="6445"/>
                        <a:pt x="7842" y="6324"/>
                        <a:pt x="7943" y="6210"/>
                      </a:cubicBezTo>
                      <a:cubicBezTo>
                        <a:pt x="7988" y="6159"/>
                        <a:pt x="8033" y="6109"/>
                        <a:pt x="8080" y="6058"/>
                      </a:cubicBezTo>
                      <a:cubicBezTo>
                        <a:pt x="8106" y="6031"/>
                        <a:pt x="8102" y="6034"/>
                        <a:pt x="8117" y="6018"/>
                      </a:cubicBezTo>
                      <a:cubicBezTo>
                        <a:pt x="8282" y="5868"/>
                        <a:pt x="8579" y="5657"/>
                        <a:pt x="8642" y="5613"/>
                      </a:cubicBezTo>
                      <a:cubicBezTo>
                        <a:pt x="8699" y="5574"/>
                        <a:pt x="8757" y="5538"/>
                        <a:pt x="8815" y="5500"/>
                      </a:cubicBezTo>
                      <a:cubicBezTo>
                        <a:pt x="8924" y="5444"/>
                        <a:pt x="9037" y="5387"/>
                        <a:pt x="9145" y="5341"/>
                      </a:cubicBezTo>
                      <a:cubicBezTo>
                        <a:pt x="10131" y="4928"/>
                        <a:pt x="10610" y="3805"/>
                        <a:pt x="10226" y="280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7" name="Google Shape;2637;p39">
                  <a:extLst>
                    <a:ext uri="{FF2B5EF4-FFF2-40B4-BE49-F238E27FC236}">
                      <a16:creationId xmlns:a16="http://schemas.microsoft.com/office/drawing/2014/main" id="{A54D076C-8B54-22AD-74BE-8E625825EDE8}"/>
                    </a:ext>
                  </a:extLst>
                </p:cNvPr>
                <p:cNvSpPr/>
                <p:nvPr/>
              </p:nvSpPr>
              <p:spPr>
                <a:xfrm>
                  <a:off x="5292074" y="3641120"/>
                  <a:ext cx="12100" cy="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00" h="9875" extrusionOk="0">
                      <a:moveTo>
                        <a:pt x="14887" y="2245"/>
                      </a:moveTo>
                      <a:cubicBezTo>
                        <a:pt x="14335" y="1534"/>
                        <a:pt x="13320" y="1384"/>
                        <a:pt x="12586" y="1906"/>
                      </a:cubicBezTo>
                      <a:cubicBezTo>
                        <a:pt x="9615" y="3958"/>
                        <a:pt x="6730" y="6136"/>
                        <a:pt x="3818" y="8271"/>
                      </a:cubicBezTo>
                      <a:cubicBezTo>
                        <a:pt x="3031" y="8856"/>
                        <a:pt x="2867" y="9967"/>
                        <a:pt x="3451" y="10754"/>
                      </a:cubicBezTo>
                      <a:cubicBezTo>
                        <a:pt x="4035" y="11541"/>
                        <a:pt x="5147" y="11705"/>
                        <a:pt x="5934" y="11120"/>
                      </a:cubicBezTo>
                      <a:cubicBezTo>
                        <a:pt x="8815" y="8944"/>
                        <a:pt x="11728" y="6804"/>
                        <a:pt x="14547" y="4547"/>
                      </a:cubicBezTo>
                      <a:cubicBezTo>
                        <a:pt x="15263" y="3997"/>
                        <a:pt x="15414" y="2978"/>
                        <a:pt x="14887" y="22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8" name="Google Shape;2638;p39">
                  <a:extLst>
                    <a:ext uri="{FF2B5EF4-FFF2-40B4-BE49-F238E27FC236}">
                      <a16:creationId xmlns:a16="http://schemas.microsoft.com/office/drawing/2014/main" id="{3F8D93E7-72E6-EC3C-8E0B-7FEADFFDF105}"/>
                    </a:ext>
                  </a:extLst>
                </p:cNvPr>
                <p:cNvSpPr/>
                <p:nvPr/>
              </p:nvSpPr>
              <p:spPr>
                <a:xfrm>
                  <a:off x="5339329" y="3635249"/>
                  <a:ext cx="6538" cy="23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8" h="23138" extrusionOk="0">
                      <a:moveTo>
                        <a:pt x="6822" y="23047"/>
                      </a:moveTo>
                      <a:cubicBezTo>
                        <a:pt x="5685" y="16518"/>
                        <a:pt x="6611" y="9796"/>
                        <a:pt x="9471" y="3818"/>
                      </a:cubicBezTo>
                      <a:cubicBezTo>
                        <a:pt x="10375" y="1892"/>
                        <a:pt x="7384" y="643"/>
                        <a:pt x="6445" y="2528"/>
                      </a:cubicBezTo>
                      <a:cubicBezTo>
                        <a:pt x="3283" y="9015"/>
                        <a:pt x="2329" y="16359"/>
                        <a:pt x="3730" y="23438"/>
                      </a:cubicBezTo>
                      <a:cubicBezTo>
                        <a:pt x="4110" y="25391"/>
                        <a:pt x="7178" y="25035"/>
                        <a:pt x="6822" y="2304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9" name="Google Shape;2639;p39">
                  <a:extLst>
                    <a:ext uri="{FF2B5EF4-FFF2-40B4-BE49-F238E27FC236}">
                      <a16:creationId xmlns:a16="http://schemas.microsoft.com/office/drawing/2014/main" id="{34DF0462-4ECD-0C38-84B2-4EE4899EF076}"/>
                    </a:ext>
                  </a:extLst>
                </p:cNvPr>
                <p:cNvSpPr/>
                <p:nvPr/>
              </p:nvSpPr>
              <p:spPr>
                <a:xfrm>
                  <a:off x="5342500" y="3612099"/>
                  <a:ext cx="9812" cy="7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2" h="7961" extrusionOk="0">
                      <a:moveTo>
                        <a:pt x="12545" y="2349"/>
                      </a:moveTo>
                      <a:cubicBezTo>
                        <a:pt x="11906" y="1524"/>
                        <a:pt x="10730" y="1350"/>
                        <a:pt x="9880" y="1955"/>
                      </a:cubicBezTo>
                      <a:cubicBezTo>
                        <a:pt x="7871" y="3363"/>
                        <a:pt x="5863" y="4770"/>
                        <a:pt x="3855" y="6176"/>
                      </a:cubicBezTo>
                      <a:cubicBezTo>
                        <a:pt x="3029" y="6801"/>
                        <a:pt x="2855" y="7973"/>
                        <a:pt x="3465" y="8811"/>
                      </a:cubicBezTo>
                      <a:cubicBezTo>
                        <a:pt x="4097" y="9626"/>
                        <a:pt x="5259" y="9798"/>
                        <a:pt x="6099" y="9200"/>
                      </a:cubicBezTo>
                      <a:lnTo>
                        <a:pt x="12151" y="5015"/>
                      </a:lnTo>
                      <a:cubicBezTo>
                        <a:pt x="12987" y="4382"/>
                        <a:pt x="13162" y="3196"/>
                        <a:pt x="12545" y="23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0" name="Google Shape;2640;p39">
                  <a:extLst>
                    <a:ext uri="{FF2B5EF4-FFF2-40B4-BE49-F238E27FC236}">
                      <a16:creationId xmlns:a16="http://schemas.microsoft.com/office/drawing/2014/main" id="{C29E7B8F-179F-54F1-4B27-4574BB43ABEA}"/>
                    </a:ext>
                  </a:extLst>
                </p:cNvPr>
                <p:cNvSpPr/>
                <p:nvPr/>
              </p:nvSpPr>
              <p:spPr>
                <a:xfrm>
                  <a:off x="5306173" y="3594664"/>
                  <a:ext cx="17926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6" h="5875" extrusionOk="0">
                      <a:moveTo>
                        <a:pt x="19942" y="3870"/>
                      </a:moveTo>
                      <a:cubicBezTo>
                        <a:pt x="15102" y="1768"/>
                        <a:pt x="9759" y="1103"/>
                        <a:pt x="4551" y="1957"/>
                      </a:cubicBezTo>
                      <a:cubicBezTo>
                        <a:pt x="2362" y="2321"/>
                        <a:pt x="2769" y="5721"/>
                        <a:pt x="4985" y="5393"/>
                      </a:cubicBezTo>
                      <a:cubicBezTo>
                        <a:pt x="9573" y="4707"/>
                        <a:pt x="14262" y="5367"/>
                        <a:pt x="18482" y="7293"/>
                      </a:cubicBezTo>
                      <a:cubicBezTo>
                        <a:pt x="20660" y="8287"/>
                        <a:pt x="22143" y="4826"/>
                        <a:pt x="19942" y="387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1" name="Google Shape;2641;p39">
                  <a:extLst>
                    <a:ext uri="{FF2B5EF4-FFF2-40B4-BE49-F238E27FC236}">
                      <a16:creationId xmlns:a16="http://schemas.microsoft.com/office/drawing/2014/main" id="{2AD0E72F-773C-3EEA-CBBA-8A85B15F34FE}"/>
                    </a:ext>
                  </a:extLst>
                </p:cNvPr>
                <p:cNvSpPr/>
                <p:nvPr/>
              </p:nvSpPr>
              <p:spPr>
                <a:xfrm>
                  <a:off x="5339010" y="3579317"/>
                  <a:ext cx="10628" cy="10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28" h="10848" extrusionOk="0">
                      <a:moveTo>
                        <a:pt x="13074" y="9241"/>
                      </a:moveTo>
                      <a:lnTo>
                        <a:pt x="5994" y="1985"/>
                      </a:lnTo>
                      <a:cubicBezTo>
                        <a:pt x="5218" y="1369"/>
                        <a:pt x="4089" y="1497"/>
                        <a:pt x="3470" y="2271"/>
                      </a:cubicBezTo>
                      <a:cubicBezTo>
                        <a:pt x="2883" y="3056"/>
                        <a:pt x="3009" y="4162"/>
                        <a:pt x="3757" y="4795"/>
                      </a:cubicBezTo>
                      <a:cubicBezTo>
                        <a:pt x="6117" y="7216"/>
                        <a:pt x="8476" y="9635"/>
                        <a:pt x="10836" y="12054"/>
                      </a:cubicBezTo>
                      <a:cubicBezTo>
                        <a:pt x="11613" y="12670"/>
                        <a:pt x="12742" y="12541"/>
                        <a:pt x="13361" y="11766"/>
                      </a:cubicBezTo>
                      <a:cubicBezTo>
                        <a:pt x="13948" y="10981"/>
                        <a:pt x="13822" y="9875"/>
                        <a:pt x="13074" y="924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2" name="Google Shape;2642;p39">
                  <a:extLst>
                    <a:ext uri="{FF2B5EF4-FFF2-40B4-BE49-F238E27FC236}">
                      <a16:creationId xmlns:a16="http://schemas.microsoft.com/office/drawing/2014/main" id="{DDE2C605-BB16-01B6-56F7-AC93CD518B30}"/>
                    </a:ext>
                  </a:extLst>
                </p:cNvPr>
                <p:cNvSpPr/>
                <p:nvPr/>
              </p:nvSpPr>
              <p:spPr>
                <a:xfrm>
                  <a:off x="5281677" y="3537060"/>
                  <a:ext cx="15891" cy="13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1" h="13907" extrusionOk="0">
                      <a:moveTo>
                        <a:pt x="18683" y="12750"/>
                      </a:moveTo>
                      <a:cubicBezTo>
                        <a:pt x="15400" y="7915"/>
                        <a:pt x="10821" y="4104"/>
                        <a:pt x="5470" y="1753"/>
                      </a:cubicBezTo>
                      <a:cubicBezTo>
                        <a:pt x="3431" y="854"/>
                        <a:pt x="2068" y="4044"/>
                        <a:pt x="4112" y="4938"/>
                      </a:cubicBezTo>
                      <a:cubicBezTo>
                        <a:pt x="8906" y="7038"/>
                        <a:pt x="13006" y="10454"/>
                        <a:pt x="15937" y="14789"/>
                      </a:cubicBezTo>
                      <a:cubicBezTo>
                        <a:pt x="17178" y="16615"/>
                        <a:pt x="19911" y="14569"/>
                        <a:pt x="18683" y="1275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3" name="Google Shape;2643;p39">
                  <a:extLst>
                    <a:ext uri="{FF2B5EF4-FFF2-40B4-BE49-F238E27FC236}">
                      <a16:creationId xmlns:a16="http://schemas.microsoft.com/office/drawing/2014/main" id="{3DDE68FF-0334-9D28-8285-429CA3AE6388}"/>
                    </a:ext>
                  </a:extLst>
                </p:cNvPr>
                <p:cNvSpPr/>
                <p:nvPr/>
              </p:nvSpPr>
              <p:spPr>
                <a:xfrm>
                  <a:off x="5291236" y="3554557"/>
                  <a:ext cx="7664" cy="95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4" h="9507" extrusionOk="0">
                      <a:moveTo>
                        <a:pt x="10438" y="8345"/>
                      </a:moveTo>
                      <a:cubicBezTo>
                        <a:pt x="9041" y="6329"/>
                        <a:pt x="7644" y="4313"/>
                        <a:pt x="6248" y="2297"/>
                      </a:cubicBezTo>
                      <a:cubicBezTo>
                        <a:pt x="5666" y="1528"/>
                        <a:pt x="4575" y="1366"/>
                        <a:pt x="3795" y="1934"/>
                      </a:cubicBezTo>
                      <a:cubicBezTo>
                        <a:pt x="3036" y="2522"/>
                        <a:pt x="2876" y="3605"/>
                        <a:pt x="3433" y="4388"/>
                      </a:cubicBezTo>
                      <a:cubicBezTo>
                        <a:pt x="4841" y="6395"/>
                        <a:pt x="6249" y="8402"/>
                        <a:pt x="7658" y="10409"/>
                      </a:cubicBezTo>
                      <a:cubicBezTo>
                        <a:pt x="8232" y="11168"/>
                        <a:pt x="9309" y="11328"/>
                        <a:pt x="10080" y="10769"/>
                      </a:cubicBezTo>
                      <a:cubicBezTo>
                        <a:pt x="10829" y="10188"/>
                        <a:pt x="10987" y="9118"/>
                        <a:pt x="10438" y="83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4" name="Google Shape;2644;p39">
                  <a:extLst>
                    <a:ext uri="{FF2B5EF4-FFF2-40B4-BE49-F238E27FC236}">
                      <a16:creationId xmlns:a16="http://schemas.microsoft.com/office/drawing/2014/main" id="{69FECEDC-D226-1D8B-2275-B3D785E3D8A7}"/>
                    </a:ext>
                  </a:extLst>
                </p:cNvPr>
                <p:cNvSpPr/>
                <p:nvPr/>
              </p:nvSpPr>
              <p:spPr>
                <a:xfrm>
                  <a:off x="5252238" y="3552584"/>
                  <a:ext cx="13113" cy="14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3" h="14280" extrusionOk="0">
                      <a:moveTo>
                        <a:pt x="15883" y="13164"/>
                      </a:moveTo>
                      <a:cubicBezTo>
                        <a:pt x="12622" y="9526"/>
                        <a:pt x="9361" y="5889"/>
                        <a:pt x="6100" y="2250"/>
                      </a:cubicBezTo>
                      <a:cubicBezTo>
                        <a:pt x="5538" y="1534"/>
                        <a:pt x="4514" y="1383"/>
                        <a:pt x="3768" y="1906"/>
                      </a:cubicBezTo>
                      <a:cubicBezTo>
                        <a:pt x="3037" y="2459"/>
                        <a:pt x="2884" y="3497"/>
                        <a:pt x="3424" y="4238"/>
                      </a:cubicBezTo>
                      <a:cubicBezTo>
                        <a:pt x="6662" y="7892"/>
                        <a:pt x="9900" y="11547"/>
                        <a:pt x="13138" y="15203"/>
                      </a:cubicBezTo>
                      <a:cubicBezTo>
                        <a:pt x="13714" y="15937"/>
                        <a:pt x="14765" y="16093"/>
                        <a:pt x="15529" y="15557"/>
                      </a:cubicBezTo>
                      <a:cubicBezTo>
                        <a:pt x="16280" y="14989"/>
                        <a:pt x="16438" y="13924"/>
                        <a:pt x="15883" y="1316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5" name="Google Shape;2645;p39">
                  <a:extLst>
                    <a:ext uri="{FF2B5EF4-FFF2-40B4-BE49-F238E27FC236}">
                      <a16:creationId xmlns:a16="http://schemas.microsoft.com/office/drawing/2014/main" id="{E1571910-30E8-15E6-5167-E3539A768EEC}"/>
                    </a:ext>
                  </a:extLst>
                </p:cNvPr>
                <p:cNvSpPr/>
                <p:nvPr/>
              </p:nvSpPr>
              <p:spPr>
                <a:xfrm>
                  <a:off x="5207135" y="3594584"/>
                  <a:ext cx="13516" cy="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6" h="9650" extrusionOk="0">
                      <a:moveTo>
                        <a:pt x="16505" y="2589"/>
                      </a:moveTo>
                      <a:cubicBezTo>
                        <a:pt x="16160" y="1783"/>
                        <a:pt x="15242" y="1391"/>
                        <a:pt x="14422" y="1701"/>
                      </a:cubicBezTo>
                      <a:cubicBezTo>
                        <a:pt x="10256" y="3204"/>
                        <a:pt x="6492" y="5645"/>
                        <a:pt x="3421" y="8836"/>
                      </a:cubicBezTo>
                      <a:cubicBezTo>
                        <a:pt x="2914" y="9483"/>
                        <a:pt x="3021" y="10418"/>
                        <a:pt x="3660" y="10934"/>
                      </a:cubicBezTo>
                      <a:cubicBezTo>
                        <a:pt x="4311" y="11428"/>
                        <a:pt x="5235" y="11323"/>
                        <a:pt x="5759" y="10696"/>
                      </a:cubicBezTo>
                      <a:cubicBezTo>
                        <a:pt x="6023" y="10433"/>
                        <a:pt x="6332" y="10142"/>
                        <a:pt x="6704" y="9815"/>
                      </a:cubicBezTo>
                      <a:cubicBezTo>
                        <a:pt x="7082" y="9481"/>
                        <a:pt x="7469" y="9158"/>
                        <a:pt x="7866" y="8846"/>
                      </a:cubicBezTo>
                      <a:cubicBezTo>
                        <a:pt x="8660" y="8223"/>
                        <a:pt x="9487" y="7644"/>
                        <a:pt x="10345" y="7113"/>
                      </a:cubicBezTo>
                      <a:cubicBezTo>
                        <a:pt x="10536" y="6994"/>
                        <a:pt x="10729" y="6879"/>
                        <a:pt x="10922" y="6766"/>
                      </a:cubicBezTo>
                      <a:cubicBezTo>
                        <a:pt x="11217" y="6594"/>
                        <a:pt x="11124" y="6645"/>
                        <a:pt x="11381" y="6508"/>
                      </a:cubicBezTo>
                      <a:cubicBezTo>
                        <a:pt x="11824" y="6267"/>
                        <a:pt x="12274" y="6041"/>
                        <a:pt x="12730" y="5827"/>
                      </a:cubicBezTo>
                      <a:cubicBezTo>
                        <a:pt x="13670" y="5388"/>
                        <a:pt x="14634" y="5002"/>
                        <a:pt x="15617" y="4672"/>
                      </a:cubicBezTo>
                      <a:cubicBezTo>
                        <a:pt x="16433" y="4338"/>
                        <a:pt x="16829" y="3410"/>
                        <a:pt x="16505" y="25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6" name="Google Shape;2646;p39">
                  <a:extLst>
                    <a:ext uri="{FF2B5EF4-FFF2-40B4-BE49-F238E27FC236}">
                      <a16:creationId xmlns:a16="http://schemas.microsoft.com/office/drawing/2014/main" id="{21334977-D600-0F19-A06F-424D9A1B5992}"/>
                    </a:ext>
                  </a:extLst>
                </p:cNvPr>
                <p:cNvSpPr/>
                <p:nvPr/>
              </p:nvSpPr>
              <p:spPr>
                <a:xfrm>
                  <a:off x="5210511" y="3602765"/>
                  <a:ext cx="11719" cy="9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9" h="9040" extrusionOk="0">
                      <a:moveTo>
                        <a:pt x="14497" y="2254"/>
                      </a:moveTo>
                      <a:cubicBezTo>
                        <a:pt x="13937" y="1533"/>
                        <a:pt x="12910" y="1381"/>
                        <a:pt x="12166" y="1909"/>
                      </a:cubicBezTo>
                      <a:cubicBezTo>
                        <a:pt x="9367" y="3821"/>
                        <a:pt x="6568" y="5733"/>
                        <a:pt x="3769" y="7645"/>
                      </a:cubicBezTo>
                      <a:cubicBezTo>
                        <a:pt x="3037" y="8198"/>
                        <a:pt x="2883" y="9236"/>
                        <a:pt x="3424" y="9977"/>
                      </a:cubicBezTo>
                      <a:cubicBezTo>
                        <a:pt x="3983" y="10698"/>
                        <a:pt x="5012" y="10850"/>
                        <a:pt x="5756" y="10321"/>
                      </a:cubicBezTo>
                      <a:cubicBezTo>
                        <a:pt x="8555" y="8409"/>
                        <a:pt x="11354" y="6498"/>
                        <a:pt x="14152" y="4586"/>
                      </a:cubicBezTo>
                      <a:cubicBezTo>
                        <a:pt x="14884" y="4033"/>
                        <a:pt x="15038" y="2995"/>
                        <a:pt x="14497" y="225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7" name="Google Shape;2647;p39">
                  <a:extLst>
                    <a:ext uri="{FF2B5EF4-FFF2-40B4-BE49-F238E27FC236}">
                      <a16:creationId xmlns:a16="http://schemas.microsoft.com/office/drawing/2014/main" id="{2F2C23C0-7B2E-D35B-84A6-2E560CBBD4F8}"/>
                    </a:ext>
                  </a:extLst>
                </p:cNvPr>
                <p:cNvSpPr/>
                <p:nvPr/>
              </p:nvSpPr>
              <p:spPr>
                <a:xfrm>
                  <a:off x="5262642" y="3624705"/>
                  <a:ext cx="12398" cy="15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98" h="15891" extrusionOk="0">
                      <a:moveTo>
                        <a:pt x="14225" y="1746"/>
                      </a:moveTo>
                      <a:cubicBezTo>
                        <a:pt x="13158" y="1326"/>
                        <a:pt x="11949" y="1812"/>
                        <a:pt x="11470" y="2853"/>
                      </a:cubicBezTo>
                      <a:cubicBezTo>
                        <a:pt x="9191" y="6872"/>
                        <a:pt x="6537" y="10666"/>
                        <a:pt x="3544" y="14185"/>
                      </a:cubicBezTo>
                      <a:cubicBezTo>
                        <a:pt x="2844" y="15064"/>
                        <a:pt x="2989" y="16345"/>
                        <a:pt x="3869" y="17044"/>
                      </a:cubicBezTo>
                      <a:cubicBezTo>
                        <a:pt x="4748" y="17744"/>
                        <a:pt x="6028" y="17598"/>
                        <a:pt x="6728" y="16719"/>
                      </a:cubicBezTo>
                      <a:cubicBezTo>
                        <a:pt x="10002" y="12948"/>
                        <a:pt x="12885" y="8854"/>
                        <a:pt x="15332" y="4500"/>
                      </a:cubicBezTo>
                      <a:cubicBezTo>
                        <a:pt x="15784" y="3434"/>
                        <a:pt x="15289" y="2202"/>
                        <a:pt x="14225" y="174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8" name="Google Shape;2648;p39">
                  <a:extLst>
                    <a:ext uri="{FF2B5EF4-FFF2-40B4-BE49-F238E27FC236}">
                      <a16:creationId xmlns:a16="http://schemas.microsoft.com/office/drawing/2014/main" id="{DFB92812-C654-E53D-79DE-9461C5F8FC90}"/>
                    </a:ext>
                  </a:extLst>
                </p:cNvPr>
                <p:cNvSpPr/>
                <p:nvPr/>
              </p:nvSpPr>
              <p:spPr>
                <a:xfrm>
                  <a:off x="5298810" y="3572165"/>
                  <a:ext cx="9581" cy="3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1" h="3911" extrusionOk="0">
                      <a:moveTo>
                        <a:pt x="12669" y="3296"/>
                      </a:moveTo>
                      <a:cubicBezTo>
                        <a:pt x="12604" y="2798"/>
                        <a:pt x="12349" y="2344"/>
                        <a:pt x="11958" y="2029"/>
                      </a:cubicBezTo>
                      <a:cubicBezTo>
                        <a:pt x="11809" y="1942"/>
                        <a:pt x="11661" y="1854"/>
                        <a:pt x="11513" y="1766"/>
                      </a:cubicBezTo>
                      <a:cubicBezTo>
                        <a:pt x="11199" y="1631"/>
                        <a:pt x="10855" y="1583"/>
                        <a:pt x="10516" y="1626"/>
                      </a:cubicBezTo>
                      <a:cubicBezTo>
                        <a:pt x="9508" y="1629"/>
                        <a:pt x="8500" y="1631"/>
                        <a:pt x="7492" y="1632"/>
                      </a:cubicBezTo>
                      <a:cubicBezTo>
                        <a:pt x="6376" y="1531"/>
                        <a:pt x="5251" y="1636"/>
                        <a:pt x="4173" y="1941"/>
                      </a:cubicBezTo>
                      <a:cubicBezTo>
                        <a:pt x="3285" y="2311"/>
                        <a:pt x="2866" y="3330"/>
                        <a:pt x="3235" y="4218"/>
                      </a:cubicBezTo>
                      <a:cubicBezTo>
                        <a:pt x="3407" y="4630"/>
                        <a:pt x="3731" y="4960"/>
                        <a:pt x="4139" y="5141"/>
                      </a:cubicBezTo>
                      <a:cubicBezTo>
                        <a:pt x="5370" y="5475"/>
                        <a:pt x="6652" y="5581"/>
                        <a:pt x="7922" y="5454"/>
                      </a:cubicBezTo>
                      <a:lnTo>
                        <a:pt x="11000" y="5448"/>
                      </a:lnTo>
                      <a:cubicBezTo>
                        <a:pt x="11499" y="5386"/>
                        <a:pt x="11953" y="5130"/>
                        <a:pt x="12265" y="4737"/>
                      </a:cubicBezTo>
                      <a:cubicBezTo>
                        <a:pt x="12584" y="4328"/>
                        <a:pt x="12729" y="3810"/>
                        <a:pt x="12669" y="32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9" name="Google Shape;2649;p39">
                  <a:extLst>
                    <a:ext uri="{FF2B5EF4-FFF2-40B4-BE49-F238E27FC236}">
                      <a16:creationId xmlns:a16="http://schemas.microsoft.com/office/drawing/2014/main" id="{0643FB4B-4B41-F51E-B848-BBAF95B2EC4E}"/>
                    </a:ext>
                  </a:extLst>
                </p:cNvPr>
                <p:cNvSpPr/>
                <p:nvPr/>
              </p:nvSpPr>
              <p:spPr>
                <a:xfrm>
                  <a:off x="5597022" y="3436932"/>
                  <a:ext cx="19873" cy="101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3" h="10167" extrusionOk="0">
                      <a:moveTo>
                        <a:pt x="20592" y="1702"/>
                      </a:moveTo>
                      <a:cubicBezTo>
                        <a:pt x="15129" y="3883"/>
                        <a:pt x="9666" y="6064"/>
                        <a:pt x="4203" y="8246"/>
                      </a:cubicBezTo>
                      <a:cubicBezTo>
                        <a:pt x="2028" y="9115"/>
                        <a:pt x="3387" y="12498"/>
                        <a:pt x="5560" y="11618"/>
                      </a:cubicBezTo>
                      <a:cubicBezTo>
                        <a:pt x="11012" y="9411"/>
                        <a:pt x="16464" y="7204"/>
                        <a:pt x="21916" y="4995"/>
                      </a:cubicBezTo>
                      <a:cubicBezTo>
                        <a:pt x="22813" y="4599"/>
                        <a:pt x="23219" y="3551"/>
                        <a:pt x="22823" y="2653"/>
                      </a:cubicBezTo>
                      <a:cubicBezTo>
                        <a:pt x="22445" y="1799"/>
                        <a:pt x="21470" y="1383"/>
                        <a:pt x="20592" y="170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0" name="Google Shape;2650;p39">
                  <a:extLst>
                    <a:ext uri="{FF2B5EF4-FFF2-40B4-BE49-F238E27FC236}">
                      <a16:creationId xmlns:a16="http://schemas.microsoft.com/office/drawing/2014/main" id="{8A8DDDDE-DAE5-EF26-13F7-6B33D1822974}"/>
                    </a:ext>
                  </a:extLst>
                </p:cNvPr>
                <p:cNvSpPr/>
                <p:nvPr/>
              </p:nvSpPr>
              <p:spPr>
                <a:xfrm>
                  <a:off x="5642693" y="3418756"/>
                  <a:ext cx="16660" cy="10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0" h="10145" extrusionOk="0">
                      <a:moveTo>
                        <a:pt x="19709" y="2815"/>
                      </a:moveTo>
                      <a:cubicBezTo>
                        <a:pt x="19514" y="2024"/>
                        <a:pt x="18756" y="1504"/>
                        <a:pt x="17947" y="1608"/>
                      </a:cubicBezTo>
                      <a:cubicBezTo>
                        <a:pt x="15469" y="2209"/>
                        <a:pt x="13053" y="3038"/>
                        <a:pt x="10727" y="4084"/>
                      </a:cubicBezTo>
                      <a:cubicBezTo>
                        <a:pt x="8385" y="5173"/>
                        <a:pt x="6126" y="6433"/>
                        <a:pt x="3969" y="7854"/>
                      </a:cubicBezTo>
                      <a:cubicBezTo>
                        <a:pt x="3017" y="8571"/>
                        <a:pt x="2818" y="9920"/>
                        <a:pt x="3522" y="10882"/>
                      </a:cubicBezTo>
                      <a:cubicBezTo>
                        <a:pt x="4246" y="11822"/>
                        <a:pt x="5585" y="12019"/>
                        <a:pt x="6550" y="11329"/>
                      </a:cubicBezTo>
                      <a:cubicBezTo>
                        <a:pt x="7494" y="10639"/>
                        <a:pt x="8460" y="9979"/>
                        <a:pt x="9451" y="9358"/>
                      </a:cubicBezTo>
                      <a:cubicBezTo>
                        <a:pt x="9959" y="9038"/>
                        <a:pt x="10473" y="8729"/>
                        <a:pt x="10993" y="8429"/>
                      </a:cubicBezTo>
                      <a:cubicBezTo>
                        <a:pt x="11030" y="8408"/>
                        <a:pt x="11456" y="8165"/>
                        <a:pt x="11262" y="8275"/>
                      </a:cubicBezTo>
                      <a:cubicBezTo>
                        <a:pt x="11097" y="8368"/>
                        <a:pt x="11423" y="8186"/>
                        <a:pt x="11453" y="8169"/>
                      </a:cubicBezTo>
                      <a:cubicBezTo>
                        <a:pt x="11731" y="8017"/>
                        <a:pt x="12010" y="7868"/>
                        <a:pt x="12291" y="7721"/>
                      </a:cubicBezTo>
                      <a:cubicBezTo>
                        <a:pt x="14391" y="6606"/>
                        <a:pt x="16549" y="5606"/>
                        <a:pt x="18756" y="4725"/>
                      </a:cubicBezTo>
                      <a:cubicBezTo>
                        <a:pt x="19507" y="4416"/>
                        <a:pt x="19914" y="3600"/>
                        <a:pt x="19709" y="281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1" name="Google Shape;2651;p39">
                  <a:extLst>
                    <a:ext uri="{FF2B5EF4-FFF2-40B4-BE49-F238E27FC236}">
                      <a16:creationId xmlns:a16="http://schemas.microsoft.com/office/drawing/2014/main" id="{218862C1-682B-8D23-EFCB-53E698DC0928}"/>
                    </a:ext>
                  </a:extLst>
                </p:cNvPr>
                <p:cNvSpPr/>
                <p:nvPr/>
              </p:nvSpPr>
              <p:spPr>
                <a:xfrm>
                  <a:off x="5532577" y="3457034"/>
                  <a:ext cx="13232" cy="9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32" h="9533" extrusionOk="0">
                      <a:moveTo>
                        <a:pt x="15926" y="2413"/>
                      </a:moveTo>
                      <a:cubicBezTo>
                        <a:pt x="15226" y="1519"/>
                        <a:pt x="13949" y="1330"/>
                        <a:pt x="13020" y="1983"/>
                      </a:cubicBezTo>
                      <a:cubicBezTo>
                        <a:pt x="9989" y="3803"/>
                        <a:pt x="6959" y="5624"/>
                        <a:pt x="3928" y="7444"/>
                      </a:cubicBezTo>
                      <a:cubicBezTo>
                        <a:pt x="3021" y="8124"/>
                        <a:pt x="2831" y="9408"/>
                        <a:pt x="3503" y="10321"/>
                      </a:cubicBezTo>
                      <a:cubicBezTo>
                        <a:pt x="4197" y="11204"/>
                        <a:pt x="5461" y="11390"/>
                        <a:pt x="6380" y="10745"/>
                      </a:cubicBezTo>
                      <a:cubicBezTo>
                        <a:pt x="9419" y="8936"/>
                        <a:pt x="12458" y="7127"/>
                        <a:pt x="15497" y="5319"/>
                      </a:cubicBezTo>
                      <a:cubicBezTo>
                        <a:pt x="16415" y="4633"/>
                        <a:pt x="16607" y="3335"/>
                        <a:pt x="15926" y="241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2" name="Google Shape;2652;p39">
                  <a:extLst>
                    <a:ext uri="{FF2B5EF4-FFF2-40B4-BE49-F238E27FC236}">
                      <a16:creationId xmlns:a16="http://schemas.microsoft.com/office/drawing/2014/main" id="{4CB54654-4D99-B60D-0B92-AC9014C0698D}"/>
                    </a:ext>
                  </a:extLst>
                </p:cNvPr>
                <p:cNvSpPr/>
                <p:nvPr/>
              </p:nvSpPr>
              <p:spPr>
                <a:xfrm>
                  <a:off x="5561849" y="3540998"/>
                  <a:ext cx="16609" cy="10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9" h="10497" extrusionOk="0">
                      <a:moveTo>
                        <a:pt x="19381" y="2273"/>
                      </a:moveTo>
                      <a:cubicBezTo>
                        <a:pt x="18808" y="1531"/>
                        <a:pt x="17751" y="1375"/>
                        <a:pt x="16989" y="1920"/>
                      </a:cubicBezTo>
                      <a:cubicBezTo>
                        <a:pt x="12927" y="4584"/>
                        <a:pt x="8638" y="6885"/>
                        <a:pt x="4173" y="8797"/>
                      </a:cubicBezTo>
                      <a:cubicBezTo>
                        <a:pt x="3297" y="9149"/>
                        <a:pt x="2873" y="10145"/>
                        <a:pt x="3225" y="11021"/>
                      </a:cubicBezTo>
                      <a:cubicBezTo>
                        <a:pt x="3577" y="11896"/>
                        <a:pt x="4573" y="12321"/>
                        <a:pt x="5449" y="11968"/>
                      </a:cubicBezTo>
                      <a:cubicBezTo>
                        <a:pt x="10180" y="9936"/>
                        <a:pt x="14724" y="7493"/>
                        <a:pt x="19027" y="4666"/>
                      </a:cubicBezTo>
                      <a:cubicBezTo>
                        <a:pt x="19776" y="4097"/>
                        <a:pt x="19933" y="3034"/>
                        <a:pt x="19381" y="227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3" name="Google Shape;2653;p39">
                  <a:extLst>
                    <a:ext uri="{FF2B5EF4-FFF2-40B4-BE49-F238E27FC236}">
                      <a16:creationId xmlns:a16="http://schemas.microsoft.com/office/drawing/2014/main" id="{46D0936E-F8E1-266C-3E88-AF0CE2919C30}"/>
                    </a:ext>
                  </a:extLst>
                </p:cNvPr>
                <p:cNvSpPr/>
                <p:nvPr/>
              </p:nvSpPr>
              <p:spPr>
                <a:xfrm>
                  <a:off x="5589849" y="3520241"/>
                  <a:ext cx="10310" cy="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10" h="8895" extrusionOk="0">
                      <a:moveTo>
                        <a:pt x="13040" y="2368"/>
                      </a:moveTo>
                      <a:cubicBezTo>
                        <a:pt x="12388" y="1522"/>
                        <a:pt x="11183" y="1344"/>
                        <a:pt x="10314" y="1966"/>
                      </a:cubicBezTo>
                      <a:cubicBezTo>
                        <a:pt x="8184" y="3585"/>
                        <a:pt x="6053" y="5204"/>
                        <a:pt x="3923" y="6823"/>
                      </a:cubicBezTo>
                      <a:cubicBezTo>
                        <a:pt x="3020" y="7493"/>
                        <a:pt x="2832" y="8767"/>
                        <a:pt x="3502" y="9669"/>
                      </a:cubicBezTo>
                      <a:cubicBezTo>
                        <a:pt x="4172" y="10571"/>
                        <a:pt x="5447" y="10760"/>
                        <a:pt x="6349" y="10090"/>
                      </a:cubicBezTo>
                      <a:cubicBezTo>
                        <a:pt x="8444" y="8425"/>
                        <a:pt x="10540" y="6759"/>
                        <a:pt x="12637" y="5093"/>
                      </a:cubicBezTo>
                      <a:cubicBezTo>
                        <a:pt x="13485" y="4443"/>
                        <a:pt x="13664" y="3236"/>
                        <a:pt x="13040" y="23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39">
                  <a:extLst>
                    <a:ext uri="{FF2B5EF4-FFF2-40B4-BE49-F238E27FC236}">
                      <a16:creationId xmlns:a16="http://schemas.microsoft.com/office/drawing/2014/main" id="{60EF452E-2CD1-41A1-96A3-BFBCCF109809}"/>
                    </a:ext>
                  </a:extLst>
                </p:cNvPr>
                <p:cNvSpPr/>
                <p:nvPr/>
              </p:nvSpPr>
              <p:spPr>
                <a:xfrm>
                  <a:off x="5556723" y="3557700"/>
                  <a:ext cx="17716" cy="13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6" h="13735" extrusionOk="0">
                      <a:moveTo>
                        <a:pt x="19091" y="1674"/>
                      </a:moveTo>
                      <a:cubicBezTo>
                        <a:pt x="16251" y="2968"/>
                        <a:pt x="13537" y="4520"/>
                        <a:pt x="10982" y="6311"/>
                      </a:cubicBezTo>
                      <a:cubicBezTo>
                        <a:pt x="8472" y="8106"/>
                        <a:pt x="6073" y="10052"/>
                        <a:pt x="3797" y="12136"/>
                      </a:cubicBezTo>
                      <a:cubicBezTo>
                        <a:pt x="3037" y="12736"/>
                        <a:pt x="2876" y="13825"/>
                        <a:pt x="3431" y="14619"/>
                      </a:cubicBezTo>
                      <a:cubicBezTo>
                        <a:pt x="4019" y="15399"/>
                        <a:pt x="5125" y="15562"/>
                        <a:pt x="5914" y="14986"/>
                      </a:cubicBezTo>
                      <a:cubicBezTo>
                        <a:pt x="8128" y="12901"/>
                        <a:pt x="10464" y="10949"/>
                        <a:pt x="12909" y="9141"/>
                      </a:cubicBezTo>
                      <a:cubicBezTo>
                        <a:pt x="15343" y="7345"/>
                        <a:pt x="17803" y="5550"/>
                        <a:pt x="20329" y="3884"/>
                      </a:cubicBezTo>
                      <a:cubicBezTo>
                        <a:pt x="20885" y="3446"/>
                        <a:pt x="20981" y="2640"/>
                        <a:pt x="20542" y="2084"/>
                      </a:cubicBezTo>
                      <a:cubicBezTo>
                        <a:pt x="20198" y="1647"/>
                        <a:pt x="19612" y="1482"/>
                        <a:pt x="19091" y="167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5" name="Google Shape;2655;p39">
                  <a:extLst>
                    <a:ext uri="{FF2B5EF4-FFF2-40B4-BE49-F238E27FC236}">
                      <a16:creationId xmlns:a16="http://schemas.microsoft.com/office/drawing/2014/main" id="{63699859-698F-6DE9-4DD6-FFA4F3F32E87}"/>
                    </a:ext>
                  </a:extLst>
                </p:cNvPr>
                <p:cNvSpPr/>
                <p:nvPr/>
              </p:nvSpPr>
              <p:spPr>
                <a:xfrm>
                  <a:off x="5633592" y="3496499"/>
                  <a:ext cx="12445" cy="98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45" h="9886" extrusionOk="0">
                      <a:moveTo>
                        <a:pt x="15153" y="2400"/>
                      </a:moveTo>
                      <a:cubicBezTo>
                        <a:pt x="14470" y="1519"/>
                        <a:pt x="13214" y="1334"/>
                        <a:pt x="12306" y="1980"/>
                      </a:cubicBezTo>
                      <a:lnTo>
                        <a:pt x="3933" y="7752"/>
                      </a:lnTo>
                      <a:cubicBezTo>
                        <a:pt x="3021" y="8441"/>
                        <a:pt x="2830" y="9735"/>
                        <a:pt x="3504" y="10658"/>
                      </a:cubicBezTo>
                      <a:cubicBezTo>
                        <a:pt x="4200" y="11559"/>
                        <a:pt x="5484" y="11748"/>
                        <a:pt x="6411" y="11088"/>
                      </a:cubicBezTo>
                      <a:cubicBezTo>
                        <a:pt x="9184" y="9140"/>
                        <a:pt x="11958" y="7193"/>
                        <a:pt x="14732" y="5246"/>
                      </a:cubicBezTo>
                      <a:cubicBezTo>
                        <a:pt x="15624" y="4571"/>
                        <a:pt x="15811" y="3305"/>
                        <a:pt x="15153" y="24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6" name="Google Shape;2656;p39">
                  <a:extLst>
                    <a:ext uri="{FF2B5EF4-FFF2-40B4-BE49-F238E27FC236}">
                      <a16:creationId xmlns:a16="http://schemas.microsoft.com/office/drawing/2014/main" id="{66B11ECD-1727-9EB5-3D85-767582BC85B5}"/>
                    </a:ext>
                  </a:extLst>
                </p:cNvPr>
                <p:cNvSpPr/>
                <p:nvPr/>
              </p:nvSpPr>
              <p:spPr>
                <a:xfrm>
                  <a:off x="5631030" y="3510575"/>
                  <a:ext cx="12906" cy="10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6" h="10057" extrusionOk="0">
                      <a:moveTo>
                        <a:pt x="15698" y="2230"/>
                      </a:moveTo>
                      <a:cubicBezTo>
                        <a:pt x="15162" y="1535"/>
                        <a:pt x="14172" y="1389"/>
                        <a:pt x="13458" y="1899"/>
                      </a:cubicBezTo>
                      <a:lnTo>
                        <a:pt x="3742" y="8777"/>
                      </a:lnTo>
                      <a:cubicBezTo>
                        <a:pt x="3040" y="9309"/>
                        <a:pt x="2892" y="10306"/>
                        <a:pt x="3410" y="11018"/>
                      </a:cubicBezTo>
                      <a:cubicBezTo>
                        <a:pt x="3947" y="11712"/>
                        <a:pt x="4937" y="11858"/>
                        <a:pt x="5651" y="11349"/>
                      </a:cubicBezTo>
                      <a:cubicBezTo>
                        <a:pt x="8890" y="9056"/>
                        <a:pt x="12129" y="6763"/>
                        <a:pt x="15367" y="4470"/>
                      </a:cubicBezTo>
                      <a:cubicBezTo>
                        <a:pt x="16069" y="3938"/>
                        <a:pt x="16216" y="2942"/>
                        <a:pt x="15698" y="223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7" name="Google Shape;2657;p39">
                  <a:extLst>
                    <a:ext uri="{FF2B5EF4-FFF2-40B4-BE49-F238E27FC236}">
                      <a16:creationId xmlns:a16="http://schemas.microsoft.com/office/drawing/2014/main" id="{3F7069D6-48BB-12FB-3933-C843616F7567}"/>
                    </a:ext>
                  </a:extLst>
                </p:cNvPr>
                <p:cNvSpPr/>
                <p:nvPr/>
              </p:nvSpPr>
              <p:spPr>
                <a:xfrm>
                  <a:off x="5471925" y="3584190"/>
                  <a:ext cx="15256" cy="7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6" h="7068" extrusionOk="0">
                      <a:moveTo>
                        <a:pt x="18230" y="2707"/>
                      </a:moveTo>
                      <a:cubicBezTo>
                        <a:pt x="17839" y="1807"/>
                        <a:pt x="16813" y="1369"/>
                        <a:pt x="15893" y="1711"/>
                      </a:cubicBezTo>
                      <a:cubicBezTo>
                        <a:pt x="12004" y="2878"/>
                        <a:pt x="8115" y="4046"/>
                        <a:pt x="4225" y="5214"/>
                      </a:cubicBezTo>
                      <a:cubicBezTo>
                        <a:pt x="3308" y="5587"/>
                        <a:pt x="2863" y="6631"/>
                        <a:pt x="3229" y="7551"/>
                      </a:cubicBezTo>
                      <a:cubicBezTo>
                        <a:pt x="3619" y="8451"/>
                        <a:pt x="4646" y="8889"/>
                        <a:pt x="5565" y="8547"/>
                      </a:cubicBezTo>
                      <a:cubicBezTo>
                        <a:pt x="9454" y="7380"/>
                        <a:pt x="13344" y="6212"/>
                        <a:pt x="17234" y="5044"/>
                      </a:cubicBezTo>
                      <a:cubicBezTo>
                        <a:pt x="18151" y="4671"/>
                        <a:pt x="18596" y="3628"/>
                        <a:pt x="18230" y="270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8" name="Google Shape;2658;p39">
                  <a:extLst>
                    <a:ext uri="{FF2B5EF4-FFF2-40B4-BE49-F238E27FC236}">
                      <a16:creationId xmlns:a16="http://schemas.microsoft.com/office/drawing/2014/main" id="{A00B58E5-6F98-A7CC-4191-50BDEDEA6D7E}"/>
                    </a:ext>
                  </a:extLst>
                </p:cNvPr>
                <p:cNvSpPr/>
                <p:nvPr/>
              </p:nvSpPr>
              <p:spPr>
                <a:xfrm>
                  <a:off x="5489109" y="3597329"/>
                  <a:ext cx="17015" cy="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15" h="7318" extrusionOk="0">
                      <a:moveTo>
                        <a:pt x="19764" y="2300"/>
                      </a:moveTo>
                      <a:cubicBezTo>
                        <a:pt x="19157" y="1530"/>
                        <a:pt x="18055" y="1367"/>
                        <a:pt x="17251" y="1928"/>
                      </a:cubicBezTo>
                      <a:cubicBezTo>
                        <a:pt x="17462" y="1810"/>
                        <a:pt x="17187" y="1960"/>
                        <a:pt x="17107" y="2002"/>
                      </a:cubicBezTo>
                      <a:cubicBezTo>
                        <a:pt x="16977" y="2073"/>
                        <a:pt x="16846" y="2141"/>
                        <a:pt x="16714" y="2210"/>
                      </a:cubicBezTo>
                      <a:cubicBezTo>
                        <a:pt x="16478" y="2331"/>
                        <a:pt x="16239" y="2449"/>
                        <a:pt x="15999" y="2565"/>
                      </a:cubicBezTo>
                      <a:cubicBezTo>
                        <a:pt x="15492" y="2807"/>
                        <a:pt x="14979" y="3035"/>
                        <a:pt x="14458" y="3249"/>
                      </a:cubicBezTo>
                      <a:cubicBezTo>
                        <a:pt x="13389" y="3685"/>
                        <a:pt x="12295" y="4057"/>
                        <a:pt x="11181" y="4363"/>
                      </a:cubicBezTo>
                      <a:cubicBezTo>
                        <a:pt x="11152" y="4370"/>
                        <a:pt x="10828" y="4455"/>
                        <a:pt x="10977" y="4417"/>
                      </a:cubicBezTo>
                      <a:cubicBezTo>
                        <a:pt x="11156" y="4372"/>
                        <a:pt x="10723" y="4477"/>
                        <a:pt x="10686" y="4486"/>
                      </a:cubicBezTo>
                      <a:cubicBezTo>
                        <a:pt x="10398" y="4555"/>
                        <a:pt x="10109" y="4620"/>
                        <a:pt x="9819" y="4679"/>
                      </a:cubicBezTo>
                      <a:cubicBezTo>
                        <a:pt x="9268" y="4792"/>
                        <a:pt x="8714" y="4889"/>
                        <a:pt x="8158" y="4969"/>
                      </a:cubicBezTo>
                      <a:cubicBezTo>
                        <a:pt x="7015" y="5132"/>
                        <a:pt x="5864" y="5228"/>
                        <a:pt x="4709" y="5255"/>
                      </a:cubicBezTo>
                      <a:cubicBezTo>
                        <a:pt x="3703" y="5386"/>
                        <a:pt x="2991" y="6304"/>
                        <a:pt x="3115" y="7311"/>
                      </a:cubicBezTo>
                      <a:cubicBezTo>
                        <a:pt x="3268" y="8304"/>
                        <a:pt x="4172" y="9004"/>
                        <a:pt x="5171" y="8904"/>
                      </a:cubicBezTo>
                      <a:cubicBezTo>
                        <a:pt x="10175" y="8720"/>
                        <a:pt x="15057" y="7315"/>
                        <a:pt x="19393" y="4812"/>
                      </a:cubicBezTo>
                      <a:cubicBezTo>
                        <a:pt x="20187" y="4220"/>
                        <a:pt x="20353" y="3097"/>
                        <a:pt x="19764" y="230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9" name="Google Shape;2659;p39">
                  <a:extLst>
                    <a:ext uri="{FF2B5EF4-FFF2-40B4-BE49-F238E27FC236}">
                      <a16:creationId xmlns:a16="http://schemas.microsoft.com/office/drawing/2014/main" id="{33011618-481A-43A4-A1FE-DE60E7D7193C}"/>
                    </a:ext>
                  </a:extLst>
                </p:cNvPr>
                <p:cNvSpPr/>
                <p:nvPr/>
              </p:nvSpPr>
              <p:spPr>
                <a:xfrm>
                  <a:off x="5522830" y="3567785"/>
                  <a:ext cx="13809" cy="9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9" h="9128" extrusionOk="0">
                      <a:moveTo>
                        <a:pt x="16774" y="2796"/>
                      </a:moveTo>
                      <a:cubicBezTo>
                        <a:pt x="16368" y="1819"/>
                        <a:pt x="15255" y="1344"/>
                        <a:pt x="14269" y="1728"/>
                      </a:cubicBezTo>
                      <a:cubicBezTo>
                        <a:pt x="10976" y="3392"/>
                        <a:pt x="7684" y="5058"/>
                        <a:pt x="4391" y="6724"/>
                      </a:cubicBezTo>
                      <a:cubicBezTo>
                        <a:pt x="3345" y="7171"/>
                        <a:pt x="2837" y="8363"/>
                        <a:pt x="3238" y="9428"/>
                      </a:cubicBezTo>
                      <a:cubicBezTo>
                        <a:pt x="3676" y="10483"/>
                        <a:pt x="4876" y="10995"/>
                        <a:pt x="5941" y="10580"/>
                      </a:cubicBezTo>
                      <a:lnTo>
                        <a:pt x="15706" y="5301"/>
                      </a:lnTo>
                      <a:cubicBezTo>
                        <a:pt x="16171" y="5097"/>
                        <a:pt x="16545" y="4730"/>
                        <a:pt x="16759" y="4270"/>
                      </a:cubicBezTo>
                      <a:cubicBezTo>
                        <a:pt x="16956" y="3800"/>
                        <a:pt x="16961" y="3271"/>
                        <a:pt x="16774" y="27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0" name="Google Shape;2660;p39">
                  <a:extLst>
                    <a:ext uri="{FF2B5EF4-FFF2-40B4-BE49-F238E27FC236}">
                      <a16:creationId xmlns:a16="http://schemas.microsoft.com/office/drawing/2014/main" id="{C1F16807-2B54-0BA4-E9E0-9B6EFBE250AA}"/>
                    </a:ext>
                  </a:extLst>
                </p:cNvPr>
                <p:cNvSpPr/>
                <p:nvPr/>
              </p:nvSpPr>
              <p:spPr>
                <a:xfrm>
                  <a:off x="5703764" y="3456296"/>
                  <a:ext cx="22810" cy="18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10" h="18695" extrusionOk="0">
                      <a:moveTo>
                        <a:pt x="22868" y="2005"/>
                      </a:moveTo>
                      <a:cubicBezTo>
                        <a:pt x="16528" y="6931"/>
                        <a:pt x="10188" y="11858"/>
                        <a:pt x="3848" y="16786"/>
                      </a:cubicBezTo>
                      <a:cubicBezTo>
                        <a:pt x="1888" y="18309"/>
                        <a:pt x="4185" y="21402"/>
                        <a:pt x="6144" y="19880"/>
                      </a:cubicBezTo>
                      <a:cubicBezTo>
                        <a:pt x="12485" y="14952"/>
                        <a:pt x="18825" y="10025"/>
                        <a:pt x="25165" y="5098"/>
                      </a:cubicBezTo>
                      <a:cubicBezTo>
                        <a:pt x="27124" y="3576"/>
                        <a:pt x="24828" y="483"/>
                        <a:pt x="22868" y="200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1" name="Google Shape;2661;p39">
                  <a:extLst>
                    <a:ext uri="{FF2B5EF4-FFF2-40B4-BE49-F238E27FC236}">
                      <a16:creationId xmlns:a16="http://schemas.microsoft.com/office/drawing/2014/main" id="{D24799E0-2EF1-E5D1-CA73-BDCF9C0105B5}"/>
                    </a:ext>
                  </a:extLst>
                </p:cNvPr>
                <p:cNvSpPr/>
                <p:nvPr/>
              </p:nvSpPr>
              <p:spPr>
                <a:xfrm>
                  <a:off x="5754723" y="3425982"/>
                  <a:ext cx="16980" cy="11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80" h="11382" extrusionOk="0">
                      <a:moveTo>
                        <a:pt x="19865" y="2453"/>
                      </a:moveTo>
                      <a:cubicBezTo>
                        <a:pt x="19463" y="1719"/>
                        <a:pt x="18577" y="1402"/>
                        <a:pt x="17801" y="1715"/>
                      </a:cubicBezTo>
                      <a:cubicBezTo>
                        <a:pt x="13090" y="4255"/>
                        <a:pt x="8474" y="6946"/>
                        <a:pt x="3848" y="9639"/>
                      </a:cubicBezTo>
                      <a:cubicBezTo>
                        <a:pt x="3029" y="10255"/>
                        <a:pt x="2857" y="11415"/>
                        <a:pt x="3463" y="12242"/>
                      </a:cubicBezTo>
                      <a:cubicBezTo>
                        <a:pt x="4088" y="13046"/>
                        <a:pt x="5236" y="13216"/>
                        <a:pt x="6067" y="12627"/>
                      </a:cubicBezTo>
                      <a:cubicBezTo>
                        <a:pt x="10548" y="9995"/>
                        <a:pt x="15024" y="7375"/>
                        <a:pt x="19416" y="4599"/>
                      </a:cubicBezTo>
                      <a:cubicBezTo>
                        <a:pt x="20086" y="4099"/>
                        <a:pt x="20278" y="3179"/>
                        <a:pt x="19865" y="24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2" name="Google Shape;2662;p39">
                  <a:extLst>
                    <a:ext uri="{FF2B5EF4-FFF2-40B4-BE49-F238E27FC236}">
                      <a16:creationId xmlns:a16="http://schemas.microsoft.com/office/drawing/2014/main" id="{50EB3B79-987A-D240-18EE-D0FD1C2B72F3}"/>
                    </a:ext>
                  </a:extLst>
                </p:cNvPr>
                <p:cNvSpPr/>
                <p:nvPr/>
              </p:nvSpPr>
              <p:spPr>
                <a:xfrm>
                  <a:off x="5789118" y="3378420"/>
                  <a:ext cx="15726" cy="9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6" h="9411" extrusionOk="0">
                      <a:moveTo>
                        <a:pt x="18687" y="2889"/>
                      </a:moveTo>
                      <a:cubicBezTo>
                        <a:pt x="18246" y="1837"/>
                        <a:pt x="17049" y="1327"/>
                        <a:pt x="15985" y="1736"/>
                      </a:cubicBezTo>
                      <a:cubicBezTo>
                        <a:pt x="12128" y="3478"/>
                        <a:pt x="8271" y="5219"/>
                        <a:pt x="4414" y="6960"/>
                      </a:cubicBezTo>
                      <a:cubicBezTo>
                        <a:pt x="3339" y="7395"/>
                        <a:pt x="2820" y="8618"/>
                        <a:pt x="3254" y="9693"/>
                      </a:cubicBezTo>
                      <a:cubicBezTo>
                        <a:pt x="3688" y="10765"/>
                        <a:pt x="4907" y="11285"/>
                        <a:pt x="5980" y="10856"/>
                      </a:cubicBezTo>
                      <a:lnTo>
                        <a:pt x="17534" y="5592"/>
                      </a:lnTo>
                      <a:cubicBezTo>
                        <a:pt x="18585" y="5149"/>
                        <a:pt x="19095" y="3953"/>
                        <a:pt x="18687" y="288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3" name="Google Shape;2663;p39">
                  <a:extLst>
                    <a:ext uri="{FF2B5EF4-FFF2-40B4-BE49-F238E27FC236}">
                      <a16:creationId xmlns:a16="http://schemas.microsoft.com/office/drawing/2014/main" id="{79C1BC3E-F189-4EB4-86A3-5E4E124DBBB1}"/>
                    </a:ext>
                  </a:extLst>
                </p:cNvPr>
                <p:cNvSpPr/>
                <p:nvPr/>
              </p:nvSpPr>
              <p:spPr>
                <a:xfrm>
                  <a:off x="5562033" y="3470043"/>
                  <a:ext cx="13120" cy="8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0" h="8631" extrusionOk="0">
                      <a:moveTo>
                        <a:pt x="16058" y="3038"/>
                      </a:moveTo>
                      <a:cubicBezTo>
                        <a:pt x="15567" y="1864"/>
                        <a:pt x="14232" y="1295"/>
                        <a:pt x="13046" y="1754"/>
                      </a:cubicBezTo>
                      <a:cubicBezTo>
                        <a:pt x="10215" y="3090"/>
                        <a:pt x="7384" y="4427"/>
                        <a:pt x="4553" y="5763"/>
                      </a:cubicBezTo>
                      <a:cubicBezTo>
                        <a:pt x="3991" y="6003"/>
                        <a:pt x="3539" y="6445"/>
                        <a:pt x="3287" y="7002"/>
                      </a:cubicBezTo>
                      <a:cubicBezTo>
                        <a:pt x="2785" y="8179"/>
                        <a:pt x="3332" y="9539"/>
                        <a:pt x="4508" y="10041"/>
                      </a:cubicBezTo>
                      <a:cubicBezTo>
                        <a:pt x="5073" y="10282"/>
                        <a:pt x="5711" y="10289"/>
                        <a:pt x="6281" y="10060"/>
                      </a:cubicBezTo>
                      <a:cubicBezTo>
                        <a:pt x="9112" y="8723"/>
                        <a:pt x="11942" y="7387"/>
                        <a:pt x="14773" y="6050"/>
                      </a:cubicBezTo>
                      <a:cubicBezTo>
                        <a:pt x="15335" y="5809"/>
                        <a:pt x="15787" y="5367"/>
                        <a:pt x="16039" y="4810"/>
                      </a:cubicBezTo>
                      <a:cubicBezTo>
                        <a:pt x="16276" y="4244"/>
                        <a:pt x="16282" y="3608"/>
                        <a:pt x="16058" y="303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64" name="Google Shape;2664;p39">
              <a:extLst>
                <a:ext uri="{FF2B5EF4-FFF2-40B4-BE49-F238E27FC236}">
                  <a16:creationId xmlns:a16="http://schemas.microsoft.com/office/drawing/2014/main" id="{EF4B14EA-36AB-E965-EDB2-A2918CBC00E8}"/>
                </a:ext>
              </a:extLst>
            </p:cNvPr>
            <p:cNvGrpSpPr/>
            <p:nvPr/>
          </p:nvGrpSpPr>
          <p:grpSpPr>
            <a:xfrm>
              <a:off x="1919179" y="2042650"/>
              <a:ext cx="1854726" cy="1564269"/>
              <a:chOff x="1943567" y="1947960"/>
              <a:chExt cx="1964960" cy="1657240"/>
            </a:xfrm>
          </p:grpSpPr>
          <p:sp>
            <p:nvSpPr>
              <p:cNvPr id="2665" name="Google Shape;2665;p39">
                <a:extLst>
                  <a:ext uri="{FF2B5EF4-FFF2-40B4-BE49-F238E27FC236}">
                    <a16:creationId xmlns:a16="http://schemas.microsoft.com/office/drawing/2014/main" id="{2629C716-C878-73FC-5F73-258CE7941BB0}"/>
                  </a:ext>
                </a:extLst>
              </p:cNvPr>
              <p:cNvSpPr/>
              <p:nvPr/>
            </p:nvSpPr>
            <p:spPr>
              <a:xfrm rot="-642030" flipH="1">
                <a:off x="2529393" y="2682350"/>
                <a:ext cx="102753" cy="75067"/>
              </a:xfrm>
              <a:custGeom>
                <a:avLst/>
                <a:gdLst/>
                <a:ahLst/>
                <a:cxnLst/>
                <a:rect l="l" t="t" r="r" b="b"/>
                <a:pathLst>
                  <a:path w="26225" h="19159" extrusionOk="0">
                    <a:moveTo>
                      <a:pt x="28978" y="16869"/>
                    </a:moveTo>
                    <a:cubicBezTo>
                      <a:pt x="23961" y="8714"/>
                      <a:pt x="15631" y="3159"/>
                      <a:pt x="6174" y="1664"/>
                    </a:cubicBezTo>
                    <a:cubicBezTo>
                      <a:pt x="4879" y="1357"/>
                      <a:pt x="3569" y="2108"/>
                      <a:pt x="3181" y="3380"/>
                    </a:cubicBezTo>
                    <a:cubicBezTo>
                      <a:pt x="2843" y="4678"/>
                      <a:pt x="3606" y="6009"/>
                      <a:pt x="4897" y="6372"/>
                    </a:cubicBezTo>
                    <a:cubicBezTo>
                      <a:pt x="12898" y="8025"/>
                      <a:pt x="19938" y="12736"/>
                      <a:pt x="24519" y="19501"/>
                    </a:cubicBezTo>
                    <a:cubicBezTo>
                      <a:pt x="25266" y="20706"/>
                      <a:pt x="26828" y="21109"/>
                      <a:pt x="28064" y="20416"/>
                    </a:cubicBezTo>
                    <a:cubicBezTo>
                      <a:pt x="29281" y="19678"/>
                      <a:pt x="29686" y="18103"/>
                      <a:pt x="28978" y="16869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6" name="Google Shape;2666;p39">
                <a:extLst>
                  <a:ext uri="{FF2B5EF4-FFF2-40B4-BE49-F238E27FC236}">
                    <a16:creationId xmlns:a16="http://schemas.microsoft.com/office/drawing/2014/main" id="{98E5F759-7D0C-7A68-F030-66608409F6F4}"/>
                  </a:ext>
                </a:extLst>
              </p:cNvPr>
              <p:cNvSpPr/>
              <p:nvPr/>
            </p:nvSpPr>
            <p:spPr>
              <a:xfrm rot="-642030" flipH="1">
                <a:off x="2508638" y="2795497"/>
                <a:ext cx="43178" cy="67325"/>
              </a:xfrm>
              <a:custGeom>
                <a:avLst/>
                <a:gdLst/>
                <a:ahLst/>
                <a:cxnLst/>
                <a:rect l="l" t="t" r="r" b="b"/>
                <a:pathLst>
                  <a:path w="11020" h="17183" extrusionOk="0">
                    <a:moveTo>
                      <a:pt x="7632" y="2773"/>
                    </a:moveTo>
                    <a:cubicBezTo>
                      <a:pt x="6926" y="1641"/>
                      <a:pt x="5456" y="1262"/>
                      <a:pt x="4291" y="1913"/>
                    </a:cubicBezTo>
                    <a:cubicBezTo>
                      <a:pt x="3143" y="2607"/>
                      <a:pt x="2761" y="4091"/>
                      <a:pt x="3430" y="5254"/>
                    </a:cubicBezTo>
                    <a:cubicBezTo>
                      <a:pt x="4749" y="7086"/>
                      <a:pt x="5911" y="9025"/>
                      <a:pt x="6905" y="11052"/>
                    </a:cubicBezTo>
                    <a:cubicBezTo>
                      <a:pt x="7143" y="11540"/>
                      <a:pt x="7372" y="12033"/>
                      <a:pt x="7591" y="12531"/>
                    </a:cubicBezTo>
                    <a:cubicBezTo>
                      <a:pt x="7630" y="12622"/>
                      <a:pt x="7669" y="12711"/>
                      <a:pt x="7707" y="12801"/>
                    </a:cubicBezTo>
                    <a:cubicBezTo>
                      <a:pt x="7723" y="12840"/>
                      <a:pt x="7730" y="12856"/>
                      <a:pt x="7767" y="12946"/>
                    </a:cubicBezTo>
                    <a:cubicBezTo>
                      <a:pt x="7861" y="13178"/>
                      <a:pt x="7958" y="13410"/>
                      <a:pt x="8053" y="13641"/>
                    </a:cubicBezTo>
                    <a:cubicBezTo>
                      <a:pt x="8498" y="14725"/>
                      <a:pt x="8890" y="15829"/>
                      <a:pt x="9239" y="16948"/>
                    </a:cubicBezTo>
                    <a:cubicBezTo>
                      <a:pt x="9616" y="18260"/>
                      <a:pt x="10968" y="19036"/>
                      <a:pt x="12291" y="18700"/>
                    </a:cubicBezTo>
                    <a:cubicBezTo>
                      <a:pt x="13603" y="18322"/>
                      <a:pt x="14378" y="16971"/>
                      <a:pt x="14044" y="15648"/>
                    </a:cubicBezTo>
                    <a:cubicBezTo>
                      <a:pt x="12709" y="11001"/>
                      <a:pt x="10535" y="6638"/>
                      <a:pt x="7632" y="2773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7" name="Google Shape;2667;p39">
                <a:extLst>
                  <a:ext uri="{FF2B5EF4-FFF2-40B4-BE49-F238E27FC236}">
                    <a16:creationId xmlns:a16="http://schemas.microsoft.com/office/drawing/2014/main" id="{5AB883B2-6DCC-A643-33C4-81A0AD2E8E6F}"/>
                  </a:ext>
                </a:extLst>
              </p:cNvPr>
              <p:cNvSpPr/>
              <p:nvPr/>
            </p:nvSpPr>
            <p:spPr>
              <a:xfrm rot="-642030" flipH="1">
                <a:off x="2479954" y="2705230"/>
                <a:ext cx="48330" cy="57091"/>
              </a:xfrm>
              <a:custGeom>
                <a:avLst/>
                <a:gdLst/>
                <a:ahLst/>
                <a:cxnLst/>
                <a:rect l="l" t="t" r="r" b="b"/>
                <a:pathLst>
                  <a:path w="12335" h="14571" extrusionOk="0">
                    <a:moveTo>
                      <a:pt x="14863" y="12777"/>
                    </a:moveTo>
                    <a:cubicBezTo>
                      <a:pt x="12015" y="9229"/>
                      <a:pt x="9167" y="5682"/>
                      <a:pt x="6320" y="2134"/>
                    </a:cubicBezTo>
                    <a:cubicBezTo>
                      <a:pt x="5645" y="1469"/>
                      <a:pt x="4579" y="1413"/>
                      <a:pt x="3838" y="2003"/>
                    </a:cubicBezTo>
                    <a:cubicBezTo>
                      <a:pt x="3083" y="2578"/>
                      <a:pt x="2878" y="3628"/>
                      <a:pt x="3363" y="4444"/>
                    </a:cubicBezTo>
                    <a:cubicBezTo>
                      <a:pt x="6159" y="8031"/>
                      <a:pt x="8955" y="11619"/>
                      <a:pt x="11751" y="15208"/>
                    </a:cubicBezTo>
                    <a:cubicBezTo>
                      <a:pt x="12329" y="16152"/>
                      <a:pt x="13563" y="16449"/>
                      <a:pt x="14508" y="15871"/>
                    </a:cubicBezTo>
                    <a:cubicBezTo>
                      <a:pt x="14568" y="15835"/>
                      <a:pt x="14625" y="15795"/>
                      <a:pt x="14681" y="15752"/>
                    </a:cubicBezTo>
                    <a:cubicBezTo>
                      <a:pt x="15548" y="15060"/>
                      <a:pt x="15689" y="13796"/>
                      <a:pt x="14997" y="12929"/>
                    </a:cubicBezTo>
                    <a:cubicBezTo>
                      <a:pt x="14955" y="12876"/>
                      <a:pt x="14910" y="12825"/>
                      <a:pt x="14863" y="12777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8" name="Google Shape;2668;p39">
                <a:extLst>
                  <a:ext uri="{FF2B5EF4-FFF2-40B4-BE49-F238E27FC236}">
                    <a16:creationId xmlns:a16="http://schemas.microsoft.com/office/drawing/2014/main" id="{D6065AEB-56E8-9924-FA4E-DB99B0FC2BE8}"/>
                  </a:ext>
                </a:extLst>
              </p:cNvPr>
              <p:cNvSpPr/>
              <p:nvPr/>
            </p:nvSpPr>
            <p:spPr>
              <a:xfrm rot="-642030" flipH="1">
                <a:off x="2620448" y="2783411"/>
                <a:ext cx="95908" cy="50752"/>
              </a:xfrm>
              <a:custGeom>
                <a:avLst/>
                <a:gdLst/>
                <a:ahLst/>
                <a:cxnLst/>
                <a:rect l="l" t="t" r="r" b="b"/>
                <a:pathLst>
                  <a:path w="24478" h="12953" extrusionOk="0">
                    <a:moveTo>
                      <a:pt x="26838" y="11648"/>
                    </a:moveTo>
                    <a:cubicBezTo>
                      <a:pt x="25242" y="10602"/>
                      <a:pt x="23638" y="9520"/>
                      <a:pt x="21964" y="8602"/>
                    </a:cubicBezTo>
                    <a:cubicBezTo>
                      <a:pt x="20243" y="7657"/>
                      <a:pt x="18420" y="6862"/>
                      <a:pt x="16630" y="6059"/>
                    </a:cubicBezTo>
                    <a:cubicBezTo>
                      <a:pt x="13029" y="4442"/>
                      <a:pt x="9364" y="2976"/>
                      <a:pt x="5636" y="1661"/>
                    </a:cubicBezTo>
                    <a:cubicBezTo>
                      <a:pt x="4563" y="1382"/>
                      <a:pt x="3463" y="2012"/>
                      <a:pt x="3163" y="3080"/>
                    </a:cubicBezTo>
                    <a:cubicBezTo>
                      <a:pt x="2894" y="4151"/>
                      <a:pt x="3521" y="5244"/>
                      <a:pt x="4581" y="5553"/>
                    </a:cubicBezTo>
                    <a:cubicBezTo>
                      <a:pt x="8089" y="6777"/>
                      <a:pt x="11542" y="8146"/>
                      <a:pt x="14939" y="9660"/>
                    </a:cubicBezTo>
                    <a:cubicBezTo>
                      <a:pt x="16638" y="10421"/>
                      <a:pt x="18294" y="11274"/>
                      <a:pt x="19988" y="12045"/>
                    </a:cubicBezTo>
                    <a:cubicBezTo>
                      <a:pt x="21740" y="12842"/>
                      <a:pt x="23528" y="13559"/>
                      <a:pt x="25277" y="14366"/>
                    </a:cubicBezTo>
                    <a:cubicBezTo>
                      <a:pt x="26043" y="14772"/>
                      <a:pt x="26992" y="14479"/>
                      <a:pt x="27397" y="13714"/>
                    </a:cubicBezTo>
                    <a:cubicBezTo>
                      <a:pt x="27782" y="12985"/>
                      <a:pt x="27538" y="12083"/>
                      <a:pt x="26838" y="11648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9" name="Google Shape;2669;p39">
                <a:extLst>
                  <a:ext uri="{FF2B5EF4-FFF2-40B4-BE49-F238E27FC236}">
                    <a16:creationId xmlns:a16="http://schemas.microsoft.com/office/drawing/2014/main" id="{B09C4631-84C1-B0A4-94C0-FD06BB3235E7}"/>
                  </a:ext>
                </a:extLst>
              </p:cNvPr>
              <p:cNvSpPr/>
              <p:nvPr/>
            </p:nvSpPr>
            <p:spPr>
              <a:xfrm rot="-642030" flipH="1">
                <a:off x="2607163" y="2913284"/>
                <a:ext cx="57275" cy="57126"/>
              </a:xfrm>
              <a:custGeom>
                <a:avLst/>
                <a:gdLst/>
                <a:ahLst/>
                <a:cxnLst/>
                <a:rect l="l" t="t" r="r" b="b"/>
                <a:pathLst>
                  <a:path w="14618" h="14580" extrusionOk="0">
                    <a:moveTo>
                      <a:pt x="5727" y="1665"/>
                    </a:moveTo>
                    <a:cubicBezTo>
                      <a:pt x="4614" y="1372"/>
                      <a:pt x="3472" y="2027"/>
                      <a:pt x="3162" y="3135"/>
                    </a:cubicBezTo>
                    <a:cubicBezTo>
                      <a:pt x="2892" y="4246"/>
                      <a:pt x="3538" y="5373"/>
                      <a:pt x="4633" y="5701"/>
                    </a:cubicBezTo>
                    <a:cubicBezTo>
                      <a:pt x="4783" y="5755"/>
                      <a:pt x="4932" y="5815"/>
                      <a:pt x="5081" y="5871"/>
                    </a:cubicBezTo>
                    <a:cubicBezTo>
                      <a:pt x="5387" y="5988"/>
                      <a:pt x="4822" y="5743"/>
                      <a:pt x="5113" y="5887"/>
                    </a:cubicBezTo>
                    <a:cubicBezTo>
                      <a:pt x="5370" y="6015"/>
                      <a:pt x="5634" y="6126"/>
                      <a:pt x="5890" y="6257"/>
                    </a:cubicBezTo>
                    <a:cubicBezTo>
                      <a:pt x="6430" y="6531"/>
                      <a:pt x="6954" y="6836"/>
                      <a:pt x="7460" y="7169"/>
                    </a:cubicBezTo>
                    <a:cubicBezTo>
                      <a:pt x="7680" y="7314"/>
                      <a:pt x="7893" y="7464"/>
                      <a:pt x="8106" y="7620"/>
                    </a:cubicBezTo>
                    <a:cubicBezTo>
                      <a:pt x="8147" y="7650"/>
                      <a:pt x="8200" y="7689"/>
                      <a:pt x="8253" y="7731"/>
                    </a:cubicBezTo>
                    <a:cubicBezTo>
                      <a:pt x="8352" y="7811"/>
                      <a:pt x="8451" y="7892"/>
                      <a:pt x="8549" y="7973"/>
                    </a:cubicBezTo>
                    <a:cubicBezTo>
                      <a:pt x="9013" y="8363"/>
                      <a:pt x="9457" y="8777"/>
                      <a:pt x="9878" y="9214"/>
                    </a:cubicBezTo>
                    <a:cubicBezTo>
                      <a:pt x="10077" y="9421"/>
                      <a:pt x="10271" y="9634"/>
                      <a:pt x="10459" y="9851"/>
                    </a:cubicBezTo>
                    <a:cubicBezTo>
                      <a:pt x="10543" y="9947"/>
                      <a:pt x="10626" y="10044"/>
                      <a:pt x="10708" y="10143"/>
                    </a:cubicBezTo>
                    <a:cubicBezTo>
                      <a:pt x="10753" y="10198"/>
                      <a:pt x="10778" y="10230"/>
                      <a:pt x="10808" y="10267"/>
                    </a:cubicBezTo>
                    <a:cubicBezTo>
                      <a:pt x="11135" y="10704"/>
                      <a:pt x="11451" y="11152"/>
                      <a:pt x="11746" y="11612"/>
                    </a:cubicBezTo>
                    <a:cubicBezTo>
                      <a:pt x="12074" y="12121"/>
                      <a:pt x="12373" y="12649"/>
                      <a:pt x="12642" y="13192"/>
                    </a:cubicBezTo>
                    <a:cubicBezTo>
                      <a:pt x="12754" y="13419"/>
                      <a:pt x="12859" y="13650"/>
                      <a:pt x="12960" y="13882"/>
                    </a:cubicBezTo>
                    <a:lnTo>
                      <a:pt x="12980" y="13934"/>
                    </a:lnTo>
                    <a:cubicBezTo>
                      <a:pt x="13046" y="14114"/>
                      <a:pt x="13113" y="14292"/>
                      <a:pt x="13177" y="14475"/>
                    </a:cubicBezTo>
                    <a:cubicBezTo>
                      <a:pt x="13532" y="15692"/>
                      <a:pt x="14785" y="16412"/>
                      <a:pt x="16015" y="16104"/>
                    </a:cubicBezTo>
                    <a:cubicBezTo>
                      <a:pt x="17239" y="15757"/>
                      <a:pt x="17962" y="14497"/>
                      <a:pt x="17645" y="13266"/>
                    </a:cubicBezTo>
                    <a:cubicBezTo>
                      <a:pt x="15709" y="7745"/>
                      <a:pt x="11298" y="3451"/>
                      <a:pt x="5727" y="1665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0" name="Google Shape;2670;p39">
                <a:extLst>
                  <a:ext uri="{FF2B5EF4-FFF2-40B4-BE49-F238E27FC236}">
                    <a16:creationId xmlns:a16="http://schemas.microsoft.com/office/drawing/2014/main" id="{D18E7A72-F7FB-B2E2-84CF-0E8A25DDE9ED}"/>
                  </a:ext>
                </a:extLst>
              </p:cNvPr>
              <p:cNvSpPr/>
              <p:nvPr/>
            </p:nvSpPr>
            <p:spPr>
              <a:xfrm rot="-642030" flipH="1">
                <a:off x="2762032" y="3198940"/>
                <a:ext cx="57424" cy="41168"/>
              </a:xfrm>
              <a:custGeom>
                <a:avLst/>
                <a:gdLst/>
                <a:ahLst/>
                <a:cxnLst/>
                <a:rect l="l" t="t" r="r" b="b"/>
                <a:pathLst>
                  <a:path w="14656" h="10507" extrusionOk="0">
                    <a:moveTo>
                      <a:pt x="17020" y="2299"/>
                    </a:moveTo>
                    <a:cubicBezTo>
                      <a:pt x="16021" y="1349"/>
                      <a:pt x="14449" y="1362"/>
                      <a:pt x="13465" y="2328"/>
                    </a:cubicBezTo>
                    <a:cubicBezTo>
                      <a:pt x="13138" y="2664"/>
                      <a:pt x="12802" y="2992"/>
                      <a:pt x="12453" y="3306"/>
                    </a:cubicBezTo>
                    <a:cubicBezTo>
                      <a:pt x="12290" y="3451"/>
                      <a:pt x="12125" y="3594"/>
                      <a:pt x="11957" y="3736"/>
                    </a:cubicBezTo>
                    <a:cubicBezTo>
                      <a:pt x="11862" y="3817"/>
                      <a:pt x="11765" y="3896"/>
                      <a:pt x="11668" y="3974"/>
                    </a:cubicBezTo>
                    <a:cubicBezTo>
                      <a:pt x="11449" y="4149"/>
                      <a:pt x="11473" y="4132"/>
                      <a:pt x="11738" y="3921"/>
                    </a:cubicBezTo>
                    <a:cubicBezTo>
                      <a:pt x="11754" y="4051"/>
                      <a:pt x="10777" y="4608"/>
                      <a:pt x="10667" y="4682"/>
                    </a:cubicBezTo>
                    <a:cubicBezTo>
                      <a:pt x="10302" y="4922"/>
                      <a:pt x="9929" y="5151"/>
                      <a:pt x="9549" y="5369"/>
                    </a:cubicBezTo>
                    <a:cubicBezTo>
                      <a:pt x="9169" y="5587"/>
                      <a:pt x="8781" y="5791"/>
                      <a:pt x="8388" y="5983"/>
                    </a:cubicBezTo>
                    <a:cubicBezTo>
                      <a:pt x="8162" y="6092"/>
                      <a:pt x="7934" y="6194"/>
                      <a:pt x="7706" y="6298"/>
                    </a:cubicBezTo>
                    <a:lnTo>
                      <a:pt x="7678" y="6314"/>
                    </a:lnTo>
                    <a:cubicBezTo>
                      <a:pt x="7655" y="6321"/>
                      <a:pt x="7668" y="6315"/>
                      <a:pt x="7635" y="6327"/>
                    </a:cubicBezTo>
                    <a:cubicBezTo>
                      <a:pt x="6759" y="6663"/>
                      <a:pt x="5864" y="6945"/>
                      <a:pt x="4954" y="7173"/>
                    </a:cubicBezTo>
                    <a:cubicBezTo>
                      <a:pt x="3622" y="7546"/>
                      <a:pt x="2834" y="8918"/>
                      <a:pt x="3184" y="10256"/>
                    </a:cubicBezTo>
                    <a:cubicBezTo>
                      <a:pt x="3568" y="11579"/>
                      <a:pt x="4930" y="12360"/>
                      <a:pt x="6266" y="12026"/>
                    </a:cubicBezTo>
                    <a:cubicBezTo>
                      <a:pt x="10367" y="11019"/>
                      <a:pt x="14102" y="8881"/>
                      <a:pt x="17048" y="5856"/>
                    </a:cubicBezTo>
                    <a:cubicBezTo>
                      <a:pt x="18004" y="4859"/>
                      <a:pt x="17992" y="3281"/>
                      <a:pt x="17020" y="2299"/>
                    </a:cubicBezTo>
                    <a:close/>
                  </a:path>
                </a:pathLst>
              </a:custGeom>
              <a:solidFill>
                <a:srgbClr val="373743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1" name="Google Shape;2671;p39">
                <a:extLst>
                  <a:ext uri="{FF2B5EF4-FFF2-40B4-BE49-F238E27FC236}">
                    <a16:creationId xmlns:a16="http://schemas.microsoft.com/office/drawing/2014/main" id="{E82CE4F8-E9FD-DF20-5E70-710C2974E0A0}"/>
                  </a:ext>
                </a:extLst>
              </p:cNvPr>
              <p:cNvSpPr/>
              <p:nvPr/>
            </p:nvSpPr>
            <p:spPr>
              <a:xfrm rot="-642030" flipH="1">
                <a:off x="2733626" y="2045064"/>
                <a:ext cx="1115578" cy="743462"/>
              </a:xfrm>
              <a:custGeom>
                <a:avLst/>
                <a:gdLst/>
                <a:ahLst/>
                <a:cxnLst/>
                <a:rect l="l" t="t" r="r" b="b"/>
                <a:pathLst>
                  <a:path w="284722" h="189749" extrusionOk="0">
                    <a:moveTo>
                      <a:pt x="261952" y="148466"/>
                    </a:moveTo>
                    <a:cubicBezTo>
                      <a:pt x="261952" y="148466"/>
                      <a:pt x="122544" y="56049"/>
                      <a:pt x="84676" y="1595"/>
                    </a:cubicBezTo>
                    <a:lnTo>
                      <a:pt x="66317" y="23755"/>
                    </a:lnTo>
                    <a:cubicBezTo>
                      <a:pt x="94242" y="48670"/>
                      <a:pt x="123619" y="71908"/>
                      <a:pt x="154294" y="93346"/>
                    </a:cubicBezTo>
                    <a:cubicBezTo>
                      <a:pt x="154294" y="93346"/>
                      <a:pt x="73385" y="51043"/>
                      <a:pt x="20425" y="5518"/>
                    </a:cubicBezTo>
                    <a:lnTo>
                      <a:pt x="3101" y="29085"/>
                    </a:lnTo>
                    <a:cubicBezTo>
                      <a:pt x="3101" y="29085"/>
                      <a:pt x="103647" y="98097"/>
                      <a:pt x="130397" y="110916"/>
                    </a:cubicBezTo>
                    <a:lnTo>
                      <a:pt x="123656" y="122368"/>
                    </a:lnTo>
                    <a:cubicBezTo>
                      <a:pt x="123656" y="122368"/>
                      <a:pt x="139242" y="134731"/>
                      <a:pt x="165992" y="147551"/>
                    </a:cubicBezTo>
                    <a:cubicBezTo>
                      <a:pt x="165992" y="147551"/>
                      <a:pt x="119934" y="146762"/>
                      <a:pt x="45020" y="97887"/>
                    </a:cubicBezTo>
                    <a:lnTo>
                      <a:pt x="32946" y="119757"/>
                    </a:lnTo>
                    <a:cubicBezTo>
                      <a:pt x="32946" y="119757"/>
                      <a:pt x="139115" y="184636"/>
                      <a:pt x="236771" y="190802"/>
                    </a:cubicBezTo>
                    <a:cubicBezTo>
                      <a:pt x="334427" y="196969"/>
                      <a:pt x="261952" y="148466"/>
                      <a:pt x="261952" y="14846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2" name="Google Shape;2672;p39">
                <a:extLst>
                  <a:ext uri="{FF2B5EF4-FFF2-40B4-BE49-F238E27FC236}">
                    <a16:creationId xmlns:a16="http://schemas.microsoft.com/office/drawing/2014/main" id="{BCBD8904-A94F-79C1-7460-1518ED00B70A}"/>
                  </a:ext>
                </a:extLst>
              </p:cNvPr>
              <p:cNvSpPr/>
              <p:nvPr/>
            </p:nvSpPr>
            <p:spPr>
              <a:xfrm rot="-642030" flipH="1">
                <a:off x="2826885" y="2476689"/>
                <a:ext cx="457160" cy="316644"/>
              </a:xfrm>
              <a:custGeom>
                <a:avLst/>
                <a:gdLst/>
                <a:ahLst/>
                <a:cxnLst/>
                <a:rect l="l" t="t" r="r" b="b"/>
                <a:pathLst>
                  <a:path w="116678" h="80815" extrusionOk="0">
                    <a:moveTo>
                      <a:pt x="114933" y="82388"/>
                    </a:moveTo>
                    <a:cubicBezTo>
                      <a:pt x="118199" y="82754"/>
                      <a:pt x="120462" y="78616"/>
                      <a:pt x="119592" y="75448"/>
                    </a:cubicBezTo>
                    <a:cubicBezTo>
                      <a:pt x="118721" y="72279"/>
                      <a:pt x="115953" y="70059"/>
                      <a:pt x="113342" y="68065"/>
                    </a:cubicBezTo>
                    <a:cubicBezTo>
                      <a:pt x="97939" y="56298"/>
                      <a:pt x="82537" y="44531"/>
                      <a:pt x="67134" y="32765"/>
                    </a:cubicBezTo>
                    <a:cubicBezTo>
                      <a:pt x="52348" y="21469"/>
                      <a:pt x="24252" y="-1302"/>
                      <a:pt x="20734" y="1901"/>
                    </a:cubicBezTo>
                    <a:cubicBezTo>
                      <a:pt x="15223" y="9967"/>
                      <a:pt x="37329" y="25502"/>
                      <a:pt x="48518" y="34508"/>
                    </a:cubicBezTo>
                    <a:cubicBezTo>
                      <a:pt x="53656" y="38643"/>
                      <a:pt x="57947" y="41368"/>
                      <a:pt x="57675" y="47957"/>
                    </a:cubicBezTo>
                    <a:cubicBezTo>
                      <a:pt x="54057" y="52395"/>
                      <a:pt x="9601" y="8933"/>
                      <a:pt x="3423" y="18658"/>
                    </a:cubicBezTo>
                    <a:cubicBezTo>
                      <a:pt x="655" y="27381"/>
                      <a:pt x="16375" y="38511"/>
                      <a:pt x="25129" y="44122"/>
                    </a:cubicBezTo>
                    <a:cubicBezTo>
                      <a:pt x="33883" y="49734"/>
                      <a:pt x="47000" y="58743"/>
                      <a:pt x="44764" y="62936"/>
                    </a:cubicBezTo>
                    <a:cubicBezTo>
                      <a:pt x="43440" y="68765"/>
                      <a:pt x="10058" y="57845"/>
                      <a:pt x="7995" y="64342"/>
                    </a:cubicBezTo>
                    <a:cubicBezTo>
                      <a:pt x="3974" y="77185"/>
                      <a:pt x="114933" y="82388"/>
                      <a:pt x="114933" y="82388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73" name="Google Shape;2673;p39">
                <a:extLst>
                  <a:ext uri="{FF2B5EF4-FFF2-40B4-BE49-F238E27FC236}">
                    <a16:creationId xmlns:a16="http://schemas.microsoft.com/office/drawing/2014/main" id="{D075F078-C6F4-6854-EB6B-FD48859F71E1}"/>
                  </a:ext>
                </a:extLst>
              </p:cNvPr>
              <p:cNvGrpSpPr/>
              <p:nvPr/>
            </p:nvGrpSpPr>
            <p:grpSpPr>
              <a:xfrm rot="-641324" flipH="1">
                <a:off x="2018567" y="2606497"/>
                <a:ext cx="1061769" cy="908116"/>
                <a:chOff x="2842803" y="2124224"/>
                <a:chExt cx="270992" cy="231764"/>
              </a:xfrm>
            </p:grpSpPr>
            <p:sp>
              <p:nvSpPr>
                <p:cNvPr id="2674" name="Google Shape;2674;p39">
                  <a:extLst>
                    <a:ext uri="{FF2B5EF4-FFF2-40B4-BE49-F238E27FC236}">
                      <a16:creationId xmlns:a16="http://schemas.microsoft.com/office/drawing/2014/main" id="{59EC7433-8BFF-E1BB-347B-78D8E4BEBEF5}"/>
                    </a:ext>
                  </a:extLst>
                </p:cNvPr>
                <p:cNvSpPr/>
                <p:nvPr/>
              </p:nvSpPr>
              <p:spPr>
                <a:xfrm>
                  <a:off x="2842803" y="2124224"/>
                  <a:ext cx="210300" cy="231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00" h="231764" extrusionOk="0">
                      <a:moveTo>
                        <a:pt x="174185" y="12983"/>
                      </a:moveTo>
                      <a:cubicBezTo>
                        <a:pt x="223388" y="39083"/>
                        <a:pt x="222778" y="99430"/>
                        <a:pt x="191798" y="157840"/>
                      </a:cubicBezTo>
                      <a:cubicBezTo>
                        <a:pt x="160817" y="216250"/>
                        <a:pt x="111197" y="250600"/>
                        <a:pt x="61993" y="224501"/>
                      </a:cubicBezTo>
                      <a:cubicBezTo>
                        <a:pt x="12789" y="198402"/>
                        <a:pt x="-14802" y="123095"/>
                        <a:pt x="16177" y="64684"/>
                      </a:cubicBezTo>
                      <a:cubicBezTo>
                        <a:pt x="47158" y="6275"/>
                        <a:pt x="124980" y="-13116"/>
                        <a:pt x="174185" y="12983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5" name="Google Shape;2675;p39">
                  <a:extLst>
                    <a:ext uri="{FF2B5EF4-FFF2-40B4-BE49-F238E27FC236}">
                      <a16:creationId xmlns:a16="http://schemas.microsoft.com/office/drawing/2014/main" id="{FAE1D162-7656-5174-C56B-F0B9DB49184E}"/>
                    </a:ext>
                  </a:extLst>
                </p:cNvPr>
                <p:cNvSpPr/>
                <p:nvPr/>
              </p:nvSpPr>
              <p:spPr>
                <a:xfrm>
                  <a:off x="2968119" y="2198919"/>
                  <a:ext cx="145663" cy="144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663" h="144957" extrusionOk="0">
                      <a:moveTo>
                        <a:pt x="113154" y="88490"/>
                      </a:moveTo>
                      <a:cubicBezTo>
                        <a:pt x="99570" y="92072"/>
                        <a:pt x="79074" y="87282"/>
                        <a:pt x="70054" y="75967"/>
                      </a:cubicBezTo>
                      <a:cubicBezTo>
                        <a:pt x="82558" y="50241"/>
                        <a:pt x="89039" y="24455"/>
                        <a:pt x="87847" y="1625"/>
                      </a:cubicBezTo>
                      <a:cubicBezTo>
                        <a:pt x="66951" y="566"/>
                        <a:pt x="36460" y="27329"/>
                        <a:pt x="21568" y="55407"/>
                      </a:cubicBezTo>
                      <a:cubicBezTo>
                        <a:pt x="6675" y="83484"/>
                        <a:pt x="-5469" y="122551"/>
                        <a:pt x="10976" y="146552"/>
                      </a:cubicBezTo>
                      <a:cubicBezTo>
                        <a:pt x="29815" y="135176"/>
                        <a:pt x="46966" y="116419"/>
                        <a:pt x="60966" y="92926"/>
                      </a:cubicBezTo>
                      <a:cubicBezTo>
                        <a:pt x="67611" y="97170"/>
                        <a:pt x="88416" y="109027"/>
                        <a:pt x="105239" y="102976"/>
                      </a:cubicBezTo>
                      <a:cubicBezTo>
                        <a:pt x="125538" y="95674"/>
                        <a:pt x="147330" y="107232"/>
                        <a:pt x="138490" y="123898"/>
                      </a:cubicBezTo>
                      <a:cubicBezTo>
                        <a:pt x="138490" y="123898"/>
                        <a:pt x="145259" y="123647"/>
                        <a:pt x="148433" y="110831"/>
                      </a:cubicBezTo>
                      <a:cubicBezTo>
                        <a:pt x="151605" y="98012"/>
                        <a:pt x="131416" y="83677"/>
                        <a:pt x="113154" y="8849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6" name="Google Shape;2676;p39">
                  <a:extLst>
                    <a:ext uri="{FF2B5EF4-FFF2-40B4-BE49-F238E27FC236}">
                      <a16:creationId xmlns:a16="http://schemas.microsoft.com/office/drawing/2014/main" id="{2102F712-4C73-367C-A3AA-8A52E6634AF2}"/>
                    </a:ext>
                  </a:extLst>
                </p:cNvPr>
                <p:cNvSpPr/>
                <p:nvPr/>
              </p:nvSpPr>
              <p:spPr>
                <a:xfrm>
                  <a:off x="2891206" y="2124413"/>
                  <a:ext cx="222589" cy="231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89" h="231565" extrusionOk="0">
                      <a:moveTo>
                        <a:pt x="225366" y="185328"/>
                      </a:moveTo>
                      <a:cubicBezTo>
                        <a:pt x="222166" y="198139"/>
                        <a:pt x="215372" y="198394"/>
                        <a:pt x="215372" y="198394"/>
                      </a:cubicBezTo>
                      <a:cubicBezTo>
                        <a:pt x="224261" y="181732"/>
                        <a:pt x="202466" y="170206"/>
                        <a:pt x="182130" y="177490"/>
                      </a:cubicBezTo>
                      <a:cubicBezTo>
                        <a:pt x="165355" y="183546"/>
                        <a:pt x="144528" y="171692"/>
                        <a:pt x="137893" y="167415"/>
                      </a:cubicBezTo>
                      <a:cubicBezTo>
                        <a:pt x="137848" y="167493"/>
                        <a:pt x="137787" y="167509"/>
                        <a:pt x="137803" y="167571"/>
                      </a:cubicBezTo>
                      <a:cubicBezTo>
                        <a:pt x="136844" y="169150"/>
                        <a:pt x="135808" y="170684"/>
                        <a:pt x="134849" y="172265"/>
                      </a:cubicBezTo>
                      <a:cubicBezTo>
                        <a:pt x="133935" y="173766"/>
                        <a:pt x="132960" y="175283"/>
                        <a:pt x="131968" y="176740"/>
                      </a:cubicBezTo>
                      <a:cubicBezTo>
                        <a:pt x="130796" y="178508"/>
                        <a:pt x="129592" y="180155"/>
                        <a:pt x="128404" y="181862"/>
                      </a:cubicBezTo>
                      <a:cubicBezTo>
                        <a:pt x="127592" y="183006"/>
                        <a:pt x="126779" y="184149"/>
                        <a:pt x="125905" y="185309"/>
                      </a:cubicBezTo>
                      <a:cubicBezTo>
                        <a:pt x="124594" y="187050"/>
                        <a:pt x="123221" y="188807"/>
                        <a:pt x="121833" y="190504"/>
                      </a:cubicBezTo>
                      <a:cubicBezTo>
                        <a:pt x="121138" y="191352"/>
                        <a:pt x="120443" y="192199"/>
                        <a:pt x="119732" y="192986"/>
                      </a:cubicBezTo>
                      <a:cubicBezTo>
                        <a:pt x="118192" y="194855"/>
                        <a:pt x="116635" y="196662"/>
                        <a:pt x="115061" y="198407"/>
                      </a:cubicBezTo>
                      <a:cubicBezTo>
                        <a:pt x="114652" y="198848"/>
                        <a:pt x="114227" y="199227"/>
                        <a:pt x="113818" y="199668"/>
                      </a:cubicBezTo>
                      <a:cubicBezTo>
                        <a:pt x="85015" y="230296"/>
                        <a:pt x="49179" y="243225"/>
                        <a:pt x="13581" y="224345"/>
                      </a:cubicBezTo>
                      <a:cubicBezTo>
                        <a:pt x="9937" y="222416"/>
                        <a:pt x="6435" y="220232"/>
                        <a:pt x="3101" y="217809"/>
                      </a:cubicBezTo>
                      <a:cubicBezTo>
                        <a:pt x="9211" y="217578"/>
                        <a:pt x="15280" y="216710"/>
                        <a:pt x="21209" y="215219"/>
                      </a:cubicBezTo>
                      <a:cubicBezTo>
                        <a:pt x="42172" y="210009"/>
                        <a:pt x="60993" y="197855"/>
                        <a:pt x="76562" y="182952"/>
                      </a:cubicBezTo>
                      <a:cubicBezTo>
                        <a:pt x="101446" y="159060"/>
                        <a:pt x="118984" y="126794"/>
                        <a:pt x="121507" y="92452"/>
                      </a:cubicBezTo>
                      <a:cubicBezTo>
                        <a:pt x="124051" y="58436"/>
                        <a:pt x="110569" y="22748"/>
                        <a:pt x="83859" y="1595"/>
                      </a:cubicBezTo>
                      <a:cubicBezTo>
                        <a:pt x="98478" y="2262"/>
                        <a:pt x="112777" y="6095"/>
                        <a:pt x="125770" y="12828"/>
                      </a:cubicBezTo>
                      <a:cubicBezTo>
                        <a:pt x="145176" y="23087"/>
                        <a:pt x="156805" y="38750"/>
                        <a:pt x="161879" y="57507"/>
                      </a:cubicBezTo>
                      <a:cubicBezTo>
                        <a:pt x="163474" y="63601"/>
                        <a:pt x="164433" y="69844"/>
                        <a:pt x="164742" y="76136"/>
                      </a:cubicBezTo>
                      <a:cubicBezTo>
                        <a:pt x="165656" y="93179"/>
                        <a:pt x="162261" y="111852"/>
                        <a:pt x="155332" y="130885"/>
                      </a:cubicBezTo>
                      <a:cubicBezTo>
                        <a:pt x="155236" y="131075"/>
                        <a:pt x="155157" y="131273"/>
                        <a:pt x="155097" y="131477"/>
                      </a:cubicBezTo>
                      <a:cubicBezTo>
                        <a:pt x="153979" y="134419"/>
                        <a:pt x="152816" y="137440"/>
                        <a:pt x="151514" y="140432"/>
                      </a:cubicBezTo>
                      <a:cubicBezTo>
                        <a:pt x="151409" y="140716"/>
                        <a:pt x="151285" y="140992"/>
                        <a:pt x="151143" y="141259"/>
                      </a:cubicBezTo>
                      <a:cubicBezTo>
                        <a:pt x="149858" y="144312"/>
                        <a:pt x="148494" y="147321"/>
                        <a:pt x="147052" y="150285"/>
                      </a:cubicBezTo>
                      <a:cubicBezTo>
                        <a:pt x="147007" y="150364"/>
                        <a:pt x="147024" y="150425"/>
                        <a:pt x="146979" y="150503"/>
                      </a:cubicBezTo>
                      <a:cubicBezTo>
                        <a:pt x="155974" y="161796"/>
                        <a:pt x="176481" y="166610"/>
                        <a:pt x="190088" y="162995"/>
                      </a:cubicBezTo>
                      <a:cubicBezTo>
                        <a:pt x="208324" y="158193"/>
                        <a:pt x="228504" y="172533"/>
                        <a:pt x="225366" y="185328"/>
                      </a:cubicBezTo>
                      <a:close/>
                    </a:path>
                  </a:pathLst>
                </a:custGeom>
                <a:solidFill>
                  <a:srgbClr val="373743">
                    <a:alpha val="196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77" name="Google Shape;2677;p39">
                <a:extLst>
                  <a:ext uri="{FF2B5EF4-FFF2-40B4-BE49-F238E27FC236}">
                    <a16:creationId xmlns:a16="http://schemas.microsoft.com/office/drawing/2014/main" id="{47502EDE-01EE-F1D7-5643-AE04195E66BB}"/>
                  </a:ext>
                </a:extLst>
              </p:cNvPr>
              <p:cNvSpPr/>
              <p:nvPr/>
            </p:nvSpPr>
            <p:spPr>
              <a:xfrm rot="-642030" flipH="1">
                <a:off x="3492492" y="2506310"/>
                <a:ext cx="103360" cy="53291"/>
              </a:xfrm>
              <a:custGeom>
                <a:avLst/>
                <a:gdLst/>
                <a:ahLst/>
                <a:cxnLst/>
                <a:rect l="l" t="t" r="r" b="b"/>
                <a:pathLst>
                  <a:path w="26380" h="13601" extrusionOk="0">
                    <a:moveTo>
                      <a:pt x="27599" y="11414"/>
                    </a:moveTo>
                    <a:cubicBezTo>
                      <a:pt x="19560" y="10840"/>
                      <a:pt x="11956" y="7544"/>
                      <a:pt x="6042" y="2068"/>
                    </a:cubicBezTo>
                    <a:cubicBezTo>
                      <a:pt x="4427" y="568"/>
                      <a:pt x="2025" y="2982"/>
                      <a:pt x="3632" y="4515"/>
                    </a:cubicBezTo>
                    <a:cubicBezTo>
                      <a:pt x="10161" y="10706"/>
                      <a:pt x="18612" y="14476"/>
                      <a:pt x="27581" y="15197"/>
                    </a:cubicBezTo>
                    <a:cubicBezTo>
                      <a:pt x="28622" y="15193"/>
                      <a:pt x="29467" y="14355"/>
                      <a:pt x="29482" y="13315"/>
                    </a:cubicBezTo>
                    <a:cubicBezTo>
                      <a:pt x="29468" y="12278"/>
                      <a:pt x="28636" y="11438"/>
                      <a:pt x="27599" y="114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8" name="Google Shape;2678;p39">
                <a:extLst>
                  <a:ext uri="{FF2B5EF4-FFF2-40B4-BE49-F238E27FC236}">
                    <a16:creationId xmlns:a16="http://schemas.microsoft.com/office/drawing/2014/main" id="{440811F8-11BF-B00A-C936-9CE43F5F9FF7}"/>
                  </a:ext>
                </a:extLst>
              </p:cNvPr>
              <p:cNvSpPr/>
              <p:nvPr/>
            </p:nvSpPr>
            <p:spPr>
              <a:xfrm rot="-642030" flipH="1">
                <a:off x="3366205" y="2608830"/>
                <a:ext cx="69727" cy="26440"/>
              </a:xfrm>
              <a:custGeom>
                <a:avLst/>
                <a:gdLst/>
                <a:ahLst/>
                <a:cxnLst/>
                <a:rect l="l" t="t" r="r" b="b"/>
                <a:pathLst>
                  <a:path w="17796" h="6748" extrusionOk="0">
                    <a:moveTo>
                      <a:pt x="18867" y="4261"/>
                    </a:moveTo>
                    <a:cubicBezTo>
                      <a:pt x="14482" y="4346"/>
                      <a:pt x="10127" y="3522"/>
                      <a:pt x="6076" y="1841"/>
                    </a:cubicBezTo>
                    <a:cubicBezTo>
                      <a:pt x="5118" y="1324"/>
                      <a:pt x="3924" y="1647"/>
                      <a:pt x="3358" y="2576"/>
                    </a:cubicBezTo>
                    <a:cubicBezTo>
                      <a:pt x="2823" y="3531"/>
                      <a:pt x="3150" y="4739"/>
                      <a:pt x="4093" y="5294"/>
                    </a:cubicBezTo>
                    <a:cubicBezTo>
                      <a:pt x="8744" y="7332"/>
                      <a:pt x="13770" y="8370"/>
                      <a:pt x="18848" y="8343"/>
                    </a:cubicBezTo>
                    <a:cubicBezTo>
                      <a:pt x="19968" y="8332"/>
                      <a:pt x="20877" y="7432"/>
                      <a:pt x="20898" y="6311"/>
                    </a:cubicBezTo>
                    <a:cubicBezTo>
                      <a:pt x="20885" y="5191"/>
                      <a:pt x="19986" y="4284"/>
                      <a:pt x="18867" y="42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9" name="Google Shape;2679;p39">
                <a:extLst>
                  <a:ext uri="{FF2B5EF4-FFF2-40B4-BE49-F238E27FC236}">
                    <a16:creationId xmlns:a16="http://schemas.microsoft.com/office/drawing/2014/main" id="{8A02D51D-B8E9-F3A0-34E8-EEF24C655660}"/>
                  </a:ext>
                </a:extLst>
              </p:cNvPr>
              <p:cNvSpPr/>
              <p:nvPr/>
            </p:nvSpPr>
            <p:spPr>
              <a:xfrm rot="-642030" flipH="1">
                <a:off x="3471053" y="2242484"/>
                <a:ext cx="91324" cy="50885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2987" extrusionOk="0">
                    <a:moveTo>
                      <a:pt x="25346" y="10596"/>
                    </a:moveTo>
                    <a:cubicBezTo>
                      <a:pt x="19182" y="6856"/>
                      <a:pt x="12598" y="3858"/>
                      <a:pt x="5731" y="1663"/>
                    </a:cubicBezTo>
                    <a:cubicBezTo>
                      <a:pt x="4618" y="1375"/>
                      <a:pt x="3479" y="2029"/>
                      <a:pt x="3166" y="3135"/>
                    </a:cubicBezTo>
                    <a:cubicBezTo>
                      <a:pt x="2885" y="4246"/>
                      <a:pt x="3536" y="5381"/>
                      <a:pt x="4637" y="5700"/>
                    </a:cubicBezTo>
                    <a:cubicBezTo>
                      <a:pt x="11148" y="7826"/>
                      <a:pt x="17384" y="10715"/>
                      <a:pt x="23215" y="14308"/>
                    </a:cubicBezTo>
                    <a:cubicBezTo>
                      <a:pt x="24242" y="14880"/>
                      <a:pt x="25538" y="14530"/>
                      <a:pt x="26136" y="13518"/>
                    </a:cubicBezTo>
                    <a:cubicBezTo>
                      <a:pt x="26706" y="12490"/>
                      <a:pt x="26356" y="11197"/>
                      <a:pt x="25346" y="105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0" name="Google Shape;2680;p39">
                <a:extLst>
                  <a:ext uri="{FF2B5EF4-FFF2-40B4-BE49-F238E27FC236}">
                    <a16:creationId xmlns:a16="http://schemas.microsoft.com/office/drawing/2014/main" id="{BE5A4001-CC99-64C0-C4E3-F765E41E6660}"/>
                  </a:ext>
                </a:extLst>
              </p:cNvPr>
              <p:cNvSpPr/>
              <p:nvPr/>
            </p:nvSpPr>
            <p:spPr>
              <a:xfrm rot="-642030" flipH="1">
                <a:off x="3288465" y="2388888"/>
                <a:ext cx="78206" cy="50920"/>
              </a:xfrm>
              <a:custGeom>
                <a:avLst/>
                <a:gdLst/>
                <a:ahLst/>
                <a:cxnLst/>
                <a:rect l="l" t="t" r="r" b="b"/>
                <a:pathLst>
                  <a:path w="19960" h="12996" extrusionOk="0">
                    <a:moveTo>
                      <a:pt x="22285" y="11552"/>
                    </a:moveTo>
                    <a:cubicBezTo>
                      <a:pt x="16969" y="8089"/>
                      <a:pt x="11405" y="5028"/>
                      <a:pt x="5911" y="1861"/>
                    </a:cubicBezTo>
                    <a:cubicBezTo>
                      <a:pt x="3799" y="644"/>
                      <a:pt x="1911" y="3929"/>
                      <a:pt x="4027" y="5140"/>
                    </a:cubicBezTo>
                    <a:cubicBezTo>
                      <a:pt x="9532" y="8290"/>
                      <a:pt x="14980" y="11553"/>
                      <a:pt x="20649" y="14401"/>
                    </a:cubicBezTo>
                    <a:cubicBezTo>
                      <a:pt x="21451" y="14825"/>
                      <a:pt x="22445" y="14519"/>
                      <a:pt x="22870" y="13717"/>
                    </a:cubicBezTo>
                    <a:cubicBezTo>
                      <a:pt x="23274" y="12954"/>
                      <a:pt x="23018" y="12008"/>
                      <a:pt x="22285" y="115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1" name="Google Shape;2681;p39">
                <a:extLst>
                  <a:ext uri="{FF2B5EF4-FFF2-40B4-BE49-F238E27FC236}">
                    <a16:creationId xmlns:a16="http://schemas.microsoft.com/office/drawing/2014/main" id="{57DF5D9C-FC69-D31D-C99D-DE57C4C0CC43}"/>
                  </a:ext>
                </a:extLst>
              </p:cNvPr>
              <p:cNvSpPr/>
              <p:nvPr/>
            </p:nvSpPr>
            <p:spPr>
              <a:xfrm rot="-642030" flipH="1">
                <a:off x="3319964" y="2177234"/>
                <a:ext cx="84918" cy="79785"/>
              </a:xfrm>
              <a:custGeom>
                <a:avLst/>
                <a:gdLst/>
                <a:ahLst/>
                <a:cxnLst/>
                <a:rect l="l" t="t" r="r" b="b"/>
                <a:pathLst>
                  <a:path w="21673" h="20363" extrusionOk="0">
                    <a:moveTo>
                      <a:pt x="23800" y="18232"/>
                    </a:moveTo>
                    <a:cubicBezTo>
                      <a:pt x="17027" y="14330"/>
                      <a:pt x="11205" y="8972"/>
                      <a:pt x="6754" y="2545"/>
                    </a:cubicBezTo>
                    <a:cubicBezTo>
                      <a:pt x="6186" y="1632"/>
                      <a:pt x="5000" y="1327"/>
                      <a:pt x="4062" y="1851"/>
                    </a:cubicBezTo>
                    <a:cubicBezTo>
                      <a:pt x="3135" y="2410"/>
                      <a:pt x="2826" y="3608"/>
                      <a:pt x="3368" y="4544"/>
                    </a:cubicBezTo>
                    <a:cubicBezTo>
                      <a:pt x="8097" y="11619"/>
                      <a:pt x="14415" y="17489"/>
                      <a:pt x="21818" y="21685"/>
                    </a:cubicBezTo>
                    <a:cubicBezTo>
                      <a:pt x="24052" y="22945"/>
                      <a:pt x="26022" y="19518"/>
                      <a:pt x="23800" y="182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39">
                <a:extLst>
                  <a:ext uri="{FF2B5EF4-FFF2-40B4-BE49-F238E27FC236}">
                    <a16:creationId xmlns:a16="http://schemas.microsoft.com/office/drawing/2014/main" id="{011B33FF-EE57-883E-CEA5-473CB1E07445}"/>
                  </a:ext>
                </a:extLst>
              </p:cNvPr>
              <p:cNvSpPr/>
              <p:nvPr/>
            </p:nvSpPr>
            <p:spPr>
              <a:xfrm rot="-642030" flipH="1">
                <a:off x="3096740" y="2470809"/>
                <a:ext cx="94509" cy="72897"/>
              </a:xfrm>
              <a:custGeom>
                <a:avLst/>
                <a:gdLst/>
                <a:ahLst/>
                <a:cxnLst/>
                <a:rect l="l" t="t" r="r" b="b"/>
                <a:pathLst>
                  <a:path w="24121" h="18605" extrusionOk="0">
                    <a:moveTo>
                      <a:pt x="26080" y="15886"/>
                    </a:moveTo>
                    <a:cubicBezTo>
                      <a:pt x="19574" y="11102"/>
                      <a:pt x="12943" y="6503"/>
                      <a:pt x="6326" y="1877"/>
                    </a:cubicBezTo>
                    <a:cubicBezTo>
                      <a:pt x="5288" y="1291"/>
                      <a:pt x="3971" y="1647"/>
                      <a:pt x="3370" y="2677"/>
                    </a:cubicBezTo>
                    <a:cubicBezTo>
                      <a:pt x="2805" y="3717"/>
                      <a:pt x="3157" y="5018"/>
                      <a:pt x="4170" y="5631"/>
                    </a:cubicBezTo>
                    <a:cubicBezTo>
                      <a:pt x="10675" y="10433"/>
                      <a:pt x="17158" y="15254"/>
                      <a:pt x="23775" y="19899"/>
                    </a:cubicBezTo>
                    <a:cubicBezTo>
                      <a:pt x="24885" y="20526"/>
                      <a:pt x="26292" y="20145"/>
                      <a:pt x="26934" y="19045"/>
                    </a:cubicBezTo>
                    <a:cubicBezTo>
                      <a:pt x="27539" y="17932"/>
                      <a:pt x="27163" y="16541"/>
                      <a:pt x="26080" y="158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39">
                <a:extLst>
                  <a:ext uri="{FF2B5EF4-FFF2-40B4-BE49-F238E27FC236}">
                    <a16:creationId xmlns:a16="http://schemas.microsoft.com/office/drawing/2014/main" id="{ABF865C4-06A9-6634-D73F-6E243EE6D475}"/>
                  </a:ext>
                </a:extLst>
              </p:cNvPr>
              <p:cNvSpPr/>
              <p:nvPr/>
            </p:nvSpPr>
            <p:spPr>
              <a:xfrm rot="-642030" flipH="1">
                <a:off x="3159344" y="2521012"/>
                <a:ext cx="127328" cy="83158"/>
              </a:xfrm>
              <a:custGeom>
                <a:avLst/>
                <a:gdLst/>
                <a:ahLst/>
                <a:cxnLst/>
                <a:rect l="l" t="t" r="r" b="b"/>
                <a:pathLst>
                  <a:path w="32497" h="21224" extrusionOk="0">
                    <a:moveTo>
                      <a:pt x="34699" y="19266"/>
                    </a:moveTo>
                    <a:cubicBezTo>
                      <a:pt x="25222" y="13286"/>
                      <a:pt x="15550" y="7622"/>
                      <a:pt x="5927" y="1879"/>
                    </a:cubicBezTo>
                    <a:cubicBezTo>
                      <a:pt x="3804" y="612"/>
                      <a:pt x="1914" y="3919"/>
                      <a:pt x="4019" y="5202"/>
                    </a:cubicBezTo>
                    <a:cubicBezTo>
                      <a:pt x="13586" y="11036"/>
                      <a:pt x="23105" y="16952"/>
                      <a:pt x="32815" y="22547"/>
                    </a:cubicBezTo>
                    <a:cubicBezTo>
                      <a:pt x="34935" y="23769"/>
                      <a:pt x="36752" y="20562"/>
                      <a:pt x="34699" y="192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4" name="Google Shape;2684;p39">
                <a:extLst>
                  <a:ext uri="{FF2B5EF4-FFF2-40B4-BE49-F238E27FC236}">
                    <a16:creationId xmlns:a16="http://schemas.microsoft.com/office/drawing/2014/main" id="{25541AC6-2EE7-520D-B76E-0F4DBCEB178D}"/>
                  </a:ext>
                </a:extLst>
              </p:cNvPr>
              <p:cNvSpPr/>
              <p:nvPr/>
            </p:nvSpPr>
            <p:spPr>
              <a:xfrm rot="-642030" flipH="1">
                <a:off x="2329802" y="2833211"/>
                <a:ext cx="62428" cy="166681"/>
              </a:xfrm>
              <a:custGeom>
                <a:avLst/>
                <a:gdLst/>
                <a:ahLst/>
                <a:cxnLst/>
                <a:rect l="l" t="t" r="r" b="b"/>
                <a:pathLst>
                  <a:path w="15933" h="42541" extrusionOk="0">
                    <a:moveTo>
                      <a:pt x="7292" y="2761"/>
                    </a:moveTo>
                    <a:cubicBezTo>
                      <a:pt x="5993" y="111"/>
                      <a:pt x="2087" y="2449"/>
                      <a:pt x="3349" y="5090"/>
                    </a:cubicBezTo>
                    <a:cubicBezTo>
                      <a:pt x="8835" y="16903"/>
                      <a:pt x="12503" y="29479"/>
                      <a:pt x="14227" y="42390"/>
                    </a:cubicBezTo>
                    <a:cubicBezTo>
                      <a:pt x="14616" y="45084"/>
                      <a:pt x="19328" y="44495"/>
                      <a:pt x="19020" y="41764"/>
                    </a:cubicBezTo>
                    <a:cubicBezTo>
                      <a:pt x="17388" y="28184"/>
                      <a:pt x="13420" y="14989"/>
                      <a:pt x="7292" y="27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5" name="Google Shape;2685;p39">
                <a:extLst>
                  <a:ext uri="{FF2B5EF4-FFF2-40B4-BE49-F238E27FC236}">
                    <a16:creationId xmlns:a16="http://schemas.microsoft.com/office/drawing/2014/main" id="{4D26D74A-090F-A31A-F119-086F1D0F4FB7}"/>
                  </a:ext>
                </a:extLst>
              </p:cNvPr>
              <p:cNvSpPr/>
              <p:nvPr/>
            </p:nvSpPr>
            <p:spPr>
              <a:xfrm rot="-642030" flipH="1">
                <a:off x="2401543" y="2978508"/>
                <a:ext cx="40423" cy="76012"/>
              </a:xfrm>
              <a:custGeom>
                <a:avLst/>
                <a:gdLst/>
                <a:ahLst/>
                <a:cxnLst/>
                <a:rect l="l" t="t" r="r" b="b"/>
                <a:pathLst>
                  <a:path w="10317" h="19400" extrusionOk="0">
                    <a:moveTo>
                      <a:pt x="7206" y="3126"/>
                    </a:moveTo>
                    <a:cubicBezTo>
                      <a:pt x="6875" y="2035"/>
                      <a:pt x="5752" y="1390"/>
                      <a:pt x="4643" y="1654"/>
                    </a:cubicBezTo>
                    <a:cubicBezTo>
                      <a:pt x="3534" y="1962"/>
                      <a:pt x="2878" y="3105"/>
                      <a:pt x="3171" y="4218"/>
                    </a:cubicBezTo>
                    <a:cubicBezTo>
                      <a:pt x="5121" y="9264"/>
                      <a:pt x="7070" y="14309"/>
                      <a:pt x="9020" y="19354"/>
                    </a:cubicBezTo>
                    <a:cubicBezTo>
                      <a:pt x="9372" y="20525"/>
                      <a:pt x="10578" y="21217"/>
                      <a:pt x="11767" y="20931"/>
                    </a:cubicBezTo>
                    <a:cubicBezTo>
                      <a:pt x="12956" y="20602"/>
                      <a:pt x="13659" y="19377"/>
                      <a:pt x="13344" y="18184"/>
                    </a:cubicBezTo>
                    <a:cubicBezTo>
                      <a:pt x="11298" y="13164"/>
                      <a:pt x="9252" y="8145"/>
                      <a:pt x="7206" y="31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6" name="Google Shape;2686;p39">
                <a:extLst>
                  <a:ext uri="{FF2B5EF4-FFF2-40B4-BE49-F238E27FC236}">
                    <a16:creationId xmlns:a16="http://schemas.microsoft.com/office/drawing/2014/main" id="{E18BF400-680B-3E82-C43A-653E280C1182}"/>
                  </a:ext>
                </a:extLst>
              </p:cNvPr>
              <p:cNvSpPr/>
              <p:nvPr/>
            </p:nvSpPr>
            <p:spPr>
              <a:xfrm rot="-642030" flipH="1">
                <a:off x="2697558" y="3306676"/>
                <a:ext cx="68356" cy="31388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011" extrusionOk="0">
                    <a:moveTo>
                      <a:pt x="20244" y="2663"/>
                    </a:moveTo>
                    <a:cubicBezTo>
                      <a:pt x="19602" y="1637"/>
                      <a:pt x="18268" y="1294"/>
                      <a:pt x="17211" y="1882"/>
                    </a:cubicBezTo>
                    <a:cubicBezTo>
                      <a:pt x="13480" y="3621"/>
                      <a:pt x="9476" y="4702"/>
                      <a:pt x="5377" y="5076"/>
                    </a:cubicBezTo>
                    <a:cubicBezTo>
                      <a:pt x="4137" y="5096"/>
                      <a:pt x="3133" y="6090"/>
                      <a:pt x="3101" y="7330"/>
                    </a:cubicBezTo>
                    <a:cubicBezTo>
                      <a:pt x="3110" y="8575"/>
                      <a:pt x="4111" y="9585"/>
                      <a:pt x="5355" y="9606"/>
                    </a:cubicBezTo>
                    <a:cubicBezTo>
                      <a:pt x="10258" y="9182"/>
                      <a:pt x="15040" y="7857"/>
                      <a:pt x="19462" y="5698"/>
                    </a:cubicBezTo>
                    <a:cubicBezTo>
                      <a:pt x="20511" y="5071"/>
                      <a:pt x="20859" y="3718"/>
                      <a:pt x="20244" y="26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87" name="Google Shape;2687;p39">
              <a:extLst>
                <a:ext uri="{FF2B5EF4-FFF2-40B4-BE49-F238E27FC236}">
                  <a16:creationId xmlns:a16="http://schemas.microsoft.com/office/drawing/2014/main" id="{F360F48F-27B5-6C26-ADE3-4B4A47B997CC}"/>
                </a:ext>
              </a:extLst>
            </p:cNvPr>
            <p:cNvGrpSpPr/>
            <p:nvPr/>
          </p:nvGrpSpPr>
          <p:grpSpPr>
            <a:xfrm>
              <a:off x="1823924" y="721730"/>
              <a:ext cx="1706674" cy="1075651"/>
              <a:chOff x="1842651" y="548532"/>
              <a:chExt cx="1808109" cy="1139582"/>
            </a:xfrm>
          </p:grpSpPr>
          <p:sp>
            <p:nvSpPr>
              <p:cNvPr id="2688" name="Google Shape;2688;p39">
                <a:extLst>
                  <a:ext uri="{FF2B5EF4-FFF2-40B4-BE49-F238E27FC236}">
                    <a16:creationId xmlns:a16="http://schemas.microsoft.com/office/drawing/2014/main" id="{B938EE07-28D1-CD0B-847E-3693532FB8DA}"/>
                  </a:ext>
                </a:extLst>
              </p:cNvPr>
              <p:cNvSpPr/>
              <p:nvPr/>
            </p:nvSpPr>
            <p:spPr>
              <a:xfrm>
                <a:off x="1854395" y="548532"/>
                <a:ext cx="158442" cy="312251"/>
              </a:xfrm>
              <a:custGeom>
                <a:avLst/>
                <a:gdLst/>
                <a:ahLst/>
                <a:cxnLst/>
                <a:rect l="l" t="t" r="r" b="b"/>
                <a:pathLst>
                  <a:path w="27424" h="54046" extrusionOk="0">
                    <a:moveTo>
                      <a:pt x="29457" y="48082"/>
                    </a:moveTo>
                    <a:cubicBezTo>
                      <a:pt x="29457" y="48082"/>
                      <a:pt x="17441" y="39438"/>
                      <a:pt x="19537" y="28472"/>
                    </a:cubicBezTo>
                    <a:cubicBezTo>
                      <a:pt x="21634" y="17507"/>
                      <a:pt x="26209" y="15404"/>
                      <a:pt x="26209" y="15404"/>
                    </a:cubicBezTo>
                    <a:cubicBezTo>
                      <a:pt x="26209" y="15404"/>
                      <a:pt x="28466" y="7251"/>
                      <a:pt x="19204" y="2948"/>
                    </a:cubicBezTo>
                    <a:cubicBezTo>
                      <a:pt x="9942" y="-1355"/>
                      <a:pt x="5612" y="5981"/>
                      <a:pt x="5612" y="5981"/>
                    </a:cubicBezTo>
                    <a:cubicBezTo>
                      <a:pt x="5612" y="5981"/>
                      <a:pt x="-1915" y="26525"/>
                      <a:pt x="9095" y="41863"/>
                    </a:cubicBezTo>
                    <a:cubicBezTo>
                      <a:pt x="20106" y="57200"/>
                      <a:pt x="30525" y="55593"/>
                      <a:pt x="30525" y="55593"/>
                    </a:cubicBezTo>
                    <a:lnTo>
                      <a:pt x="29457" y="48082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9" name="Google Shape;2689;p39">
                <a:extLst>
                  <a:ext uri="{FF2B5EF4-FFF2-40B4-BE49-F238E27FC236}">
                    <a16:creationId xmlns:a16="http://schemas.microsoft.com/office/drawing/2014/main" id="{7D41F11D-59FA-D37B-60D8-42233A932EE6}"/>
                  </a:ext>
                </a:extLst>
              </p:cNvPr>
              <p:cNvSpPr/>
              <p:nvPr/>
            </p:nvSpPr>
            <p:spPr>
              <a:xfrm>
                <a:off x="1842651" y="703044"/>
                <a:ext cx="1808109" cy="985070"/>
              </a:xfrm>
              <a:custGeom>
                <a:avLst/>
                <a:gdLst/>
                <a:ahLst/>
                <a:cxnLst/>
                <a:rect l="l" t="t" r="r" b="b"/>
                <a:pathLst>
                  <a:path w="312957" h="170501" extrusionOk="0">
                    <a:moveTo>
                      <a:pt x="32884" y="14055"/>
                    </a:moveTo>
                    <a:cubicBezTo>
                      <a:pt x="32884" y="14055"/>
                      <a:pt x="15758" y="17572"/>
                      <a:pt x="13263" y="31855"/>
                    </a:cubicBezTo>
                    <a:cubicBezTo>
                      <a:pt x="13263" y="31855"/>
                      <a:pt x="-771" y="36574"/>
                      <a:pt x="4145" y="52717"/>
                    </a:cubicBezTo>
                    <a:cubicBezTo>
                      <a:pt x="4145" y="52717"/>
                      <a:pt x="19480" y="98327"/>
                      <a:pt x="80402" y="135201"/>
                    </a:cubicBezTo>
                    <a:cubicBezTo>
                      <a:pt x="141324" y="172076"/>
                      <a:pt x="225744" y="191639"/>
                      <a:pt x="285543" y="143685"/>
                    </a:cubicBezTo>
                    <a:cubicBezTo>
                      <a:pt x="337327" y="102158"/>
                      <a:pt x="309760" y="93098"/>
                      <a:pt x="299558" y="102355"/>
                    </a:cubicBezTo>
                    <a:cubicBezTo>
                      <a:pt x="289355" y="111611"/>
                      <a:pt x="247468" y="146316"/>
                      <a:pt x="167621" y="109587"/>
                    </a:cubicBezTo>
                    <a:cubicBezTo>
                      <a:pt x="103783" y="80223"/>
                      <a:pt x="95371" y="40353"/>
                      <a:pt x="65077" y="12320"/>
                    </a:cubicBezTo>
                    <a:cubicBezTo>
                      <a:pt x="37945" y="-12785"/>
                      <a:pt x="32884" y="14055"/>
                      <a:pt x="32884" y="1405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0" name="Google Shape;2690;p39">
                <a:extLst>
                  <a:ext uri="{FF2B5EF4-FFF2-40B4-BE49-F238E27FC236}">
                    <a16:creationId xmlns:a16="http://schemas.microsoft.com/office/drawing/2014/main" id="{C02371C1-3152-6444-8870-936D32371738}"/>
                  </a:ext>
                </a:extLst>
              </p:cNvPr>
              <p:cNvSpPr/>
              <p:nvPr/>
            </p:nvSpPr>
            <p:spPr>
              <a:xfrm>
                <a:off x="2014695" y="703039"/>
                <a:ext cx="1635870" cy="807354"/>
              </a:xfrm>
              <a:custGeom>
                <a:avLst/>
                <a:gdLst/>
                <a:ahLst/>
                <a:cxnLst/>
                <a:rect l="l" t="t" r="r" b="b"/>
                <a:pathLst>
                  <a:path w="283145" h="139741" extrusionOk="0">
                    <a:moveTo>
                      <a:pt x="23787" y="14461"/>
                    </a:moveTo>
                    <a:cubicBezTo>
                      <a:pt x="38271" y="28220"/>
                      <a:pt x="62502" y="100670"/>
                      <a:pt x="146953" y="131938"/>
                    </a:cubicBezTo>
                    <a:cubicBezTo>
                      <a:pt x="231404" y="163205"/>
                      <a:pt x="262955" y="106824"/>
                      <a:pt x="275934" y="102204"/>
                    </a:cubicBezTo>
                    <a:cubicBezTo>
                      <a:pt x="284490" y="99159"/>
                      <a:pt x="286715" y="103832"/>
                      <a:pt x="285833" y="109146"/>
                    </a:cubicBezTo>
                    <a:cubicBezTo>
                      <a:pt x="288693" y="97901"/>
                      <a:pt x="276008" y="96699"/>
                      <a:pt x="269775" y="102355"/>
                    </a:cubicBezTo>
                    <a:cubicBezTo>
                      <a:pt x="259571" y="111611"/>
                      <a:pt x="217685" y="146316"/>
                      <a:pt x="137838" y="109588"/>
                    </a:cubicBezTo>
                    <a:cubicBezTo>
                      <a:pt x="74000" y="80223"/>
                      <a:pt x="65588" y="40353"/>
                      <a:pt x="35294" y="12321"/>
                    </a:cubicBezTo>
                    <a:cubicBezTo>
                      <a:pt x="16598" y="-4979"/>
                      <a:pt x="8383" y="2386"/>
                      <a:pt x="5081" y="8639"/>
                    </a:cubicBezTo>
                    <a:lnTo>
                      <a:pt x="3101" y="14055"/>
                    </a:lnTo>
                    <a:cubicBezTo>
                      <a:pt x="3101" y="14055"/>
                      <a:pt x="9302" y="703"/>
                      <a:pt x="23787" y="14461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91" name="Google Shape;2691;p39">
                <a:extLst>
                  <a:ext uri="{FF2B5EF4-FFF2-40B4-BE49-F238E27FC236}">
                    <a16:creationId xmlns:a16="http://schemas.microsoft.com/office/drawing/2014/main" id="{86C9DE3B-844D-173D-FF52-66A1EC4E663A}"/>
                  </a:ext>
                </a:extLst>
              </p:cNvPr>
              <p:cNvGrpSpPr/>
              <p:nvPr/>
            </p:nvGrpSpPr>
            <p:grpSpPr>
              <a:xfrm>
                <a:off x="1891763" y="598413"/>
                <a:ext cx="1396262" cy="990866"/>
                <a:chOff x="2378797" y="3032100"/>
                <a:chExt cx="241710" cy="171531"/>
              </a:xfrm>
            </p:grpSpPr>
            <p:sp>
              <p:nvSpPr>
                <p:cNvPr id="2692" name="Google Shape;2692;p39">
                  <a:extLst>
                    <a:ext uri="{FF2B5EF4-FFF2-40B4-BE49-F238E27FC236}">
                      <a16:creationId xmlns:a16="http://schemas.microsoft.com/office/drawing/2014/main" id="{703E2C57-9706-B58D-B026-E9979E13A3C0}"/>
                    </a:ext>
                  </a:extLst>
                </p:cNvPr>
                <p:cNvSpPr/>
                <p:nvPr/>
              </p:nvSpPr>
              <p:spPr>
                <a:xfrm>
                  <a:off x="2565119" y="3197571"/>
                  <a:ext cx="28272" cy="6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72" h="6060" extrusionOk="0">
                      <a:moveTo>
                        <a:pt x="29373" y="3344"/>
                      </a:moveTo>
                      <a:cubicBezTo>
                        <a:pt x="21373" y="4090"/>
                        <a:pt x="13305" y="3520"/>
                        <a:pt x="5490" y="1657"/>
                      </a:cubicBezTo>
                      <a:cubicBezTo>
                        <a:pt x="2990" y="1061"/>
                        <a:pt x="2082" y="4950"/>
                        <a:pt x="4585" y="5546"/>
                      </a:cubicBezTo>
                      <a:cubicBezTo>
                        <a:pt x="12749" y="7496"/>
                        <a:pt x="21176" y="8100"/>
                        <a:pt x="29534" y="7335"/>
                      </a:cubicBezTo>
                      <a:cubicBezTo>
                        <a:pt x="32081" y="7100"/>
                        <a:pt x="31942" y="3107"/>
                        <a:pt x="29373" y="33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3" name="Google Shape;2693;p39">
                  <a:extLst>
                    <a:ext uri="{FF2B5EF4-FFF2-40B4-BE49-F238E27FC236}">
                      <a16:creationId xmlns:a16="http://schemas.microsoft.com/office/drawing/2014/main" id="{40FDA6D0-5695-5F98-51B7-0EC91216EA19}"/>
                    </a:ext>
                  </a:extLst>
                </p:cNvPr>
                <p:cNvSpPr/>
                <p:nvPr/>
              </p:nvSpPr>
              <p:spPr>
                <a:xfrm>
                  <a:off x="2600253" y="3193945"/>
                  <a:ext cx="20254" cy="8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4" h="8883" extrusionOk="0">
                      <a:moveTo>
                        <a:pt x="23271" y="2993"/>
                      </a:moveTo>
                      <a:cubicBezTo>
                        <a:pt x="22928" y="1953"/>
                        <a:pt x="21824" y="1371"/>
                        <a:pt x="20772" y="1676"/>
                      </a:cubicBezTo>
                      <a:cubicBezTo>
                        <a:pt x="15349" y="3312"/>
                        <a:pt x="9925" y="4947"/>
                        <a:pt x="4502" y="6582"/>
                      </a:cubicBezTo>
                      <a:cubicBezTo>
                        <a:pt x="3457" y="6918"/>
                        <a:pt x="2872" y="8028"/>
                        <a:pt x="3185" y="9081"/>
                      </a:cubicBezTo>
                      <a:cubicBezTo>
                        <a:pt x="3529" y="10120"/>
                        <a:pt x="4632" y="10702"/>
                        <a:pt x="5684" y="10398"/>
                      </a:cubicBezTo>
                      <a:cubicBezTo>
                        <a:pt x="11107" y="8762"/>
                        <a:pt x="16531" y="7126"/>
                        <a:pt x="21954" y="5491"/>
                      </a:cubicBezTo>
                      <a:cubicBezTo>
                        <a:pt x="22999" y="5155"/>
                        <a:pt x="23584" y="4045"/>
                        <a:pt x="23271" y="29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4" name="Google Shape;2694;p39">
                  <a:extLst>
                    <a:ext uri="{FF2B5EF4-FFF2-40B4-BE49-F238E27FC236}">
                      <a16:creationId xmlns:a16="http://schemas.microsoft.com/office/drawing/2014/main" id="{BA688BB8-7BFC-3E93-B6D4-7BBE966EE5C6}"/>
                    </a:ext>
                  </a:extLst>
                </p:cNvPr>
                <p:cNvSpPr/>
                <p:nvPr/>
              </p:nvSpPr>
              <p:spPr>
                <a:xfrm>
                  <a:off x="2526177" y="3192118"/>
                  <a:ext cx="19022" cy="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2" h="5311" extrusionOk="0">
                      <a:moveTo>
                        <a:pt x="22122" y="4767"/>
                      </a:moveTo>
                      <a:cubicBezTo>
                        <a:pt x="22064" y="3671"/>
                        <a:pt x="21143" y="2821"/>
                        <a:pt x="20047" y="2851"/>
                      </a:cubicBezTo>
                      <a:cubicBezTo>
                        <a:pt x="15181" y="3093"/>
                        <a:pt x="10304" y="2686"/>
                        <a:pt x="5546" y="1641"/>
                      </a:cubicBezTo>
                      <a:cubicBezTo>
                        <a:pt x="4475" y="1411"/>
                        <a:pt x="3415" y="2070"/>
                        <a:pt x="3149" y="3133"/>
                      </a:cubicBezTo>
                      <a:cubicBezTo>
                        <a:pt x="2912" y="4205"/>
                        <a:pt x="3575" y="5269"/>
                        <a:pt x="4641" y="5530"/>
                      </a:cubicBezTo>
                      <a:cubicBezTo>
                        <a:pt x="9751" y="6642"/>
                        <a:pt x="14984" y="7084"/>
                        <a:pt x="20208" y="6843"/>
                      </a:cubicBezTo>
                      <a:cubicBezTo>
                        <a:pt x="21301" y="6780"/>
                        <a:pt x="22148" y="5862"/>
                        <a:pt x="22122" y="476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5" name="Google Shape;2695;p39">
                  <a:extLst>
                    <a:ext uri="{FF2B5EF4-FFF2-40B4-BE49-F238E27FC236}">
                      <a16:creationId xmlns:a16="http://schemas.microsoft.com/office/drawing/2014/main" id="{B4B0DE8E-437A-3DBB-2E88-E65EA7385C28}"/>
                    </a:ext>
                  </a:extLst>
                </p:cNvPr>
                <p:cNvSpPr/>
                <p:nvPr/>
              </p:nvSpPr>
              <p:spPr>
                <a:xfrm>
                  <a:off x="2412396" y="3075124"/>
                  <a:ext cx="15229" cy="15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9" h="15636" extrusionOk="0">
                      <a:moveTo>
                        <a:pt x="18232" y="14694"/>
                      </a:moveTo>
                      <a:cubicBezTo>
                        <a:pt x="16310" y="8578"/>
                        <a:pt x="11601" y="3736"/>
                        <a:pt x="5542" y="1645"/>
                      </a:cubicBezTo>
                      <a:cubicBezTo>
                        <a:pt x="4469" y="1402"/>
                        <a:pt x="3400" y="2068"/>
                        <a:pt x="3144" y="3138"/>
                      </a:cubicBezTo>
                      <a:cubicBezTo>
                        <a:pt x="2921" y="4207"/>
                        <a:pt x="3579" y="5263"/>
                        <a:pt x="4637" y="5534"/>
                      </a:cubicBezTo>
                      <a:cubicBezTo>
                        <a:pt x="9324" y="7279"/>
                        <a:pt x="12937" y="11098"/>
                        <a:pt x="14418" y="15875"/>
                      </a:cubicBezTo>
                      <a:cubicBezTo>
                        <a:pt x="15170" y="18331"/>
                        <a:pt x="18988" y="17157"/>
                        <a:pt x="18232" y="1469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6" name="Google Shape;2696;p39">
                  <a:extLst>
                    <a:ext uri="{FF2B5EF4-FFF2-40B4-BE49-F238E27FC236}">
                      <a16:creationId xmlns:a16="http://schemas.microsoft.com/office/drawing/2014/main" id="{AC0571E7-89A9-03B0-91B5-9A2021036678}"/>
                    </a:ext>
                  </a:extLst>
                </p:cNvPr>
                <p:cNvSpPr/>
                <p:nvPr/>
              </p:nvSpPr>
              <p:spPr>
                <a:xfrm>
                  <a:off x="2427200" y="3101217"/>
                  <a:ext cx="9428" cy="1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28" h="10864" extrusionOk="0">
                      <a:moveTo>
                        <a:pt x="12235" y="9410"/>
                      </a:moveTo>
                      <a:cubicBezTo>
                        <a:pt x="10419" y="7117"/>
                        <a:pt x="8602" y="4826"/>
                        <a:pt x="6785" y="2534"/>
                      </a:cubicBezTo>
                      <a:cubicBezTo>
                        <a:pt x="6492" y="2097"/>
                        <a:pt x="6051" y="1781"/>
                        <a:pt x="5543" y="1644"/>
                      </a:cubicBezTo>
                      <a:cubicBezTo>
                        <a:pt x="5027" y="1529"/>
                        <a:pt x="4486" y="1618"/>
                        <a:pt x="4035" y="1895"/>
                      </a:cubicBezTo>
                      <a:cubicBezTo>
                        <a:pt x="3109" y="2484"/>
                        <a:pt x="2824" y="3706"/>
                        <a:pt x="3395" y="4644"/>
                      </a:cubicBezTo>
                      <a:cubicBezTo>
                        <a:pt x="5211" y="6937"/>
                        <a:pt x="7028" y="9229"/>
                        <a:pt x="8845" y="11520"/>
                      </a:cubicBezTo>
                      <a:cubicBezTo>
                        <a:pt x="9138" y="11957"/>
                        <a:pt x="9580" y="12273"/>
                        <a:pt x="10088" y="12410"/>
                      </a:cubicBezTo>
                      <a:cubicBezTo>
                        <a:pt x="10604" y="12526"/>
                        <a:pt x="11144" y="12436"/>
                        <a:pt x="11595" y="12160"/>
                      </a:cubicBezTo>
                      <a:cubicBezTo>
                        <a:pt x="12521" y="11570"/>
                        <a:pt x="12806" y="10348"/>
                        <a:pt x="12235" y="941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7" name="Google Shape;2697;p39">
                  <a:extLst>
                    <a:ext uri="{FF2B5EF4-FFF2-40B4-BE49-F238E27FC236}">
                      <a16:creationId xmlns:a16="http://schemas.microsoft.com/office/drawing/2014/main" id="{81A717AA-E281-18A3-9DC1-1B17B5009641}"/>
                    </a:ext>
                  </a:extLst>
                </p:cNvPr>
                <p:cNvSpPr/>
                <p:nvPr/>
              </p:nvSpPr>
              <p:spPr>
                <a:xfrm>
                  <a:off x="2378797" y="3032288"/>
                  <a:ext cx="4520" cy="16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16394" extrusionOk="0">
                      <a:moveTo>
                        <a:pt x="6758" y="16042"/>
                      </a:moveTo>
                      <a:cubicBezTo>
                        <a:pt x="5116" y="11941"/>
                        <a:pt x="5373" y="7323"/>
                        <a:pt x="7461" y="3429"/>
                      </a:cubicBezTo>
                      <a:cubicBezTo>
                        <a:pt x="8198" y="2081"/>
                        <a:pt x="6202" y="827"/>
                        <a:pt x="5415" y="2170"/>
                      </a:cubicBezTo>
                      <a:cubicBezTo>
                        <a:pt x="2729" y="6775"/>
                        <a:pt x="2360" y="12373"/>
                        <a:pt x="4418" y="17291"/>
                      </a:cubicBezTo>
                      <a:cubicBezTo>
                        <a:pt x="4767" y="17932"/>
                        <a:pt x="5566" y="18175"/>
                        <a:pt x="6213" y="17837"/>
                      </a:cubicBezTo>
                      <a:cubicBezTo>
                        <a:pt x="6846" y="17481"/>
                        <a:pt x="7086" y="16690"/>
                        <a:pt x="6758" y="1604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8" name="Google Shape;2698;p39">
                  <a:extLst>
                    <a:ext uri="{FF2B5EF4-FFF2-40B4-BE49-F238E27FC236}">
                      <a16:creationId xmlns:a16="http://schemas.microsoft.com/office/drawing/2014/main" id="{DB40FC8A-0F6B-0B57-94C9-F4366DEB75F8}"/>
                    </a:ext>
                  </a:extLst>
                </p:cNvPr>
                <p:cNvSpPr/>
                <p:nvPr/>
              </p:nvSpPr>
              <p:spPr>
                <a:xfrm>
                  <a:off x="2381701" y="3052477"/>
                  <a:ext cx="4845" cy="9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5" h="9374" extrusionOk="0">
                      <a:moveTo>
                        <a:pt x="7910" y="9149"/>
                      </a:moveTo>
                      <a:cubicBezTo>
                        <a:pt x="7239" y="6993"/>
                        <a:pt x="6568" y="4837"/>
                        <a:pt x="5898" y="2681"/>
                      </a:cubicBezTo>
                      <a:cubicBezTo>
                        <a:pt x="5703" y="1928"/>
                        <a:pt x="4949" y="1463"/>
                        <a:pt x="4189" y="1628"/>
                      </a:cubicBezTo>
                      <a:cubicBezTo>
                        <a:pt x="3433" y="1820"/>
                        <a:pt x="2966" y="2578"/>
                        <a:pt x="3136" y="3339"/>
                      </a:cubicBezTo>
                      <a:cubicBezTo>
                        <a:pt x="3766" y="5504"/>
                        <a:pt x="4397" y="7669"/>
                        <a:pt x="5027" y="9835"/>
                      </a:cubicBezTo>
                      <a:cubicBezTo>
                        <a:pt x="5228" y="10623"/>
                        <a:pt x="6018" y="11109"/>
                        <a:pt x="6811" y="10934"/>
                      </a:cubicBezTo>
                      <a:cubicBezTo>
                        <a:pt x="7601" y="10735"/>
                        <a:pt x="8089" y="9943"/>
                        <a:pt x="7910" y="91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9" name="Google Shape;2699;p39">
                  <a:extLst>
                    <a:ext uri="{FF2B5EF4-FFF2-40B4-BE49-F238E27FC236}">
                      <a16:creationId xmlns:a16="http://schemas.microsoft.com/office/drawing/2014/main" id="{4AAA097B-50B6-F89D-9D62-1BECB0DBC7F8}"/>
                    </a:ext>
                  </a:extLst>
                </p:cNvPr>
                <p:cNvSpPr/>
                <p:nvPr/>
              </p:nvSpPr>
              <p:spPr>
                <a:xfrm>
                  <a:off x="2384492" y="3032100"/>
                  <a:ext cx="3329" cy="9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9" h="9036" extrusionOk="0">
                      <a:moveTo>
                        <a:pt x="5878" y="9276"/>
                      </a:moveTo>
                      <a:cubicBezTo>
                        <a:pt x="6062" y="7189"/>
                        <a:pt x="6246" y="5102"/>
                        <a:pt x="6430" y="3015"/>
                      </a:cubicBezTo>
                      <a:cubicBezTo>
                        <a:pt x="6443" y="2250"/>
                        <a:pt x="5839" y="1617"/>
                        <a:pt x="5074" y="1595"/>
                      </a:cubicBezTo>
                      <a:cubicBezTo>
                        <a:pt x="4314" y="1595"/>
                        <a:pt x="3689" y="2193"/>
                        <a:pt x="3654" y="2951"/>
                      </a:cubicBezTo>
                      <a:cubicBezTo>
                        <a:pt x="3470" y="5039"/>
                        <a:pt x="3285" y="7126"/>
                        <a:pt x="3101" y="9213"/>
                      </a:cubicBezTo>
                      <a:cubicBezTo>
                        <a:pt x="3089" y="9978"/>
                        <a:pt x="3694" y="10610"/>
                        <a:pt x="4458" y="10632"/>
                      </a:cubicBezTo>
                      <a:cubicBezTo>
                        <a:pt x="5218" y="10631"/>
                        <a:pt x="5843" y="10034"/>
                        <a:pt x="5878" y="927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0" name="Google Shape;2700;p39">
                  <a:extLst>
                    <a:ext uri="{FF2B5EF4-FFF2-40B4-BE49-F238E27FC236}">
                      <a16:creationId xmlns:a16="http://schemas.microsoft.com/office/drawing/2014/main" id="{3C7B3E15-DF38-EB02-B9AC-08E09F2D461A}"/>
                    </a:ext>
                  </a:extLst>
                </p:cNvPr>
                <p:cNvSpPr/>
                <p:nvPr/>
              </p:nvSpPr>
              <p:spPr>
                <a:xfrm>
                  <a:off x="2415039" y="3113983"/>
                  <a:ext cx="12439" cy="14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9" h="14496" extrusionOk="0">
                      <a:moveTo>
                        <a:pt x="15246" y="14199"/>
                      </a:moveTo>
                      <a:cubicBezTo>
                        <a:pt x="13457" y="12411"/>
                        <a:pt x="11747" y="10486"/>
                        <a:pt x="10137" y="8534"/>
                      </a:cubicBezTo>
                      <a:cubicBezTo>
                        <a:pt x="8543" y="6595"/>
                        <a:pt x="7122" y="4521"/>
                        <a:pt x="5890" y="2334"/>
                      </a:cubicBezTo>
                      <a:cubicBezTo>
                        <a:pt x="4960" y="689"/>
                        <a:pt x="2363" y="2075"/>
                        <a:pt x="3303" y="3714"/>
                      </a:cubicBezTo>
                      <a:cubicBezTo>
                        <a:pt x="4655" y="6072"/>
                        <a:pt x="6206" y="8310"/>
                        <a:pt x="7939" y="10403"/>
                      </a:cubicBezTo>
                      <a:cubicBezTo>
                        <a:pt x="9677" y="12471"/>
                        <a:pt x="11664" y="14317"/>
                        <a:pt x="13855" y="15898"/>
                      </a:cubicBezTo>
                      <a:cubicBezTo>
                        <a:pt x="14864" y="16640"/>
                        <a:pt x="16121" y="15074"/>
                        <a:pt x="15246" y="141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1" name="Google Shape;2701;p39">
                  <a:extLst>
                    <a:ext uri="{FF2B5EF4-FFF2-40B4-BE49-F238E27FC236}">
                      <a16:creationId xmlns:a16="http://schemas.microsoft.com/office/drawing/2014/main" id="{2C271B2A-C363-EA46-34F4-CD349D40A6FC}"/>
                    </a:ext>
                  </a:extLst>
                </p:cNvPr>
                <p:cNvSpPr/>
                <p:nvPr/>
              </p:nvSpPr>
              <p:spPr>
                <a:xfrm>
                  <a:off x="2423971" y="3145091"/>
                  <a:ext cx="15467" cy="11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1444" extrusionOk="0">
                      <a:moveTo>
                        <a:pt x="17796" y="9981"/>
                      </a:moveTo>
                      <a:cubicBezTo>
                        <a:pt x="13957" y="6965"/>
                        <a:pt x="9897" y="4239"/>
                        <a:pt x="5652" y="1827"/>
                      </a:cubicBezTo>
                      <a:cubicBezTo>
                        <a:pt x="3787" y="769"/>
                        <a:pt x="2028" y="3611"/>
                        <a:pt x="3902" y="4670"/>
                      </a:cubicBezTo>
                      <a:cubicBezTo>
                        <a:pt x="8152" y="7073"/>
                        <a:pt x="12217" y="9790"/>
                        <a:pt x="16063" y="12798"/>
                      </a:cubicBezTo>
                      <a:cubicBezTo>
                        <a:pt x="16841" y="13271"/>
                        <a:pt x="17855" y="13029"/>
                        <a:pt x="18337" y="12256"/>
                      </a:cubicBezTo>
                      <a:cubicBezTo>
                        <a:pt x="18794" y="11475"/>
                        <a:pt x="18555" y="10473"/>
                        <a:pt x="17796" y="998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702" name="Google Shape;2702;p39">
              <a:extLst>
                <a:ext uri="{FF2B5EF4-FFF2-40B4-BE49-F238E27FC236}">
                  <a16:creationId xmlns:a16="http://schemas.microsoft.com/office/drawing/2014/main" id="{DA343662-DB30-9F79-B7C5-077F0873B107}"/>
                </a:ext>
              </a:extLst>
            </p:cNvPr>
            <p:cNvGrpSpPr/>
            <p:nvPr/>
          </p:nvGrpSpPr>
          <p:grpSpPr>
            <a:xfrm>
              <a:off x="829790" y="1669578"/>
              <a:ext cx="1559390" cy="1379970"/>
              <a:chOff x="789431" y="1552715"/>
              <a:chExt cx="1652071" cy="1461988"/>
            </a:xfrm>
          </p:grpSpPr>
          <p:sp>
            <p:nvSpPr>
              <p:cNvPr id="2703" name="Google Shape;2703;p39">
                <a:extLst>
                  <a:ext uri="{FF2B5EF4-FFF2-40B4-BE49-F238E27FC236}">
                    <a16:creationId xmlns:a16="http://schemas.microsoft.com/office/drawing/2014/main" id="{FD29A6C0-EF9D-65A3-E545-2DE4E332F87E}"/>
                  </a:ext>
                </a:extLst>
              </p:cNvPr>
              <p:cNvSpPr/>
              <p:nvPr/>
            </p:nvSpPr>
            <p:spPr>
              <a:xfrm rot="-1994882" flipH="1">
                <a:off x="888207" y="1886409"/>
                <a:ext cx="1454518" cy="794599"/>
              </a:xfrm>
              <a:custGeom>
                <a:avLst/>
                <a:gdLst/>
                <a:ahLst/>
                <a:cxnLst/>
                <a:rect l="l" t="t" r="r" b="b"/>
                <a:pathLst>
                  <a:path w="244021" h="133308" extrusionOk="0">
                    <a:moveTo>
                      <a:pt x="4030" y="11355"/>
                    </a:moveTo>
                    <a:cubicBezTo>
                      <a:pt x="4030" y="11355"/>
                      <a:pt x="-4084" y="56564"/>
                      <a:pt x="27645" y="90907"/>
                    </a:cubicBezTo>
                    <a:cubicBezTo>
                      <a:pt x="37562" y="101641"/>
                      <a:pt x="102695" y="150938"/>
                      <a:pt x="164632" y="129609"/>
                    </a:cubicBezTo>
                    <a:cubicBezTo>
                      <a:pt x="226569" y="108279"/>
                      <a:pt x="247122" y="1595"/>
                      <a:pt x="247122" y="1595"/>
                    </a:cubicBezTo>
                    <a:cubicBezTo>
                      <a:pt x="247122" y="1595"/>
                      <a:pt x="5474" y="12129"/>
                      <a:pt x="4030" y="1135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04" name="Google Shape;2704;p39">
                <a:extLst>
                  <a:ext uri="{FF2B5EF4-FFF2-40B4-BE49-F238E27FC236}">
                    <a16:creationId xmlns:a16="http://schemas.microsoft.com/office/drawing/2014/main" id="{9ED8219E-7A47-B32C-7601-A0C99963A4D0}"/>
                  </a:ext>
                </a:extLst>
              </p:cNvPr>
              <p:cNvGrpSpPr/>
              <p:nvPr/>
            </p:nvGrpSpPr>
            <p:grpSpPr>
              <a:xfrm rot="-1994882" flipH="1">
                <a:off x="961649" y="1898079"/>
                <a:ext cx="1255874" cy="687022"/>
                <a:chOff x="3168882" y="3104852"/>
                <a:chExt cx="210695" cy="115260"/>
              </a:xfrm>
            </p:grpSpPr>
            <p:sp>
              <p:nvSpPr>
                <p:cNvPr id="2705" name="Google Shape;2705;p39">
                  <a:extLst>
                    <a:ext uri="{FF2B5EF4-FFF2-40B4-BE49-F238E27FC236}">
                      <a16:creationId xmlns:a16="http://schemas.microsoft.com/office/drawing/2014/main" id="{3802595C-06D3-AD67-13F8-D8503EA6972F}"/>
                    </a:ext>
                  </a:extLst>
                </p:cNvPr>
                <p:cNvSpPr/>
                <p:nvPr/>
              </p:nvSpPr>
              <p:spPr>
                <a:xfrm>
                  <a:off x="3168882" y="3104852"/>
                  <a:ext cx="210695" cy="115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95" h="115260" extrusionOk="0">
                      <a:moveTo>
                        <a:pt x="213796" y="1595"/>
                      </a:moveTo>
                      <a:cubicBezTo>
                        <a:pt x="212068" y="1669"/>
                        <a:pt x="210252" y="1748"/>
                        <a:pt x="208305" y="1832"/>
                      </a:cubicBezTo>
                      <a:cubicBezTo>
                        <a:pt x="196502" y="30853"/>
                        <a:pt x="180965" y="58212"/>
                        <a:pt x="162085" y="83214"/>
                      </a:cubicBezTo>
                      <a:cubicBezTo>
                        <a:pt x="129881" y="125838"/>
                        <a:pt x="109780" y="113898"/>
                        <a:pt x="73281" y="92222"/>
                      </a:cubicBezTo>
                      <a:cubicBezTo>
                        <a:pt x="68116" y="89159"/>
                        <a:pt x="62669" y="85924"/>
                        <a:pt x="56860" y="82656"/>
                      </a:cubicBezTo>
                      <a:cubicBezTo>
                        <a:pt x="25934" y="65269"/>
                        <a:pt x="13281" y="30394"/>
                        <a:pt x="8352" y="10088"/>
                      </a:cubicBezTo>
                      <a:cubicBezTo>
                        <a:pt x="6494" y="10154"/>
                        <a:pt x="4743" y="10215"/>
                        <a:pt x="3101" y="10271"/>
                      </a:cubicBezTo>
                      <a:cubicBezTo>
                        <a:pt x="7941" y="31237"/>
                        <a:pt x="20948" y="68233"/>
                        <a:pt x="54399" y="87042"/>
                      </a:cubicBezTo>
                      <a:cubicBezTo>
                        <a:pt x="60167" y="90282"/>
                        <a:pt x="65583" y="93501"/>
                        <a:pt x="70715" y="96546"/>
                      </a:cubicBezTo>
                      <a:cubicBezTo>
                        <a:pt x="107129" y="118171"/>
                        <a:pt x="131182" y="132456"/>
                        <a:pt x="166099" y="86244"/>
                      </a:cubicBezTo>
                      <a:cubicBezTo>
                        <a:pt x="177525" y="71091"/>
                        <a:pt x="187760" y="55075"/>
                        <a:pt x="196714" y="38341"/>
                      </a:cubicBezTo>
                      <a:cubicBezTo>
                        <a:pt x="203120" y="26436"/>
                        <a:pt x="208823" y="14166"/>
                        <a:pt x="213796" y="159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6" name="Google Shape;2706;p39">
                  <a:extLst>
                    <a:ext uri="{FF2B5EF4-FFF2-40B4-BE49-F238E27FC236}">
                      <a16:creationId xmlns:a16="http://schemas.microsoft.com/office/drawing/2014/main" id="{A198B04C-B02C-FA79-D13F-004474E6C3F7}"/>
                    </a:ext>
                  </a:extLst>
                </p:cNvPr>
                <p:cNvSpPr/>
                <p:nvPr/>
              </p:nvSpPr>
              <p:spPr>
                <a:xfrm>
                  <a:off x="3200665" y="3105811"/>
                  <a:ext cx="156669" cy="8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669" h="80918" extrusionOk="0">
                      <a:moveTo>
                        <a:pt x="50805" y="75772"/>
                      </a:moveTo>
                      <a:cubicBezTo>
                        <a:pt x="97270" y="94461"/>
                        <a:pt x="120343" y="70419"/>
                        <a:pt x="133653" y="50711"/>
                      </a:cubicBezTo>
                      <a:cubicBezTo>
                        <a:pt x="138713" y="43222"/>
                        <a:pt x="144035" y="34420"/>
                        <a:pt x="148733" y="25652"/>
                      </a:cubicBezTo>
                      <a:cubicBezTo>
                        <a:pt x="152974" y="17903"/>
                        <a:pt x="156662" y="9864"/>
                        <a:pt x="159770" y="1595"/>
                      </a:cubicBezTo>
                      <a:cubicBezTo>
                        <a:pt x="157999" y="1671"/>
                        <a:pt x="156184" y="1749"/>
                        <a:pt x="154326" y="1829"/>
                      </a:cubicBezTo>
                      <a:cubicBezTo>
                        <a:pt x="148959" y="15841"/>
                        <a:pt x="138604" y="34393"/>
                        <a:pt x="129488" y="47901"/>
                      </a:cubicBezTo>
                      <a:cubicBezTo>
                        <a:pt x="116110" y="67706"/>
                        <a:pt x="95289" y="88241"/>
                        <a:pt x="52681" y="71106"/>
                      </a:cubicBezTo>
                      <a:cubicBezTo>
                        <a:pt x="29654" y="61848"/>
                        <a:pt x="14727" y="40614"/>
                        <a:pt x="8168" y="7927"/>
                      </a:cubicBezTo>
                      <a:cubicBezTo>
                        <a:pt x="6450" y="7994"/>
                        <a:pt x="4761" y="8061"/>
                        <a:pt x="3101" y="8127"/>
                      </a:cubicBezTo>
                      <a:cubicBezTo>
                        <a:pt x="9919" y="43013"/>
                        <a:pt x="25913" y="65759"/>
                        <a:pt x="50805" y="7577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7" name="Google Shape;2707;p39">
                  <a:extLst>
                    <a:ext uri="{FF2B5EF4-FFF2-40B4-BE49-F238E27FC236}">
                      <a16:creationId xmlns:a16="http://schemas.microsoft.com/office/drawing/2014/main" id="{634EBB2C-B826-91F0-C24E-CBEBBF3C8FB7}"/>
                    </a:ext>
                  </a:extLst>
                </p:cNvPr>
                <p:cNvSpPr/>
                <p:nvPr/>
              </p:nvSpPr>
              <p:spPr>
                <a:xfrm>
                  <a:off x="3246515" y="3107937"/>
                  <a:ext cx="61017" cy="26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17" h="26834" extrusionOk="0">
                      <a:moveTo>
                        <a:pt x="24683" y="27151"/>
                      </a:moveTo>
                      <a:cubicBezTo>
                        <a:pt x="40642" y="31072"/>
                        <a:pt x="52281" y="25994"/>
                        <a:pt x="59964" y="11650"/>
                      </a:cubicBezTo>
                      <a:cubicBezTo>
                        <a:pt x="61623" y="8418"/>
                        <a:pt x="63012" y="5055"/>
                        <a:pt x="64118" y="1595"/>
                      </a:cubicBezTo>
                      <a:cubicBezTo>
                        <a:pt x="62327" y="1671"/>
                        <a:pt x="60526" y="1748"/>
                        <a:pt x="58716" y="1824"/>
                      </a:cubicBezTo>
                      <a:cubicBezTo>
                        <a:pt x="52219" y="19563"/>
                        <a:pt x="41732" y="26157"/>
                        <a:pt x="25884" y="22269"/>
                      </a:cubicBezTo>
                      <a:cubicBezTo>
                        <a:pt x="17375" y="20179"/>
                        <a:pt x="11919" y="12223"/>
                        <a:pt x="8457" y="3929"/>
                      </a:cubicBezTo>
                      <a:cubicBezTo>
                        <a:pt x="6664" y="4003"/>
                        <a:pt x="4879" y="4076"/>
                        <a:pt x="3101" y="4150"/>
                      </a:cubicBezTo>
                      <a:cubicBezTo>
                        <a:pt x="6983" y="14157"/>
                        <a:pt x="13578" y="24423"/>
                        <a:pt x="24683" y="2715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08" name="Google Shape;2708;p39">
                  <a:extLst>
                    <a:ext uri="{FF2B5EF4-FFF2-40B4-BE49-F238E27FC236}">
                      <a16:creationId xmlns:a16="http://schemas.microsoft.com/office/drawing/2014/main" id="{C47C4122-9CAD-6FD2-9F2F-CB0E4112AB3B}"/>
                    </a:ext>
                  </a:extLst>
                </p:cNvPr>
                <p:cNvSpPr/>
                <p:nvPr/>
              </p:nvSpPr>
              <p:spPr>
                <a:xfrm>
                  <a:off x="3225568" y="3106920"/>
                  <a:ext cx="105874" cy="54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874" h="54933" extrusionOk="0">
                      <a:moveTo>
                        <a:pt x="36660" y="54312"/>
                      </a:moveTo>
                      <a:cubicBezTo>
                        <a:pt x="73692" y="62348"/>
                        <a:pt x="81896" y="47731"/>
                        <a:pt x="95486" y="23517"/>
                      </a:cubicBezTo>
                      <a:cubicBezTo>
                        <a:pt x="99112" y="17060"/>
                        <a:pt x="102572" y="11682"/>
                        <a:pt x="105350" y="7361"/>
                      </a:cubicBezTo>
                      <a:cubicBezTo>
                        <a:pt x="106681" y="5297"/>
                        <a:pt x="107873" y="3408"/>
                        <a:pt x="108975" y="1595"/>
                      </a:cubicBezTo>
                      <a:cubicBezTo>
                        <a:pt x="106973" y="1680"/>
                        <a:pt x="104952" y="1767"/>
                        <a:pt x="102900" y="1854"/>
                      </a:cubicBezTo>
                      <a:cubicBezTo>
                        <a:pt x="102327" y="2757"/>
                        <a:pt x="101778" y="3628"/>
                        <a:pt x="101125" y="4641"/>
                      </a:cubicBezTo>
                      <a:cubicBezTo>
                        <a:pt x="98307" y="9018"/>
                        <a:pt x="94799" y="14464"/>
                        <a:pt x="91100" y="21056"/>
                      </a:cubicBezTo>
                      <a:cubicBezTo>
                        <a:pt x="77799" y="44751"/>
                        <a:pt x="71126" y="56645"/>
                        <a:pt x="37721" y="49399"/>
                      </a:cubicBezTo>
                      <a:cubicBezTo>
                        <a:pt x="16621" y="44823"/>
                        <a:pt x="10164" y="21633"/>
                        <a:pt x="8232" y="5814"/>
                      </a:cubicBezTo>
                      <a:cubicBezTo>
                        <a:pt x="6508" y="5885"/>
                        <a:pt x="4797" y="5954"/>
                        <a:pt x="3101" y="6023"/>
                      </a:cubicBezTo>
                      <a:cubicBezTo>
                        <a:pt x="5055" y="23172"/>
                        <a:pt x="12112" y="48991"/>
                        <a:pt x="36660" y="5431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09" name="Google Shape;2709;p39">
                <a:extLst>
                  <a:ext uri="{FF2B5EF4-FFF2-40B4-BE49-F238E27FC236}">
                    <a16:creationId xmlns:a16="http://schemas.microsoft.com/office/drawing/2014/main" id="{CC7EA4E3-DD93-6DEE-82C5-F26CDC233274}"/>
                  </a:ext>
                </a:extLst>
              </p:cNvPr>
              <p:cNvSpPr/>
              <p:nvPr/>
            </p:nvSpPr>
            <p:spPr>
              <a:xfrm rot="-1994610" flipH="1">
                <a:off x="927973" y="2019486"/>
                <a:ext cx="968767" cy="794639"/>
              </a:xfrm>
              <a:custGeom>
                <a:avLst/>
                <a:gdLst/>
                <a:ahLst/>
                <a:cxnLst/>
                <a:rect l="l" t="t" r="r" b="b"/>
                <a:pathLst>
                  <a:path w="162533" h="133319" extrusionOk="0">
                    <a:moveTo>
                      <a:pt x="165634" y="1595"/>
                    </a:moveTo>
                    <a:cubicBezTo>
                      <a:pt x="165634" y="1595"/>
                      <a:pt x="145071" y="108308"/>
                      <a:pt x="83129" y="129603"/>
                    </a:cubicBezTo>
                    <a:cubicBezTo>
                      <a:pt x="55640" y="139096"/>
                      <a:pt x="27514" y="134640"/>
                      <a:pt x="3906" y="125839"/>
                    </a:cubicBezTo>
                    <a:cubicBezTo>
                      <a:pt x="14265" y="117667"/>
                      <a:pt x="31554" y="115938"/>
                      <a:pt x="43757" y="108580"/>
                    </a:cubicBezTo>
                    <a:cubicBezTo>
                      <a:pt x="64345" y="96180"/>
                      <a:pt x="67274" y="62639"/>
                      <a:pt x="49169" y="46848"/>
                    </a:cubicBezTo>
                    <a:cubicBezTo>
                      <a:pt x="34540" y="34130"/>
                      <a:pt x="9649" y="31197"/>
                      <a:pt x="3976" y="12695"/>
                    </a:cubicBezTo>
                    <a:cubicBezTo>
                      <a:pt x="3519" y="11337"/>
                      <a:pt x="3225" y="9928"/>
                      <a:pt x="3101" y="8500"/>
                    </a:cubicBezTo>
                    <a:cubicBezTo>
                      <a:pt x="73853" y="5616"/>
                      <a:pt x="165634" y="1595"/>
                      <a:pt x="165634" y="1595"/>
                    </a:cubicBezTo>
                    <a:close/>
                  </a:path>
                </a:pathLst>
              </a:custGeom>
              <a:solidFill>
                <a:srgbClr val="373743">
                  <a:alpha val="196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10" name="Google Shape;2710;p39">
                <a:extLst>
                  <a:ext uri="{FF2B5EF4-FFF2-40B4-BE49-F238E27FC236}">
                    <a16:creationId xmlns:a16="http://schemas.microsoft.com/office/drawing/2014/main" id="{A17B60DB-6765-8AB3-2B79-110EBB245E07}"/>
                  </a:ext>
                </a:extLst>
              </p:cNvPr>
              <p:cNvGrpSpPr/>
              <p:nvPr/>
            </p:nvGrpSpPr>
            <p:grpSpPr>
              <a:xfrm rot="-1994882" flipH="1">
                <a:off x="1175946" y="1969429"/>
                <a:ext cx="1062684" cy="530531"/>
                <a:chOff x="3167939" y="3127838"/>
                <a:chExt cx="178284" cy="89006"/>
              </a:xfrm>
            </p:grpSpPr>
            <p:sp>
              <p:nvSpPr>
                <p:cNvPr id="2711" name="Google Shape;2711;p39">
                  <a:extLst>
                    <a:ext uri="{FF2B5EF4-FFF2-40B4-BE49-F238E27FC236}">
                      <a16:creationId xmlns:a16="http://schemas.microsoft.com/office/drawing/2014/main" id="{9595CD29-974B-FE7A-52B0-6C7BF5A6808C}"/>
                    </a:ext>
                  </a:extLst>
                </p:cNvPr>
                <p:cNvSpPr/>
                <p:nvPr/>
              </p:nvSpPr>
              <p:spPr>
                <a:xfrm>
                  <a:off x="3169035" y="3149123"/>
                  <a:ext cx="14015" cy="22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5" h="22017" extrusionOk="0">
                      <a:moveTo>
                        <a:pt x="16832" y="21632"/>
                      </a:moveTo>
                      <a:cubicBezTo>
                        <a:pt x="12048" y="15800"/>
                        <a:pt x="8163" y="9283"/>
                        <a:pt x="5309" y="2300"/>
                      </a:cubicBezTo>
                      <a:cubicBezTo>
                        <a:pt x="5064" y="1715"/>
                        <a:pt x="4391" y="1440"/>
                        <a:pt x="3806" y="1684"/>
                      </a:cubicBezTo>
                      <a:cubicBezTo>
                        <a:pt x="3251" y="1917"/>
                        <a:pt x="2969" y="2539"/>
                        <a:pt x="3161" y="3110"/>
                      </a:cubicBezTo>
                      <a:cubicBezTo>
                        <a:pt x="6004" y="10321"/>
                        <a:pt x="9909" y="17066"/>
                        <a:pt x="14747" y="23122"/>
                      </a:cubicBezTo>
                      <a:cubicBezTo>
                        <a:pt x="15775" y="24405"/>
                        <a:pt x="17878" y="22909"/>
                        <a:pt x="16832" y="2163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2" name="Google Shape;2712;p39">
                  <a:extLst>
                    <a:ext uri="{FF2B5EF4-FFF2-40B4-BE49-F238E27FC236}">
                      <a16:creationId xmlns:a16="http://schemas.microsoft.com/office/drawing/2014/main" id="{7C42A5B1-740F-579D-8286-04645FD701BD}"/>
                    </a:ext>
                  </a:extLst>
                </p:cNvPr>
                <p:cNvSpPr/>
                <p:nvPr/>
              </p:nvSpPr>
              <p:spPr>
                <a:xfrm>
                  <a:off x="3188524" y="3182301"/>
                  <a:ext cx="13082" cy="13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82" h="13818" extrusionOk="0">
                      <a:moveTo>
                        <a:pt x="15991" y="13896"/>
                      </a:moveTo>
                      <a:cubicBezTo>
                        <a:pt x="15184" y="12878"/>
                        <a:pt x="14389" y="11849"/>
                        <a:pt x="13568" y="10842"/>
                      </a:cubicBezTo>
                      <a:cubicBezTo>
                        <a:pt x="12744" y="9832"/>
                        <a:pt x="11812" y="8899"/>
                        <a:pt x="10930" y="7941"/>
                      </a:cubicBezTo>
                      <a:cubicBezTo>
                        <a:pt x="9159" y="6015"/>
                        <a:pt x="7388" y="4090"/>
                        <a:pt x="5617" y="2166"/>
                      </a:cubicBezTo>
                      <a:cubicBezTo>
                        <a:pt x="5156" y="1541"/>
                        <a:pt x="4276" y="1409"/>
                        <a:pt x="3652" y="1870"/>
                      </a:cubicBezTo>
                      <a:cubicBezTo>
                        <a:pt x="3613" y="1899"/>
                        <a:pt x="3575" y="1930"/>
                        <a:pt x="3540" y="1962"/>
                      </a:cubicBezTo>
                      <a:cubicBezTo>
                        <a:pt x="2976" y="2498"/>
                        <a:pt x="2952" y="3389"/>
                        <a:pt x="3488" y="3953"/>
                      </a:cubicBezTo>
                      <a:cubicBezTo>
                        <a:pt x="3520" y="3987"/>
                        <a:pt x="3553" y="4019"/>
                        <a:pt x="3589" y="4049"/>
                      </a:cubicBezTo>
                      <a:cubicBezTo>
                        <a:pt x="5391" y="5945"/>
                        <a:pt x="7194" y="7840"/>
                        <a:pt x="8996" y="9736"/>
                      </a:cubicBezTo>
                      <a:cubicBezTo>
                        <a:pt x="9894" y="10680"/>
                        <a:pt x="10762" y="11673"/>
                        <a:pt x="11715" y="12563"/>
                      </a:cubicBezTo>
                      <a:cubicBezTo>
                        <a:pt x="12665" y="13449"/>
                        <a:pt x="13640" y="14312"/>
                        <a:pt x="14602" y="15186"/>
                      </a:cubicBezTo>
                      <a:cubicBezTo>
                        <a:pt x="15398" y="15910"/>
                        <a:pt x="16670" y="14752"/>
                        <a:pt x="15991" y="1389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3" name="Google Shape;2713;p39">
                  <a:extLst>
                    <a:ext uri="{FF2B5EF4-FFF2-40B4-BE49-F238E27FC236}">
                      <a16:creationId xmlns:a16="http://schemas.microsoft.com/office/drawing/2014/main" id="{0B4874D4-E595-6FE9-A930-01219C1A06D5}"/>
                    </a:ext>
                  </a:extLst>
                </p:cNvPr>
                <p:cNvSpPr/>
                <p:nvPr/>
              </p:nvSpPr>
              <p:spPr>
                <a:xfrm>
                  <a:off x="3167939" y="3175255"/>
                  <a:ext cx="16110" cy="15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0" h="15244" extrusionOk="0">
                      <a:moveTo>
                        <a:pt x="18972" y="14799"/>
                      </a:moveTo>
                      <a:cubicBezTo>
                        <a:pt x="14699" y="10171"/>
                        <a:pt x="10098" y="5857"/>
                        <a:pt x="5205" y="1889"/>
                      </a:cubicBezTo>
                      <a:cubicBezTo>
                        <a:pt x="3923" y="851"/>
                        <a:pt x="2284" y="2815"/>
                        <a:pt x="3566" y="3858"/>
                      </a:cubicBezTo>
                      <a:cubicBezTo>
                        <a:pt x="8289" y="7685"/>
                        <a:pt x="12730" y="11846"/>
                        <a:pt x="16856" y="16310"/>
                      </a:cubicBezTo>
                      <a:cubicBezTo>
                        <a:pt x="17286" y="16875"/>
                        <a:pt x="18080" y="17007"/>
                        <a:pt x="18670" y="16614"/>
                      </a:cubicBezTo>
                      <a:cubicBezTo>
                        <a:pt x="19250" y="16193"/>
                        <a:pt x="19385" y="15385"/>
                        <a:pt x="18972" y="1479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4" name="Google Shape;2714;p39">
                  <a:extLst>
                    <a:ext uri="{FF2B5EF4-FFF2-40B4-BE49-F238E27FC236}">
                      <a16:creationId xmlns:a16="http://schemas.microsoft.com/office/drawing/2014/main" id="{F78A2733-D107-90C8-1D48-11FD8033734D}"/>
                    </a:ext>
                  </a:extLst>
                </p:cNvPr>
                <p:cNvSpPr/>
                <p:nvPr/>
              </p:nvSpPr>
              <p:spPr>
                <a:xfrm>
                  <a:off x="3193150" y="3134825"/>
                  <a:ext cx="12403" cy="17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3" h="17169" extrusionOk="0">
                      <a:moveTo>
                        <a:pt x="15252" y="16519"/>
                      </a:moveTo>
                      <a:cubicBezTo>
                        <a:pt x="12041" y="11742"/>
                        <a:pt x="8832" y="6965"/>
                        <a:pt x="5622" y="2188"/>
                      </a:cubicBezTo>
                      <a:cubicBezTo>
                        <a:pt x="4619" y="695"/>
                        <a:pt x="2350" y="2315"/>
                        <a:pt x="3350" y="3810"/>
                      </a:cubicBezTo>
                      <a:cubicBezTo>
                        <a:pt x="6550" y="8594"/>
                        <a:pt x="9749" y="13379"/>
                        <a:pt x="12948" y="18163"/>
                      </a:cubicBezTo>
                      <a:cubicBezTo>
                        <a:pt x="13961" y="19677"/>
                        <a:pt x="16269" y="18033"/>
                        <a:pt x="15252" y="1651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5" name="Google Shape;2715;p39">
                  <a:extLst>
                    <a:ext uri="{FF2B5EF4-FFF2-40B4-BE49-F238E27FC236}">
                      <a16:creationId xmlns:a16="http://schemas.microsoft.com/office/drawing/2014/main" id="{9AB8EBCA-E4CE-A13B-BAEC-2EF20F19AAF9}"/>
                    </a:ext>
                  </a:extLst>
                </p:cNvPr>
                <p:cNvSpPr/>
                <p:nvPr/>
              </p:nvSpPr>
              <p:spPr>
                <a:xfrm>
                  <a:off x="3225076" y="3177217"/>
                  <a:ext cx="20104" cy="12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04" h="12244" extrusionOk="0">
                      <a:moveTo>
                        <a:pt x="22248" y="10693"/>
                      </a:moveTo>
                      <a:cubicBezTo>
                        <a:pt x="16527" y="8361"/>
                        <a:pt x="11065" y="5440"/>
                        <a:pt x="5949" y="1978"/>
                      </a:cubicBezTo>
                      <a:cubicBezTo>
                        <a:pt x="5202" y="1391"/>
                        <a:pt x="4126" y="1489"/>
                        <a:pt x="3498" y="2202"/>
                      </a:cubicBezTo>
                      <a:cubicBezTo>
                        <a:pt x="2891" y="2943"/>
                        <a:pt x="2991" y="4034"/>
                        <a:pt x="3722" y="4653"/>
                      </a:cubicBezTo>
                      <a:cubicBezTo>
                        <a:pt x="9098" y="8256"/>
                        <a:pt x="14834" y="11291"/>
                        <a:pt x="20837" y="13707"/>
                      </a:cubicBezTo>
                      <a:cubicBezTo>
                        <a:pt x="22819" y="14500"/>
                        <a:pt x="24235" y="11507"/>
                        <a:pt x="22248" y="1069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39">
                  <a:extLst>
                    <a:ext uri="{FF2B5EF4-FFF2-40B4-BE49-F238E27FC236}">
                      <a16:creationId xmlns:a16="http://schemas.microsoft.com/office/drawing/2014/main" id="{C21DFE41-2F32-6EF2-1D93-651090D3198C}"/>
                    </a:ext>
                  </a:extLst>
                </p:cNvPr>
                <p:cNvSpPr/>
                <p:nvPr/>
              </p:nvSpPr>
              <p:spPr>
                <a:xfrm>
                  <a:off x="3252126" y="3194628"/>
                  <a:ext cx="12180" cy="5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0" h="5064" extrusionOk="0">
                      <a:moveTo>
                        <a:pt x="13743" y="2945"/>
                      </a:moveTo>
                      <a:cubicBezTo>
                        <a:pt x="10937" y="2504"/>
                        <a:pt x="8131" y="2063"/>
                        <a:pt x="5325" y="1621"/>
                      </a:cubicBezTo>
                      <a:cubicBezTo>
                        <a:pt x="4299" y="1452"/>
                        <a:pt x="3325" y="2129"/>
                        <a:pt x="3126" y="3149"/>
                      </a:cubicBezTo>
                      <a:cubicBezTo>
                        <a:pt x="2959" y="4175"/>
                        <a:pt x="3636" y="5148"/>
                        <a:pt x="4655" y="5348"/>
                      </a:cubicBezTo>
                      <a:cubicBezTo>
                        <a:pt x="7464" y="5776"/>
                        <a:pt x="10272" y="6205"/>
                        <a:pt x="13080" y="6634"/>
                      </a:cubicBezTo>
                      <a:cubicBezTo>
                        <a:pt x="14095" y="6801"/>
                        <a:pt x="15060" y="6131"/>
                        <a:pt x="15256" y="5121"/>
                      </a:cubicBezTo>
                      <a:cubicBezTo>
                        <a:pt x="15422" y="4106"/>
                        <a:pt x="14752" y="3143"/>
                        <a:pt x="13743" y="2945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7" name="Google Shape;2717;p39">
                  <a:extLst>
                    <a:ext uri="{FF2B5EF4-FFF2-40B4-BE49-F238E27FC236}">
                      <a16:creationId xmlns:a16="http://schemas.microsoft.com/office/drawing/2014/main" id="{1BC879D8-C07D-00AD-4AB6-C7BD9E808829}"/>
                    </a:ext>
                  </a:extLst>
                </p:cNvPr>
                <p:cNvSpPr/>
                <p:nvPr/>
              </p:nvSpPr>
              <p:spPr>
                <a:xfrm>
                  <a:off x="3212977" y="3212764"/>
                  <a:ext cx="14831" cy="4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31" h="4080" extrusionOk="0">
                      <a:moveTo>
                        <a:pt x="15909" y="1982"/>
                      </a:moveTo>
                      <a:cubicBezTo>
                        <a:pt x="12207" y="1853"/>
                        <a:pt x="8506" y="1724"/>
                        <a:pt x="4804" y="1595"/>
                      </a:cubicBezTo>
                      <a:cubicBezTo>
                        <a:pt x="3774" y="1691"/>
                        <a:pt x="3016" y="2602"/>
                        <a:pt x="3109" y="3632"/>
                      </a:cubicBezTo>
                      <a:cubicBezTo>
                        <a:pt x="3232" y="4647"/>
                        <a:pt x="4125" y="5390"/>
                        <a:pt x="5145" y="5327"/>
                      </a:cubicBezTo>
                      <a:cubicBezTo>
                        <a:pt x="8846" y="5443"/>
                        <a:pt x="12547" y="5559"/>
                        <a:pt x="16247" y="5675"/>
                      </a:cubicBezTo>
                      <a:cubicBezTo>
                        <a:pt x="17266" y="5581"/>
                        <a:pt x="18017" y="4679"/>
                        <a:pt x="17925" y="3660"/>
                      </a:cubicBezTo>
                      <a:cubicBezTo>
                        <a:pt x="17803" y="2655"/>
                        <a:pt x="16919" y="1920"/>
                        <a:pt x="15909" y="198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8" name="Google Shape;2718;p39">
                  <a:extLst>
                    <a:ext uri="{FF2B5EF4-FFF2-40B4-BE49-F238E27FC236}">
                      <a16:creationId xmlns:a16="http://schemas.microsoft.com/office/drawing/2014/main" id="{03DA1831-EB47-0F68-9677-EB8D2548E2FB}"/>
                    </a:ext>
                  </a:extLst>
                </p:cNvPr>
                <p:cNvSpPr/>
                <p:nvPr/>
              </p:nvSpPr>
              <p:spPr>
                <a:xfrm>
                  <a:off x="3229874" y="3144455"/>
                  <a:ext cx="12098" cy="10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8" h="10599" extrusionOk="0">
                      <a:moveTo>
                        <a:pt x="14635" y="9403"/>
                      </a:moveTo>
                      <a:cubicBezTo>
                        <a:pt x="11396" y="7218"/>
                        <a:pt x="8378" y="4722"/>
                        <a:pt x="5623" y="1951"/>
                      </a:cubicBezTo>
                      <a:cubicBezTo>
                        <a:pt x="4965" y="1407"/>
                        <a:pt x="3991" y="1496"/>
                        <a:pt x="3442" y="2151"/>
                      </a:cubicBezTo>
                      <a:cubicBezTo>
                        <a:pt x="2919" y="2816"/>
                        <a:pt x="3007" y="3773"/>
                        <a:pt x="3642" y="4332"/>
                      </a:cubicBezTo>
                      <a:cubicBezTo>
                        <a:pt x="6378" y="7121"/>
                        <a:pt x="9380" y="9636"/>
                        <a:pt x="12604" y="11842"/>
                      </a:cubicBezTo>
                      <a:cubicBezTo>
                        <a:pt x="13284" y="12382"/>
                        <a:pt x="14268" y="12292"/>
                        <a:pt x="14839" y="11638"/>
                      </a:cubicBezTo>
                      <a:cubicBezTo>
                        <a:pt x="15390" y="10961"/>
                        <a:pt x="15299" y="9969"/>
                        <a:pt x="14635" y="940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9" name="Google Shape;2719;p39">
                  <a:extLst>
                    <a:ext uri="{FF2B5EF4-FFF2-40B4-BE49-F238E27FC236}">
                      <a16:creationId xmlns:a16="http://schemas.microsoft.com/office/drawing/2014/main" id="{718A771E-F4FC-899D-030C-9EAB586CDC58}"/>
                    </a:ext>
                  </a:extLst>
                </p:cNvPr>
                <p:cNvSpPr/>
                <p:nvPr/>
              </p:nvSpPr>
              <p:spPr>
                <a:xfrm>
                  <a:off x="3250879" y="3142507"/>
                  <a:ext cx="17737" cy="11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37" h="11209" extrusionOk="0">
                      <a:moveTo>
                        <a:pt x="20080" y="10253"/>
                      </a:moveTo>
                      <a:cubicBezTo>
                        <a:pt x="14677" y="8005"/>
                        <a:pt x="9538" y="5169"/>
                        <a:pt x="4755" y="1797"/>
                      </a:cubicBezTo>
                      <a:cubicBezTo>
                        <a:pt x="3726" y="1049"/>
                        <a:pt x="2451" y="2560"/>
                        <a:pt x="3483" y="3326"/>
                      </a:cubicBezTo>
                      <a:cubicBezTo>
                        <a:pt x="8284" y="6994"/>
                        <a:pt x="13468" y="10130"/>
                        <a:pt x="18946" y="12678"/>
                      </a:cubicBezTo>
                      <a:cubicBezTo>
                        <a:pt x="20521" y="13383"/>
                        <a:pt x="21661" y="10940"/>
                        <a:pt x="20080" y="10253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0" name="Google Shape;2720;p39">
                  <a:extLst>
                    <a:ext uri="{FF2B5EF4-FFF2-40B4-BE49-F238E27FC236}">
                      <a16:creationId xmlns:a16="http://schemas.microsoft.com/office/drawing/2014/main" id="{61F52546-EADE-AA5B-24C2-B0F797B190A2}"/>
                    </a:ext>
                  </a:extLst>
                </p:cNvPr>
                <p:cNvSpPr/>
                <p:nvPr/>
              </p:nvSpPr>
              <p:spPr>
                <a:xfrm>
                  <a:off x="3306034" y="3180193"/>
                  <a:ext cx="18736" cy="14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6" h="14436" extrusionOk="0">
                      <a:moveTo>
                        <a:pt x="19359" y="1949"/>
                      </a:moveTo>
                      <a:cubicBezTo>
                        <a:pt x="14392" y="5964"/>
                        <a:pt x="9199" y="9692"/>
                        <a:pt x="3807" y="13115"/>
                      </a:cubicBezTo>
                      <a:cubicBezTo>
                        <a:pt x="2041" y="14236"/>
                        <a:pt x="3933" y="16884"/>
                        <a:pt x="5696" y="15759"/>
                      </a:cubicBezTo>
                      <a:cubicBezTo>
                        <a:pt x="11082" y="12326"/>
                        <a:pt x="16267" y="8588"/>
                        <a:pt x="21226" y="4564"/>
                      </a:cubicBezTo>
                      <a:cubicBezTo>
                        <a:pt x="22822" y="3269"/>
                        <a:pt x="20973" y="645"/>
                        <a:pt x="19359" y="1949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1" name="Google Shape;2721;p39">
                  <a:extLst>
                    <a:ext uri="{FF2B5EF4-FFF2-40B4-BE49-F238E27FC236}">
                      <a16:creationId xmlns:a16="http://schemas.microsoft.com/office/drawing/2014/main" id="{78A4967C-2F66-5DEA-1F03-D6B39DE461E0}"/>
                    </a:ext>
                  </a:extLst>
                </p:cNvPr>
                <p:cNvSpPr/>
                <p:nvPr/>
              </p:nvSpPr>
              <p:spPr>
                <a:xfrm>
                  <a:off x="3329757" y="3184340"/>
                  <a:ext cx="16466" cy="15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66" h="15990" extrusionOk="0">
                      <a:moveTo>
                        <a:pt x="18709" y="1888"/>
                      </a:moveTo>
                      <a:cubicBezTo>
                        <a:pt x="17936" y="1387"/>
                        <a:pt x="16911" y="1543"/>
                        <a:pt x="16322" y="2250"/>
                      </a:cubicBezTo>
                      <a:cubicBezTo>
                        <a:pt x="13158" y="7110"/>
                        <a:pt x="8907" y="11166"/>
                        <a:pt x="3904" y="14098"/>
                      </a:cubicBezTo>
                      <a:cubicBezTo>
                        <a:pt x="3044" y="14723"/>
                        <a:pt x="2844" y="15922"/>
                        <a:pt x="3454" y="16792"/>
                      </a:cubicBezTo>
                      <a:cubicBezTo>
                        <a:pt x="4087" y="17640"/>
                        <a:pt x="5275" y="17838"/>
                        <a:pt x="6148" y="17242"/>
                      </a:cubicBezTo>
                      <a:cubicBezTo>
                        <a:pt x="11546" y="14021"/>
                        <a:pt x="16089" y="9549"/>
                        <a:pt x="19395" y="4203"/>
                      </a:cubicBezTo>
                      <a:cubicBezTo>
                        <a:pt x="19786" y="3369"/>
                        <a:pt x="19491" y="2374"/>
                        <a:pt x="18709" y="188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2" name="Google Shape;2722;p39">
                  <a:extLst>
                    <a:ext uri="{FF2B5EF4-FFF2-40B4-BE49-F238E27FC236}">
                      <a16:creationId xmlns:a16="http://schemas.microsoft.com/office/drawing/2014/main" id="{4C0B9D36-FD37-1D8B-EB67-213FFED49AA9}"/>
                    </a:ext>
                  </a:extLst>
                </p:cNvPr>
                <p:cNvSpPr/>
                <p:nvPr/>
              </p:nvSpPr>
              <p:spPr>
                <a:xfrm>
                  <a:off x="3319963" y="3139879"/>
                  <a:ext cx="7549" cy="10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9" h="10662" extrusionOk="0">
                      <a:moveTo>
                        <a:pt x="9684" y="1740"/>
                      </a:moveTo>
                      <a:cubicBezTo>
                        <a:pt x="8841" y="1372"/>
                        <a:pt x="7857" y="1728"/>
                        <a:pt x="7446" y="2551"/>
                      </a:cubicBezTo>
                      <a:cubicBezTo>
                        <a:pt x="6051" y="4983"/>
                        <a:pt x="4655" y="7416"/>
                        <a:pt x="3259" y="9848"/>
                      </a:cubicBezTo>
                      <a:cubicBezTo>
                        <a:pt x="2866" y="10699"/>
                        <a:pt x="3231" y="11708"/>
                        <a:pt x="4079" y="12110"/>
                      </a:cubicBezTo>
                      <a:cubicBezTo>
                        <a:pt x="4931" y="12484"/>
                        <a:pt x="5927" y="12123"/>
                        <a:pt x="6341" y="11290"/>
                      </a:cubicBezTo>
                      <a:cubicBezTo>
                        <a:pt x="7726" y="8852"/>
                        <a:pt x="9110" y="6415"/>
                        <a:pt x="10494" y="3978"/>
                      </a:cubicBezTo>
                      <a:cubicBezTo>
                        <a:pt x="10883" y="3136"/>
                        <a:pt x="10521" y="2138"/>
                        <a:pt x="9684" y="174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3" name="Google Shape;2723;p39">
                  <a:extLst>
                    <a:ext uri="{FF2B5EF4-FFF2-40B4-BE49-F238E27FC236}">
                      <a16:creationId xmlns:a16="http://schemas.microsoft.com/office/drawing/2014/main" id="{9F2976B4-CE95-38AA-90C6-8EFBD3FE66D2}"/>
                    </a:ext>
                  </a:extLst>
                </p:cNvPr>
                <p:cNvSpPr/>
                <p:nvPr/>
              </p:nvSpPr>
              <p:spPr>
                <a:xfrm>
                  <a:off x="3302337" y="3127838"/>
                  <a:ext cx="7189" cy="9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9" h="9559" extrusionOk="0">
                      <a:moveTo>
                        <a:pt x="9449" y="1726"/>
                      </a:moveTo>
                      <a:cubicBezTo>
                        <a:pt x="8712" y="1396"/>
                        <a:pt x="7846" y="1710"/>
                        <a:pt x="7492" y="2435"/>
                      </a:cubicBezTo>
                      <a:cubicBezTo>
                        <a:pt x="7225" y="3027"/>
                        <a:pt x="6938" y="3609"/>
                        <a:pt x="6631" y="4180"/>
                      </a:cubicBezTo>
                      <a:cubicBezTo>
                        <a:pt x="6476" y="4465"/>
                        <a:pt x="6317" y="4746"/>
                        <a:pt x="6152" y="5025"/>
                      </a:cubicBezTo>
                      <a:cubicBezTo>
                        <a:pt x="6070" y="5166"/>
                        <a:pt x="5986" y="5304"/>
                        <a:pt x="5901" y="5441"/>
                      </a:cubicBezTo>
                      <a:cubicBezTo>
                        <a:pt x="5864" y="5502"/>
                        <a:pt x="5825" y="5562"/>
                        <a:pt x="5788" y="5623"/>
                      </a:cubicBezTo>
                      <a:cubicBezTo>
                        <a:pt x="5785" y="5627"/>
                        <a:pt x="5790" y="5620"/>
                        <a:pt x="5787" y="5625"/>
                      </a:cubicBezTo>
                      <a:cubicBezTo>
                        <a:pt x="5080" y="6711"/>
                        <a:pt x="4295" y="7746"/>
                        <a:pt x="3441" y="8721"/>
                      </a:cubicBezTo>
                      <a:cubicBezTo>
                        <a:pt x="2921" y="9356"/>
                        <a:pt x="3007" y="10290"/>
                        <a:pt x="3633" y="10820"/>
                      </a:cubicBezTo>
                      <a:cubicBezTo>
                        <a:pt x="4270" y="11331"/>
                        <a:pt x="5198" y="11247"/>
                        <a:pt x="5733" y="10628"/>
                      </a:cubicBezTo>
                      <a:cubicBezTo>
                        <a:pt x="7544" y="8546"/>
                        <a:pt x="9035" y="6205"/>
                        <a:pt x="10158" y="3684"/>
                      </a:cubicBezTo>
                      <a:cubicBezTo>
                        <a:pt x="10490" y="2947"/>
                        <a:pt x="10176" y="2079"/>
                        <a:pt x="9449" y="1726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24" name="Google Shape;2724;p39">
            <a:extLst>
              <a:ext uri="{FF2B5EF4-FFF2-40B4-BE49-F238E27FC236}">
                <a16:creationId xmlns:a16="http://schemas.microsoft.com/office/drawing/2014/main" id="{A06A980A-ACC4-392C-0CA9-790D5DD16648}"/>
              </a:ext>
            </a:extLst>
          </p:cNvPr>
          <p:cNvGrpSpPr/>
          <p:nvPr/>
        </p:nvGrpSpPr>
        <p:grpSpPr>
          <a:xfrm>
            <a:off x="-1797242" y="1688114"/>
            <a:ext cx="9882916" cy="5128186"/>
            <a:chOff x="-1797242" y="1688114"/>
            <a:chExt cx="9882916" cy="5128186"/>
          </a:xfrm>
        </p:grpSpPr>
        <p:sp>
          <p:nvSpPr>
            <p:cNvPr id="2725" name="Google Shape;2725;p39">
              <a:extLst>
                <a:ext uri="{FF2B5EF4-FFF2-40B4-BE49-F238E27FC236}">
                  <a16:creationId xmlns:a16="http://schemas.microsoft.com/office/drawing/2014/main" id="{7B2B71DB-0C90-A471-D103-A786A78BFBE2}"/>
                </a:ext>
              </a:extLst>
            </p:cNvPr>
            <p:cNvSpPr/>
            <p:nvPr/>
          </p:nvSpPr>
          <p:spPr>
            <a:xfrm rot="-3157307">
              <a:off x="4808203" y="3977620"/>
              <a:ext cx="2746591" cy="2403193"/>
            </a:xfrm>
            <a:custGeom>
              <a:avLst/>
              <a:gdLst/>
              <a:ahLst/>
              <a:cxnLst/>
              <a:rect l="l" t="t" r="r" b="b"/>
              <a:pathLst>
                <a:path w="1392387" h="1299525" extrusionOk="0">
                  <a:moveTo>
                    <a:pt x="1301411" y="724824"/>
                  </a:moveTo>
                  <a:cubicBezTo>
                    <a:pt x="1378667" y="847224"/>
                    <a:pt x="1438251" y="1003960"/>
                    <a:pt x="1355653" y="1123495"/>
                  </a:cubicBezTo>
                  <a:cubicBezTo>
                    <a:pt x="1320647" y="1174154"/>
                    <a:pt x="1264303" y="1210050"/>
                    <a:pt x="1205140" y="1236882"/>
                  </a:cubicBezTo>
                  <a:cubicBezTo>
                    <a:pt x="969741" y="1343639"/>
                    <a:pt x="666634" y="1315262"/>
                    <a:pt x="460630" y="1167182"/>
                  </a:cubicBezTo>
                  <a:cubicBezTo>
                    <a:pt x="360540" y="1095235"/>
                    <a:pt x="284710" y="1000035"/>
                    <a:pt x="212257" y="904922"/>
                  </a:cubicBezTo>
                  <a:cubicBezTo>
                    <a:pt x="37585" y="675614"/>
                    <a:pt x="-113891" y="332680"/>
                    <a:pt x="131268" y="90691"/>
                  </a:cubicBezTo>
                  <a:cubicBezTo>
                    <a:pt x="367916" y="-142898"/>
                    <a:pt x="730858" y="139140"/>
                    <a:pt x="919192" y="294229"/>
                  </a:cubicBezTo>
                  <a:cubicBezTo>
                    <a:pt x="1070358" y="418712"/>
                    <a:pt x="1200158" y="564405"/>
                    <a:pt x="1301411" y="7248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39">
              <a:extLst>
                <a:ext uri="{FF2B5EF4-FFF2-40B4-BE49-F238E27FC236}">
                  <a16:creationId xmlns:a16="http://schemas.microsoft.com/office/drawing/2014/main" id="{E8D5466E-789E-06B7-1222-C982D05228D3}"/>
                </a:ext>
              </a:extLst>
            </p:cNvPr>
            <p:cNvSpPr/>
            <p:nvPr/>
          </p:nvSpPr>
          <p:spPr>
            <a:xfrm rot="1930824">
              <a:off x="-1350746" y="2332626"/>
              <a:ext cx="3167501" cy="2590372"/>
            </a:xfrm>
            <a:custGeom>
              <a:avLst/>
              <a:gdLst/>
              <a:ahLst/>
              <a:cxnLst/>
              <a:rect l="l" t="t" r="r" b="b"/>
              <a:pathLst>
                <a:path w="1352280" h="1105890" extrusionOk="0">
                  <a:moveTo>
                    <a:pt x="42681" y="67666"/>
                  </a:moveTo>
                  <a:cubicBezTo>
                    <a:pt x="156372" y="42382"/>
                    <a:pt x="270936" y="111573"/>
                    <a:pt x="335431" y="201809"/>
                  </a:cubicBezTo>
                  <a:cubicBezTo>
                    <a:pt x="412476" y="309604"/>
                    <a:pt x="421582" y="478934"/>
                    <a:pt x="561359" y="532902"/>
                  </a:cubicBezTo>
                  <a:cubicBezTo>
                    <a:pt x="614866" y="553561"/>
                    <a:pt x="671085" y="544195"/>
                    <a:pt x="725638" y="533211"/>
                  </a:cubicBezTo>
                  <a:cubicBezTo>
                    <a:pt x="767681" y="524746"/>
                    <a:pt x="822671" y="507686"/>
                    <a:pt x="862668" y="531357"/>
                  </a:cubicBezTo>
                  <a:cubicBezTo>
                    <a:pt x="910212" y="559495"/>
                    <a:pt x="914475" y="630951"/>
                    <a:pt x="941906" y="674589"/>
                  </a:cubicBezTo>
                  <a:cubicBezTo>
                    <a:pt x="958273" y="700627"/>
                    <a:pt x="981790" y="720046"/>
                    <a:pt x="1011128" y="729613"/>
                  </a:cubicBezTo>
                  <a:cubicBezTo>
                    <a:pt x="1041141" y="739401"/>
                    <a:pt x="1073541" y="736519"/>
                    <a:pt x="1104560" y="735907"/>
                  </a:cubicBezTo>
                  <a:cubicBezTo>
                    <a:pt x="1173205" y="734551"/>
                    <a:pt x="1226494" y="771697"/>
                    <a:pt x="1259821" y="830674"/>
                  </a:cubicBezTo>
                  <a:cubicBezTo>
                    <a:pt x="1301537" y="904494"/>
                    <a:pt x="1297364" y="995913"/>
                    <a:pt x="1290927" y="1077535"/>
                  </a:cubicBezTo>
                  <a:cubicBezTo>
                    <a:pt x="1289608" y="1094259"/>
                    <a:pt x="1307279" y="1107773"/>
                    <a:pt x="1322643" y="1107481"/>
                  </a:cubicBezTo>
                  <a:cubicBezTo>
                    <a:pt x="1340796" y="1107135"/>
                    <a:pt x="1351283" y="1092291"/>
                    <a:pt x="1352587" y="1075764"/>
                  </a:cubicBezTo>
                  <a:cubicBezTo>
                    <a:pt x="1363581" y="936348"/>
                    <a:pt x="1347761" y="758617"/>
                    <a:pt x="1201505" y="692587"/>
                  </a:cubicBezTo>
                  <a:cubicBezTo>
                    <a:pt x="1171953" y="679246"/>
                    <a:pt x="1141169" y="673916"/>
                    <a:pt x="1108856" y="674154"/>
                  </a:cubicBezTo>
                  <a:cubicBezTo>
                    <a:pt x="1080021" y="674367"/>
                    <a:pt x="1045897" y="680691"/>
                    <a:pt x="1019297" y="666593"/>
                  </a:cubicBezTo>
                  <a:cubicBezTo>
                    <a:pt x="994708" y="653562"/>
                    <a:pt x="984102" y="624463"/>
                    <a:pt x="974777" y="599942"/>
                  </a:cubicBezTo>
                  <a:cubicBezTo>
                    <a:pt x="963991" y="571579"/>
                    <a:pt x="953986" y="541458"/>
                    <a:pt x="935757" y="516819"/>
                  </a:cubicBezTo>
                  <a:cubicBezTo>
                    <a:pt x="855843" y="408810"/>
                    <a:pt x="728243" y="488937"/>
                    <a:pt x="622311" y="483771"/>
                  </a:cubicBezTo>
                  <a:cubicBezTo>
                    <a:pt x="559154" y="480691"/>
                    <a:pt x="515327" y="429806"/>
                    <a:pt x="487535" y="377686"/>
                  </a:cubicBezTo>
                  <a:cubicBezTo>
                    <a:pt x="451512" y="310128"/>
                    <a:pt x="433673" y="234353"/>
                    <a:pt x="389161" y="171091"/>
                  </a:cubicBezTo>
                  <a:cubicBezTo>
                    <a:pt x="307829" y="55499"/>
                    <a:pt x="167664" y="-23110"/>
                    <a:pt x="24590" y="8708"/>
                  </a:cubicBezTo>
                  <a:cubicBezTo>
                    <a:pt x="-14156" y="17325"/>
                    <a:pt x="4134" y="76239"/>
                    <a:pt x="42681" y="6766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236639"/>
      </p:ext>
    </p:extLst>
  </p:cSld>
  <p:clrMapOvr>
    <a:masterClrMapping/>
  </p:clrMapOvr>
</p:sld>
</file>

<file path=ppt/theme/theme1.xml><?xml version="1.0" encoding="utf-8"?>
<a:theme xmlns:a="http://schemas.openxmlformats.org/drawingml/2006/main" name="Vegan Food: Plant-Based Lamb by Slidesgo">
  <a:themeElements>
    <a:clrScheme name="Simple Light">
      <a:dk1>
        <a:srgbClr val="373743"/>
      </a:dk1>
      <a:lt1>
        <a:srgbClr val="FFFFDE"/>
      </a:lt1>
      <a:dk2>
        <a:srgbClr val="C10339"/>
      </a:dk2>
      <a:lt2>
        <a:srgbClr val="D71259"/>
      </a:lt2>
      <a:accent1>
        <a:srgbClr val="E15424"/>
      </a:accent1>
      <a:accent2>
        <a:srgbClr val="F88F2F"/>
      </a:accent2>
      <a:accent3>
        <a:srgbClr val="F5B800"/>
      </a:accent3>
      <a:accent4>
        <a:srgbClr val="6B6FCC"/>
      </a:accent4>
      <a:accent5>
        <a:srgbClr val="2E7238"/>
      </a:accent5>
      <a:accent6>
        <a:srgbClr val="B8D870"/>
      </a:accent6>
      <a:hlink>
        <a:srgbClr val="3737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2597722-8d96-4324-8ee0-e4ee197353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FF403989D8604BAD7179DD7B1EE5A1" ma:contentTypeVersion="13" ma:contentTypeDescription="Create a new document." ma:contentTypeScope="" ma:versionID="124759f5c4fe89ac0a05f289366cc740">
  <xsd:schema xmlns:xsd="http://www.w3.org/2001/XMLSchema" xmlns:xs="http://www.w3.org/2001/XMLSchema" xmlns:p="http://schemas.microsoft.com/office/2006/metadata/properties" xmlns:ns3="c2597722-8d96-4324-8ee0-e4ee197353c9" xmlns:ns4="255b943d-66e7-4421-ab85-e9420218cfc1" targetNamespace="http://schemas.microsoft.com/office/2006/metadata/properties" ma:root="true" ma:fieldsID="cf0f733fd9895ae96dcb3f209c1340d4" ns3:_="" ns4:_="">
    <xsd:import namespace="c2597722-8d96-4324-8ee0-e4ee197353c9"/>
    <xsd:import namespace="255b943d-66e7-4421-ab85-e9420218cfc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SystemTag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597722-8d96-4324-8ee0-e4ee197353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b943d-66e7-4421-ab85-e9420218cf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24250C-E49F-4E34-A0DB-9FA6E84047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832870-EAD7-4FAA-9FBA-CC5A9410FB49}">
  <ds:schemaRefs>
    <ds:schemaRef ds:uri="c2597722-8d96-4324-8ee0-e4ee197353c9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255b943d-66e7-4421-ab85-e9420218cfc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050D8D-3EFE-4C12-B3D4-DD2B10211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597722-8d96-4324-8ee0-e4ee197353c9"/>
    <ds:schemaRef ds:uri="255b943d-66e7-4421-ab85-e9420218cf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e62a12b-2cad-49a1-a5fa-85f4f3156a7d}" enabled="0" method="" siteId="{be62a12b-2cad-49a1-a5fa-85f4f3156a7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25031</TotalTime>
  <Words>668</Words>
  <Application>Microsoft Office PowerPoint</Application>
  <PresentationFormat>On-screen Show (16:9)</PresentationFormat>
  <Paragraphs>101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Luckiest Guy</vt:lpstr>
      <vt:lpstr>Bebas Neue</vt:lpstr>
      <vt:lpstr>Poppins</vt:lpstr>
      <vt:lpstr>Calibri</vt:lpstr>
      <vt:lpstr>Arial</vt:lpstr>
      <vt:lpstr>Vegan Food: Plant-Based Lamb by Slidesgo</vt:lpstr>
      <vt:lpstr>Food security</vt:lpstr>
      <vt:lpstr>Food security</vt:lpstr>
      <vt:lpstr>Dietician and nutrition services</vt:lpstr>
      <vt:lpstr>table of contents</vt:lpstr>
      <vt:lpstr>Guelph student food bank</vt:lpstr>
      <vt:lpstr>Guelph student foodbank</vt:lpstr>
      <vt:lpstr>On campus sliding scale market</vt:lpstr>
      <vt:lpstr>Sliding scale market</vt:lpstr>
      <vt:lpstr>Meal care Guelph community fridge</vt:lpstr>
      <vt:lpstr>Community fridge</vt:lpstr>
      <vt:lpstr>Food access guides</vt:lpstr>
      <vt:lpstr>Food access guides</vt:lpstr>
      <vt:lpstr>PowerPoint Presentation</vt:lpstr>
      <vt:lpstr>Grocery apps</vt:lpstr>
      <vt:lpstr>Financial support and literacy resources </vt:lpstr>
      <vt:lpstr>RESOURCES</vt:lpstr>
      <vt:lpstr>Thanks!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Danielle Castledine</cp:lastModifiedBy>
  <cp:revision>4</cp:revision>
  <dcterms:modified xsi:type="dcterms:W3CDTF">2026-04-09T20:02:14Z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0x0101002DFF403989D8604BAD7179DD7B1EE5A1</vt:lpwstr>
  </property>
</Properties>
</file>