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7" r:id="rId2"/>
    <p:sldId id="261" r:id="rId3"/>
    <p:sldId id="258" r:id="rId4"/>
    <p:sldId id="366" r:id="rId5"/>
    <p:sldId id="369" r:id="rId6"/>
    <p:sldId id="371" r:id="rId7"/>
    <p:sldId id="372" r:id="rId8"/>
    <p:sldId id="373" r:id="rId9"/>
    <p:sldId id="374" r:id="rId10"/>
    <p:sldId id="368" r:id="rId11"/>
    <p:sldId id="382" r:id="rId12"/>
    <p:sldId id="370" r:id="rId13"/>
    <p:sldId id="379" r:id="rId14"/>
    <p:sldId id="381" r:id="rId15"/>
    <p:sldId id="375" r:id="rId16"/>
    <p:sldId id="376" r:id="rId17"/>
    <p:sldId id="377" r:id="rId18"/>
    <p:sldId id="378" r:id="rId19"/>
    <p:sldId id="380" r:id="rId20"/>
    <p:sldId id="364" r:id="rId21"/>
    <p:sldId id="264" r:id="rId22"/>
    <p:sldId id="266"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CAA6B4-00A4-4290-8A65-DBD534FDB5F4}" type="datetimeFigureOut">
              <a:rPr lang="en-US" smtClean="0"/>
              <a:t>3/1/2026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D874F7-DB48-4769-A46F-DE47228AB700}" type="slidenum">
              <a:rPr lang="en-US" smtClean="0"/>
              <a:t>‹#›</a:t>
            </a:fld>
            <a:endParaRPr lang="en-US"/>
          </a:p>
        </p:txBody>
      </p:sp>
    </p:spTree>
    <p:extLst>
      <p:ext uri="{BB962C8B-B14F-4D97-AF65-F5344CB8AC3E}">
        <p14:creationId xmlns:p14="http://schemas.microsoft.com/office/powerpoint/2010/main" val="26754869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9"/>
        <p:cNvGrpSpPr/>
        <p:nvPr/>
      </p:nvGrpSpPr>
      <p:grpSpPr>
        <a:xfrm>
          <a:off x="0" y="0"/>
          <a:ext cx="0" cy="0"/>
          <a:chOff x="0" y="0"/>
          <a:chExt cx="0" cy="0"/>
        </a:xfrm>
      </p:grpSpPr>
      <p:sp>
        <p:nvSpPr>
          <p:cNvPr id="560" name="Google Shape;56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1" name="Google Shape;56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Other specialized testing - Cardiac testing (echocardiograms, </a:t>
            </a:r>
            <a:r>
              <a:rPr lang="en-US" dirty="0" err="1"/>
              <a:t>holter</a:t>
            </a:r>
            <a:r>
              <a:rPr lang="en-US" dirty="0"/>
              <a:t> monitors, stress tests), endoscopy, sleep study, spirometry</a:t>
            </a:r>
          </a:p>
        </p:txBody>
      </p:sp>
      <p:sp>
        <p:nvSpPr>
          <p:cNvPr id="4" name="Slide Number Placeholder 3"/>
          <p:cNvSpPr>
            <a:spLocks noGrp="1"/>
          </p:cNvSpPr>
          <p:nvPr>
            <p:ph type="sldNum" sz="quarter" idx="5"/>
          </p:nvPr>
        </p:nvSpPr>
        <p:spPr/>
        <p:txBody>
          <a:bodyPr/>
          <a:lstStyle/>
          <a:p>
            <a:fld id="{54D874F7-DB48-4769-A46F-DE47228AB700}" type="slidenum">
              <a:rPr lang="en-US" smtClean="0"/>
              <a:t>17</a:t>
            </a:fld>
            <a:endParaRPr lang="en-US"/>
          </a:p>
        </p:txBody>
      </p:sp>
    </p:spTree>
    <p:extLst>
      <p:ext uri="{BB962C8B-B14F-4D97-AF65-F5344CB8AC3E}">
        <p14:creationId xmlns:p14="http://schemas.microsoft.com/office/powerpoint/2010/main" val="37842411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2"/>
        <p:cNvGrpSpPr/>
        <p:nvPr/>
      </p:nvGrpSpPr>
      <p:grpSpPr>
        <a:xfrm>
          <a:off x="0" y="0"/>
          <a:ext cx="0" cy="0"/>
          <a:chOff x="0" y="0"/>
          <a:chExt cx="0" cy="0"/>
        </a:xfrm>
      </p:grpSpPr>
      <p:sp>
        <p:nvSpPr>
          <p:cNvPr id="923" name="Google Shape;923;g108e19db59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4" name="Google Shape;924;g108e19db59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3"/>
        <p:cNvGrpSpPr/>
        <p:nvPr/>
      </p:nvGrpSpPr>
      <p:grpSpPr>
        <a:xfrm>
          <a:off x="0" y="0"/>
          <a:ext cx="0" cy="0"/>
          <a:chOff x="0" y="0"/>
          <a:chExt cx="0" cy="0"/>
        </a:xfrm>
      </p:grpSpPr>
      <p:sp>
        <p:nvSpPr>
          <p:cNvPr id="1044" name="Google Shape;1044;g10e9b220ed9_0_4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5" name="Google Shape;1045;g10e9b220ed9_0_4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1"/>
        <p:cNvGrpSpPr/>
        <p:nvPr/>
      </p:nvGrpSpPr>
      <p:grpSpPr>
        <a:xfrm>
          <a:off x="0" y="0"/>
          <a:ext cx="0" cy="0"/>
          <a:chOff x="0" y="0"/>
          <a:chExt cx="0" cy="0"/>
        </a:xfrm>
      </p:grpSpPr>
      <p:sp>
        <p:nvSpPr>
          <p:cNvPr id="752" name="Google Shape;752;g108e19db59e_0_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3" name="Google Shape;753;g108e19db59e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Will try my best to find answers when I don’t know</a:t>
            </a: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1"/>
        <p:cNvGrpSpPr/>
        <p:nvPr/>
      </p:nvGrpSpPr>
      <p:grpSpPr>
        <a:xfrm>
          <a:off x="0" y="0"/>
          <a:ext cx="0" cy="0"/>
          <a:chOff x="0" y="0"/>
          <a:chExt cx="0" cy="0"/>
        </a:xfrm>
      </p:grpSpPr>
      <p:sp>
        <p:nvSpPr>
          <p:cNvPr id="652" name="Google Shape;652;gd960996673_0_50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3" name="Google Shape;653;gd960996673_0_5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Last session #1 and #2</a:t>
            </a: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3">
          <a:extLst>
            <a:ext uri="{FF2B5EF4-FFF2-40B4-BE49-F238E27FC236}">
              <a16:creationId xmlns:a16="http://schemas.microsoft.com/office/drawing/2014/main" id="{EB4B3BBE-5B63-710D-7DC5-51710C965AAC}"/>
            </a:ext>
          </a:extLst>
        </p:cNvPr>
        <p:cNvGrpSpPr/>
        <p:nvPr/>
      </p:nvGrpSpPr>
      <p:grpSpPr>
        <a:xfrm>
          <a:off x="0" y="0"/>
          <a:ext cx="0" cy="0"/>
          <a:chOff x="0" y="0"/>
          <a:chExt cx="0" cy="0"/>
        </a:xfrm>
      </p:grpSpPr>
      <p:sp>
        <p:nvSpPr>
          <p:cNvPr id="764" name="Google Shape;764;gd960996673_0_226:notes">
            <a:extLst>
              <a:ext uri="{FF2B5EF4-FFF2-40B4-BE49-F238E27FC236}">
                <a16:creationId xmlns:a16="http://schemas.microsoft.com/office/drawing/2014/main" id="{68648A9E-6542-30CC-AF22-4EC92F462BC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5" name="Google Shape;765;gd960996673_0_226:notes">
            <a:extLst>
              <a:ext uri="{FF2B5EF4-FFF2-40B4-BE49-F238E27FC236}">
                <a16:creationId xmlns:a16="http://schemas.microsoft.com/office/drawing/2014/main" id="{0138C0AE-BF66-05C8-E34B-48D85A8FCB7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51821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5">
          <a:extLst>
            <a:ext uri="{FF2B5EF4-FFF2-40B4-BE49-F238E27FC236}">
              <a16:creationId xmlns:a16="http://schemas.microsoft.com/office/drawing/2014/main" id="{54119DAA-DF2D-6F34-2908-37992C5ED21F}"/>
            </a:ext>
          </a:extLst>
        </p:cNvPr>
        <p:cNvGrpSpPr/>
        <p:nvPr/>
      </p:nvGrpSpPr>
      <p:grpSpPr>
        <a:xfrm>
          <a:off x="0" y="0"/>
          <a:ext cx="0" cy="0"/>
          <a:chOff x="0" y="0"/>
          <a:chExt cx="0" cy="0"/>
        </a:xfrm>
      </p:grpSpPr>
      <p:sp>
        <p:nvSpPr>
          <p:cNvPr id="646" name="Google Shape;646;gd960996673_0_62:notes">
            <a:extLst>
              <a:ext uri="{FF2B5EF4-FFF2-40B4-BE49-F238E27FC236}">
                <a16:creationId xmlns:a16="http://schemas.microsoft.com/office/drawing/2014/main" id="{6DF6B93A-E563-A1B1-F76D-AE834F2FBFA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7" name="Google Shape;647;gd960996673_0_62:notes">
            <a:extLst>
              <a:ext uri="{FF2B5EF4-FFF2-40B4-BE49-F238E27FC236}">
                <a16:creationId xmlns:a16="http://schemas.microsoft.com/office/drawing/2014/main" id="{EA60FD81-4B2D-1FAA-1BBA-6D9E7197C16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1015534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Workshops – meal planning, building a plant based diet, managing low appetite, nutrition for PCOS, managing cravings</a:t>
            </a:r>
          </a:p>
        </p:txBody>
      </p:sp>
    </p:spTree>
    <p:extLst>
      <p:ext uri="{BB962C8B-B14F-4D97-AF65-F5344CB8AC3E}">
        <p14:creationId xmlns:p14="http://schemas.microsoft.com/office/powerpoint/2010/main" val="20564786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5">
          <a:extLst>
            <a:ext uri="{FF2B5EF4-FFF2-40B4-BE49-F238E27FC236}">
              <a16:creationId xmlns:a16="http://schemas.microsoft.com/office/drawing/2014/main" id="{49C7F521-8FA9-864D-87BA-4951BA6DB394}"/>
            </a:ext>
          </a:extLst>
        </p:cNvPr>
        <p:cNvGrpSpPr/>
        <p:nvPr/>
      </p:nvGrpSpPr>
      <p:grpSpPr>
        <a:xfrm>
          <a:off x="0" y="0"/>
          <a:ext cx="0" cy="0"/>
          <a:chOff x="0" y="0"/>
          <a:chExt cx="0" cy="0"/>
        </a:xfrm>
      </p:grpSpPr>
      <p:sp>
        <p:nvSpPr>
          <p:cNvPr id="1586" name="Google Shape;1586;g10e9b220ed9_0_189:notes">
            <a:extLst>
              <a:ext uri="{FF2B5EF4-FFF2-40B4-BE49-F238E27FC236}">
                <a16:creationId xmlns:a16="http://schemas.microsoft.com/office/drawing/2014/main" id="{73427AD0-6C3B-540B-A2CD-0245898B9EE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7" name="Google Shape;1587;g10e9b220ed9_0_189:notes">
            <a:extLst>
              <a:ext uri="{FF2B5EF4-FFF2-40B4-BE49-F238E27FC236}">
                <a16:creationId xmlns:a16="http://schemas.microsoft.com/office/drawing/2014/main" id="{05F991E6-193D-501F-BCC4-1BC2B144E20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092095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 communication is automatic between SHS and hospital or walk in clinics. Records need to be requested. </a:t>
            </a:r>
          </a:p>
          <a:p>
            <a:endParaRPr lang="en-US" dirty="0"/>
          </a:p>
          <a:p>
            <a:r>
              <a:rPr lang="en-US" dirty="0"/>
              <a:t>811 – don’t need OHIP</a:t>
            </a:r>
          </a:p>
        </p:txBody>
      </p:sp>
      <p:sp>
        <p:nvSpPr>
          <p:cNvPr id="4" name="Slide Number Placeholder 3"/>
          <p:cNvSpPr>
            <a:spLocks noGrp="1"/>
          </p:cNvSpPr>
          <p:nvPr>
            <p:ph type="sldNum" sz="quarter" idx="5"/>
          </p:nvPr>
        </p:nvSpPr>
        <p:spPr/>
        <p:txBody>
          <a:bodyPr/>
          <a:lstStyle/>
          <a:p>
            <a:fld id="{54D874F7-DB48-4769-A46F-DE47228AB700}" type="slidenum">
              <a:rPr lang="en-US" smtClean="0"/>
              <a:t>11</a:t>
            </a:fld>
            <a:endParaRPr lang="en-US"/>
          </a:p>
        </p:txBody>
      </p:sp>
    </p:spTree>
    <p:extLst>
      <p:ext uri="{BB962C8B-B14F-4D97-AF65-F5344CB8AC3E}">
        <p14:creationId xmlns:p14="http://schemas.microsoft.com/office/powerpoint/2010/main" val="8238845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5">
          <a:extLst>
            <a:ext uri="{FF2B5EF4-FFF2-40B4-BE49-F238E27FC236}">
              <a16:creationId xmlns:a16="http://schemas.microsoft.com/office/drawing/2014/main" id="{5D58C879-61E6-0EB7-965D-C54930A628A1}"/>
            </a:ext>
          </a:extLst>
        </p:cNvPr>
        <p:cNvGrpSpPr/>
        <p:nvPr/>
      </p:nvGrpSpPr>
      <p:grpSpPr>
        <a:xfrm>
          <a:off x="0" y="0"/>
          <a:ext cx="0" cy="0"/>
          <a:chOff x="0" y="0"/>
          <a:chExt cx="0" cy="0"/>
        </a:xfrm>
      </p:grpSpPr>
      <p:sp>
        <p:nvSpPr>
          <p:cNvPr id="646" name="Google Shape;646;gd960996673_0_62:notes">
            <a:extLst>
              <a:ext uri="{FF2B5EF4-FFF2-40B4-BE49-F238E27FC236}">
                <a16:creationId xmlns:a16="http://schemas.microsoft.com/office/drawing/2014/main" id="{2ED51C24-E825-9005-2E9B-726B54B965B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7" name="Google Shape;647;gd960996673_0_62:notes">
            <a:extLst>
              <a:ext uri="{FF2B5EF4-FFF2-40B4-BE49-F238E27FC236}">
                <a16:creationId xmlns:a16="http://schemas.microsoft.com/office/drawing/2014/main" id="{943CDCB2-AC66-CA62-465D-0AAEC5C866A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0507496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770857-41DA-5D21-4D91-EEF18C4F826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C05DFBF-2A15-F9F6-FA76-1E54388869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9D3B709-3C62-1E6C-316A-02FD89F6B9DF}"/>
              </a:ext>
            </a:extLst>
          </p:cNvPr>
          <p:cNvSpPr>
            <a:spLocks noGrp="1"/>
          </p:cNvSpPr>
          <p:nvPr>
            <p:ph type="dt" sz="half" idx="10"/>
          </p:nvPr>
        </p:nvSpPr>
        <p:spPr/>
        <p:txBody>
          <a:bodyPr/>
          <a:lstStyle/>
          <a:p>
            <a:fld id="{B3CC9CC9-3BF0-4EEA-A444-09951B560CCF}" type="datetimeFigureOut">
              <a:rPr lang="en-US" smtClean="0"/>
              <a:t>3/1/2026</a:t>
            </a:fld>
            <a:endParaRPr lang="en-US"/>
          </a:p>
        </p:txBody>
      </p:sp>
      <p:sp>
        <p:nvSpPr>
          <p:cNvPr id="5" name="Footer Placeholder 4">
            <a:extLst>
              <a:ext uri="{FF2B5EF4-FFF2-40B4-BE49-F238E27FC236}">
                <a16:creationId xmlns:a16="http://schemas.microsoft.com/office/drawing/2014/main" id="{971D40AF-5083-86A8-4771-A4D6A1F199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CE948B-F0C4-DA0E-C223-B8254E6FDAAD}"/>
              </a:ext>
            </a:extLst>
          </p:cNvPr>
          <p:cNvSpPr>
            <a:spLocks noGrp="1"/>
          </p:cNvSpPr>
          <p:nvPr>
            <p:ph type="sldNum" sz="quarter" idx="12"/>
          </p:nvPr>
        </p:nvSpPr>
        <p:spPr/>
        <p:txBody>
          <a:bodyPr/>
          <a:lstStyle/>
          <a:p>
            <a:fld id="{8F72DC55-6554-4A2E-BB16-55154169BA3B}" type="slidenum">
              <a:rPr lang="en-US" smtClean="0"/>
              <a:t>‹#›</a:t>
            </a:fld>
            <a:endParaRPr lang="en-US"/>
          </a:p>
        </p:txBody>
      </p:sp>
    </p:spTree>
    <p:extLst>
      <p:ext uri="{BB962C8B-B14F-4D97-AF65-F5344CB8AC3E}">
        <p14:creationId xmlns:p14="http://schemas.microsoft.com/office/powerpoint/2010/main" val="2374177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C4E67-B203-13D5-93AC-20507E1AE94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345CB14-BD74-4AC0-6D0E-9FC051C9A48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2A2CAA-F601-8F95-54E9-A1A82F15DD4D}"/>
              </a:ext>
            </a:extLst>
          </p:cNvPr>
          <p:cNvSpPr>
            <a:spLocks noGrp="1"/>
          </p:cNvSpPr>
          <p:nvPr>
            <p:ph type="dt" sz="half" idx="10"/>
          </p:nvPr>
        </p:nvSpPr>
        <p:spPr/>
        <p:txBody>
          <a:bodyPr/>
          <a:lstStyle/>
          <a:p>
            <a:fld id="{B3CC9CC9-3BF0-4EEA-A444-09951B560CCF}" type="datetimeFigureOut">
              <a:rPr lang="en-US" smtClean="0"/>
              <a:t>3/1/2026</a:t>
            </a:fld>
            <a:endParaRPr lang="en-US"/>
          </a:p>
        </p:txBody>
      </p:sp>
      <p:sp>
        <p:nvSpPr>
          <p:cNvPr id="5" name="Footer Placeholder 4">
            <a:extLst>
              <a:ext uri="{FF2B5EF4-FFF2-40B4-BE49-F238E27FC236}">
                <a16:creationId xmlns:a16="http://schemas.microsoft.com/office/drawing/2014/main" id="{1F65D5F1-D52D-A4F6-5130-D280994882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80B203-3254-4A2C-3CB5-59B42252C278}"/>
              </a:ext>
            </a:extLst>
          </p:cNvPr>
          <p:cNvSpPr>
            <a:spLocks noGrp="1"/>
          </p:cNvSpPr>
          <p:nvPr>
            <p:ph type="sldNum" sz="quarter" idx="12"/>
          </p:nvPr>
        </p:nvSpPr>
        <p:spPr/>
        <p:txBody>
          <a:bodyPr/>
          <a:lstStyle/>
          <a:p>
            <a:fld id="{8F72DC55-6554-4A2E-BB16-55154169BA3B}" type="slidenum">
              <a:rPr lang="en-US" smtClean="0"/>
              <a:t>‹#›</a:t>
            </a:fld>
            <a:endParaRPr lang="en-US"/>
          </a:p>
        </p:txBody>
      </p:sp>
    </p:spTree>
    <p:extLst>
      <p:ext uri="{BB962C8B-B14F-4D97-AF65-F5344CB8AC3E}">
        <p14:creationId xmlns:p14="http://schemas.microsoft.com/office/powerpoint/2010/main" val="3403060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2BEE32-C564-5383-7940-21DBFA5B8E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1847DF4-1B35-75A9-BCE0-C60AF21AC7B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FC1087-FF32-C43D-D3F4-05BA7C70113A}"/>
              </a:ext>
            </a:extLst>
          </p:cNvPr>
          <p:cNvSpPr>
            <a:spLocks noGrp="1"/>
          </p:cNvSpPr>
          <p:nvPr>
            <p:ph type="dt" sz="half" idx="10"/>
          </p:nvPr>
        </p:nvSpPr>
        <p:spPr/>
        <p:txBody>
          <a:bodyPr/>
          <a:lstStyle/>
          <a:p>
            <a:fld id="{B3CC9CC9-3BF0-4EEA-A444-09951B560CCF}" type="datetimeFigureOut">
              <a:rPr lang="en-US" smtClean="0"/>
              <a:t>3/1/2026</a:t>
            </a:fld>
            <a:endParaRPr lang="en-US"/>
          </a:p>
        </p:txBody>
      </p:sp>
      <p:sp>
        <p:nvSpPr>
          <p:cNvPr id="5" name="Footer Placeholder 4">
            <a:extLst>
              <a:ext uri="{FF2B5EF4-FFF2-40B4-BE49-F238E27FC236}">
                <a16:creationId xmlns:a16="http://schemas.microsoft.com/office/drawing/2014/main" id="{4C2080D3-9D7C-E06D-2C78-CEDEF3768D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F7A0FC-7319-3FCA-032A-FF56C7650CCB}"/>
              </a:ext>
            </a:extLst>
          </p:cNvPr>
          <p:cNvSpPr>
            <a:spLocks noGrp="1"/>
          </p:cNvSpPr>
          <p:nvPr>
            <p:ph type="sldNum" sz="quarter" idx="12"/>
          </p:nvPr>
        </p:nvSpPr>
        <p:spPr/>
        <p:txBody>
          <a:bodyPr/>
          <a:lstStyle/>
          <a:p>
            <a:fld id="{8F72DC55-6554-4A2E-BB16-55154169BA3B}" type="slidenum">
              <a:rPr lang="en-US" smtClean="0"/>
              <a:t>‹#›</a:t>
            </a:fld>
            <a:endParaRPr lang="en-US"/>
          </a:p>
        </p:txBody>
      </p:sp>
    </p:spTree>
    <p:extLst>
      <p:ext uri="{BB962C8B-B14F-4D97-AF65-F5344CB8AC3E}">
        <p14:creationId xmlns:p14="http://schemas.microsoft.com/office/powerpoint/2010/main" val="2113598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text 4">
  <p:cSld name="Title and text 4">
    <p:spTree>
      <p:nvGrpSpPr>
        <p:cNvPr id="1" name="Shape 456"/>
        <p:cNvGrpSpPr/>
        <p:nvPr/>
      </p:nvGrpSpPr>
      <p:grpSpPr>
        <a:xfrm>
          <a:off x="0" y="0"/>
          <a:ext cx="0" cy="0"/>
          <a:chOff x="0" y="0"/>
          <a:chExt cx="0" cy="0"/>
        </a:xfrm>
      </p:grpSpPr>
      <p:sp>
        <p:nvSpPr>
          <p:cNvPr id="457" name="Google Shape;457;p42"/>
          <p:cNvSpPr txBox="1">
            <a:spLocks noGrp="1"/>
          </p:cNvSpPr>
          <p:nvPr>
            <p:ph type="title"/>
          </p:nvPr>
        </p:nvSpPr>
        <p:spPr>
          <a:xfrm>
            <a:off x="3269400" y="2067884"/>
            <a:ext cx="5653200" cy="11316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4200"/>
              <a:buNone/>
              <a:defRPr sz="4667"/>
            </a:lvl1pPr>
            <a:lvl2pPr lvl="1" algn="ctr" rtl="0">
              <a:spcBef>
                <a:spcPts val="0"/>
              </a:spcBef>
              <a:spcAft>
                <a:spcPts val="0"/>
              </a:spcAft>
              <a:buSzPts val="4200"/>
              <a:buNone/>
              <a:defRPr sz="5600"/>
            </a:lvl2pPr>
            <a:lvl3pPr lvl="2" algn="ctr" rtl="0">
              <a:spcBef>
                <a:spcPts val="0"/>
              </a:spcBef>
              <a:spcAft>
                <a:spcPts val="0"/>
              </a:spcAft>
              <a:buSzPts val="4200"/>
              <a:buNone/>
              <a:defRPr sz="5600"/>
            </a:lvl3pPr>
            <a:lvl4pPr lvl="3" algn="ctr" rtl="0">
              <a:spcBef>
                <a:spcPts val="0"/>
              </a:spcBef>
              <a:spcAft>
                <a:spcPts val="0"/>
              </a:spcAft>
              <a:buSzPts val="4200"/>
              <a:buNone/>
              <a:defRPr sz="5600"/>
            </a:lvl4pPr>
            <a:lvl5pPr lvl="4" algn="ctr" rtl="0">
              <a:spcBef>
                <a:spcPts val="0"/>
              </a:spcBef>
              <a:spcAft>
                <a:spcPts val="0"/>
              </a:spcAft>
              <a:buSzPts val="4200"/>
              <a:buNone/>
              <a:defRPr sz="5600"/>
            </a:lvl5pPr>
            <a:lvl6pPr lvl="5" algn="ctr" rtl="0">
              <a:spcBef>
                <a:spcPts val="0"/>
              </a:spcBef>
              <a:spcAft>
                <a:spcPts val="0"/>
              </a:spcAft>
              <a:buSzPts val="4200"/>
              <a:buNone/>
              <a:defRPr sz="5600"/>
            </a:lvl6pPr>
            <a:lvl7pPr lvl="6" algn="ctr" rtl="0">
              <a:spcBef>
                <a:spcPts val="0"/>
              </a:spcBef>
              <a:spcAft>
                <a:spcPts val="0"/>
              </a:spcAft>
              <a:buSzPts val="4200"/>
              <a:buNone/>
              <a:defRPr sz="5600"/>
            </a:lvl7pPr>
            <a:lvl8pPr lvl="7" algn="ctr" rtl="0">
              <a:spcBef>
                <a:spcPts val="0"/>
              </a:spcBef>
              <a:spcAft>
                <a:spcPts val="0"/>
              </a:spcAft>
              <a:buSzPts val="4200"/>
              <a:buNone/>
              <a:defRPr sz="5600"/>
            </a:lvl8pPr>
            <a:lvl9pPr lvl="8" algn="ctr" rtl="0">
              <a:spcBef>
                <a:spcPts val="0"/>
              </a:spcBef>
              <a:spcAft>
                <a:spcPts val="0"/>
              </a:spcAft>
              <a:buSzPts val="4200"/>
              <a:buNone/>
              <a:defRPr sz="5600"/>
            </a:lvl9pPr>
          </a:lstStyle>
          <a:p>
            <a:endParaRPr/>
          </a:p>
        </p:txBody>
      </p:sp>
      <p:sp>
        <p:nvSpPr>
          <p:cNvPr id="458" name="Google Shape;458;p42"/>
          <p:cNvSpPr txBox="1">
            <a:spLocks noGrp="1"/>
          </p:cNvSpPr>
          <p:nvPr>
            <p:ph type="subTitle" idx="1"/>
          </p:nvPr>
        </p:nvSpPr>
        <p:spPr>
          <a:xfrm>
            <a:off x="3814400" y="3360900"/>
            <a:ext cx="4563200" cy="1988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rtl="0">
              <a:lnSpc>
                <a:spcPct val="100000"/>
              </a:lnSpc>
              <a:spcBef>
                <a:spcPts val="0"/>
              </a:spcBef>
              <a:spcAft>
                <a:spcPts val="0"/>
              </a:spcAft>
              <a:buSzPts val="1300"/>
              <a:buNone/>
              <a:defRPr/>
            </a:lvl2pPr>
            <a:lvl3pPr lvl="2" rtl="0">
              <a:lnSpc>
                <a:spcPct val="100000"/>
              </a:lnSpc>
              <a:spcBef>
                <a:spcPts val="0"/>
              </a:spcBef>
              <a:spcAft>
                <a:spcPts val="0"/>
              </a:spcAft>
              <a:buSzPts val="1300"/>
              <a:buNone/>
              <a:defRPr/>
            </a:lvl3pPr>
            <a:lvl4pPr lvl="3" rtl="0">
              <a:lnSpc>
                <a:spcPct val="100000"/>
              </a:lnSpc>
              <a:spcBef>
                <a:spcPts val="0"/>
              </a:spcBef>
              <a:spcAft>
                <a:spcPts val="0"/>
              </a:spcAft>
              <a:buSzPts val="1300"/>
              <a:buNone/>
              <a:defRPr/>
            </a:lvl4pPr>
            <a:lvl5pPr lvl="4" rtl="0">
              <a:lnSpc>
                <a:spcPct val="100000"/>
              </a:lnSpc>
              <a:spcBef>
                <a:spcPts val="0"/>
              </a:spcBef>
              <a:spcAft>
                <a:spcPts val="0"/>
              </a:spcAft>
              <a:buSzPts val="1300"/>
              <a:buNone/>
              <a:defRPr/>
            </a:lvl5pPr>
            <a:lvl6pPr lvl="5" rtl="0">
              <a:lnSpc>
                <a:spcPct val="100000"/>
              </a:lnSpc>
              <a:spcBef>
                <a:spcPts val="0"/>
              </a:spcBef>
              <a:spcAft>
                <a:spcPts val="0"/>
              </a:spcAft>
              <a:buSzPts val="1300"/>
              <a:buNone/>
              <a:defRPr/>
            </a:lvl6pPr>
            <a:lvl7pPr lvl="6" rtl="0">
              <a:lnSpc>
                <a:spcPct val="100000"/>
              </a:lnSpc>
              <a:spcBef>
                <a:spcPts val="0"/>
              </a:spcBef>
              <a:spcAft>
                <a:spcPts val="0"/>
              </a:spcAft>
              <a:buSzPts val="1300"/>
              <a:buNone/>
              <a:defRPr/>
            </a:lvl7pPr>
            <a:lvl8pPr lvl="7" rtl="0">
              <a:lnSpc>
                <a:spcPct val="100000"/>
              </a:lnSpc>
              <a:spcBef>
                <a:spcPts val="0"/>
              </a:spcBef>
              <a:spcAft>
                <a:spcPts val="0"/>
              </a:spcAft>
              <a:buSzPts val="1300"/>
              <a:buNone/>
              <a:defRPr/>
            </a:lvl8pPr>
            <a:lvl9pPr lvl="8" rtl="0">
              <a:lnSpc>
                <a:spcPct val="100000"/>
              </a:lnSpc>
              <a:spcBef>
                <a:spcPts val="0"/>
              </a:spcBef>
              <a:spcAft>
                <a:spcPts val="0"/>
              </a:spcAft>
              <a:buSzPts val="1300"/>
              <a:buNone/>
              <a:defRPr/>
            </a:lvl9pPr>
          </a:lstStyle>
          <a:p>
            <a:endParaRPr/>
          </a:p>
        </p:txBody>
      </p:sp>
    </p:spTree>
    <p:extLst>
      <p:ext uri="{BB962C8B-B14F-4D97-AF65-F5344CB8AC3E}">
        <p14:creationId xmlns:p14="http://schemas.microsoft.com/office/powerpoint/2010/main" val="7653404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able of contents">
  <p:cSld name="Table of contents">
    <p:spTree>
      <p:nvGrpSpPr>
        <p:cNvPr id="1" name="Shape 85"/>
        <p:cNvGrpSpPr/>
        <p:nvPr/>
      </p:nvGrpSpPr>
      <p:grpSpPr>
        <a:xfrm>
          <a:off x="0" y="0"/>
          <a:ext cx="0" cy="0"/>
          <a:chOff x="0" y="0"/>
          <a:chExt cx="0" cy="0"/>
        </a:xfrm>
      </p:grpSpPr>
      <p:sp>
        <p:nvSpPr>
          <p:cNvPr id="86" name="Google Shape;86;p16"/>
          <p:cNvSpPr txBox="1">
            <a:spLocks noGrp="1"/>
          </p:cNvSpPr>
          <p:nvPr>
            <p:ph type="title"/>
          </p:nvPr>
        </p:nvSpPr>
        <p:spPr>
          <a:xfrm>
            <a:off x="952400" y="574233"/>
            <a:ext cx="10287200" cy="6240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87" name="Google Shape;87;p16"/>
          <p:cNvSpPr txBox="1">
            <a:spLocks noGrp="1"/>
          </p:cNvSpPr>
          <p:nvPr>
            <p:ph type="title" idx="2"/>
          </p:nvPr>
        </p:nvSpPr>
        <p:spPr>
          <a:xfrm>
            <a:off x="2216000" y="2049133"/>
            <a:ext cx="3556000" cy="6240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2400"/>
            </a:lvl1pPr>
            <a:lvl2pPr lvl="1" algn="ctr" rtl="0">
              <a:spcBef>
                <a:spcPts val="0"/>
              </a:spcBef>
              <a:spcAft>
                <a:spcPts val="0"/>
              </a:spcAft>
              <a:buSzPts val="1800"/>
              <a:buNone/>
              <a:defRPr sz="2400"/>
            </a:lvl2pPr>
            <a:lvl3pPr lvl="2" algn="ctr" rtl="0">
              <a:spcBef>
                <a:spcPts val="0"/>
              </a:spcBef>
              <a:spcAft>
                <a:spcPts val="0"/>
              </a:spcAft>
              <a:buSzPts val="1800"/>
              <a:buNone/>
              <a:defRPr sz="2400"/>
            </a:lvl3pPr>
            <a:lvl4pPr lvl="3" algn="ctr" rtl="0">
              <a:spcBef>
                <a:spcPts val="0"/>
              </a:spcBef>
              <a:spcAft>
                <a:spcPts val="0"/>
              </a:spcAft>
              <a:buSzPts val="1800"/>
              <a:buNone/>
              <a:defRPr sz="2400"/>
            </a:lvl4pPr>
            <a:lvl5pPr lvl="4" algn="ctr" rtl="0">
              <a:spcBef>
                <a:spcPts val="0"/>
              </a:spcBef>
              <a:spcAft>
                <a:spcPts val="0"/>
              </a:spcAft>
              <a:buSzPts val="1800"/>
              <a:buNone/>
              <a:defRPr sz="2400"/>
            </a:lvl5pPr>
            <a:lvl6pPr lvl="5" algn="ctr" rtl="0">
              <a:spcBef>
                <a:spcPts val="0"/>
              </a:spcBef>
              <a:spcAft>
                <a:spcPts val="0"/>
              </a:spcAft>
              <a:buSzPts val="1800"/>
              <a:buNone/>
              <a:defRPr sz="2400"/>
            </a:lvl6pPr>
            <a:lvl7pPr lvl="6" algn="ctr" rtl="0">
              <a:spcBef>
                <a:spcPts val="0"/>
              </a:spcBef>
              <a:spcAft>
                <a:spcPts val="0"/>
              </a:spcAft>
              <a:buSzPts val="1800"/>
              <a:buNone/>
              <a:defRPr sz="2400"/>
            </a:lvl7pPr>
            <a:lvl8pPr lvl="7" algn="ctr" rtl="0">
              <a:spcBef>
                <a:spcPts val="0"/>
              </a:spcBef>
              <a:spcAft>
                <a:spcPts val="0"/>
              </a:spcAft>
              <a:buSzPts val="1800"/>
              <a:buNone/>
              <a:defRPr sz="2400"/>
            </a:lvl8pPr>
            <a:lvl9pPr lvl="8" algn="ctr" rtl="0">
              <a:spcBef>
                <a:spcPts val="0"/>
              </a:spcBef>
              <a:spcAft>
                <a:spcPts val="0"/>
              </a:spcAft>
              <a:buSzPts val="1800"/>
              <a:buNone/>
              <a:defRPr sz="2400"/>
            </a:lvl9pPr>
          </a:lstStyle>
          <a:p>
            <a:endParaRPr/>
          </a:p>
        </p:txBody>
      </p:sp>
      <p:sp>
        <p:nvSpPr>
          <p:cNvPr id="88" name="Google Shape;88;p16"/>
          <p:cNvSpPr txBox="1">
            <a:spLocks noGrp="1"/>
          </p:cNvSpPr>
          <p:nvPr>
            <p:ph type="title" idx="3" hasCustomPrompt="1"/>
          </p:nvPr>
        </p:nvSpPr>
        <p:spPr>
          <a:xfrm>
            <a:off x="1022500" y="2115900"/>
            <a:ext cx="1206400" cy="779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sz="4267"/>
            </a:lvl1pPr>
            <a:lvl2pPr lvl="1" algn="ctr" rtl="0">
              <a:spcBef>
                <a:spcPts val="0"/>
              </a:spcBef>
              <a:spcAft>
                <a:spcPts val="0"/>
              </a:spcAft>
              <a:buSzPts val="2400"/>
              <a:buNone/>
              <a:defRPr sz="3200"/>
            </a:lvl2pPr>
            <a:lvl3pPr lvl="2" algn="ctr" rtl="0">
              <a:spcBef>
                <a:spcPts val="0"/>
              </a:spcBef>
              <a:spcAft>
                <a:spcPts val="0"/>
              </a:spcAft>
              <a:buSzPts val="2400"/>
              <a:buNone/>
              <a:defRPr sz="3200"/>
            </a:lvl3pPr>
            <a:lvl4pPr lvl="3" algn="ctr" rtl="0">
              <a:spcBef>
                <a:spcPts val="0"/>
              </a:spcBef>
              <a:spcAft>
                <a:spcPts val="0"/>
              </a:spcAft>
              <a:buSzPts val="2400"/>
              <a:buNone/>
              <a:defRPr sz="3200"/>
            </a:lvl4pPr>
            <a:lvl5pPr lvl="4" algn="ctr" rtl="0">
              <a:spcBef>
                <a:spcPts val="0"/>
              </a:spcBef>
              <a:spcAft>
                <a:spcPts val="0"/>
              </a:spcAft>
              <a:buSzPts val="2400"/>
              <a:buNone/>
              <a:defRPr sz="3200"/>
            </a:lvl5pPr>
            <a:lvl6pPr lvl="5" algn="ctr" rtl="0">
              <a:spcBef>
                <a:spcPts val="0"/>
              </a:spcBef>
              <a:spcAft>
                <a:spcPts val="0"/>
              </a:spcAft>
              <a:buSzPts val="2400"/>
              <a:buNone/>
              <a:defRPr sz="3200"/>
            </a:lvl6pPr>
            <a:lvl7pPr lvl="6" algn="ctr" rtl="0">
              <a:spcBef>
                <a:spcPts val="0"/>
              </a:spcBef>
              <a:spcAft>
                <a:spcPts val="0"/>
              </a:spcAft>
              <a:buSzPts val="2400"/>
              <a:buNone/>
              <a:defRPr sz="3200"/>
            </a:lvl7pPr>
            <a:lvl8pPr lvl="7" algn="ctr" rtl="0">
              <a:spcBef>
                <a:spcPts val="0"/>
              </a:spcBef>
              <a:spcAft>
                <a:spcPts val="0"/>
              </a:spcAft>
              <a:buSzPts val="2400"/>
              <a:buNone/>
              <a:defRPr sz="3200"/>
            </a:lvl8pPr>
            <a:lvl9pPr lvl="8" algn="ctr" rtl="0">
              <a:spcBef>
                <a:spcPts val="0"/>
              </a:spcBef>
              <a:spcAft>
                <a:spcPts val="0"/>
              </a:spcAft>
              <a:buSzPts val="2400"/>
              <a:buNone/>
              <a:defRPr sz="3200"/>
            </a:lvl9pPr>
          </a:lstStyle>
          <a:p>
            <a:r>
              <a:t>xx%</a:t>
            </a:r>
          </a:p>
        </p:txBody>
      </p:sp>
      <p:sp>
        <p:nvSpPr>
          <p:cNvPr id="89" name="Google Shape;89;p16"/>
          <p:cNvSpPr txBox="1">
            <a:spLocks noGrp="1"/>
          </p:cNvSpPr>
          <p:nvPr>
            <p:ph type="subTitle" idx="1"/>
          </p:nvPr>
        </p:nvSpPr>
        <p:spPr>
          <a:xfrm>
            <a:off x="2216000" y="2578100"/>
            <a:ext cx="3035600" cy="779200"/>
          </a:xfrm>
          <a:prstGeom prst="rect">
            <a:avLst/>
          </a:prstGeom>
        </p:spPr>
        <p:txBody>
          <a:bodyPr spcFirstLastPara="1" wrap="square" lIns="91425" tIns="91425" rIns="91425" bIns="91425" anchor="t" anchorCtr="0">
            <a:noAutofit/>
          </a:bodyPr>
          <a:lstStyle>
            <a:lvl1pPr lvl="0">
              <a:spcBef>
                <a:spcPts val="0"/>
              </a:spcBef>
              <a:spcAft>
                <a:spcPts val="0"/>
              </a:spcAft>
              <a:buSzPts val="1300"/>
              <a:buNone/>
              <a:defRPr/>
            </a:lvl1pPr>
            <a:lvl2pPr lvl="1" algn="ctr">
              <a:spcBef>
                <a:spcPts val="0"/>
              </a:spcBef>
              <a:spcAft>
                <a:spcPts val="0"/>
              </a:spcAft>
              <a:buSzPts val="1300"/>
              <a:buNone/>
              <a:defRPr/>
            </a:lvl2pPr>
            <a:lvl3pPr lvl="2" algn="ctr">
              <a:spcBef>
                <a:spcPts val="0"/>
              </a:spcBef>
              <a:spcAft>
                <a:spcPts val="0"/>
              </a:spcAft>
              <a:buSzPts val="1300"/>
              <a:buNone/>
              <a:defRPr/>
            </a:lvl3pPr>
            <a:lvl4pPr lvl="3" algn="ctr">
              <a:spcBef>
                <a:spcPts val="0"/>
              </a:spcBef>
              <a:spcAft>
                <a:spcPts val="0"/>
              </a:spcAft>
              <a:buSzPts val="1300"/>
              <a:buNone/>
              <a:defRPr/>
            </a:lvl4pPr>
            <a:lvl5pPr lvl="4" algn="ctr">
              <a:spcBef>
                <a:spcPts val="0"/>
              </a:spcBef>
              <a:spcAft>
                <a:spcPts val="0"/>
              </a:spcAft>
              <a:buSzPts val="1300"/>
              <a:buNone/>
              <a:defRPr/>
            </a:lvl5pPr>
            <a:lvl6pPr lvl="5" algn="ctr">
              <a:spcBef>
                <a:spcPts val="0"/>
              </a:spcBef>
              <a:spcAft>
                <a:spcPts val="0"/>
              </a:spcAft>
              <a:buSzPts val="1300"/>
              <a:buNone/>
              <a:defRPr/>
            </a:lvl6pPr>
            <a:lvl7pPr lvl="6" algn="ctr">
              <a:spcBef>
                <a:spcPts val="0"/>
              </a:spcBef>
              <a:spcAft>
                <a:spcPts val="0"/>
              </a:spcAft>
              <a:buSzPts val="1300"/>
              <a:buNone/>
              <a:defRPr/>
            </a:lvl7pPr>
            <a:lvl8pPr lvl="7" algn="ctr">
              <a:spcBef>
                <a:spcPts val="0"/>
              </a:spcBef>
              <a:spcAft>
                <a:spcPts val="0"/>
              </a:spcAft>
              <a:buSzPts val="1300"/>
              <a:buNone/>
              <a:defRPr/>
            </a:lvl8pPr>
            <a:lvl9pPr lvl="8" algn="ctr">
              <a:spcBef>
                <a:spcPts val="0"/>
              </a:spcBef>
              <a:spcAft>
                <a:spcPts val="0"/>
              </a:spcAft>
              <a:buSzPts val="1300"/>
              <a:buNone/>
              <a:defRPr/>
            </a:lvl9pPr>
          </a:lstStyle>
          <a:p>
            <a:endParaRPr/>
          </a:p>
        </p:txBody>
      </p:sp>
      <p:sp>
        <p:nvSpPr>
          <p:cNvPr id="90" name="Google Shape;90;p16"/>
          <p:cNvSpPr txBox="1">
            <a:spLocks noGrp="1"/>
          </p:cNvSpPr>
          <p:nvPr>
            <p:ph type="title" idx="4"/>
          </p:nvPr>
        </p:nvSpPr>
        <p:spPr>
          <a:xfrm>
            <a:off x="2216000" y="4131933"/>
            <a:ext cx="3556000" cy="6240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2400"/>
            </a:lvl1pPr>
            <a:lvl2pPr lvl="1" algn="ctr" rtl="0">
              <a:spcBef>
                <a:spcPts val="0"/>
              </a:spcBef>
              <a:spcAft>
                <a:spcPts val="0"/>
              </a:spcAft>
              <a:buSzPts val="1800"/>
              <a:buNone/>
              <a:defRPr sz="2400"/>
            </a:lvl2pPr>
            <a:lvl3pPr lvl="2" algn="ctr" rtl="0">
              <a:spcBef>
                <a:spcPts val="0"/>
              </a:spcBef>
              <a:spcAft>
                <a:spcPts val="0"/>
              </a:spcAft>
              <a:buSzPts val="1800"/>
              <a:buNone/>
              <a:defRPr sz="2400"/>
            </a:lvl3pPr>
            <a:lvl4pPr lvl="3" algn="ctr" rtl="0">
              <a:spcBef>
                <a:spcPts val="0"/>
              </a:spcBef>
              <a:spcAft>
                <a:spcPts val="0"/>
              </a:spcAft>
              <a:buSzPts val="1800"/>
              <a:buNone/>
              <a:defRPr sz="2400"/>
            </a:lvl4pPr>
            <a:lvl5pPr lvl="4" algn="ctr" rtl="0">
              <a:spcBef>
                <a:spcPts val="0"/>
              </a:spcBef>
              <a:spcAft>
                <a:spcPts val="0"/>
              </a:spcAft>
              <a:buSzPts val="1800"/>
              <a:buNone/>
              <a:defRPr sz="2400"/>
            </a:lvl5pPr>
            <a:lvl6pPr lvl="5" algn="ctr" rtl="0">
              <a:spcBef>
                <a:spcPts val="0"/>
              </a:spcBef>
              <a:spcAft>
                <a:spcPts val="0"/>
              </a:spcAft>
              <a:buSzPts val="1800"/>
              <a:buNone/>
              <a:defRPr sz="2400"/>
            </a:lvl6pPr>
            <a:lvl7pPr lvl="6" algn="ctr" rtl="0">
              <a:spcBef>
                <a:spcPts val="0"/>
              </a:spcBef>
              <a:spcAft>
                <a:spcPts val="0"/>
              </a:spcAft>
              <a:buSzPts val="1800"/>
              <a:buNone/>
              <a:defRPr sz="2400"/>
            </a:lvl7pPr>
            <a:lvl8pPr lvl="7" algn="ctr" rtl="0">
              <a:spcBef>
                <a:spcPts val="0"/>
              </a:spcBef>
              <a:spcAft>
                <a:spcPts val="0"/>
              </a:spcAft>
              <a:buSzPts val="1800"/>
              <a:buNone/>
              <a:defRPr sz="2400"/>
            </a:lvl8pPr>
            <a:lvl9pPr lvl="8" algn="ctr" rtl="0">
              <a:spcBef>
                <a:spcPts val="0"/>
              </a:spcBef>
              <a:spcAft>
                <a:spcPts val="0"/>
              </a:spcAft>
              <a:buSzPts val="1800"/>
              <a:buNone/>
              <a:defRPr sz="2400"/>
            </a:lvl9pPr>
          </a:lstStyle>
          <a:p>
            <a:endParaRPr/>
          </a:p>
        </p:txBody>
      </p:sp>
      <p:sp>
        <p:nvSpPr>
          <p:cNvPr id="91" name="Google Shape;91;p16"/>
          <p:cNvSpPr txBox="1">
            <a:spLocks noGrp="1"/>
          </p:cNvSpPr>
          <p:nvPr>
            <p:ph type="title" idx="5" hasCustomPrompt="1"/>
          </p:nvPr>
        </p:nvSpPr>
        <p:spPr>
          <a:xfrm>
            <a:off x="1022300" y="4198700"/>
            <a:ext cx="1206400" cy="779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sz="4267"/>
            </a:lvl1pPr>
            <a:lvl2pPr lvl="1" algn="ctr" rtl="0">
              <a:spcBef>
                <a:spcPts val="0"/>
              </a:spcBef>
              <a:spcAft>
                <a:spcPts val="0"/>
              </a:spcAft>
              <a:buSzPts val="2400"/>
              <a:buNone/>
              <a:defRPr sz="3200"/>
            </a:lvl2pPr>
            <a:lvl3pPr lvl="2" algn="ctr" rtl="0">
              <a:spcBef>
                <a:spcPts val="0"/>
              </a:spcBef>
              <a:spcAft>
                <a:spcPts val="0"/>
              </a:spcAft>
              <a:buSzPts val="2400"/>
              <a:buNone/>
              <a:defRPr sz="3200"/>
            </a:lvl3pPr>
            <a:lvl4pPr lvl="3" algn="ctr" rtl="0">
              <a:spcBef>
                <a:spcPts val="0"/>
              </a:spcBef>
              <a:spcAft>
                <a:spcPts val="0"/>
              </a:spcAft>
              <a:buSzPts val="2400"/>
              <a:buNone/>
              <a:defRPr sz="3200"/>
            </a:lvl4pPr>
            <a:lvl5pPr lvl="4" algn="ctr" rtl="0">
              <a:spcBef>
                <a:spcPts val="0"/>
              </a:spcBef>
              <a:spcAft>
                <a:spcPts val="0"/>
              </a:spcAft>
              <a:buSzPts val="2400"/>
              <a:buNone/>
              <a:defRPr sz="3200"/>
            </a:lvl5pPr>
            <a:lvl6pPr lvl="5" algn="ctr" rtl="0">
              <a:spcBef>
                <a:spcPts val="0"/>
              </a:spcBef>
              <a:spcAft>
                <a:spcPts val="0"/>
              </a:spcAft>
              <a:buSzPts val="2400"/>
              <a:buNone/>
              <a:defRPr sz="3200"/>
            </a:lvl6pPr>
            <a:lvl7pPr lvl="6" algn="ctr" rtl="0">
              <a:spcBef>
                <a:spcPts val="0"/>
              </a:spcBef>
              <a:spcAft>
                <a:spcPts val="0"/>
              </a:spcAft>
              <a:buSzPts val="2400"/>
              <a:buNone/>
              <a:defRPr sz="3200"/>
            </a:lvl7pPr>
            <a:lvl8pPr lvl="7" algn="ctr" rtl="0">
              <a:spcBef>
                <a:spcPts val="0"/>
              </a:spcBef>
              <a:spcAft>
                <a:spcPts val="0"/>
              </a:spcAft>
              <a:buSzPts val="2400"/>
              <a:buNone/>
              <a:defRPr sz="3200"/>
            </a:lvl8pPr>
            <a:lvl9pPr lvl="8" algn="ctr" rtl="0">
              <a:spcBef>
                <a:spcPts val="0"/>
              </a:spcBef>
              <a:spcAft>
                <a:spcPts val="0"/>
              </a:spcAft>
              <a:buSzPts val="2400"/>
              <a:buNone/>
              <a:defRPr sz="3200"/>
            </a:lvl9pPr>
          </a:lstStyle>
          <a:p>
            <a:r>
              <a:t>xx%</a:t>
            </a:r>
          </a:p>
        </p:txBody>
      </p:sp>
      <p:sp>
        <p:nvSpPr>
          <p:cNvPr id="92" name="Google Shape;92;p16"/>
          <p:cNvSpPr txBox="1">
            <a:spLocks noGrp="1"/>
          </p:cNvSpPr>
          <p:nvPr>
            <p:ph type="subTitle" idx="6"/>
          </p:nvPr>
        </p:nvSpPr>
        <p:spPr>
          <a:xfrm>
            <a:off x="2216000" y="4660900"/>
            <a:ext cx="3035600" cy="779200"/>
          </a:xfrm>
          <a:prstGeom prst="rect">
            <a:avLst/>
          </a:prstGeom>
        </p:spPr>
        <p:txBody>
          <a:bodyPr spcFirstLastPara="1" wrap="square" lIns="91425" tIns="91425" rIns="91425" bIns="91425" anchor="t" anchorCtr="0">
            <a:noAutofit/>
          </a:bodyPr>
          <a:lstStyle>
            <a:lvl1pPr lvl="0" rtl="0">
              <a:spcBef>
                <a:spcPts val="0"/>
              </a:spcBef>
              <a:spcAft>
                <a:spcPts val="0"/>
              </a:spcAft>
              <a:buSzPts val="1300"/>
              <a:buNone/>
              <a:defRPr/>
            </a:lvl1pPr>
            <a:lvl2pPr lvl="1" algn="ctr" rtl="0">
              <a:spcBef>
                <a:spcPts val="0"/>
              </a:spcBef>
              <a:spcAft>
                <a:spcPts val="0"/>
              </a:spcAft>
              <a:buSzPts val="1300"/>
              <a:buNone/>
              <a:defRPr/>
            </a:lvl2pPr>
            <a:lvl3pPr lvl="2" algn="ctr" rtl="0">
              <a:spcBef>
                <a:spcPts val="0"/>
              </a:spcBef>
              <a:spcAft>
                <a:spcPts val="0"/>
              </a:spcAft>
              <a:buSzPts val="1300"/>
              <a:buNone/>
              <a:defRPr/>
            </a:lvl3pPr>
            <a:lvl4pPr lvl="3" algn="ctr" rtl="0">
              <a:spcBef>
                <a:spcPts val="0"/>
              </a:spcBef>
              <a:spcAft>
                <a:spcPts val="0"/>
              </a:spcAft>
              <a:buSzPts val="1300"/>
              <a:buNone/>
              <a:defRPr/>
            </a:lvl4pPr>
            <a:lvl5pPr lvl="4" algn="ctr" rtl="0">
              <a:spcBef>
                <a:spcPts val="0"/>
              </a:spcBef>
              <a:spcAft>
                <a:spcPts val="0"/>
              </a:spcAft>
              <a:buSzPts val="1300"/>
              <a:buNone/>
              <a:defRPr/>
            </a:lvl5pPr>
            <a:lvl6pPr lvl="5" algn="ctr" rtl="0">
              <a:spcBef>
                <a:spcPts val="0"/>
              </a:spcBef>
              <a:spcAft>
                <a:spcPts val="0"/>
              </a:spcAft>
              <a:buSzPts val="1300"/>
              <a:buNone/>
              <a:defRPr/>
            </a:lvl6pPr>
            <a:lvl7pPr lvl="6" algn="ctr" rtl="0">
              <a:spcBef>
                <a:spcPts val="0"/>
              </a:spcBef>
              <a:spcAft>
                <a:spcPts val="0"/>
              </a:spcAft>
              <a:buSzPts val="1300"/>
              <a:buNone/>
              <a:defRPr/>
            </a:lvl7pPr>
            <a:lvl8pPr lvl="7" algn="ctr" rtl="0">
              <a:spcBef>
                <a:spcPts val="0"/>
              </a:spcBef>
              <a:spcAft>
                <a:spcPts val="0"/>
              </a:spcAft>
              <a:buSzPts val="1300"/>
              <a:buNone/>
              <a:defRPr/>
            </a:lvl8pPr>
            <a:lvl9pPr lvl="8" algn="ctr" rtl="0">
              <a:spcBef>
                <a:spcPts val="0"/>
              </a:spcBef>
              <a:spcAft>
                <a:spcPts val="0"/>
              </a:spcAft>
              <a:buSzPts val="1300"/>
              <a:buNone/>
              <a:defRPr/>
            </a:lvl9pPr>
          </a:lstStyle>
          <a:p>
            <a:endParaRPr/>
          </a:p>
        </p:txBody>
      </p:sp>
      <p:sp>
        <p:nvSpPr>
          <p:cNvPr id="93" name="Google Shape;93;p16"/>
          <p:cNvSpPr txBox="1">
            <a:spLocks noGrp="1"/>
          </p:cNvSpPr>
          <p:nvPr>
            <p:ph type="title" idx="7"/>
          </p:nvPr>
        </p:nvSpPr>
        <p:spPr>
          <a:xfrm>
            <a:off x="7537300" y="2049133"/>
            <a:ext cx="3632400" cy="6240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2400"/>
            </a:lvl1pPr>
            <a:lvl2pPr lvl="1" algn="ctr" rtl="0">
              <a:spcBef>
                <a:spcPts val="0"/>
              </a:spcBef>
              <a:spcAft>
                <a:spcPts val="0"/>
              </a:spcAft>
              <a:buSzPts val="1800"/>
              <a:buNone/>
              <a:defRPr sz="2400"/>
            </a:lvl2pPr>
            <a:lvl3pPr lvl="2" algn="ctr" rtl="0">
              <a:spcBef>
                <a:spcPts val="0"/>
              </a:spcBef>
              <a:spcAft>
                <a:spcPts val="0"/>
              </a:spcAft>
              <a:buSzPts val="1800"/>
              <a:buNone/>
              <a:defRPr sz="2400"/>
            </a:lvl3pPr>
            <a:lvl4pPr lvl="3" algn="ctr" rtl="0">
              <a:spcBef>
                <a:spcPts val="0"/>
              </a:spcBef>
              <a:spcAft>
                <a:spcPts val="0"/>
              </a:spcAft>
              <a:buSzPts val="1800"/>
              <a:buNone/>
              <a:defRPr sz="2400"/>
            </a:lvl4pPr>
            <a:lvl5pPr lvl="4" algn="ctr" rtl="0">
              <a:spcBef>
                <a:spcPts val="0"/>
              </a:spcBef>
              <a:spcAft>
                <a:spcPts val="0"/>
              </a:spcAft>
              <a:buSzPts val="1800"/>
              <a:buNone/>
              <a:defRPr sz="2400"/>
            </a:lvl5pPr>
            <a:lvl6pPr lvl="5" algn="ctr" rtl="0">
              <a:spcBef>
                <a:spcPts val="0"/>
              </a:spcBef>
              <a:spcAft>
                <a:spcPts val="0"/>
              </a:spcAft>
              <a:buSzPts val="1800"/>
              <a:buNone/>
              <a:defRPr sz="2400"/>
            </a:lvl6pPr>
            <a:lvl7pPr lvl="6" algn="ctr" rtl="0">
              <a:spcBef>
                <a:spcPts val="0"/>
              </a:spcBef>
              <a:spcAft>
                <a:spcPts val="0"/>
              </a:spcAft>
              <a:buSzPts val="1800"/>
              <a:buNone/>
              <a:defRPr sz="2400"/>
            </a:lvl7pPr>
            <a:lvl8pPr lvl="7" algn="ctr" rtl="0">
              <a:spcBef>
                <a:spcPts val="0"/>
              </a:spcBef>
              <a:spcAft>
                <a:spcPts val="0"/>
              </a:spcAft>
              <a:buSzPts val="1800"/>
              <a:buNone/>
              <a:defRPr sz="2400"/>
            </a:lvl8pPr>
            <a:lvl9pPr lvl="8" algn="ctr" rtl="0">
              <a:spcBef>
                <a:spcPts val="0"/>
              </a:spcBef>
              <a:spcAft>
                <a:spcPts val="0"/>
              </a:spcAft>
              <a:buSzPts val="1800"/>
              <a:buNone/>
              <a:defRPr sz="2400"/>
            </a:lvl9pPr>
          </a:lstStyle>
          <a:p>
            <a:endParaRPr/>
          </a:p>
        </p:txBody>
      </p:sp>
      <p:sp>
        <p:nvSpPr>
          <p:cNvPr id="94" name="Google Shape;94;p16"/>
          <p:cNvSpPr txBox="1">
            <a:spLocks noGrp="1"/>
          </p:cNvSpPr>
          <p:nvPr>
            <p:ph type="title" idx="8" hasCustomPrompt="1"/>
          </p:nvPr>
        </p:nvSpPr>
        <p:spPr>
          <a:xfrm>
            <a:off x="6343500" y="2115900"/>
            <a:ext cx="1206400" cy="779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sz="4267"/>
            </a:lvl1pPr>
            <a:lvl2pPr lvl="1" algn="ctr" rtl="0">
              <a:spcBef>
                <a:spcPts val="0"/>
              </a:spcBef>
              <a:spcAft>
                <a:spcPts val="0"/>
              </a:spcAft>
              <a:buSzPts val="2400"/>
              <a:buNone/>
              <a:defRPr sz="3200"/>
            </a:lvl2pPr>
            <a:lvl3pPr lvl="2" algn="ctr" rtl="0">
              <a:spcBef>
                <a:spcPts val="0"/>
              </a:spcBef>
              <a:spcAft>
                <a:spcPts val="0"/>
              </a:spcAft>
              <a:buSzPts val="2400"/>
              <a:buNone/>
              <a:defRPr sz="3200"/>
            </a:lvl3pPr>
            <a:lvl4pPr lvl="3" algn="ctr" rtl="0">
              <a:spcBef>
                <a:spcPts val="0"/>
              </a:spcBef>
              <a:spcAft>
                <a:spcPts val="0"/>
              </a:spcAft>
              <a:buSzPts val="2400"/>
              <a:buNone/>
              <a:defRPr sz="3200"/>
            </a:lvl4pPr>
            <a:lvl5pPr lvl="4" algn="ctr" rtl="0">
              <a:spcBef>
                <a:spcPts val="0"/>
              </a:spcBef>
              <a:spcAft>
                <a:spcPts val="0"/>
              </a:spcAft>
              <a:buSzPts val="2400"/>
              <a:buNone/>
              <a:defRPr sz="3200"/>
            </a:lvl5pPr>
            <a:lvl6pPr lvl="5" algn="ctr" rtl="0">
              <a:spcBef>
                <a:spcPts val="0"/>
              </a:spcBef>
              <a:spcAft>
                <a:spcPts val="0"/>
              </a:spcAft>
              <a:buSzPts val="2400"/>
              <a:buNone/>
              <a:defRPr sz="3200"/>
            </a:lvl6pPr>
            <a:lvl7pPr lvl="6" algn="ctr" rtl="0">
              <a:spcBef>
                <a:spcPts val="0"/>
              </a:spcBef>
              <a:spcAft>
                <a:spcPts val="0"/>
              </a:spcAft>
              <a:buSzPts val="2400"/>
              <a:buNone/>
              <a:defRPr sz="3200"/>
            </a:lvl7pPr>
            <a:lvl8pPr lvl="7" algn="ctr" rtl="0">
              <a:spcBef>
                <a:spcPts val="0"/>
              </a:spcBef>
              <a:spcAft>
                <a:spcPts val="0"/>
              </a:spcAft>
              <a:buSzPts val="2400"/>
              <a:buNone/>
              <a:defRPr sz="3200"/>
            </a:lvl8pPr>
            <a:lvl9pPr lvl="8" algn="ctr" rtl="0">
              <a:spcBef>
                <a:spcPts val="0"/>
              </a:spcBef>
              <a:spcAft>
                <a:spcPts val="0"/>
              </a:spcAft>
              <a:buSzPts val="2400"/>
              <a:buNone/>
              <a:defRPr sz="3200"/>
            </a:lvl9pPr>
          </a:lstStyle>
          <a:p>
            <a:r>
              <a:t>xx%</a:t>
            </a:r>
          </a:p>
        </p:txBody>
      </p:sp>
      <p:sp>
        <p:nvSpPr>
          <p:cNvPr id="95" name="Google Shape;95;p16"/>
          <p:cNvSpPr txBox="1">
            <a:spLocks noGrp="1"/>
          </p:cNvSpPr>
          <p:nvPr>
            <p:ph type="subTitle" idx="9"/>
          </p:nvPr>
        </p:nvSpPr>
        <p:spPr>
          <a:xfrm>
            <a:off x="7537300" y="2578100"/>
            <a:ext cx="3035600" cy="779200"/>
          </a:xfrm>
          <a:prstGeom prst="rect">
            <a:avLst/>
          </a:prstGeom>
        </p:spPr>
        <p:txBody>
          <a:bodyPr spcFirstLastPara="1" wrap="square" lIns="91425" tIns="91425" rIns="91425" bIns="91425" anchor="t" anchorCtr="0">
            <a:noAutofit/>
          </a:bodyPr>
          <a:lstStyle>
            <a:lvl1pPr lvl="0" rtl="0">
              <a:spcBef>
                <a:spcPts val="0"/>
              </a:spcBef>
              <a:spcAft>
                <a:spcPts val="0"/>
              </a:spcAft>
              <a:buSzPts val="1300"/>
              <a:buNone/>
              <a:defRPr/>
            </a:lvl1pPr>
            <a:lvl2pPr lvl="1" algn="ctr" rtl="0">
              <a:spcBef>
                <a:spcPts val="0"/>
              </a:spcBef>
              <a:spcAft>
                <a:spcPts val="0"/>
              </a:spcAft>
              <a:buSzPts val="1300"/>
              <a:buNone/>
              <a:defRPr/>
            </a:lvl2pPr>
            <a:lvl3pPr lvl="2" algn="ctr" rtl="0">
              <a:spcBef>
                <a:spcPts val="0"/>
              </a:spcBef>
              <a:spcAft>
                <a:spcPts val="0"/>
              </a:spcAft>
              <a:buSzPts val="1300"/>
              <a:buNone/>
              <a:defRPr/>
            </a:lvl3pPr>
            <a:lvl4pPr lvl="3" algn="ctr" rtl="0">
              <a:spcBef>
                <a:spcPts val="0"/>
              </a:spcBef>
              <a:spcAft>
                <a:spcPts val="0"/>
              </a:spcAft>
              <a:buSzPts val="1300"/>
              <a:buNone/>
              <a:defRPr/>
            </a:lvl4pPr>
            <a:lvl5pPr lvl="4" algn="ctr" rtl="0">
              <a:spcBef>
                <a:spcPts val="0"/>
              </a:spcBef>
              <a:spcAft>
                <a:spcPts val="0"/>
              </a:spcAft>
              <a:buSzPts val="1300"/>
              <a:buNone/>
              <a:defRPr/>
            </a:lvl5pPr>
            <a:lvl6pPr lvl="5" algn="ctr" rtl="0">
              <a:spcBef>
                <a:spcPts val="0"/>
              </a:spcBef>
              <a:spcAft>
                <a:spcPts val="0"/>
              </a:spcAft>
              <a:buSzPts val="1300"/>
              <a:buNone/>
              <a:defRPr/>
            </a:lvl6pPr>
            <a:lvl7pPr lvl="6" algn="ctr" rtl="0">
              <a:spcBef>
                <a:spcPts val="0"/>
              </a:spcBef>
              <a:spcAft>
                <a:spcPts val="0"/>
              </a:spcAft>
              <a:buSzPts val="1300"/>
              <a:buNone/>
              <a:defRPr/>
            </a:lvl7pPr>
            <a:lvl8pPr lvl="7" algn="ctr" rtl="0">
              <a:spcBef>
                <a:spcPts val="0"/>
              </a:spcBef>
              <a:spcAft>
                <a:spcPts val="0"/>
              </a:spcAft>
              <a:buSzPts val="1300"/>
              <a:buNone/>
              <a:defRPr/>
            </a:lvl8pPr>
            <a:lvl9pPr lvl="8" algn="ctr" rtl="0">
              <a:spcBef>
                <a:spcPts val="0"/>
              </a:spcBef>
              <a:spcAft>
                <a:spcPts val="0"/>
              </a:spcAft>
              <a:buSzPts val="1300"/>
              <a:buNone/>
              <a:defRPr/>
            </a:lvl9pPr>
          </a:lstStyle>
          <a:p>
            <a:endParaRPr/>
          </a:p>
        </p:txBody>
      </p:sp>
      <p:sp>
        <p:nvSpPr>
          <p:cNvPr id="96" name="Google Shape;96;p16"/>
          <p:cNvSpPr txBox="1">
            <a:spLocks noGrp="1"/>
          </p:cNvSpPr>
          <p:nvPr>
            <p:ph type="title" idx="13"/>
          </p:nvPr>
        </p:nvSpPr>
        <p:spPr>
          <a:xfrm>
            <a:off x="7537300" y="4131933"/>
            <a:ext cx="3632400" cy="6240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2400"/>
            </a:lvl1pPr>
            <a:lvl2pPr lvl="1" algn="ctr" rtl="0">
              <a:spcBef>
                <a:spcPts val="0"/>
              </a:spcBef>
              <a:spcAft>
                <a:spcPts val="0"/>
              </a:spcAft>
              <a:buSzPts val="1800"/>
              <a:buNone/>
              <a:defRPr sz="2400"/>
            </a:lvl2pPr>
            <a:lvl3pPr lvl="2" algn="ctr" rtl="0">
              <a:spcBef>
                <a:spcPts val="0"/>
              </a:spcBef>
              <a:spcAft>
                <a:spcPts val="0"/>
              </a:spcAft>
              <a:buSzPts val="1800"/>
              <a:buNone/>
              <a:defRPr sz="2400"/>
            </a:lvl3pPr>
            <a:lvl4pPr lvl="3" algn="ctr" rtl="0">
              <a:spcBef>
                <a:spcPts val="0"/>
              </a:spcBef>
              <a:spcAft>
                <a:spcPts val="0"/>
              </a:spcAft>
              <a:buSzPts val="1800"/>
              <a:buNone/>
              <a:defRPr sz="2400"/>
            </a:lvl4pPr>
            <a:lvl5pPr lvl="4" algn="ctr" rtl="0">
              <a:spcBef>
                <a:spcPts val="0"/>
              </a:spcBef>
              <a:spcAft>
                <a:spcPts val="0"/>
              </a:spcAft>
              <a:buSzPts val="1800"/>
              <a:buNone/>
              <a:defRPr sz="2400"/>
            </a:lvl5pPr>
            <a:lvl6pPr lvl="5" algn="ctr" rtl="0">
              <a:spcBef>
                <a:spcPts val="0"/>
              </a:spcBef>
              <a:spcAft>
                <a:spcPts val="0"/>
              </a:spcAft>
              <a:buSzPts val="1800"/>
              <a:buNone/>
              <a:defRPr sz="2400"/>
            </a:lvl6pPr>
            <a:lvl7pPr lvl="6" algn="ctr" rtl="0">
              <a:spcBef>
                <a:spcPts val="0"/>
              </a:spcBef>
              <a:spcAft>
                <a:spcPts val="0"/>
              </a:spcAft>
              <a:buSzPts val="1800"/>
              <a:buNone/>
              <a:defRPr sz="2400"/>
            </a:lvl7pPr>
            <a:lvl8pPr lvl="7" algn="ctr" rtl="0">
              <a:spcBef>
                <a:spcPts val="0"/>
              </a:spcBef>
              <a:spcAft>
                <a:spcPts val="0"/>
              </a:spcAft>
              <a:buSzPts val="1800"/>
              <a:buNone/>
              <a:defRPr sz="2400"/>
            </a:lvl8pPr>
            <a:lvl9pPr lvl="8" algn="ctr" rtl="0">
              <a:spcBef>
                <a:spcPts val="0"/>
              </a:spcBef>
              <a:spcAft>
                <a:spcPts val="0"/>
              </a:spcAft>
              <a:buSzPts val="1800"/>
              <a:buNone/>
              <a:defRPr sz="2400"/>
            </a:lvl9pPr>
          </a:lstStyle>
          <a:p>
            <a:endParaRPr/>
          </a:p>
        </p:txBody>
      </p:sp>
      <p:sp>
        <p:nvSpPr>
          <p:cNvPr id="97" name="Google Shape;97;p16"/>
          <p:cNvSpPr txBox="1">
            <a:spLocks noGrp="1"/>
          </p:cNvSpPr>
          <p:nvPr>
            <p:ph type="title" idx="14" hasCustomPrompt="1"/>
          </p:nvPr>
        </p:nvSpPr>
        <p:spPr>
          <a:xfrm>
            <a:off x="6343600" y="4198700"/>
            <a:ext cx="1206400" cy="779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sz="4267"/>
            </a:lvl1pPr>
            <a:lvl2pPr lvl="1" algn="ctr" rtl="0">
              <a:spcBef>
                <a:spcPts val="0"/>
              </a:spcBef>
              <a:spcAft>
                <a:spcPts val="0"/>
              </a:spcAft>
              <a:buSzPts val="2400"/>
              <a:buNone/>
              <a:defRPr sz="3200"/>
            </a:lvl2pPr>
            <a:lvl3pPr lvl="2" algn="ctr" rtl="0">
              <a:spcBef>
                <a:spcPts val="0"/>
              </a:spcBef>
              <a:spcAft>
                <a:spcPts val="0"/>
              </a:spcAft>
              <a:buSzPts val="2400"/>
              <a:buNone/>
              <a:defRPr sz="3200"/>
            </a:lvl3pPr>
            <a:lvl4pPr lvl="3" algn="ctr" rtl="0">
              <a:spcBef>
                <a:spcPts val="0"/>
              </a:spcBef>
              <a:spcAft>
                <a:spcPts val="0"/>
              </a:spcAft>
              <a:buSzPts val="2400"/>
              <a:buNone/>
              <a:defRPr sz="3200"/>
            </a:lvl4pPr>
            <a:lvl5pPr lvl="4" algn="ctr" rtl="0">
              <a:spcBef>
                <a:spcPts val="0"/>
              </a:spcBef>
              <a:spcAft>
                <a:spcPts val="0"/>
              </a:spcAft>
              <a:buSzPts val="2400"/>
              <a:buNone/>
              <a:defRPr sz="3200"/>
            </a:lvl5pPr>
            <a:lvl6pPr lvl="5" algn="ctr" rtl="0">
              <a:spcBef>
                <a:spcPts val="0"/>
              </a:spcBef>
              <a:spcAft>
                <a:spcPts val="0"/>
              </a:spcAft>
              <a:buSzPts val="2400"/>
              <a:buNone/>
              <a:defRPr sz="3200"/>
            </a:lvl6pPr>
            <a:lvl7pPr lvl="6" algn="ctr" rtl="0">
              <a:spcBef>
                <a:spcPts val="0"/>
              </a:spcBef>
              <a:spcAft>
                <a:spcPts val="0"/>
              </a:spcAft>
              <a:buSzPts val="2400"/>
              <a:buNone/>
              <a:defRPr sz="3200"/>
            </a:lvl7pPr>
            <a:lvl8pPr lvl="7" algn="ctr" rtl="0">
              <a:spcBef>
                <a:spcPts val="0"/>
              </a:spcBef>
              <a:spcAft>
                <a:spcPts val="0"/>
              </a:spcAft>
              <a:buSzPts val="2400"/>
              <a:buNone/>
              <a:defRPr sz="3200"/>
            </a:lvl8pPr>
            <a:lvl9pPr lvl="8" algn="ctr" rtl="0">
              <a:spcBef>
                <a:spcPts val="0"/>
              </a:spcBef>
              <a:spcAft>
                <a:spcPts val="0"/>
              </a:spcAft>
              <a:buSzPts val="2400"/>
              <a:buNone/>
              <a:defRPr sz="3200"/>
            </a:lvl9pPr>
          </a:lstStyle>
          <a:p>
            <a:r>
              <a:t>xx%</a:t>
            </a:r>
          </a:p>
        </p:txBody>
      </p:sp>
      <p:sp>
        <p:nvSpPr>
          <p:cNvPr id="98" name="Google Shape;98;p16"/>
          <p:cNvSpPr txBox="1">
            <a:spLocks noGrp="1"/>
          </p:cNvSpPr>
          <p:nvPr>
            <p:ph type="subTitle" idx="15"/>
          </p:nvPr>
        </p:nvSpPr>
        <p:spPr>
          <a:xfrm>
            <a:off x="7537300" y="4660900"/>
            <a:ext cx="3035600" cy="779200"/>
          </a:xfrm>
          <a:prstGeom prst="rect">
            <a:avLst/>
          </a:prstGeom>
        </p:spPr>
        <p:txBody>
          <a:bodyPr spcFirstLastPara="1" wrap="square" lIns="91425" tIns="91425" rIns="91425" bIns="91425" anchor="t" anchorCtr="0">
            <a:noAutofit/>
          </a:bodyPr>
          <a:lstStyle>
            <a:lvl1pPr lvl="0" rtl="0">
              <a:spcBef>
                <a:spcPts val="0"/>
              </a:spcBef>
              <a:spcAft>
                <a:spcPts val="0"/>
              </a:spcAft>
              <a:buSzPts val="1300"/>
              <a:buNone/>
              <a:defRPr/>
            </a:lvl1pPr>
            <a:lvl2pPr lvl="1" algn="ctr" rtl="0">
              <a:spcBef>
                <a:spcPts val="0"/>
              </a:spcBef>
              <a:spcAft>
                <a:spcPts val="0"/>
              </a:spcAft>
              <a:buSzPts val="1300"/>
              <a:buNone/>
              <a:defRPr/>
            </a:lvl2pPr>
            <a:lvl3pPr lvl="2" algn="ctr" rtl="0">
              <a:spcBef>
                <a:spcPts val="0"/>
              </a:spcBef>
              <a:spcAft>
                <a:spcPts val="0"/>
              </a:spcAft>
              <a:buSzPts val="1300"/>
              <a:buNone/>
              <a:defRPr/>
            </a:lvl3pPr>
            <a:lvl4pPr lvl="3" algn="ctr" rtl="0">
              <a:spcBef>
                <a:spcPts val="0"/>
              </a:spcBef>
              <a:spcAft>
                <a:spcPts val="0"/>
              </a:spcAft>
              <a:buSzPts val="1300"/>
              <a:buNone/>
              <a:defRPr/>
            </a:lvl4pPr>
            <a:lvl5pPr lvl="4" algn="ctr" rtl="0">
              <a:spcBef>
                <a:spcPts val="0"/>
              </a:spcBef>
              <a:spcAft>
                <a:spcPts val="0"/>
              </a:spcAft>
              <a:buSzPts val="1300"/>
              <a:buNone/>
              <a:defRPr/>
            </a:lvl5pPr>
            <a:lvl6pPr lvl="5" algn="ctr" rtl="0">
              <a:spcBef>
                <a:spcPts val="0"/>
              </a:spcBef>
              <a:spcAft>
                <a:spcPts val="0"/>
              </a:spcAft>
              <a:buSzPts val="1300"/>
              <a:buNone/>
              <a:defRPr/>
            </a:lvl6pPr>
            <a:lvl7pPr lvl="6" algn="ctr" rtl="0">
              <a:spcBef>
                <a:spcPts val="0"/>
              </a:spcBef>
              <a:spcAft>
                <a:spcPts val="0"/>
              </a:spcAft>
              <a:buSzPts val="1300"/>
              <a:buNone/>
              <a:defRPr/>
            </a:lvl7pPr>
            <a:lvl8pPr lvl="7" algn="ctr" rtl="0">
              <a:spcBef>
                <a:spcPts val="0"/>
              </a:spcBef>
              <a:spcAft>
                <a:spcPts val="0"/>
              </a:spcAft>
              <a:buSzPts val="1300"/>
              <a:buNone/>
              <a:defRPr/>
            </a:lvl8pPr>
            <a:lvl9pPr lvl="8" algn="ctr" rtl="0">
              <a:spcBef>
                <a:spcPts val="0"/>
              </a:spcBef>
              <a:spcAft>
                <a:spcPts val="0"/>
              </a:spcAft>
              <a:buSzPts val="1300"/>
              <a:buNone/>
              <a:defRPr/>
            </a:lvl9pPr>
          </a:lstStyle>
          <a:p>
            <a:endParaRPr/>
          </a:p>
        </p:txBody>
      </p:sp>
    </p:spTree>
    <p:extLst>
      <p:ext uri="{BB962C8B-B14F-4D97-AF65-F5344CB8AC3E}">
        <p14:creationId xmlns:p14="http://schemas.microsoft.com/office/powerpoint/2010/main" val="2903742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grpSp>
        <p:nvGrpSpPr>
          <p:cNvPr id="17" name="Google Shape;17;p4"/>
          <p:cNvGrpSpPr/>
          <p:nvPr/>
        </p:nvGrpSpPr>
        <p:grpSpPr>
          <a:xfrm>
            <a:off x="-34" y="0"/>
            <a:ext cx="12192027" cy="457200"/>
            <a:chOff x="-25" y="0"/>
            <a:chExt cx="9144020" cy="342900"/>
          </a:xfrm>
        </p:grpSpPr>
        <p:sp>
          <p:nvSpPr>
            <p:cNvPr id="18" name="Google Shape;18;p4"/>
            <p:cNvSpPr/>
            <p:nvPr/>
          </p:nvSpPr>
          <p:spPr>
            <a:xfrm>
              <a:off x="-25" y="0"/>
              <a:ext cx="9144020" cy="342900"/>
            </a:xfrm>
            <a:custGeom>
              <a:avLst/>
              <a:gdLst/>
              <a:ahLst/>
              <a:cxnLst/>
              <a:rect l="l" t="t" r="r" b="b"/>
              <a:pathLst>
                <a:path w="43778" h="1407" extrusionOk="0">
                  <a:moveTo>
                    <a:pt x="0" y="0"/>
                  </a:moveTo>
                  <a:lnTo>
                    <a:pt x="0" y="1406"/>
                  </a:lnTo>
                  <a:lnTo>
                    <a:pt x="43777" y="1406"/>
                  </a:lnTo>
                  <a:lnTo>
                    <a:pt x="4377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nvGrpSpPr>
            <p:cNvPr id="19" name="Google Shape;19;p4"/>
            <p:cNvGrpSpPr/>
            <p:nvPr/>
          </p:nvGrpSpPr>
          <p:grpSpPr>
            <a:xfrm>
              <a:off x="215975" y="111150"/>
              <a:ext cx="642950" cy="120600"/>
              <a:chOff x="215975" y="152625"/>
              <a:chExt cx="642950" cy="120600"/>
            </a:xfrm>
          </p:grpSpPr>
          <p:sp>
            <p:nvSpPr>
              <p:cNvPr id="20" name="Google Shape;20;p4"/>
              <p:cNvSpPr/>
              <p:nvPr/>
            </p:nvSpPr>
            <p:spPr>
              <a:xfrm>
                <a:off x="215975" y="152625"/>
                <a:ext cx="120600" cy="1206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 name="Google Shape;21;p4"/>
              <p:cNvSpPr/>
              <p:nvPr/>
            </p:nvSpPr>
            <p:spPr>
              <a:xfrm>
                <a:off x="477150" y="152625"/>
                <a:ext cx="120600" cy="1206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 name="Google Shape;22;p4"/>
              <p:cNvSpPr/>
              <p:nvPr/>
            </p:nvSpPr>
            <p:spPr>
              <a:xfrm>
                <a:off x="738325" y="152625"/>
                <a:ext cx="120600" cy="1206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sp>
        <p:nvSpPr>
          <p:cNvPr id="23" name="Google Shape;23;p4"/>
          <p:cNvSpPr txBox="1">
            <a:spLocks noGrp="1"/>
          </p:cNvSpPr>
          <p:nvPr>
            <p:ph type="subTitle" idx="1"/>
          </p:nvPr>
        </p:nvSpPr>
        <p:spPr>
          <a:xfrm>
            <a:off x="952400" y="1609067"/>
            <a:ext cx="10287200" cy="4530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rgbClr val="434343"/>
              </a:buClr>
              <a:buSzPts val="1200"/>
              <a:buFont typeface="Anaheim"/>
              <a:buAutoNum type="arabicPeriod"/>
              <a:defRPr sz="1600"/>
            </a:lvl1pPr>
            <a:lvl2pPr lvl="1" rtl="0">
              <a:lnSpc>
                <a:spcPct val="100000"/>
              </a:lnSpc>
              <a:spcBef>
                <a:spcPts val="0"/>
              </a:spcBef>
              <a:spcAft>
                <a:spcPts val="0"/>
              </a:spcAft>
              <a:buClr>
                <a:srgbClr val="434343"/>
              </a:buClr>
              <a:buSzPts val="1200"/>
              <a:buFont typeface="Roboto Condensed Light"/>
              <a:buAutoNum type="alphaLcPeriod"/>
              <a:defRPr sz="1600"/>
            </a:lvl2pPr>
            <a:lvl3pPr lvl="2" rtl="0">
              <a:lnSpc>
                <a:spcPct val="100000"/>
              </a:lnSpc>
              <a:spcBef>
                <a:spcPts val="0"/>
              </a:spcBef>
              <a:spcAft>
                <a:spcPts val="0"/>
              </a:spcAft>
              <a:buClr>
                <a:srgbClr val="434343"/>
              </a:buClr>
              <a:buSzPts val="1200"/>
              <a:buFont typeface="Roboto Condensed Light"/>
              <a:buAutoNum type="romanLcPeriod"/>
              <a:defRPr sz="1600"/>
            </a:lvl3pPr>
            <a:lvl4pPr lvl="3" rtl="0">
              <a:lnSpc>
                <a:spcPct val="100000"/>
              </a:lnSpc>
              <a:spcBef>
                <a:spcPts val="0"/>
              </a:spcBef>
              <a:spcAft>
                <a:spcPts val="0"/>
              </a:spcAft>
              <a:buClr>
                <a:srgbClr val="434343"/>
              </a:buClr>
              <a:buSzPts val="1200"/>
              <a:buFont typeface="Roboto Condensed Light"/>
              <a:buAutoNum type="arabicPeriod"/>
              <a:defRPr sz="1600"/>
            </a:lvl4pPr>
            <a:lvl5pPr lvl="4" rtl="0">
              <a:lnSpc>
                <a:spcPct val="100000"/>
              </a:lnSpc>
              <a:spcBef>
                <a:spcPts val="0"/>
              </a:spcBef>
              <a:spcAft>
                <a:spcPts val="0"/>
              </a:spcAft>
              <a:buClr>
                <a:srgbClr val="434343"/>
              </a:buClr>
              <a:buSzPts val="1200"/>
              <a:buFont typeface="Roboto Condensed Light"/>
              <a:buAutoNum type="alphaLcPeriod"/>
              <a:defRPr sz="1600"/>
            </a:lvl5pPr>
            <a:lvl6pPr lvl="5" rtl="0">
              <a:lnSpc>
                <a:spcPct val="100000"/>
              </a:lnSpc>
              <a:spcBef>
                <a:spcPts val="0"/>
              </a:spcBef>
              <a:spcAft>
                <a:spcPts val="0"/>
              </a:spcAft>
              <a:buClr>
                <a:srgbClr val="434343"/>
              </a:buClr>
              <a:buSzPts val="1200"/>
              <a:buFont typeface="Roboto Condensed Light"/>
              <a:buAutoNum type="romanLcPeriod"/>
              <a:defRPr sz="1600"/>
            </a:lvl6pPr>
            <a:lvl7pPr lvl="6" rtl="0">
              <a:lnSpc>
                <a:spcPct val="100000"/>
              </a:lnSpc>
              <a:spcBef>
                <a:spcPts val="0"/>
              </a:spcBef>
              <a:spcAft>
                <a:spcPts val="0"/>
              </a:spcAft>
              <a:buClr>
                <a:srgbClr val="434343"/>
              </a:buClr>
              <a:buSzPts val="1200"/>
              <a:buFont typeface="Roboto Condensed Light"/>
              <a:buAutoNum type="arabicPeriod"/>
              <a:defRPr sz="1600"/>
            </a:lvl7pPr>
            <a:lvl8pPr lvl="7" rtl="0">
              <a:lnSpc>
                <a:spcPct val="100000"/>
              </a:lnSpc>
              <a:spcBef>
                <a:spcPts val="0"/>
              </a:spcBef>
              <a:spcAft>
                <a:spcPts val="0"/>
              </a:spcAft>
              <a:buClr>
                <a:srgbClr val="434343"/>
              </a:buClr>
              <a:buSzPts val="1200"/>
              <a:buFont typeface="Roboto Condensed Light"/>
              <a:buAutoNum type="alphaLcPeriod"/>
              <a:defRPr sz="1600"/>
            </a:lvl8pPr>
            <a:lvl9pPr lvl="8" rtl="0">
              <a:lnSpc>
                <a:spcPct val="100000"/>
              </a:lnSpc>
              <a:spcBef>
                <a:spcPts val="0"/>
              </a:spcBef>
              <a:spcAft>
                <a:spcPts val="0"/>
              </a:spcAft>
              <a:buClr>
                <a:srgbClr val="434343"/>
              </a:buClr>
              <a:buSzPts val="1200"/>
              <a:buFont typeface="Roboto Condensed Light"/>
              <a:buAutoNum type="romanLcPeriod"/>
              <a:defRPr sz="1600"/>
            </a:lvl9pPr>
          </a:lstStyle>
          <a:p>
            <a:endParaRPr/>
          </a:p>
        </p:txBody>
      </p:sp>
      <p:sp>
        <p:nvSpPr>
          <p:cNvPr id="24" name="Google Shape;24;p4"/>
          <p:cNvSpPr txBox="1">
            <a:spLocks noGrp="1"/>
          </p:cNvSpPr>
          <p:nvPr>
            <p:ph type="title"/>
          </p:nvPr>
        </p:nvSpPr>
        <p:spPr>
          <a:xfrm>
            <a:off x="952400" y="721133"/>
            <a:ext cx="10287200" cy="6240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grpSp>
        <p:nvGrpSpPr>
          <p:cNvPr id="25" name="Google Shape;25;p4"/>
          <p:cNvGrpSpPr/>
          <p:nvPr/>
        </p:nvGrpSpPr>
        <p:grpSpPr>
          <a:xfrm>
            <a:off x="88867" y="273000"/>
            <a:ext cx="12103171" cy="6585200"/>
            <a:chOff x="104750" y="204750"/>
            <a:chExt cx="9077378" cy="4938900"/>
          </a:xfrm>
        </p:grpSpPr>
        <p:grpSp>
          <p:nvGrpSpPr>
            <p:cNvPr id="26" name="Google Shape;26;p4"/>
            <p:cNvGrpSpPr/>
            <p:nvPr/>
          </p:nvGrpSpPr>
          <p:grpSpPr>
            <a:xfrm>
              <a:off x="104750" y="206700"/>
              <a:ext cx="9077378" cy="342900"/>
              <a:chOff x="-25" y="0"/>
              <a:chExt cx="9182983" cy="342900"/>
            </a:xfrm>
          </p:grpSpPr>
          <p:sp>
            <p:nvSpPr>
              <p:cNvPr id="27" name="Google Shape;27;p4"/>
              <p:cNvSpPr/>
              <p:nvPr/>
            </p:nvSpPr>
            <p:spPr>
              <a:xfrm>
                <a:off x="-25" y="0"/>
                <a:ext cx="9182983" cy="342900"/>
              </a:xfrm>
              <a:custGeom>
                <a:avLst/>
                <a:gdLst/>
                <a:ahLst/>
                <a:cxnLst/>
                <a:rect l="l" t="t" r="r" b="b"/>
                <a:pathLst>
                  <a:path w="43778" h="1407" extrusionOk="0">
                    <a:moveTo>
                      <a:pt x="0" y="0"/>
                    </a:moveTo>
                    <a:lnTo>
                      <a:pt x="0" y="1406"/>
                    </a:lnTo>
                    <a:lnTo>
                      <a:pt x="43777" y="1406"/>
                    </a:lnTo>
                    <a:lnTo>
                      <a:pt x="437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nvGrpSpPr>
              <p:cNvPr id="28" name="Google Shape;28;p4"/>
              <p:cNvGrpSpPr/>
              <p:nvPr/>
            </p:nvGrpSpPr>
            <p:grpSpPr>
              <a:xfrm>
                <a:off x="215975" y="111150"/>
                <a:ext cx="642950" cy="120600"/>
                <a:chOff x="215975" y="152625"/>
                <a:chExt cx="642950" cy="120600"/>
              </a:xfrm>
            </p:grpSpPr>
            <p:sp>
              <p:nvSpPr>
                <p:cNvPr id="29" name="Google Shape;29;p4"/>
                <p:cNvSpPr/>
                <p:nvPr/>
              </p:nvSpPr>
              <p:spPr>
                <a:xfrm>
                  <a:off x="215975" y="152625"/>
                  <a:ext cx="120600" cy="1206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 name="Google Shape;30;p4"/>
                <p:cNvSpPr/>
                <p:nvPr/>
              </p:nvSpPr>
              <p:spPr>
                <a:xfrm>
                  <a:off x="477150" y="152625"/>
                  <a:ext cx="120600" cy="1206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 name="Google Shape;31;p4"/>
                <p:cNvSpPr/>
                <p:nvPr/>
              </p:nvSpPr>
              <p:spPr>
                <a:xfrm>
                  <a:off x="738325" y="152625"/>
                  <a:ext cx="120600" cy="1206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cxnSp>
          <p:nvCxnSpPr>
            <p:cNvPr id="32" name="Google Shape;32;p4"/>
            <p:cNvCxnSpPr/>
            <p:nvPr/>
          </p:nvCxnSpPr>
          <p:spPr>
            <a:xfrm>
              <a:off x="104775" y="204750"/>
              <a:ext cx="0" cy="4938900"/>
            </a:xfrm>
            <a:prstGeom prst="straightConnector1">
              <a:avLst/>
            </a:prstGeom>
            <a:noFill/>
            <a:ln w="9525" cap="flat" cmpd="sng">
              <a:solidFill>
                <a:schemeClr val="dk1"/>
              </a:solidFill>
              <a:prstDash val="solid"/>
              <a:round/>
              <a:headEnd type="none" w="med" len="med"/>
              <a:tailEnd type="none" w="med" len="med"/>
            </a:ln>
          </p:spPr>
        </p:cxnSp>
      </p:grpSp>
    </p:spTree>
    <p:extLst>
      <p:ext uri="{BB962C8B-B14F-4D97-AF65-F5344CB8AC3E}">
        <p14:creationId xmlns:p14="http://schemas.microsoft.com/office/powerpoint/2010/main" val="15473131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only 1">
  <p:cSld name="Title only 1">
    <p:spTree>
      <p:nvGrpSpPr>
        <p:cNvPr id="1" name="Shape 75"/>
        <p:cNvGrpSpPr/>
        <p:nvPr/>
      </p:nvGrpSpPr>
      <p:grpSpPr>
        <a:xfrm>
          <a:off x="0" y="0"/>
          <a:ext cx="0" cy="0"/>
          <a:chOff x="0" y="0"/>
          <a:chExt cx="0" cy="0"/>
        </a:xfrm>
      </p:grpSpPr>
      <p:sp>
        <p:nvSpPr>
          <p:cNvPr id="76" name="Google Shape;76;p13"/>
          <p:cNvSpPr txBox="1">
            <a:spLocks noGrp="1"/>
          </p:cNvSpPr>
          <p:nvPr>
            <p:ph type="title"/>
          </p:nvPr>
        </p:nvSpPr>
        <p:spPr>
          <a:xfrm>
            <a:off x="1089600" y="3608680"/>
            <a:ext cx="3194800" cy="25624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sz="4133"/>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17042824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ection header" type="secHead">
  <p:cSld name="1_Section header">
    <p:spTree>
      <p:nvGrpSpPr>
        <p:cNvPr id="1" name="Shape 12"/>
        <p:cNvGrpSpPr/>
        <p:nvPr/>
      </p:nvGrpSpPr>
      <p:grpSpPr>
        <a:xfrm>
          <a:off x="0" y="0"/>
          <a:ext cx="0" cy="0"/>
          <a:chOff x="0" y="0"/>
          <a:chExt cx="0" cy="0"/>
        </a:xfrm>
      </p:grpSpPr>
      <p:sp>
        <p:nvSpPr>
          <p:cNvPr id="13" name="Google Shape;13;p3"/>
          <p:cNvSpPr txBox="1">
            <a:spLocks noGrp="1"/>
          </p:cNvSpPr>
          <p:nvPr>
            <p:ph type="title"/>
          </p:nvPr>
        </p:nvSpPr>
        <p:spPr>
          <a:xfrm>
            <a:off x="952400" y="3138900"/>
            <a:ext cx="5355600" cy="1465200"/>
          </a:xfrm>
          <a:prstGeom prst="rect">
            <a:avLst/>
          </a:prstGeom>
        </p:spPr>
        <p:txBody>
          <a:bodyPr spcFirstLastPara="1" wrap="square" lIns="91425" tIns="91425" rIns="91425" bIns="91425" anchor="ctr" anchorCtr="0">
            <a:noAutofit/>
          </a:bodyPr>
          <a:lstStyle>
            <a:lvl1pPr lvl="0">
              <a:spcBef>
                <a:spcPts val="0"/>
              </a:spcBef>
              <a:spcAft>
                <a:spcPts val="0"/>
              </a:spcAft>
              <a:buSzPts val="3600"/>
              <a:buNone/>
              <a:defRPr sz="4800"/>
            </a:lvl1pPr>
            <a:lvl2pPr lvl="1" algn="ctr">
              <a:spcBef>
                <a:spcPts val="0"/>
              </a:spcBef>
              <a:spcAft>
                <a:spcPts val="0"/>
              </a:spcAft>
              <a:buSzPts val="3600"/>
              <a:buNone/>
              <a:defRPr sz="4800"/>
            </a:lvl2pPr>
            <a:lvl3pPr lvl="2" algn="ctr">
              <a:spcBef>
                <a:spcPts val="0"/>
              </a:spcBef>
              <a:spcAft>
                <a:spcPts val="0"/>
              </a:spcAft>
              <a:buSzPts val="3600"/>
              <a:buNone/>
              <a:defRPr sz="4800"/>
            </a:lvl3pPr>
            <a:lvl4pPr lvl="3" algn="ctr">
              <a:spcBef>
                <a:spcPts val="0"/>
              </a:spcBef>
              <a:spcAft>
                <a:spcPts val="0"/>
              </a:spcAft>
              <a:buSzPts val="3600"/>
              <a:buNone/>
              <a:defRPr sz="4800"/>
            </a:lvl4pPr>
            <a:lvl5pPr lvl="4" algn="ctr">
              <a:spcBef>
                <a:spcPts val="0"/>
              </a:spcBef>
              <a:spcAft>
                <a:spcPts val="0"/>
              </a:spcAft>
              <a:buSzPts val="3600"/>
              <a:buNone/>
              <a:defRPr sz="4800"/>
            </a:lvl5pPr>
            <a:lvl6pPr lvl="5" algn="ctr">
              <a:spcBef>
                <a:spcPts val="0"/>
              </a:spcBef>
              <a:spcAft>
                <a:spcPts val="0"/>
              </a:spcAft>
              <a:buSzPts val="3600"/>
              <a:buNone/>
              <a:defRPr sz="4800"/>
            </a:lvl6pPr>
            <a:lvl7pPr lvl="6" algn="ctr">
              <a:spcBef>
                <a:spcPts val="0"/>
              </a:spcBef>
              <a:spcAft>
                <a:spcPts val="0"/>
              </a:spcAft>
              <a:buSzPts val="3600"/>
              <a:buNone/>
              <a:defRPr sz="4800"/>
            </a:lvl7pPr>
            <a:lvl8pPr lvl="7" algn="ctr">
              <a:spcBef>
                <a:spcPts val="0"/>
              </a:spcBef>
              <a:spcAft>
                <a:spcPts val="0"/>
              </a:spcAft>
              <a:buSzPts val="3600"/>
              <a:buNone/>
              <a:defRPr sz="4800"/>
            </a:lvl8pPr>
            <a:lvl9pPr lvl="8" algn="ctr">
              <a:spcBef>
                <a:spcPts val="0"/>
              </a:spcBef>
              <a:spcAft>
                <a:spcPts val="0"/>
              </a:spcAft>
              <a:buSzPts val="3600"/>
              <a:buNone/>
              <a:defRPr sz="4800"/>
            </a:lvl9pPr>
          </a:lstStyle>
          <a:p>
            <a:endParaRPr/>
          </a:p>
        </p:txBody>
      </p:sp>
      <p:sp>
        <p:nvSpPr>
          <p:cNvPr id="14" name="Google Shape;14;p3"/>
          <p:cNvSpPr txBox="1">
            <a:spLocks noGrp="1"/>
          </p:cNvSpPr>
          <p:nvPr>
            <p:ph type="subTitle" idx="1"/>
          </p:nvPr>
        </p:nvSpPr>
        <p:spPr>
          <a:xfrm>
            <a:off x="952400" y="4604200"/>
            <a:ext cx="5355600" cy="1250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867"/>
            </a:lvl1pPr>
            <a:lvl2pPr lvl="1" algn="ctr" rtl="0">
              <a:lnSpc>
                <a:spcPct val="100000"/>
              </a:lnSpc>
              <a:spcBef>
                <a:spcPts val="0"/>
              </a:spcBef>
              <a:spcAft>
                <a:spcPts val="0"/>
              </a:spcAft>
              <a:buSzPts val="1300"/>
              <a:buNone/>
              <a:defRPr/>
            </a:lvl2pPr>
            <a:lvl3pPr lvl="2" algn="ctr" rtl="0">
              <a:lnSpc>
                <a:spcPct val="100000"/>
              </a:lnSpc>
              <a:spcBef>
                <a:spcPts val="0"/>
              </a:spcBef>
              <a:spcAft>
                <a:spcPts val="0"/>
              </a:spcAft>
              <a:buSzPts val="1300"/>
              <a:buNone/>
              <a:defRPr/>
            </a:lvl3pPr>
            <a:lvl4pPr lvl="3" algn="ctr" rtl="0">
              <a:lnSpc>
                <a:spcPct val="100000"/>
              </a:lnSpc>
              <a:spcBef>
                <a:spcPts val="0"/>
              </a:spcBef>
              <a:spcAft>
                <a:spcPts val="0"/>
              </a:spcAft>
              <a:buSzPts val="1300"/>
              <a:buNone/>
              <a:defRPr/>
            </a:lvl4pPr>
            <a:lvl5pPr lvl="4" algn="ctr" rtl="0">
              <a:lnSpc>
                <a:spcPct val="100000"/>
              </a:lnSpc>
              <a:spcBef>
                <a:spcPts val="0"/>
              </a:spcBef>
              <a:spcAft>
                <a:spcPts val="0"/>
              </a:spcAft>
              <a:buSzPts val="1300"/>
              <a:buNone/>
              <a:defRPr/>
            </a:lvl5pPr>
            <a:lvl6pPr lvl="5" algn="ctr" rtl="0">
              <a:lnSpc>
                <a:spcPct val="100000"/>
              </a:lnSpc>
              <a:spcBef>
                <a:spcPts val="0"/>
              </a:spcBef>
              <a:spcAft>
                <a:spcPts val="0"/>
              </a:spcAft>
              <a:buSzPts val="1300"/>
              <a:buNone/>
              <a:defRPr/>
            </a:lvl6pPr>
            <a:lvl7pPr lvl="6" algn="ctr" rtl="0">
              <a:lnSpc>
                <a:spcPct val="100000"/>
              </a:lnSpc>
              <a:spcBef>
                <a:spcPts val="0"/>
              </a:spcBef>
              <a:spcAft>
                <a:spcPts val="0"/>
              </a:spcAft>
              <a:buSzPts val="1300"/>
              <a:buNone/>
              <a:defRPr/>
            </a:lvl7pPr>
            <a:lvl8pPr lvl="7" algn="ctr" rtl="0">
              <a:lnSpc>
                <a:spcPct val="100000"/>
              </a:lnSpc>
              <a:spcBef>
                <a:spcPts val="0"/>
              </a:spcBef>
              <a:spcAft>
                <a:spcPts val="0"/>
              </a:spcAft>
              <a:buSzPts val="1300"/>
              <a:buNone/>
              <a:defRPr/>
            </a:lvl8pPr>
            <a:lvl9pPr lvl="8" algn="ctr" rtl="0">
              <a:lnSpc>
                <a:spcPct val="100000"/>
              </a:lnSpc>
              <a:spcBef>
                <a:spcPts val="0"/>
              </a:spcBef>
              <a:spcAft>
                <a:spcPts val="0"/>
              </a:spcAft>
              <a:buSzPts val="1300"/>
              <a:buNone/>
              <a:defRPr/>
            </a:lvl9pPr>
          </a:lstStyle>
          <a:p>
            <a:endParaRPr/>
          </a:p>
        </p:txBody>
      </p:sp>
      <p:sp>
        <p:nvSpPr>
          <p:cNvPr id="15" name="Google Shape;15;p3"/>
          <p:cNvSpPr txBox="1">
            <a:spLocks noGrp="1"/>
          </p:cNvSpPr>
          <p:nvPr>
            <p:ph type="title" idx="2" hasCustomPrompt="1"/>
          </p:nvPr>
        </p:nvSpPr>
        <p:spPr>
          <a:xfrm>
            <a:off x="952400" y="1346800"/>
            <a:ext cx="4064000" cy="1864400"/>
          </a:xfrm>
          <a:prstGeom prst="rect">
            <a:avLst/>
          </a:prstGeom>
        </p:spPr>
        <p:txBody>
          <a:bodyPr spcFirstLastPara="1" wrap="square" lIns="91425" tIns="91425" rIns="91425" bIns="91425" anchor="b" anchorCtr="0">
            <a:noAutofit/>
          </a:bodyPr>
          <a:lstStyle>
            <a:lvl1pPr lvl="0" rtl="0">
              <a:spcBef>
                <a:spcPts val="0"/>
              </a:spcBef>
              <a:spcAft>
                <a:spcPts val="0"/>
              </a:spcAft>
              <a:buSzPts val="10000"/>
              <a:buNone/>
              <a:defRPr sz="10400"/>
            </a:lvl1pPr>
            <a:lvl2pPr lvl="1" algn="ctr" rtl="0">
              <a:spcBef>
                <a:spcPts val="0"/>
              </a:spcBef>
              <a:spcAft>
                <a:spcPts val="0"/>
              </a:spcAft>
              <a:buSzPts val="10000"/>
              <a:buNone/>
              <a:defRPr sz="13333"/>
            </a:lvl2pPr>
            <a:lvl3pPr lvl="2" algn="ctr" rtl="0">
              <a:spcBef>
                <a:spcPts val="0"/>
              </a:spcBef>
              <a:spcAft>
                <a:spcPts val="0"/>
              </a:spcAft>
              <a:buSzPts val="10000"/>
              <a:buNone/>
              <a:defRPr sz="13333"/>
            </a:lvl3pPr>
            <a:lvl4pPr lvl="3" algn="ctr" rtl="0">
              <a:spcBef>
                <a:spcPts val="0"/>
              </a:spcBef>
              <a:spcAft>
                <a:spcPts val="0"/>
              </a:spcAft>
              <a:buSzPts val="10000"/>
              <a:buNone/>
              <a:defRPr sz="13333"/>
            </a:lvl4pPr>
            <a:lvl5pPr lvl="4" algn="ctr" rtl="0">
              <a:spcBef>
                <a:spcPts val="0"/>
              </a:spcBef>
              <a:spcAft>
                <a:spcPts val="0"/>
              </a:spcAft>
              <a:buSzPts val="10000"/>
              <a:buNone/>
              <a:defRPr sz="13333"/>
            </a:lvl5pPr>
            <a:lvl6pPr lvl="5" algn="ctr" rtl="0">
              <a:spcBef>
                <a:spcPts val="0"/>
              </a:spcBef>
              <a:spcAft>
                <a:spcPts val="0"/>
              </a:spcAft>
              <a:buSzPts val="10000"/>
              <a:buNone/>
              <a:defRPr sz="13333"/>
            </a:lvl6pPr>
            <a:lvl7pPr lvl="6" algn="ctr" rtl="0">
              <a:spcBef>
                <a:spcPts val="0"/>
              </a:spcBef>
              <a:spcAft>
                <a:spcPts val="0"/>
              </a:spcAft>
              <a:buSzPts val="10000"/>
              <a:buNone/>
              <a:defRPr sz="13333"/>
            </a:lvl7pPr>
            <a:lvl8pPr lvl="7" algn="ctr" rtl="0">
              <a:spcBef>
                <a:spcPts val="0"/>
              </a:spcBef>
              <a:spcAft>
                <a:spcPts val="0"/>
              </a:spcAft>
              <a:buSzPts val="10000"/>
              <a:buNone/>
              <a:defRPr sz="13333"/>
            </a:lvl8pPr>
            <a:lvl9pPr lvl="8" algn="ctr" rtl="0">
              <a:spcBef>
                <a:spcPts val="0"/>
              </a:spcBef>
              <a:spcAft>
                <a:spcPts val="0"/>
              </a:spcAft>
              <a:buSzPts val="10000"/>
              <a:buNone/>
              <a:defRPr sz="13333"/>
            </a:lvl9pPr>
          </a:lstStyle>
          <a:p>
            <a:r>
              <a:t>xx%</a:t>
            </a:r>
          </a:p>
        </p:txBody>
      </p:sp>
    </p:spTree>
    <p:extLst>
      <p:ext uri="{BB962C8B-B14F-4D97-AF65-F5344CB8AC3E}">
        <p14:creationId xmlns:p14="http://schemas.microsoft.com/office/powerpoint/2010/main" val="39202256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ection header 1">
  <p:cSld name="Section header 1">
    <p:spTree>
      <p:nvGrpSpPr>
        <p:cNvPr id="1" name="Shape 77"/>
        <p:cNvGrpSpPr/>
        <p:nvPr/>
      </p:nvGrpSpPr>
      <p:grpSpPr>
        <a:xfrm>
          <a:off x="0" y="0"/>
          <a:ext cx="0" cy="0"/>
          <a:chOff x="0" y="0"/>
          <a:chExt cx="0" cy="0"/>
        </a:xfrm>
      </p:grpSpPr>
      <p:sp>
        <p:nvSpPr>
          <p:cNvPr id="78" name="Google Shape;78;p14"/>
          <p:cNvSpPr txBox="1">
            <a:spLocks noGrp="1"/>
          </p:cNvSpPr>
          <p:nvPr>
            <p:ph type="title"/>
          </p:nvPr>
        </p:nvSpPr>
        <p:spPr>
          <a:xfrm>
            <a:off x="4497200" y="2301933"/>
            <a:ext cx="5091200" cy="17576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None/>
              <a:defRPr sz="4800"/>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79" name="Google Shape;79;p14"/>
          <p:cNvSpPr txBox="1">
            <a:spLocks noGrp="1"/>
          </p:cNvSpPr>
          <p:nvPr>
            <p:ph type="subTitle" idx="1"/>
          </p:nvPr>
        </p:nvSpPr>
        <p:spPr>
          <a:xfrm>
            <a:off x="4497200" y="4084767"/>
            <a:ext cx="5025600" cy="780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300"/>
              <a:buNone/>
              <a:defRPr/>
            </a:lvl2pPr>
            <a:lvl3pPr lvl="2" algn="ctr" rtl="0">
              <a:lnSpc>
                <a:spcPct val="100000"/>
              </a:lnSpc>
              <a:spcBef>
                <a:spcPts val="0"/>
              </a:spcBef>
              <a:spcAft>
                <a:spcPts val="0"/>
              </a:spcAft>
              <a:buSzPts val="1300"/>
              <a:buNone/>
              <a:defRPr/>
            </a:lvl3pPr>
            <a:lvl4pPr lvl="3" algn="ctr" rtl="0">
              <a:lnSpc>
                <a:spcPct val="100000"/>
              </a:lnSpc>
              <a:spcBef>
                <a:spcPts val="0"/>
              </a:spcBef>
              <a:spcAft>
                <a:spcPts val="0"/>
              </a:spcAft>
              <a:buSzPts val="1300"/>
              <a:buNone/>
              <a:defRPr/>
            </a:lvl4pPr>
            <a:lvl5pPr lvl="4" algn="ctr" rtl="0">
              <a:lnSpc>
                <a:spcPct val="100000"/>
              </a:lnSpc>
              <a:spcBef>
                <a:spcPts val="0"/>
              </a:spcBef>
              <a:spcAft>
                <a:spcPts val="0"/>
              </a:spcAft>
              <a:buSzPts val="1300"/>
              <a:buNone/>
              <a:defRPr/>
            </a:lvl5pPr>
            <a:lvl6pPr lvl="5" algn="ctr" rtl="0">
              <a:lnSpc>
                <a:spcPct val="100000"/>
              </a:lnSpc>
              <a:spcBef>
                <a:spcPts val="0"/>
              </a:spcBef>
              <a:spcAft>
                <a:spcPts val="0"/>
              </a:spcAft>
              <a:buSzPts val="1300"/>
              <a:buNone/>
              <a:defRPr/>
            </a:lvl6pPr>
            <a:lvl7pPr lvl="6" algn="ctr" rtl="0">
              <a:lnSpc>
                <a:spcPct val="100000"/>
              </a:lnSpc>
              <a:spcBef>
                <a:spcPts val="0"/>
              </a:spcBef>
              <a:spcAft>
                <a:spcPts val="0"/>
              </a:spcAft>
              <a:buSzPts val="1300"/>
              <a:buNone/>
              <a:defRPr/>
            </a:lvl7pPr>
            <a:lvl8pPr lvl="7" algn="ctr" rtl="0">
              <a:lnSpc>
                <a:spcPct val="100000"/>
              </a:lnSpc>
              <a:spcBef>
                <a:spcPts val="0"/>
              </a:spcBef>
              <a:spcAft>
                <a:spcPts val="0"/>
              </a:spcAft>
              <a:buSzPts val="1300"/>
              <a:buNone/>
              <a:defRPr/>
            </a:lvl8pPr>
            <a:lvl9pPr lvl="8" algn="ctr" rtl="0">
              <a:lnSpc>
                <a:spcPct val="100000"/>
              </a:lnSpc>
              <a:spcBef>
                <a:spcPts val="0"/>
              </a:spcBef>
              <a:spcAft>
                <a:spcPts val="0"/>
              </a:spcAft>
              <a:buSzPts val="1300"/>
              <a:buNone/>
              <a:defRPr/>
            </a:lvl9pPr>
          </a:lstStyle>
          <a:p>
            <a:endParaRPr/>
          </a:p>
        </p:txBody>
      </p:sp>
      <p:sp>
        <p:nvSpPr>
          <p:cNvPr id="80" name="Google Shape;80;p14"/>
          <p:cNvSpPr txBox="1">
            <a:spLocks noGrp="1"/>
          </p:cNvSpPr>
          <p:nvPr>
            <p:ph type="title" idx="2" hasCustomPrompt="1"/>
          </p:nvPr>
        </p:nvSpPr>
        <p:spPr>
          <a:xfrm>
            <a:off x="2464900" y="2072667"/>
            <a:ext cx="1940000" cy="1864400"/>
          </a:xfrm>
          <a:prstGeom prst="rect">
            <a:avLst/>
          </a:prstGeom>
        </p:spPr>
        <p:txBody>
          <a:bodyPr spcFirstLastPara="1" wrap="square" lIns="91425" tIns="91425" rIns="91425" bIns="91425" anchor="b" anchorCtr="0">
            <a:noAutofit/>
          </a:bodyPr>
          <a:lstStyle>
            <a:lvl1pPr lvl="0" rtl="0">
              <a:spcBef>
                <a:spcPts val="0"/>
              </a:spcBef>
              <a:spcAft>
                <a:spcPts val="0"/>
              </a:spcAft>
              <a:buSzPts val="10000"/>
              <a:buNone/>
              <a:defRPr sz="10400"/>
            </a:lvl1pPr>
            <a:lvl2pPr lvl="1" algn="ctr" rtl="0">
              <a:spcBef>
                <a:spcPts val="0"/>
              </a:spcBef>
              <a:spcAft>
                <a:spcPts val="0"/>
              </a:spcAft>
              <a:buSzPts val="10000"/>
              <a:buNone/>
              <a:defRPr sz="13333"/>
            </a:lvl2pPr>
            <a:lvl3pPr lvl="2" algn="ctr" rtl="0">
              <a:spcBef>
                <a:spcPts val="0"/>
              </a:spcBef>
              <a:spcAft>
                <a:spcPts val="0"/>
              </a:spcAft>
              <a:buSzPts val="10000"/>
              <a:buNone/>
              <a:defRPr sz="13333"/>
            </a:lvl3pPr>
            <a:lvl4pPr lvl="3" algn="ctr" rtl="0">
              <a:spcBef>
                <a:spcPts val="0"/>
              </a:spcBef>
              <a:spcAft>
                <a:spcPts val="0"/>
              </a:spcAft>
              <a:buSzPts val="10000"/>
              <a:buNone/>
              <a:defRPr sz="13333"/>
            </a:lvl4pPr>
            <a:lvl5pPr lvl="4" algn="ctr" rtl="0">
              <a:spcBef>
                <a:spcPts val="0"/>
              </a:spcBef>
              <a:spcAft>
                <a:spcPts val="0"/>
              </a:spcAft>
              <a:buSzPts val="10000"/>
              <a:buNone/>
              <a:defRPr sz="13333"/>
            </a:lvl5pPr>
            <a:lvl6pPr lvl="5" algn="ctr" rtl="0">
              <a:spcBef>
                <a:spcPts val="0"/>
              </a:spcBef>
              <a:spcAft>
                <a:spcPts val="0"/>
              </a:spcAft>
              <a:buSzPts val="10000"/>
              <a:buNone/>
              <a:defRPr sz="13333"/>
            </a:lvl6pPr>
            <a:lvl7pPr lvl="6" algn="ctr" rtl="0">
              <a:spcBef>
                <a:spcPts val="0"/>
              </a:spcBef>
              <a:spcAft>
                <a:spcPts val="0"/>
              </a:spcAft>
              <a:buSzPts val="10000"/>
              <a:buNone/>
              <a:defRPr sz="13333"/>
            </a:lvl7pPr>
            <a:lvl8pPr lvl="7" algn="ctr" rtl="0">
              <a:spcBef>
                <a:spcPts val="0"/>
              </a:spcBef>
              <a:spcAft>
                <a:spcPts val="0"/>
              </a:spcAft>
              <a:buSzPts val="10000"/>
              <a:buNone/>
              <a:defRPr sz="13333"/>
            </a:lvl8pPr>
            <a:lvl9pPr lvl="8" algn="ctr" rtl="0">
              <a:spcBef>
                <a:spcPts val="0"/>
              </a:spcBef>
              <a:spcAft>
                <a:spcPts val="0"/>
              </a:spcAft>
              <a:buSzPts val="10000"/>
              <a:buNone/>
              <a:defRPr sz="13333"/>
            </a:lvl9pPr>
          </a:lstStyle>
          <a:p>
            <a:r>
              <a:t>xx%</a:t>
            </a:r>
          </a:p>
        </p:txBody>
      </p:sp>
    </p:spTree>
    <p:extLst>
      <p:ext uri="{BB962C8B-B14F-4D97-AF65-F5344CB8AC3E}">
        <p14:creationId xmlns:p14="http://schemas.microsoft.com/office/powerpoint/2010/main" val="19746848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2">
  <p:cSld name="Title only 2">
    <p:spTree>
      <p:nvGrpSpPr>
        <p:cNvPr id="1" name="Shape 485"/>
        <p:cNvGrpSpPr/>
        <p:nvPr/>
      </p:nvGrpSpPr>
      <p:grpSpPr>
        <a:xfrm>
          <a:off x="0" y="0"/>
          <a:ext cx="0" cy="0"/>
          <a:chOff x="0" y="0"/>
          <a:chExt cx="0" cy="0"/>
        </a:xfrm>
      </p:grpSpPr>
      <p:sp>
        <p:nvSpPr>
          <p:cNvPr id="486" name="Google Shape;486;p47"/>
          <p:cNvSpPr txBox="1">
            <a:spLocks noGrp="1"/>
          </p:cNvSpPr>
          <p:nvPr>
            <p:ph type="ctrTitle"/>
          </p:nvPr>
        </p:nvSpPr>
        <p:spPr>
          <a:xfrm>
            <a:off x="3616267" y="1981180"/>
            <a:ext cx="5261600" cy="2662400"/>
          </a:xfrm>
          <a:prstGeom prst="rect">
            <a:avLst/>
          </a:prstGeom>
        </p:spPr>
        <p:txBody>
          <a:bodyPr spcFirstLastPara="1" wrap="square" lIns="91425" tIns="91425" rIns="91425" bIns="91425" anchor="b" anchorCtr="0">
            <a:noAutofit/>
          </a:bodyPr>
          <a:lstStyle>
            <a:lvl1pPr lvl="0" rtl="0">
              <a:spcBef>
                <a:spcPts val="0"/>
              </a:spcBef>
              <a:spcAft>
                <a:spcPts val="0"/>
              </a:spcAft>
              <a:buSzPts val="5200"/>
              <a:buNone/>
              <a:defRPr sz="8000"/>
            </a:lvl1pPr>
            <a:lvl2pPr lvl="1" algn="ctr" rtl="0">
              <a:spcBef>
                <a:spcPts val="0"/>
              </a:spcBef>
              <a:spcAft>
                <a:spcPts val="0"/>
              </a:spcAft>
              <a:buSzPts val="5200"/>
              <a:buNone/>
              <a:defRPr sz="6933"/>
            </a:lvl2pPr>
            <a:lvl3pPr lvl="2" algn="ctr" rtl="0">
              <a:spcBef>
                <a:spcPts val="0"/>
              </a:spcBef>
              <a:spcAft>
                <a:spcPts val="0"/>
              </a:spcAft>
              <a:buSzPts val="5200"/>
              <a:buNone/>
              <a:defRPr sz="6933"/>
            </a:lvl3pPr>
            <a:lvl4pPr lvl="3" algn="ctr" rtl="0">
              <a:spcBef>
                <a:spcPts val="0"/>
              </a:spcBef>
              <a:spcAft>
                <a:spcPts val="0"/>
              </a:spcAft>
              <a:buSzPts val="5200"/>
              <a:buNone/>
              <a:defRPr sz="6933"/>
            </a:lvl4pPr>
            <a:lvl5pPr lvl="4" algn="ctr" rtl="0">
              <a:spcBef>
                <a:spcPts val="0"/>
              </a:spcBef>
              <a:spcAft>
                <a:spcPts val="0"/>
              </a:spcAft>
              <a:buSzPts val="5200"/>
              <a:buNone/>
              <a:defRPr sz="6933"/>
            </a:lvl5pPr>
            <a:lvl6pPr lvl="5" algn="ctr" rtl="0">
              <a:spcBef>
                <a:spcPts val="0"/>
              </a:spcBef>
              <a:spcAft>
                <a:spcPts val="0"/>
              </a:spcAft>
              <a:buSzPts val="5200"/>
              <a:buNone/>
              <a:defRPr sz="6933"/>
            </a:lvl6pPr>
            <a:lvl7pPr lvl="6" algn="ctr" rtl="0">
              <a:spcBef>
                <a:spcPts val="0"/>
              </a:spcBef>
              <a:spcAft>
                <a:spcPts val="0"/>
              </a:spcAft>
              <a:buSzPts val="5200"/>
              <a:buNone/>
              <a:defRPr sz="6933"/>
            </a:lvl7pPr>
            <a:lvl8pPr lvl="7" algn="ctr" rtl="0">
              <a:spcBef>
                <a:spcPts val="0"/>
              </a:spcBef>
              <a:spcAft>
                <a:spcPts val="0"/>
              </a:spcAft>
              <a:buSzPts val="5200"/>
              <a:buNone/>
              <a:defRPr sz="6933"/>
            </a:lvl8pPr>
            <a:lvl9pPr lvl="8" algn="ctr" rtl="0">
              <a:spcBef>
                <a:spcPts val="0"/>
              </a:spcBef>
              <a:spcAft>
                <a:spcPts val="0"/>
              </a:spcAft>
              <a:buSzPts val="5200"/>
              <a:buNone/>
              <a:defRPr sz="6933"/>
            </a:lvl9pPr>
          </a:lstStyle>
          <a:p>
            <a:endParaRPr/>
          </a:p>
        </p:txBody>
      </p:sp>
    </p:spTree>
    <p:extLst>
      <p:ext uri="{BB962C8B-B14F-4D97-AF65-F5344CB8AC3E}">
        <p14:creationId xmlns:p14="http://schemas.microsoft.com/office/powerpoint/2010/main" val="1142255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FA7E1-1DE2-65D6-4C12-AE710BB43FD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4E7D490-9FDF-BE24-4979-1C1648F13C0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523268-021F-88FC-1538-637B0D02E175}"/>
              </a:ext>
            </a:extLst>
          </p:cNvPr>
          <p:cNvSpPr>
            <a:spLocks noGrp="1"/>
          </p:cNvSpPr>
          <p:nvPr>
            <p:ph type="dt" sz="half" idx="10"/>
          </p:nvPr>
        </p:nvSpPr>
        <p:spPr/>
        <p:txBody>
          <a:bodyPr/>
          <a:lstStyle/>
          <a:p>
            <a:fld id="{B3CC9CC9-3BF0-4EEA-A444-09951B560CCF}" type="datetimeFigureOut">
              <a:rPr lang="en-US" smtClean="0"/>
              <a:t>3/1/2026</a:t>
            </a:fld>
            <a:endParaRPr lang="en-US"/>
          </a:p>
        </p:txBody>
      </p:sp>
      <p:sp>
        <p:nvSpPr>
          <p:cNvPr id="5" name="Footer Placeholder 4">
            <a:extLst>
              <a:ext uri="{FF2B5EF4-FFF2-40B4-BE49-F238E27FC236}">
                <a16:creationId xmlns:a16="http://schemas.microsoft.com/office/drawing/2014/main" id="{32BC8016-4ED7-7353-D792-99798D2F4C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7E5FF6-F5A4-3769-E825-F0AE2B481EDD}"/>
              </a:ext>
            </a:extLst>
          </p:cNvPr>
          <p:cNvSpPr>
            <a:spLocks noGrp="1"/>
          </p:cNvSpPr>
          <p:nvPr>
            <p:ph type="sldNum" sz="quarter" idx="12"/>
          </p:nvPr>
        </p:nvSpPr>
        <p:spPr/>
        <p:txBody>
          <a:bodyPr/>
          <a:lstStyle/>
          <a:p>
            <a:fld id="{8F72DC55-6554-4A2E-BB16-55154169BA3B}" type="slidenum">
              <a:rPr lang="en-US" smtClean="0"/>
              <a:t>‹#›</a:t>
            </a:fld>
            <a:endParaRPr lang="en-US"/>
          </a:p>
        </p:txBody>
      </p:sp>
    </p:spTree>
    <p:extLst>
      <p:ext uri="{BB962C8B-B14F-4D97-AF65-F5344CB8AC3E}">
        <p14:creationId xmlns:p14="http://schemas.microsoft.com/office/powerpoint/2010/main" val="3884382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EE2591-1AF9-C30D-9C5C-257C81A0612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C9B3218-1258-665C-0B71-B509F703FB6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BEE2E0B-CAF4-0849-67D1-08586E0FC3AF}"/>
              </a:ext>
            </a:extLst>
          </p:cNvPr>
          <p:cNvSpPr>
            <a:spLocks noGrp="1"/>
          </p:cNvSpPr>
          <p:nvPr>
            <p:ph type="dt" sz="half" idx="10"/>
          </p:nvPr>
        </p:nvSpPr>
        <p:spPr/>
        <p:txBody>
          <a:bodyPr/>
          <a:lstStyle/>
          <a:p>
            <a:fld id="{B3CC9CC9-3BF0-4EEA-A444-09951B560CCF}" type="datetimeFigureOut">
              <a:rPr lang="en-US" smtClean="0"/>
              <a:t>3/1/2026</a:t>
            </a:fld>
            <a:endParaRPr lang="en-US"/>
          </a:p>
        </p:txBody>
      </p:sp>
      <p:sp>
        <p:nvSpPr>
          <p:cNvPr id="5" name="Footer Placeholder 4">
            <a:extLst>
              <a:ext uri="{FF2B5EF4-FFF2-40B4-BE49-F238E27FC236}">
                <a16:creationId xmlns:a16="http://schemas.microsoft.com/office/drawing/2014/main" id="{784E2478-9D11-89C8-D187-F84143CEC7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C0E9B9-7234-312D-BBE1-0D422F0463E7}"/>
              </a:ext>
            </a:extLst>
          </p:cNvPr>
          <p:cNvSpPr>
            <a:spLocks noGrp="1"/>
          </p:cNvSpPr>
          <p:nvPr>
            <p:ph type="sldNum" sz="quarter" idx="12"/>
          </p:nvPr>
        </p:nvSpPr>
        <p:spPr/>
        <p:txBody>
          <a:bodyPr/>
          <a:lstStyle/>
          <a:p>
            <a:fld id="{8F72DC55-6554-4A2E-BB16-55154169BA3B}" type="slidenum">
              <a:rPr lang="en-US" smtClean="0"/>
              <a:t>‹#›</a:t>
            </a:fld>
            <a:endParaRPr lang="en-US"/>
          </a:p>
        </p:txBody>
      </p:sp>
    </p:spTree>
    <p:extLst>
      <p:ext uri="{BB962C8B-B14F-4D97-AF65-F5344CB8AC3E}">
        <p14:creationId xmlns:p14="http://schemas.microsoft.com/office/powerpoint/2010/main" val="3066406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AE872-6AD3-57D7-C204-32F3261CB8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C8211B9-4262-F139-66A6-AC06F16E090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3D25F87-1A9D-5987-24C2-57A3AD7F946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4A8F766-A3A2-F087-D1FA-01A5D28DA46F}"/>
              </a:ext>
            </a:extLst>
          </p:cNvPr>
          <p:cNvSpPr>
            <a:spLocks noGrp="1"/>
          </p:cNvSpPr>
          <p:nvPr>
            <p:ph type="dt" sz="half" idx="10"/>
          </p:nvPr>
        </p:nvSpPr>
        <p:spPr/>
        <p:txBody>
          <a:bodyPr/>
          <a:lstStyle/>
          <a:p>
            <a:fld id="{B3CC9CC9-3BF0-4EEA-A444-09951B560CCF}" type="datetimeFigureOut">
              <a:rPr lang="en-US" smtClean="0"/>
              <a:t>3/1/2026</a:t>
            </a:fld>
            <a:endParaRPr lang="en-US"/>
          </a:p>
        </p:txBody>
      </p:sp>
      <p:sp>
        <p:nvSpPr>
          <p:cNvPr id="6" name="Footer Placeholder 5">
            <a:extLst>
              <a:ext uri="{FF2B5EF4-FFF2-40B4-BE49-F238E27FC236}">
                <a16:creationId xmlns:a16="http://schemas.microsoft.com/office/drawing/2014/main" id="{FE29AE83-1A06-0D90-964E-F2A1A869BF3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37EE7B1-BC33-780D-1FD6-D3C29C1A2439}"/>
              </a:ext>
            </a:extLst>
          </p:cNvPr>
          <p:cNvSpPr>
            <a:spLocks noGrp="1"/>
          </p:cNvSpPr>
          <p:nvPr>
            <p:ph type="sldNum" sz="quarter" idx="12"/>
          </p:nvPr>
        </p:nvSpPr>
        <p:spPr/>
        <p:txBody>
          <a:bodyPr/>
          <a:lstStyle/>
          <a:p>
            <a:fld id="{8F72DC55-6554-4A2E-BB16-55154169BA3B}" type="slidenum">
              <a:rPr lang="en-US" smtClean="0"/>
              <a:t>‹#›</a:t>
            </a:fld>
            <a:endParaRPr lang="en-US"/>
          </a:p>
        </p:txBody>
      </p:sp>
    </p:spTree>
    <p:extLst>
      <p:ext uri="{BB962C8B-B14F-4D97-AF65-F5344CB8AC3E}">
        <p14:creationId xmlns:p14="http://schemas.microsoft.com/office/powerpoint/2010/main" val="3885294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1759F-F4AE-33C1-3298-12B0183BCCB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69CA9A9-2A6C-16C4-78F4-7022B16FF4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650F04D-3ACD-17BA-2E44-9D07D3C7CD7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6535B98-7D05-0CBD-301A-75065B27CD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EE666F2-973B-01B0-8BA4-D1AFB36F431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449C8F1-20ED-B8E8-1D48-8845FF1FA87B}"/>
              </a:ext>
            </a:extLst>
          </p:cNvPr>
          <p:cNvSpPr>
            <a:spLocks noGrp="1"/>
          </p:cNvSpPr>
          <p:nvPr>
            <p:ph type="dt" sz="half" idx="10"/>
          </p:nvPr>
        </p:nvSpPr>
        <p:spPr/>
        <p:txBody>
          <a:bodyPr/>
          <a:lstStyle/>
          <a:p>
            <a:fld id="{B3CC9CC9-3BF0-4EEA-A444-09951B560CCF}" type="datetimeFigureOut">
              <a:rPr lang="en-US" smtClean="0"/>
              <a:t>3/1/2026</a:t>
            </a:fld>
            <a:endParaRPr lang="en-US"/>
          </a:p>
        </p:txBody>
      </p:sp>
      <p:sp>
        <p:nvSpPr>
          <p:cNvPr id="8" name="Footer Placeholder 7">
            <a:extLst>
              <a:ext uri="{FF2B5EF4-FFF2-40B4-BE49-F238E27FC236}">
                <a16:creationId xmlns:a16="http://schemas.microsoft.com/office/drawing/2014/main" id="{D9C69C23-C388-3F42-1EA6-1026AA84AE5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DCCD35-F406-267B-8138-DA80D4ED2ED8}"/>
              </a:ext>
            </a:extLst>
          </p:cNvPr>
          <p:cNvSpPr>
            <a:spLocks noGrp="1"/>
          </p:cNvSpPr>
          <p:nvPr>
            <p:ph type="sldNum" sz="quarter" idx="12"/>
          </p:nvPr>
        </p:nvSpPr>
        <p:spPr/>
        <p:txBody>
          <a:bodyPr/>
          <a:lstStyle/>
          <a:p>
            <a:fld id="{8F72DC55-6554-4A2E-BB16-55154169BA3B}" type="slidenum">
              <a:rPr lang="en-US" smtClean="0"/>
              <a:t>‹#›</a:t>
            </a:fld>
            <a:endParaRPr lang="en-US"/>
          </a:p>
        </p:txBody>
      </p:sp>
    </p:spTree>
    <p:extLst>
      <p:ext uri="{BB962C8B-B14F-4D97-AF65-F5344CB8AC3E}">
        <p14:creationId xmlns:p14="http://schemas.microsoft.com/office/powerpoint/2010/main" val="1875514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C5CF7-EB92-F8F3-663A-65D1E519379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1115868-19E6-D323-7759-7EBBEE0B189C}"/>
              </a:ext>
            </a:extLst>
          </p:cNvPr>
          <p:cNvSpPr>
            <a:spLocks noGrp="1"/>
          </p:cNvSpPr>
          <p:nvPr>
            <p:ph type="dt" sz="half" idx="10"/>
          </p:nvPr>
        </p:nvSpPr>
        <p:spPr/>
        <p:txBody>
          <a:bodyPr/>
          <a:lstStyle/>
          <a:p>
            <a:fld id="{B3CC9CC9-3BF0-4EEA-A444-09951B560CCF}" type="datetimeFigureOut">
              <a:rPr lang="en-US" smtClean="0"/>
              <a:t>3/1/2026</a:t>
            </a:fld>
            <a:endParaRPr lang="en-US"/>
          </a:p>
        </p:txBody>
      </p:sp>
      <p:sp>
        <p:nvSpPr>
          <p:cNvPr id="4" name="Footer Placeholder 3">
            <a:extLst>
              <a:ext uri="{FF2B5EF4-FFF2-40B4-BE49-F238E27FC236}">
                <a16:creationId xmlns:a16="http://schemas.microsoft.com/office/drawing/2014/main" id="{C1E67795-8789-CAE1-D3A6-571278458AB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80443B6-5093-C767-3EB1-07F3CF7BBD80}"/>
              </a:ext>
            </a:extLst>
          </p:cNvPr>
          <p:cNvSpPr>
            <a:spLocks noGrp="1"/>
          </p:cNvSpPr>
          <p:nvPr>
            <p:ph type="sldNum" sz="quarter" idx="12"/>
          </p:nvPr>
        </p:nvSpPr>
        <p:spPr/>
        <p:txBody>
          <a:bodyPr/>
          <a:lstStyle/>
          <a:p>
            <a:fld id="{8F72DC55-6554-4A2E-BB16-55154169BA3B}" type="slidenum">
              <a:rPr lang="en-US" smtClean="0"/>
              <a:t>‹#›</a:t>
            </a:fld>
            <a:endParaRPr lang="en-US"/>
          </a:p>
        </p:txBody>
      </p:sp>
    </p:spTree>
    <p:extLst>
      <p:ext uri="{BB962C8B-B14F-4D97-AF65-F5344CB8AC3E}">
        <p14:creationId xmlns:p14="http://schemas.microsoft.com/office/powerpoint/2010/main" val="262239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C3E9A8D-D9CA-164B-8E5E-291432B5E950}"/>
              </a:ext>
            </a:extLst>
          </p:cNvPr>
          <p:cNvSpPr>
            <a:spLocks noGrp="1"/>
          </p:cNvSpPr>
          <p:nvPr>
            <p:ph type="dt" sz="half" idx="10"/>
          </p:nvPr>
        </p:nvSpPr>
        <p:spPr/>
        <p:txBody>
          <a:bodyPr/>
          <a:lstStyle/>
          <a:p>
            <a:fld id="{B3CC9CC9-3BF0-4EEA-A444-09951B560CCF}" type="datetimeFigureOut">
              <a:rPr lang="en-US" smtClean="0"/>
              <a:t>3/1/2026</a:t>
            </a:fld>
            <a:endParaRPr lang="en-US"/>
          </a:p>
        </p:txBody>
      </p:sp>
      <p:sp>
        <p:nvSpPr>
          <p:cNvPr id="3" name="Footer Placeholder 2">
            <a:extLst>
              <a:ext uri="{FF2B5EF4-FFF2-40B4-BE49-F238E27FC236}">
                <a16:creationId xmlns:a16="http://schemas.microsoft.com/office/drawing/2014/main" id="{F2E2DFC9-63DA-D8F7-C339-52CC1919A12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AB706E6-1525-2287-130C-1EB84285B842}"/>
              </a:ext>
            </a:extLst>
          </p:cNvPr>
          <p:cNvSpPr>
            <a:spLocks noGrp="1"/>
          </p:cNvSpPr>
          <p:nvPr>
            <p:ph type="sldNum" sz="quarter" idx="12"/>
          </p:nvPr>
        </p:nvSpPr>
        <p:spPr/>
        <p:txBody>
          <a:bodyPr/>
          <a:lstStyle/>
          <a:p>
            <a:fld id="{8F72DC55-6554-4A2E-BB16-55154169BA3B}" type="slidenum">
              <a:rPr lang="en-US" smtClean="0"/>
              <a:t>‹#›</a:t>
            </a:fld>
            <a:endParaRPr lang="en-US"/>
          </a:p>
        </p:txBody>
      </p:sp>
    </p:spTree>
    <p:extLst>
      <p:ext uri="{BB962C8B-B14F-4D97-AF65-F5344CB8AC3E}">
        <p14:creationId xmlns:p14="http://schemas.microsoft.com/office/powerpoint/2010/main" val="315008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27397-74B9-72E4-C4EF-A52BCBC056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E322B61-5E44-D945-9FEE-2072B8038A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EAD19F5-07B6-DE9B-0878-079064076F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E324C9-BA97-5017-D2A2-6CF9C980002F}"/>
              </a:ext>
            </a:extLst>
          </p:cNvPr>
          <p:cNvSpPr>
            <a:spLocks noGrp="1"/>
          </p:cNvSpPr>
          <p:nvPr>
            <p:ph type="dt" sz="half" idx="10"/>
          </p:nvPr>
        </p:nvSpPr>
        <p:spPr/>
        <p:txBody>
          <a:bodyPr/>
          <a:lstStyle/>
          <a:p>
            <a:fld id="{B3CC9CC9-3BF0-4EEA-A444-09951B560CCF}" type="datetimeFigureOut">
              <a:rPr lang="en-US" smtClean="0"/>
              <a:t>3/1/2026</a:t>
            </a:fld>
            <a:endParaRPr lang="en-US"/>
          </a:p>
        </p:txBody>
      </p:sp>
      <p:sp>
        <p:nvSpPr>
          <p:cNvPr id="6" name="Footer Placeholder 5">
            <a:extLst>
              <a:ext uri="{FF2B5EF4-FFF2-40B4-BE49-F238E27FC236}">
                <a16:creationId xmlns:a16="http://schemas.microsoft.com/office/drawing/2014/main" id="{B08F6292-1495-1274-1ADD-BF6ED369E69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0BEAA0-1DCE-721D-5D74-52409E648726}"/>
              </a:ext>
            </a:extLst>
          </p:cNvPr>
          <p:cNvSpPr>
            <a:spLocks noGrp="1"/>
          </p:cNvSpPr>
          <p:nvPr>
            <p:ph type="sldNum" sz="quarter" idx="12"/>
          </p:nvPr>
        </p:nvSpPr>
        <p:spPr/>
        <p:txBody>
          <a:bodyPr/>
          <a:lstStyle/>
          <a:p>
            <a:fld id="{8F72DC55-6554-4A2E-BB16-55154169BA3B}" type="slidenum">
              <a:rPr lang="en-US" smtClean="0"/>
              <a:t>‹#›</a:t>
            </a:fld>
            <a:endParaRPr lang="en-US"/>
          </a:p>
        </p:txBody>
      </p:sp>
    </p:spTree>
    <p:extLst>
      <p:ext uri="{BB962C8B-B14F-4D97-AF65-F5344CB8AC3E}">
        <p14:creationId xmlns:p14="http://schemas.microsoft.com/office/powerpoint/2010/main" val="1781201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591649-C590-7DBF-D26B-35F5F5BDC2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BC4A085-4564-C343-2B67-741D511D63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CCC3738-BFE4-EBDD-313B-61D172AA5F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1ABB98D-C94E-EB5E-A0A7-65B7E313B3AB}"/>
              </a:ext>
            </a:extLst>
          </p:cNvPr>
          <p:cNvSpPr>
            <a:spLocks noGrp="1"/>
          </p:cNvSpPr>
          <p:nvPr>
            <p:ph type="dt" sz="half" idx="10"/>
          </p:nvPr>
        </p:nvSpPr>
        <p:spPr/>
        <p:txBody>
          <a:bodyPr/>
          <a:lstStyle/>
          <a:p>
            <a:fld id="{B3CC9CC9-3BF0-4EEA-A444-09951B560CCF}" type="datetimeFigureOut">
              <a:rPr lang="en-US" smtClean="0"/>
              <a:t>3/1/2026</a:t>
            </a:fld>
            <a:endParaRPr lang="en-US"/>
          </a:p>
        </p:txBody>
      </p:sp>
      <p:sp>
        <p:nvSpPr>
          <p:cNvPr id="6" name="Footer Placeholder 5">
            <a:extLst>
              <a:ext uri="{FF2B5EF4-FFF2-40B4-BE49-F238E27FC236}">
                <a16:creationId xmlns:a16="http://schemas.microsoft.com/office/drawing/2014/main" id="{C5D61099-0C6E-9E37-D0D4-D902C87905C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B784AD-F019-7A01-76C4-956C4CD1C454}"/>
              </a:ext>
            </a:extLst>
          </p:cNvPr>
          <p:cNvSpPr>
            <a:spLocks noGrp="1"/>
          </p:cNvSpPr>
          <p:nvPr>
            <p:ph type="sldNum" sz="quarter" idx="12"/>
          </p:nvPr>
        </p:nvSpPr>
        <p:spPr/>
        <p:txBody>
          <a:bodyPr/>
          <a:lstStyle/>
          <a:p>
            <a:fld id="{8F72DC55-6554-4A2E-BB16-55154169BA3B}" type="slidenum">
              <a:rPr lang="en-US" smtClean="0"/>
              <a:t>‹#›</a:t>
            </a:fld>
            <a:endParaRPr lang="en-US"/>
          </a:p>
        </p:txBody>
      </p:sp>
    </p:spTree>
    <p:extLst>
      <p:ext uri="{BB962C8B-B14F-4D97-AF65-F5344CB8AC3E}">
        <p14:creationId xmlns:p14="http://schemas.microsoft.com/office/powerpoint/2010/main" val="25840204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602965A-F394-478D-890D-C563D5D4E2B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6F1DA15-3303-D2DE-FDEC-83825477A9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F1F34C-E6DB-49F4-50D8-D717DAB537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3CC9CC9-3BF0-4EEA-A444-09951B560CCF}" type="datetimeFigureOut">
              <a:rPr lang="en-US" smtClean="0"/>
              <a:t>3/1/2026</a:t>
            </a:fld>
            <a:endParaRPr lang="en-US"/>
          </a:p>
        </p:txBody>
      </p:sp>
      <p:sp>
        <p:nvSpPr>
          <p:cNvPr id="5" name="Footer Placeholder 4">
            <a:extLst>
              <a:ext uri="{FF2B5EF4-FFF2-40B4-BE49-F238E27FC236}">
                <a16:creationId xmlns:a16="http://schemas.microsoft.com/office/drawing/2014/main" id="{C9D0819A-3B07-6D9C-BD69-8600FB408B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0BF4A49-BD45-9ACF-3FD0-53F50FE853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F72DC55-6554-4A2E-BB16-55154169BA3B}" type="slidenum">
              <a:rPr lang="en-US" smtClean="0"/>
              <a:t>‹#›</a:t>
            </a:fld>
            <a:endParaRPr lang="en-US"/>
          </a:p>
        </p:txBody>
      </p:sp>
    </p:spTree>
    <p:extLst>
      <p:ext uri="{BB962C8B-B14F-4D97-AF65-F5344CB8AC3E}">
        <p14:creationId xmlns:p14="http://schemas.microsoft.com/office/powerpoint/2010/main" val="279513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4" r:id="rId15"/>
    <p:sldLayoutId id="2147483665" r:id="rId16"/>
    <p:sldLayoutId id="2147483666" r:id="rId17"/>
    <p:sldLayoutId id="2147483667" r:id="rId1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3" Type="http://schemas.openxmlformats.org/officeDocument/2006/relationships/hyperlink" Target="https://uhip.ca/uhip-services/coverage-details/#what-is-covered" TargetMode="External"/><Relationship Id="rId2" Type="http://schemas.openxmlformats.org/officeDocument/2006/relationships/notesSlide" Target="../notesSlides/notesSlide8.xml"/><Relationship Id="rId1" Type="http://schemas.openxmlformats.org/officeDocument/2006/relationships/slideLayout" Target="../slideLayouts/slideLayout14.xml"/><Relationship Id="rId4" Type="http://schemas.openxmlformats.org/officeDocument/2006/relationships/hyperlink" Target="https://health811.ontario.ca/static/guest/home"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hyperlink" Target="https://primecarepharmacy.ca/pharmacy/" TargetMode="External"/><Relationship Id="rId2" Type="http://schemas.openxmlformats.org/officeDocument/2006/relationships/hyperlink" Target="https://ucpharmacy.ca/" TargetMode="External"/><Relationship Id="rId1" Type="http://schemas.openxmlformats.org/officeDocument/2006/relationships/slideLayout" Target="../slideLayouts/slideLayout14.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lifelabs.com/" TargetMode="Externa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3" Type="http://schemas.openxmlformats.org/officeDocument/2006/relationships/hyperlink" Target="https://www.ontario.ca/page/find-family-doctor-or-nurse-practitioner" TargetMode="External"/><Relationship Id="rId2" Type="http://schemas.openxmlformats.org/officeDocument/2006/relationships/hyperlink" Target="https://www.ontario.ca/page/apply-ohip-and-get-health-card#section-2" TargetMode="Externa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hyperlink" Target="https://wellness.uoguelph.ca/services/health-services/all-health-services/health-services-international-students/international" TargetMode="External"/><Relationship Id="rId2" Type="http://schemas.openxmlformats.org/officeDocument/2006/relationships/hyperlink" Target="https://www.uoguelph.ca/studentexperience/international/health/" TargetMode="External"/><Relationship Id="rId1" Type="http://schemas.openxmlformats.org/officeDocument/2006/relationships/slideLayout" Target="../slideLayouts/slideLayout14.xml"/><Relationship Id="rId5" Type="http://schemas.openxmlformats.org/officeDocument/2006/relationships/hyperlink" Target="http://www.lifelabs.com/" TargetMode="External"/><Relationship Id="rId4" Type="http://schemas.openxmlformats.org/officeDocument/2006/relationships/hyperlink" Target="https://wellness.uoguelph.ca/services/health-services/all-health-services/health-services-international-students" TargetMode="Externa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hyperlink" Target="https://wellness.uoguelph.ca/health" TargetMode="External"/><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3" Type="http://schemas.openxmlformats.org/officeDocument/2006/relationships/hyperlink" Target="https://wellness.uoguelph.ca/health" TargetMode="External"/><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hyperlink" Target="https://wellness.uoguelph.ca/services/health-services/all-health-services/self-care-resources-physical-health" TargetMode="Externa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hyperlink" Target="https://wellness.uoguelph.ca/nutrition" TargetMode="External"/><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62"/>
        <p:cNvGrpSpPr/>
        <p:nvPr/>
      </p:nvGrpSpPr>
      <p:grpSpPr>
        <a:xfrm>
          <a:off x="0" y="0"/>
          <a:ext cx="0" cy="0"/>
          <a:chOff x="0" y="0"/>
          <a:chExt cx="0" cy="0"/>
        </a:xfrm>
      </p:grpSpPr>
      <p:sp>
        <p:nvSpPr>
          <p:cNvPr id="563" name="Google Shape;563;p57"/>
          <p:cNvSpPr/>
          <p:nvPr/>
        </p:nvSpPr>
        <p:spPr>
          <a:xfrm>
            <a:off x="10286032" y="1368337"/>
            <a:ext cx="886853" cy="881619"/>
          </a:xfrm>
          <a:custGeom>
            <a:avLst/>
            <a:gdLst/>
            <a:ahLst/>
            <a:cxnLst/>
            <a:rect l="l" t="t" r="r" b="b"/>
            <a:pathLst>
              <a:path w="9148" h="9094" extrusionOk="0">
                <a:moveTo>
                  <a:pt x="4561" y="2153"/>
                </a:moveTo>
                <a:cubicBezTo>
                  <a:pt x="4628" y="2153"/>
                  <a:pt x="4697" y="2157"/>
                  <a:pt x="4770" y="2164"/>
                </a:cubicBezTo>
                <a:cubicBezTo>
                  <a:pt x="4799" y="2164"/>
                  <a:pt x="4828" y="2164"/>
                  <a:pt x="4871" y="2179"/>
                </a:cubicBezTo>
                <a:lnTo>
                  <a:pt x="4972" y="2193"/>
                </a:lnTo>
                <a:cubicBezTo>
                  <a:pt x="5001" y="2193"/>
                  <a:pt x="5030" y="2193"/>
                  <a:pt x="5074" y="2208"/>
                </a:cubicBezTo>
                <a:cubicBezTo>
                  <a:pt x="5146" y="2222"/>
                  <a:pt x="5233" y="2251"/>
                  <a:pt x="5320" y="2280"/>
                </a:cubicBezTo>
                <a:lnTo>
                  <a:pt x="5393" y="2295"/>
                </a:lnTo>
                <a:cubicBezTo>
                  <a:pt x="5494" y="2338"/>
                  <a:pt x="5610" y="2382"/>
                  <a:pt x="5712" y="2440"/>
                </a:cubicBezTo>
                <a:cubicBezTo>
                  <a:pt x="5755" y="2469"/>
                  <a:pt x="5784" y="2483"/>
                  <a:pt x="5813" y="2498"/>
                </a:cubicBezTo>
                <a:cubicBezTo>
                  <a:pt x="5842" y="2527"/>
                  <a:pt x="5886" y="2541"/>
                  <a:pt x="5915" y="2570"/>
                </a:cubicBezTo>
                <a:lnTo>
                  <a:pt x="6002" y="2628"/>
                </a:lnTo>
                <a:lnTo>
                  <a:pt x="6016" y="2643"/>
                </a:lnTo>
                <a:cubicBezTo>
                  <a:pt x="6045" y="2657"/>
                  <a:pt x="6074" y="2686"/>
                  <a:pt x="6103" y="2715"/>
                </a:cubicBezTo>
                <a:cubicBezTo>
                  <a:pt x="6132" y="2730"/>
                  <a:pt x="6161" y="2759"/>
                  <a:pt x="6190" y="2788"/>
                </a:cubicBezTo>
                <a:cubicBezTo>
                  <a:pt x="6248" y="2845"/>
                  <a:pt x="6306" y="2903"/>
                  <a:pt x="6364" y="2961"/>
                </a:cubicBezTo>
                <a:cubicBezTo>
                  <a:pt x="6379" y="2990"/>
                  <a:pt x="6408" y="3005"/>
                  <a:pt x="6422" y="3034"/>
                </a:cubicBezTo>
                <a:cubicBezTo>
                  <a:pt x="6466" y="3077"/>
                  <a:pt x="6495" y="3121"/>
                  <a:pt x="6524" y="3164"/>
                </a:cubicBezTo>
                <a:lnTo>
                  <a:pt x="6567" y="3222"/>
                </a:lnTo>
                <a:cubicBezTo>
                  <a:pt x="6625" y="3309"/>
                  <a:pt x="6668" y="3382"/>
                  <a:pt x="6712" y="3469"/>
                </a:cubicBezTo>
                <a:cubicBezTo>
                  <a:pt x="6726" y="3498"/>
                  <a:pt x="6741" y="3527"/>
                  <a:pt x="6755" y="3556"/>
                </a:cubicBezTo>
                <a:lnTo>
                  <a:pt x="6770" y="3570"/>
                </a:lnTo>
                <a:cubicBezTo>
                  <a:pt x="6784" y="3614"/>
                  <a:pt x="6799" y="3643"/>
                  <a:pt x="6813" y="3686"/>
                </a:cubicBezTo>
                <a:lnTo>
                  <a:pt x="6813" y="3701"/>
                </a:lnTo>
                <a:cubicBezTo>
                  <a:pt x="6828" y="3730"/>
                  <a:pt x="6828" y="3759"/>
                  <a:pt x="6842" y="3788"/>
                </a:cubicBezTo>
                <a:cubicBezTo>
                  <a:pt x="6857" y="3802"/>
                  <a:pt x="6857" y="3817"/>
                  <a:pt x="6857" y="3846"/>
                </a:cubicBezTo>
                <a:cubicBezTo>
                  <a:pt x="6886" y="3918"/>
                  <a:pt x="6900" y="3991"/>
                  <a:pt x="6929" y="4078"/>
                </a:cubicBezTo>
                <a:cubicBezTo>
                  <a:pt x="6929" y="4107"/>
                  <a:pt x="6929" y="4121"/>
                  <a:pt x="6944" y="4150"/>
                </a:cubicBezTo>
                <a:cubicBezTo>
                  <a:pt x="6944" y="4208"/>
                  <a:pt x="6958" y="4266"/>
                  <a:pt x="6973" y="4324"/>
                </a:cubicBezTo>
                <a:cubicBezTo>
                  <a:pt x="6973" y="4382"/>
                  <a:pt x="6973" y="4498"/>
                  <a:pt x="6973" y="4585"/>
                </a:cubicBezTo>
                <a:cubicBezTo>
                  <a:pt x="6973" y="4657"/>
                  <a:pt x="6987" y="4701"/>
                  <a:pt x="6987" y="4788"/>
                </a:cubicBezTo>
                <a:cubicBezTo>
                  <a:pt x="6987" y="4788"/>
                  <a:pt x="6987" y="4802"/>
                  <a:pt x="6987" y="4802"/>
                </a:cubicBezTo>
                <a:lnTo>
                  <a:pt x="6973" y="4933"/>
                </a:lnTo>
                <a:cubicBezTo>
                  <a:pt x="6973" y="4976"/>
                  <a:pt x="6958" y="5005"/>
                  <a:pt x="6944" y="5049"/>
                </a:cubicBezTo>
                <a:cubicBezTo>
                  <a:pt x="6929" y="5136"/>
                  <a:pt x="6900" y="5208"/>
                  <a:pt x="6871" y="5295"/>
                </a:cubicBezTo>
                <a:cubicBezTo>
                  <a:pt x="6857" y="5339"/>
                  <a:pt x="6842" y="5382"/>
                  <a:pt x="6828" y="5426"/>
                </a:cubicBezTo>
                <a:cubicBezTo>
                  <a:pt x="6813" y="5484"/>
                  <a:pt x="6799" y="5513"/>
                  <a:pt x="6770" y="5556"/>
                </a:cubicBezTo>
                <a:lnTo>
                  <a:pt x="6726" y="5643"/>
                </a:lnTo>
                <a:cubicBezTo>
                  <a:pt x="6697" y="5716"/>
                  <a:pt x="6639" y="5788"/>
                  <a:pt x="6596" y="5861"/>
                </a:cubicBezTo>
                <a:lnTo>
                  <a:pt x="6553" y="5919"/>
                </a:lnTo>
                <a:cubicBezTo>
                  <a:pt x="6553" y="5933"/>
                  <a:pt x="6553" y="5948"/>
                  <a:pt x="6538" y="5948"/>
                </a:cubicBezTo>
                <a:lnTo>
                  <a:pt x="6495" y="6020"/>
                </a:lnTo>
                <a:lnTo>
                  <a:pt x="6422" y="6093"/>
                </a:lnTo>
                <a:cubicBezTo>
                  <a:pt x="6379" y="6151"/>
                  <a:pt x="6335" y="6194"/>
                  <a:pt x="6292" y="6237"/>
                </a:cubicBezTo>
                <a:cubicBezTo>
                  <a:pt x="6263" y="6266"/>
                  <a:pt x="6248" y="6281"/>
                  <a:pt x="6219" y="6310"/>
                </a:cubicBezTo>
                <a:lnTo>
                  <a:pt x="6161" y="6368"/>
                </a:lnTo>
                <a:lnTo>
                  <a:pt x="6060" y="6440"/>
                </a:lnTo>
                <a:cubicBezTo>
                  <a:pt x="5973" y="6513"/>
                  <a:pt x="5900" y="6571"/>
                  <a:pt x="5813" y="6614"/>
                </a:cubicBezTo>
                <a:lnTo>
                  <a:pt x="5726" y="6672"/>
                </a:lnTo>
                <a:lnTo>
                  <a:pt x="5625" y="6716"/>
                </a:lnTo>
                <a:lnTo>
                  <a:pt x="5538" y="6759"/>
                </a:lnTo>
                <a:lnTo>
                  <a:pt x="5378" y="6817"/>
                </a:lnTo>
                <a:cubicBezTo>
                  <a:pt x="5349" y="6832"/>
                  <a:pt x="5306" y="6846"/>
                  <a:pt x="5277" y="6846"/>
                </a:cubicBezTo>
                <a:cubicBezTo>
                  <a:pt x="5219" y="6875"/>
                  <a:pt x="5146" y="6890"/>
                  <a:pt x="5088" y="6904"/>
                </a:cubicBezTo>
                <a:cubicBezTo>
                  <a:pt x="5045" y="6904"/>
                  <a:pt x="5016" y="6919"/>
                  <a:pt x="4987" y="6919"/>
                </a:cubicBezTo>
                <a:cubicBezTo>
                  <a:pt x="4944" y="6933"/>
                  <a:pt x="4915" y="6933"/>
                  <a:pt x="4886" y="6933"/>
                </a:cubicBezTo>
                <a:cubicBezTo>
                  <a:pt x="4763" y="6944"/>
                  <a:pt x="4640" y="6954"/>
                  <a:pt x="4517" y="6954"/>
                </a:cubicBezTo>
                <a:cubicBezTo>
                  <a:pt x="4466" y="6954"/>
                  <a:pt x="4415" y="6952"/>
                  <a:pt x="4364" y="6948"/>
                </a:cubicBezTo>
                <a:cubicBezTo>
                  <a:pt x="4335" y="6948"/>
                  <a:pt x="4306" y="6933"/>
                  <a:pt x="4277" y="6933"/>
                </a:cubicBezTo>
                <a:cubicBezTo>
                  <a:pt x="4233" y="6933"/>
                  <a:pt x="4204" y="6933"/>
                  <a:pt x="4175" y="6919"/>
                </a:cubicBezTo>
                <a:cubicBezTo>
                  <a:pt x="4132" y="6919"/>
                  <a:pt x="4103" y="6904"/>
                  <a:pt x="4074" y="6904"/>
                </a:cubicBezTo>
                <a:cubicBezTo>
                  <a:pt x="3958" y="6875"/>
                  <a:pt x="3842" y="6846"/>
                  <a:pt x="3726" y="6803"/>
                </a:cubicBezTo>
                <a:cubicBezTo>
                  <a:pt x="3697" y="6788"/>
                  <a:pt x="3668" y="6788"/>
                  <a:pt x="3624" y="6774"/>
                </a:cubicBezTo>
                <a:lnTo>
                  <a:pt x="3523" y="6730"/>
                </a:lnTo>
                <a:lnTo>
                  <a:pt x="3508" y="6730"/>
                </a:lnTo>
                <a:cubicBezTo>
                  <a:pt x="3479" y="6716"/>
                  <a:pt x="3450" y="6701"/>
                  <a:pt x="3407" y="6687"/>
                </a:cubicBezTo>
                <a:cubicBezTo>
                  <a:pt x="3349" y="6643"/>
                  <a:pt x="3277" y="6600"/>
                  <a:pt x="3219" y="6556"/>
                </a:cubicBezTo>
                <a:cubicBezTo>
                  <a:pt x="3175" y="6542"/>
                  <a:pt x="3146" y="6527"/>
                  <a:pt x="3117" y="6498"/>
                </a:cubicBezTo>
                <a:lnTo>
                  <a:pt x="3045" y="6440"/>
                </a:lnTo>
                <a:cubicBezTo>
                  <a:pt x="3001" y="6411"/>
                  <a:pt x="2972" y="6368"/>
                  <a:pt x="2929" y="6339"/>
                </a:cubicBezTo>
                <a:cubicBezTo>
                  <a:pt x="2900" y="6310"/>
                  <a:pt x="2871" y="6281"/>
                  <a:pt x="2827" y="6237"/>
                </a:cubicBezTo>
                <a:lnTo>
                  <a:pt x="2755" y="6151"/>
                </a:lnTo>
                <a:cubicBezTo>
                  <a:pt x="2653" y="6049"/>
                  <a:pt x="2581" y="5933"/>
                  <a:pt x="2494" y="5817"/>
                </a:cubicBezTo>
                <a:cubicBezTo>
                  <a:pt x="2479" y="5774"/>
                  <a:pt x="2465" y="5745"/>
                  <a:pt x="2436" y="5716"/>
                </a:cubicBezTo>
                <a:cubicBezTo>
                  <a:pt x="2421" y="5672"/>
                  <a:pt x="2392" y="5629"/>
                  <a:pt x="2378" y="5600"/>
                </a:cubicBezTo>
                <a:cubicBezTo>
                  <a:pt x="2363" y="5556"/>
                  <a:pt x="2363" y="5556"/>
                  <a:pt x="2349" y="5527"/>
                </a:cubicBezTo>
                <a:cubicBezTo>
                  <a:pt x="2349" y="5513"/>
                  <a:pt x="2334" y="5498"/>
                  <a:pt x="2334" y="5484"/>
                </a:cubicBezTo>
                <a:cubicBezTo>
                  <a:pt x="2334" y="5469"/>
                  <a:pt x="2320" y="5440"/>
                  <a:pt x="2305" y="5426"/>
                </a:cubicBezTo>
                <a:cubicBezTo>
                  <a:pt x="2305" y="5397"/>
                  <a:pt x="2291" y="5368"/>
                  <a:pt x="2276" y="5339"/>
                </a:cubicBezTo>
                <a:cubicBezTo>
                  <a:pt x="2276" y="5339"/>
                  <a:pt x="2276" y="5324"/>
                  <a:pt x="2276" y="5310"/>
                </a:cubicBezTo>
                <a:cubicBezTo>
                  <a:pt x="2262" y="5281"/>
                  <a:pt x="2247" y="5252"/>
                  <a:pt x="2247" y="5223"/>
                </a:cubicBezTo>
                <a:cubicBezTo>
                  <a:pt x="2233" y="5165"/>
                  <a:pt x="2218" y="5121"/>
                  <a:pt x="2204" y="5063"/>
                </a:cubicBezTo>
                <a:cubicBezTo>
                  <a:pt x="2204" y="5034"/>
                  <a:pt x="2189" y="5005"/>
                  <a:pt x="2189" y="4976"/>
                </a:cubicBezTo>
                <a:cubicBezTo>
                  <a:pt x="2175" y="4918"/>
                  <a:pt x="2160" y="4860"/>
                  <a:pt x="2160" y="4802"/>
                </a:cubicBezTo>
                <a:cubicBezTo>
                  <a:pt x="2160" y="4730"/>
                  <a:pt x="2146" y="4643"/>
                  <a:pt x="2146" y="4556"/>
                </a:cubicBezTo>
                <a:cubicBezTo>
                  <a:pt x="2146" y="4484"/>
                  <a:pt x="2160" y="4397"/>
                  <a:pt x="2160" y="4310"/>
                </a:cubicBezTo>
                <a:cubicBezTo>
                  <a:pt x="2160" y="4310"/>
                  <a:pt x="2160" y="4295"/>
                  <a:pt x="2160" y="4295"/>
                </a:cubicBezTo>
                <a:cubicBezTo>
                  <a:pt x="2160" y="4252"/>
                  <a:pt x="2175" y="4208"/>
                  <a:pt x="2175" y="4179"/>
                </a:cubicBezTo>
                <a:cubicBezTo>
                  <a:pt x="2189" y="4136"/>
                  <a:pt x="2189" y="4092"/>
                  <a:pt x="2204" y="4049"/>
                </a:cubicBezTo>
                <a:cubicBezTo>
                  <a:pt x="2218" y="3962"/>
                  <a:pt x="2247" y="3889"/>
                  <a:pt x="2262" y="3802"/>
                </a:cubicBezTo>
                <a:lnTo>
                  <a:pt x="2305" y="3715"/>
                </a:lnTo>
                <a:cubicBezTo>
                  <a:pt x="2305" y="3686"/>
                  <a:pt x="2320" y="3657"/>
                  <a:pt x="2334" y="3643"/>
                </a:cubicBezTo>
                <a:cubicBezTo>
                  <a:pt x="2334" y="3614"/>
                  <a:pt x="2349" y="3599"/>
                  <a:pt x="2349" y="3585"/>
                </a:cubicBezTo>
                <a:cubicBezTo>
                  <a:pt x="2363" y="3570"/>
                  <a:pt x="2378" y="3541"/>
                  <a:pt x="2378" y="3527"/>
                </a:cubicBezTo>
                <a:cubicBezTo>
                  <a:pt x="2407" y="3454"/>
                  <a:pt x="2450" y="3396"/>
                  <a:pt x="2479" y="3338"/>
                </a:cubicBezTo>
                <a:lnTo>
                  <a:pt x="2537" y="3251"/>
                </a:lnTo>
                <a:lnTo>
                  <a:pt x="2581" y="3179"/>
                </a:lnTo>
                <a:cubicBezTo>
                  <a:pt x="2610" y="3135"/>
                  <a:pt x="2639" y="3106"/>
                  <a:pt x="2668" y="3077"/>
                </a:cubicBezTo>
                <a:cubicBezTo>
                  <a:pt x="2697" y="3034"/>
                  <a:pt x="2711" y="3005"/>
                  <a:pt x="2740" y="2976"/>
                </a:cubicBezTo>
                <a:cubicBezTo>
                  <a:pt x="2769" y="2947"/>
                  <a:pt x="2798" y="2918"/>
                  <a:pt x="2827" y="2874"/>
                </a:cubicBezTo>
                <a:cubicBezTo>
                  <a:pt x="2987" y="2730"/>
                  <a:pt x="3146" y="2599"/>
                  <a:pt x="3334" y="2483"/>
                </a:cubicBezTo>
                <a:lnTo>
                  <a:pt x="3421" y="2440"/>
                </a:lnTo>
                <a:lnTo>
                  <a:pt x="3508" y="2396"/>
                </a:lnTo>
                <a:lnTo>
                  <a:pt x="3610" y="2353"/>
                </a:lnTo>
                <a:cubicBezTo>
                  <a:pt x="3653" y="2324"/>
                  <a:pt x="3711" y="2309"/>
                  <a:pt x="3769" y="2280"/>
                </a:cubicBezTo>
                <a:cubicBezTo>
                  <a:pt x="3798" y="2266"/>
                  <a:pt x="3827" y="2266"/>
                  <a:pt x="3856" y="2251"/>
                </a:cubicBezTo>
                <a:lnTo>
                  <a:pt x="3958" y="2222"/>
                </a:lnTo>
                <a:cubicBezTo>
                  <a:pt x="4016" y="2208"/>
                  <a:pt x="4088" y="2193"/>
                  <a:pt x="4161" y="2193"/>
                </a:cubicBezTo>
                <a:lnTo>
                  <a:pt x="4262" y="2179"/>
                </a:lnTo>
                <a:lnTo>
                  <a:pt x="4364" y="2164"/>
                </a:lnTo>
                <a:cubicBezTo>
                  <a:pt x="4429" y="2157"/>
                  <a:pt x="4494" y="2153"/>
                  <a:pt x="4561" y="2153"/>
                </a:cubicBezTo>
                <a:close/>
                <a:moveTo>
                  <a:pt x="4588" y="1"/>
                </a:moveTo>
                <a:cubicBezTo>
                  <a:pt x="4422" y="1"/>
                  <a:pt x="4255" y="12"/>
                  <a:pt x="4088" y="33"/>
                </a:cubicBezTo>
                <a:cubicBezTo>
                  <a:pt x="3827" y="62"/>
                  <a:pt x="3624" y="309"/>
                  <a:pt x="3653" y="570"/>
                </a:cubicBezTo>
                <a:lnTo>
                  <a:pt x="3653" y="613"/>
                </a:lnTo>
                <a:cubicBezTo>
                  <a:pt x="3653" y="642"/>
                  <a:pt x="3653" y="657"/>
                  <a:pt x="3653" y="686"/>
                </a:cubicBezTo>
                <a:cubicBezTo>
                  <a:pt x="3653" y="874"/>
                  <a:pt x="3552" y="1048"/>
                  <a:pt x="3378" y="1135"/>
                </a:cubicBezTo>
                <a:lnTo>
                  <a:pt x="3334" y="1149"/>
                </a:lnTo>
                <a:lnTo>
                  <a:pt x="3190" y="1207"/>
                </a:lnTo>
                <a:lnTo>
                  <a:pt x="3059" y="1265"/>
                </a:lnTo>
                <a:lnTo>
                  <a:pt x="3030" y="1280"/>
                </a:lnTo>
                <a:cubicBezTo>
                  <a:pt x="2964" y="1306"/>
                  <a:pt x="2895" y="1319"/>
                  <a:pt x="2827" y="1319"/>
                </a:cubicBezTo>
                <a:cubicBezTo>
                  <a:pt x="2673" y="1319"/>
                  <a:pt x="2526" y="1252"/>
                  <a:pt x="2436" y="1121"/>
                </a:cubicBezTo>
                <a:cubicBezTo>
                  <a:pt x="2336" y="985"/>
                  <a:pt x="2185" y="917"/>
                  <a:pt x="2030" y="917"/>
                </a:cubicBezTo>
                <a:cubicBezTo>
                  <a:pt x="1937" y="917"/>
                  <a:pt x="1841" y="941"/>
                  <a:pt x="1754" y="990"/>
                </a:cubicBezTo>
                <a:lnTo>
                  <a:pt x="1711" y="1019"/>
                </a:lnTo>
                <a:cubicBezTo>
                  <a:pt x="1465" y="1222"/>
                  <a:pt x="1233" y="1454"/>
                  <a:pt x="1030" y="1715"/>
                </a:cubicBezTo>
                <a:cubicBezTo>
                  <a:pt x="928" y="1845"/>
                  <a:pt x="885" y="2005"/>
                  <a:pt x="943" y="2164"/>
                </a:cubicBezTo>
                <a:cubicBezTo>
                  <a:pt x="957" y="2208"/>
                  <a:pt x="972" y="2251"/>
                  <a:pt x="1001" y="2295"/>
                </a:cubicBezTo>
                <a:cubicBezTo>
                  <a:pt x="1015" y="2324"/>
                  <a:pt x="1044" y="2367"/>
                  <a:pt x="1073" y="2382"/>
                </a:cubicBezTo>
                <a:lnTo>
                  <a:pt x="1117" y="2425"/>
                </a:lnTo>
                <a:cubicBezTo>
                  <a:pt x="1305" y="2570"/>
                  <a:pt x="1378" y="2817"/>
                  <a:pt x="1276" y="3034"/>
                </a:cubicBezTo>
                <a:cubicBezTo>
                  <a:pt x="1233" y="3135"/>
                  <a:pt x="1189" y="3237"/>
                  <a:pt x="1146" y="3338"/>
                </a:cubicBezTo>
                <a:cubicBezTo>
                  <a:pt x="1131" y="3396"/>
                  <a:pt x="1102" y="3454"/>
                  <a:pt x="1059" y="3498"/>
                </a:cubicBezTo>
                <a:cubicBezTo>
                  <a:pt x="1030" y="3527"/>
                  <a:pt x="1001" y="3541"/>
                  <a:pt x="972" y="3570"/>
                </a:cubicBezTo>
                <a:cubicBezTo>
                  <a:pt x="943" y="3585"/>
                  <a:pt x="899" y="3599"/>
                  <a:pt x="870" y="3614"/>
                </a:cubicBezTo>
                <a:cubicBezTo>
                  <a:pt x="841" y="3628"/>
                  <a:pt x="827" y="3643"/>
                  <a:pt x="798" y="3643"/>
                </a:cubicBezTo>
                <a:cubicBezTo>
                  <a:pt x="769" y="3650"/>
                  <a:pt x="740" y="3654"/>
                  <a:pt x="711" y="3654"/>
                </a:cubicBezTo>
                <a:cubicBezTo>
                  <a:pt x="682" y="3654"/>
                  <a:pt x="653" y="3650"/>
                  <a:pt x="624" y="3643"/>
                </a:cubicBezTo>
                <a:lnTo>
                  <a:pt x="450" y="3643"/>
                </a:lnTo>
                <a:cubicBezTo>
                  <a:pt x="232" y="3686"/>
                  <a:pt x="73" y="3860"/>
                  <a:pt x="44" y="4078"/>
                </a:cubicBezTo>
                <a:cubicBezTo>
                  <a:pt x="0" y="4397"/>
                  <a:pt x="0" y="4730"/>
                  <a:pt x="44" y="5049"/>
                </a:cubicBezTo>
                <a:cubicBezTo>
                  <a:pt x="70" y="5305"/>
                  <a:pt x="277" y="5494"/>
                  <a:pt x="525" y="5494"/>
                </a:cubicBezTo>
                <a:cubicBezTo>
                  <a:pt x="557" y="5494"/>
                  <a:pt x="590" y="5490"/>
                  <a:pt x="624" y="5484"/>
                </a:cubicBezTo>
                <a:lnTo>
                  <a:pt x="696" y="5484"/>
                </a:lnTo>
                <a:cubicBezTo>
                  <a:pt x="798" y="5484"/>
                  <a:pt x="885" y="5527"/>
                  <a:pt x="972" y="5571"/>
                </a:cubicBezTo>
                <a:cubicBezTo>
                  <a:pt x="1001" y="5585"/>
                  <a:pt x="1015" y="5614"/>
                  <a:pt x="1030" y="5629"/>
                </a:cubicBezTo>
                <a:cubicBezTo>
                  <a:pt x="1088" y="5672"/>
                  <a:pt x="1131" y="5730"/>
                  <a:pt x="1160" y="5803"/>
                </a:cubicBezTo>
                <a:cubicBezTo>
                  <a:pt x="1189" y="5904"/>
                  <a:pt x="1233" y="6006"/>
                  <a:pt x="1276" y="6107"/>
                </a:cubicBezTo>
                <a:cubicBezTo>
                  <a:pt x="1378" y="6310"/>
                  <a:pt x="1320" y="6527"/>
                  <a:pt x="1175" y="6672"/>
                </a:cubicBezTo>
                <a:lnTo>
                  <a:pt x="1117" y="6716"/>
                </a:lnTo>
                <a:cubicBezTo>
                  <a:pt x="1073" y="6745"/>
                  <a:pt x="1030" y="6788"/>
                  <a:pt x="1001" y="6846"/>
                </a:cubicBezTo>
                <a:cubicBezTo>
                  <a:pt x="972" y="6875"/>
                  <a:pt x="957" y="6919"/>
                  <a:pt x="943" y="6977"/>
                </a:cubicBezTo>
                <a:cubicBezTo>
                  <a:pt x="943" y="6991"/>
                  <a:pt x="943" y="7006"/>
                  <a:pt x="928" y="7020"/>
                </a:cubicBezTo>
                <a:lnTo>
                  <a:pt x="928" y="7064"/>
                </a:lnTo>
                <a:cubicBezTo>
                  <a:pt x="928" y="7078"/>
                  <a:pt x="928" y="7093"/>
                  <a:pt x="928" y="7107"/>
                </a:cubicBezTo>
                <a:lnTo>
                  <a:pt x="928" y="7122"/>
                </a:lnTo>
                <a:lnTo>
                  <a:pt x="928" y="7194"/>
                </a:lnTo>
                <a:cubicBezTo>
                  <a:pt x="943" y="7223"/>
                  <a:pt x="943" y="7238"/>
                  <a:pt x="957" y="7267"/>
                </a:cubicBezTo>
                <a:cubicBezTo>
                  <a:pt x="957" y="7267"/>
                  <a:pt x="957" y="7281"/>
                  <a:pt x="957" y="7281"/>
                </a:cubicBezTo>
                <a:cubicBezTo>
                  <a:pt x="972" y="7296"/>
                  <a:pt x="972" y="7325"/>
                  <a:pt x="986" y="7339"/>
                </a:cubicBezTo>
                <a:lnTo>
                  <a:pt x="986" y="7354"/>
                </a:lnTo>
                <a:cubicBezTo>
                  <a:pt x="1001" y="7368"/>
                  <a:pt x="1001" y="7383"/>
                  <a:pt x="1015" y="7397"/>
                </a:cubicBezTo>
                <a:cubicBezTo>
                  <a:pt x="1218" y="7658"/>
                  <a:pt x="1450" y="7890"/>
                  <a:pt x="1711" y="8093"/>
                </a:cubicBezTo>
                <a:cubicBezTo>
                  <a:pt x="1796" y="8166"/>
                  <a:pt x="1901" y="8198"/>
                  <a:pt x="2001" y="8198"/>
                </a:cubicBezTo>
                <a:cubicBezTo>
                  <a:pt x="2021" y="8198"/>
                  <a:pt x="2040" y="8197"/>
                  <a:pt x="2059" y="8194"/>
                </a:cubicBezTo>
                <a:cubicBezTo>
                  <a:pt x="2102" y="8194"/>
                  <a:pt x="2146" y="8180"/>
                  <a:pt x="2189" y="8165"/>
                </a:cubicBezTo>
                <a:cubicBezTo>
                  <a:pt x="2291" y="8136"/>
                  <a:pt x="2363" y="8078"/>
                  <a:pt x="2421" y="8006"/>
                </a:cubicBezTo>
                <a:lnTo>
                  <a:pt x="2465" y="7948"/>
                </a:lnTo>
                <a:cubicBezTo>
                  <a:pt x="2523" y="7905"/>
                  <a:pt x="2581" y="7861"/>
                  <a:pt x="2653" y="7832"/>
                </a:cubicBezTo>
                <a:lnTo>
                  <a:pt x="2827" y="7789"/>
                </a:lnTo>
                <a:cubicBezTo>
                  <a:pt x="2900" y="7803"/>
                  <a:pt x="2972" y="7818"/>
                  <a:pt x="3030" y="7847"/>
                </a:cubicBezTo>
                <a:cubicBezTo>
                  <a:pt x="3132" y="7890"/>
                  <a:pt x="3233" y="7933"/>
                  <a:pt x="3334" y="7962"/>
                </a:cubicBezTo>
                <a:cubicBezTo>
                  <a:pt x="3421" y="8006"/>
                  <a:pt x="3508" y="8064"/>
                  <a:pt x="3566" y="8151"/>
                </a:cubicBezTo>
                <a:cubicBezTo>
                  <a:pt x="3581" y="8180"/>
                  <a:pt x="3610" y="8209"/>
                  <a:pt x="3610" y="8252"/>
                </a:cubicBezTo>
                <a:cubicBezTo>
                  <a:pt x="3653" y="8325"/>
                  <a:pt x="3653" y="8412"/>
                  <a:pt x="3639" y="8499"/>
                </a:cubicBezTo>
                <a:cubicBezTo>
                  <a:pt x="3610" y="8760"/>
                  <a:pt x="3769" y="9006"/>
                  <a:pt x="4030" y="9064"/>
                </a:cubicBezTo>
                <a:lnTo>
                  <a:pt x="4074" y="9064"/>
                </a:lnTo>
                <a:cubicBezTo>
                  <a:pt x="4248" y="9079"/>
                  <a:pt x="4407" y="9093"/>
                  <a:pt x="4567" y="9093"/>
                </a:cubicBezTo>
                <a:cubicBezTo>
                  <a:pt x="4726" y="9093"/>
                  <a:pt x="4900" y="9079"/>
                  <a:pt x="5059" y="9064"/>
                </a:cubicBezTo>
                <a:cubicBezTo>
                  <a:pt x="5175" y="9050"/>
                  <a:pt x="5277" y="9006"/>
                  <a:pt x="5364" y="8919"/>
                </a:cubicBezTo>
                <a:cubicBezTo>
                  <a:pt x="5393" y="8876"/>
                  <a:pt x="5422" y="8847"/>
                  <a:pt x="5436" y="8803"/>
                </a:cubicBezTo>
                <a:cubicBezTo>
                  <a:pt x="5451" y="8789"/>
                  <a:pt x="5465" y="8774"/>
                  <a:pt x="5465" y="8745"/>
                </a:cubicBezTo>
                <a:cubicBezTo>
                  <a:pt x="5494" y="8673"/>
                  <a:pt x="5509" y="8586"/>
                  <a:pt x="5494" y="8499"/>
                </a:cubicBezTo>
                <a:cubicBezTo>
                  <a:pt x="5494" y="8470"/>
                  <a:pt x="5494" y="8441"/>
                  <a:pt x="5494" y="8426"/>
                </a:cubicBezTo>
                <a:cubicBezTo>
                  <a:pt x="5494" y="8209"/>
                  <a:pt x="5625" y="8020"/>
                  <a:pt x="5813" y="7948"/>
                </a:cubicBezTo>
                <a:cubicBezTo>
                  <a:pt x="5915" y="7919"/>
                  <a:pt x="6016" y="7876"/>
                  <a:pt x="6118" y="7832"/>
                </a:cubicBezTo>
                <a:cubicBezTo>
                  <a:pt x="6183" y="7796"/>
                  <a:pt x="6255" y="7778"/>
                  <a:pt x="6328" y="7778"/>
                </a:cubicBezTo>
                <a:cubicBezTo>
                  <a:pt x="6400" y="7778"/>
                  <a:pt x="6473" y="7796"/>
                  <a:pt x="6538" y="7832"/>
                </a:cubicBezTo>
                <a:cubicBezTo>
                  <a:pt x="6582" y="7847"/>
                  <a:pt x="6611" y="7876"/>
                  <a:pt x="6639" y="7890"/>
                </a:cubicBezTo>
                <a:cubicBezTo>
                  <a:pt x="6654" y="7905"/>
                  <a:pt x="6668" y="7919"/>
                  <a:pt x="6683" y="7933"/>
                </a:cubicBezTo>
                <a:cubicBezTo>
                  <a:pt x="6697" y="7948"/>
                  <a:pt x="6712" y="7962"/>
                  <a:pt x="6726" y="7977"/>
                </a:cubicBezTo>
                <a:cubicBezTo>
                  <a:pt x="6817" y="8113"/>
                  <a:pt x="6964" y="8181"/>
                  <a:pt x="7119" y="8181"/>
                </a:cubicBezTo>
                <a:cubicBezTo>
                  <a:pt x="7211" y="8181"/>
                  <a:pt x="7306" y="8156"/>
                  <a:pt x="7393" y="8107"/>
                </a:cubicBezTo>
                <a:lnTo>
                  <a:pt x="7437" y="8078"/>
                </a:lnTo>
                <a:cubicBezTo>
                  <a:pt x="7553" y="7977"/>
                  <a:pt x="7683" y="7861"/>
                  <a:pt x="7799" y="7745"/>
                </a:cubicBezTo>
                <a:cubicBezTo>
                  <a:pt x="7915" y="7629"/>
                  <a:pt x="8017" y="7513"/>
                  <a:pt x="8118" y="7383"/>
                </a:cubicBezTo>
                <a:cubicBezTo>
                  <a:pt x="8220" y="7252"/>
                  <a:pt x="8249" y="7093"/>
                  <a:pt x="8205" y="6933"/>
                </a:cubicBezTo>
                <a:cubicBezTo>
                  <a:pt x="8205" y="6904"/>
                  <a:pt x="8191" y="6890"/>
                  <a:pt x="8176" y="6861"/>
                </a:cubicBezTo>
                <a:cubicBezTo>
                  <a:pt x="8176" y="6846"/>
                  <a:pt x="8162" y="6817"/>
                  <a:pt x="8147" y="6803"/>
                </a:cubicBezTo>
                <a:cubicBezTo>
                  <a:pt x="8133" y="6774"/>
                  <a:pt x="8104" y="6745"/>
                  <a:pt x="8075" y="6716"/>
                </a:cubicBezTo>
                <a:lnTo>
                  <a:pt x="8031" y="6672"/>
                </a:lnTo>
                <a:cubicBezTo>
                  <a:pt x="8017" y="6658"/>
                  <a:pt x="8002" y="6658"/>
                  <a:pt x="7988" y="6643"/>
                </a:cubicBezTo>
                <a:cubicBezTo>
                  <a:pt x="7828" y="6498"/>
                  <a:pt x="7785" y="6266"/>
                  <a:pt x="7872" y="6078"/>
                </a:cubicBezTo>
                <a:cubicBezTo>
                  <a:pt x="7915" y="5977"/>
                  <a:pt x="7959" y="5875"/>
                  <a:pt x="8002" y="5774"/>
                </a:cubicBezTo>
                <a:cubicBezTo>
                  <a:pt x="8065" y="5571"/>
                  <a:pt x="8250" y="5446"/>
                  <a:pt x="8449" y="5446"/>
                </a:cubicBezTo>
                <a:cubicBezTo>
                  <a:pt x="8479" y="5446"/>
                  <a:pt x="8509" y="5449"/>
                  <a:pt x="8538" y="5455"/>
                </a:cubicBezTo>
                <a:cubicBezTo>
                  <a:pt x="8558" y="5457"/>
                  <a:pt x="8578" y="5458"/>
                  <a:pt x="8598" y="5458"/>
                </a:cubicBezTo>
                <a:cubicBezTo>
                  <a:pt x="8694" y="5458"/>
                  <a:pt x="8788" y="5430"/>
                  <a:pt x="8872" y="5382"/>
                </a:cubicBezTo>
                <a:cubicBezTo>
                  <a:pt x="8901" y="5368"/>
                  <a:pt x="8915" y="5353"/>
                  <a:pt x="8944" y="5339"/>
                </a:cubicBezTo>
                <a:lnTo>
                  <a:pt x="8973" y="5295"/>
                </a:lnTo>
                <a:cubicBezTo>
                  <a:pt x="8988" y="5295"/>
                  <a:pt x="8988" y="5281"/>
                  <a:pt x="9002" y="5266"/>
                </a:cubicBezTo>
                <a:cubicBezTo>
                  <a:pt x="9060" y="5194"/>
                  <a:pt x="9104" y="5107"/>
                  <a:pt x="9104" y="5020"/>
                </a:cubicBezTo>
                <a:cubicBezTo>
                  <a:pt x="9147" y="4686"/>
                  <a:pt x="9147" y="4368"/>
                  <a:pt x="9104" y="4034"/>
                </a:cubicBezTo>
                <a:lnTo>
                  <a:pt x="9104" y="4063"/>
                </a:lnTo>
                <a:cubicBezTo>
                  <a:pt x="9104" y="4020"/>
                  <a:pt x="9089" y="3962"/>
                  <a:pt x="9075" y="3918"/>
                </a:cubicBezTo>
                <a:cubicBezTo>
                  <a:pt x="9060" y="3889"/>
                  <a:pt x="9046" y="3875"/>
                  <a:pt x="9031" y="3846"/>
                </a:cubicBezTo>
                <a:cubicBezTo>
                  <a:pt x="9017" y="3817"/>
                  <a:pt x="9002" y="3802"/>
                  <a:pt x="8973" y="3773"/>
                </a:cubicBezTo>
                <a:lnTo>
                  <a:pt x="8944" y="3744"/>
                </a:lnTo>
                <a:cubicBezTo>
                  <a:pt x="8930" y="3730"/>
                  <a:pt x="8915" y="3730"/>
                  <a:pt x="8915" y="3715"/>
                </a:cubicBezTo>
                <a:lnTo>
                  <a:pt x="8857" y="3686"/>
                </a:lnTo>
                <a:cubicBezTo>
                  <a:pt x="8828" y="3657"/>
                  <a:pt x="8785" y="3643"/>
                  <a:pt x="8741" y="3643"/>
                </a:cubicBezTo>
                <a:lnTo>
                  <a:pt x="8712" y="3628"/>
                </a:lnTo>
                <a:cubicBezTo>
                  <a:pt x="8683" y="3621"/>
                  <a:pt x="8654" y="3617"/>
                  <a:pt x="8625" y="3617"/>
                </a:cubicBezTo>
                <a:cubicBezTo>
                  <a:pt x="8596" y="3617"/>
                  <a:pt x="8567" y="3621"/>
                  <a:pt x="8538" y="3628"/>
                </a:cubicBezTo>
                <a:lnTo>
                  <a:pt x="8422" y="3628"/>
                </a:lnTo>
                <a:cubicBezTo>
                  <a:pt x="8335" y="3614"/>
                  <a:pt x="8249" y="3585"/>
                  <a:pt x="8176" y="3541"/>
                </a:cubicBezTo>
                <a:lnTo>
                  <a:pt x="8133" y="3512"/>
                </a:lnTo>
                <a:cubicBezTo>
                  <a:pt x="8118" y="3498"/>
                  <a:pt x="8104" y="3483"/>
                  <a:pt x="8104" y="3469"/>
                </a:cubicBezTo>
                <a:cubicBezTo>
                  <a:pt x="8075" y="3454"/>
                  <a:pt x="8060" y="3425"/>
                  <a:pt x="8046" y="3411"/>
                </a:cubicBezTo>
                <a:lnTo>
                  <a:pt x="8017" y="3353"/>
                </a:lnTo>
                <a:cubicBezTo>
                  <a:pt x="8002" y="3338"/>
                  <a:pt x="8002" y="3324"/>
                  <a:pt x="8002" y="3309"/>
                </a:cubicBezTo>
                <a:cubicBezTo>
                  <a:pt x="8002" y="3295"/>
                  <a:pt x="7988" y="3295"/>
                  <a:pt x="7988" y="3280"/>
                </a:cubicBezTo>
                <a:cubicBezTo>
                  <a:pt x="7959" y="3179"/>
                  <a:pt x="7915" y="3092"/>
                  <a:pt x="7872" y="3005"/>
                </a:cubicBezTo>
                <a:cubicBezTo>
                  <a:pt x="7872" y="2990"/>
                  <a:pt x="7857" y="2976"/>
                  <a:pt x="7857" y="2961"/>
                </a:cubicBezTo>
                <a:cubicBezTo>
                  <a:pt x="7828" y="2889"/>
                  <a:pt x="7828" y="2817"/>
                  <a:pt x="7828" y="2744"/>
                </a:cubicBezTo>
                <a:cubicBezTo>
                  <a:pt x="7843" y="2701"/>
                  <a:pt x="7857" y="2643"/>
                  <a:pt x="7886" y="2585"/>
                </a:cubicBezTo>
                <a:cubicBezTo>
                  <a:pt x="7901" y="2527"/>
                  <a:pt x="7930" y="2469"/>
                  <a:pt x="7973" y="2425"/>
                </a:cubicBezTo>
                <a:cubicBezTo>
                  <a:pt x="7988" y="2411"/>
                  <a:pt x="8002" y="2396"/>
                  <a:pt x="8017" y="2396"/>
                </a:cubicBezTo>
                <a:lnTo>
                  <a:pt x="8031" y="2396"/>
                </a:lnTo>
                <a:lnTo>
                  <a:pt x="8075" y="2353"/>
                </a:lnTo>
                <a:cubicBezTo>
                  <a:pt x="8118" y="2324"/>
                  <a:pt x="8147" y="2280"/>
                  <a:pt x="8176" y="2237"/>
                </a:cubicBezTo>
                <a:cubicBezTo>
                  <a:pt x="8176" y="2208"/>
                  <a:pt x="8191" y="2193"/>
                  <a:pt x="8205" y="2164"/>
                </a:cubicBezTo>
                <a:cubicBezTo>
                  <a:pt x="8205" y="2150"/>
                  <a:pt x="8220" y="2121"/>
                  <a:pt x="8220" y="2092"/>
                </a:cubicBezTo>
                <a:cubicBezTo>
                  <a:pt x="8249" y="1947"/>
                  <a:pt x="8220" y="1802"/>
                  <a:pt x="8133" y="1686"/>
                </a:cubicBezTo>
                <a:cubicBezTo>
                  <a:pt x="8017" y="1555"/>
                  <a:pt x="7915" y="1439"/>
                  <a:pt x="7799" y="1323"/>
                </a:cubicBezTo>
                <a:cubicBezTo>
                  <a:pt x="7683" y="1207"/>
                  <a:pt x="7567" y="1092"/>
                  <a:pt x="7437" y="990"/>
                </a:cubicBezTo>
                <a:cubicBezTo>
                  <a:pt x="7352" y="926"/>
                  <a:pt x="7244" y="886"/>
                  <a:pt x="7135" y="886"/>
                </a:cubicBezTo>
                <a:cubicBezTo>
                  <a:pt x="7095" y="886"/>
                  <a:pt x="7055" y="891"/>
                  <a:pt x="7016" y="903"/>
                </a:cubicBezTo>
                <a:lnTo>
                  <a:pt x="6958" y="918"/>
                </a:lnTo>
                <a:cubicBezTo>
                  <a:pt x="6886" y="947"/>
                  <a:pt x="6828" y="990"/>
                  <a:pt x="6770" y="1048"/>
                </a:cubicBezTo>
                <a:cubicBezTo>
                  <a:pt x="6755" y="1063"/>
                  <a:pt x="6741" y="1077"/>
                  <a:pt x="6726" y="1092"/>
                </a:cubicBezTo>
                <a:cubicBezTo>
                  <a:pt x="6668" y="1178"/>
                  <a:pt x="6596" y="1236"/>
                  <a:pt x="6509" y="1265"/>
                </a:cubicBezTo>
                <a:cubicBezTo>
                  <a:pt x="6466" y="1280"/>
                  <a:pt x="6437" y="1294"/>
                  <a:pt x="6408" y="1294"/>
                </a:cubicBezTo>
                <a:lnTo>
                  <a:pt x="6263" y="1294"/>
                </a:lnTo>
                <a:cubicBezTo>
                  <a:pt x="6234" y="1294"/>
                  <a:pt x="6205" y="1280"/>
                  <a:pt x="6190" y="1280"/>
                </a:cubicBezTo>
                <a:lnTo>
                  <a:pt x="6132" y="1251"/>
                </a:lnTo>
                <a:lnTo>
                  <a:pt x="6074" y="1222"/>
                </a:lnTo>
                <a:cubicBezTo>
                  <a:pt x="6045" y="1207"/>
                  <a:pt x="6016" y="1193"/>
                  <a:pt x="5987" y="1193"/>
                </a:cubicBezTo>
                <a:cubicBezTo>
                  <a:pt x="5944" y="1178"/>
                  <a:pt x="5871" y="1149"/>
                  <a:pt x="5828" y="1121"/>
                </a:cubicBezTo>
                <a:cubicBezTo>
                  <a:pt x="5625" y="1048"/>
                  <a:pt x="5494" y="845"/>
                  <a:pt x="5509" y="628"/>
                </a:cubicBezTo>
                <a:lnTo>
                  <a:pt x="5509" y="599"/>
                </a:lnTo>
                <a:cubicBezTo>
                  <a:pt x="5552" y="338"/>
                  <a:pt x="5378" y="106"/>
                  <a:pt x="5132" y="48"/>
                </a:cubicBezTo>
                <a:cubicBezTo>
                  <a:pt x="5117" y="33"/>
                  <a:pt x="5103" y="33"/>
                  <a:pt x="5088" y="33"/>
                </a:cubicBezTo>
                <a:cubicBezTo>
                  <a:pt x="4922" y="12"/>
                  <a:pt x="4755" y="1"/>
                  <a:pt x="4588" y="1"/>
                </a:cubicBezTo>
                <a:close/>
              </a:path>
            </a:pathLst>
          </a:custGeom>
          <a:solidFill>
            <a:schemeClr val="accent3"/>
          </a:solidFill>
          <a:ln>
            <a:noFill/>
          </a:ln>
        </p:spPr>
        <p:txBody>
          <a:bodyPr spcFirstLastPara="1" wrap="square" lIns="121900" tIns="121900" rIns="121900" bIns="121900" anchor="ctr" anchorCtr="0">
            <a:noAutofit/>
          </a:bodyPr>
          <a:lstStyle/>
          <a:p>
            <a:endParaRPr sz="2400"/>
          </a:p>
        </p:txBody>
      </p:sp>
      <p:sp>
        <p:nvSpPr>
          <p:cNvPr id="564" name="Google Shape;564;p57"/>
          <p:cNvSpPr/>
          <p:nvPr/>
        </p:nvSpPr>
        <p:spPr>
          <a:xfrm>
            <a:off x="6563275" y="1261159"/>
            <a:ext cx="5185348" cy="4285869"/>
          </a:xfrm>
          <a:custGeom>
            <a:avLst/>
            <a:gdLst/>
            <a:ahLst/>
            <a:cxnLst/>
            <a:rect l="l" t="t" r="r" b="b"/>
            <a:pathLst>
              <a:path w="42729" h="35317" extrusionOk="0">
                <a:moveTo>
                  <a:pt x="19690" y="1"/>
                </a:moveTo>
                <a:cubicBezTo>
                  <a:pt x="18145" y="1"/>
                  <a:pt x="16885" y="1260"/>
                  <a:pt x="16885" y="2834"/>
                </a:cubicBezTo>
                <a:lnTo>
                  <a:pt x="16885" y="6898"/>
                </a:lnTo>
                <a:cubicBezTo>
                  <a:pt x="16885" y="7356"/>
                  <a:pt x="16513" y="7728"/>
                  <a:pt x="16084" y="7728"/>
                </a:cubicBezTo>
                <a:cubicBezTo>
                  <a:pt x="15626" y="7728"/>
                  <a:pt x="15283" y="7356"/>
                  <a:pt x="15283" y="6898"/>
                </a:cubicBezTo>
                <a:lnTo>
                  <a:pt x="15283" y="6383"/>
                </a:lnTo>
                <a:cubicBezTo>
                  <a:pt x="15283" y="4837"/>
                  <a:pt x="14024" y="3607"/>
                  <a:pt x="12507" y="3607"/>
                </a:cubicBezTo>
                <a:cubicBezTo>
                  <a:pt x="10961" y="3607"/>
                  <a:pt x="9702" y="4837"/>
                  <a:pt x="9702" y="6383"/>
                </a:cubicBezTo>
                <a:lnTo>
                  <a:pt x="9702" y="16800"/>
                </a:lnTo>
                <a:cubicBezTo>
                  <a:pt x="9702" y="17201"/>
                  <a:pt x="9387" y="17515"/>
                  <a:pt x="8987" y="17515"/>
                </a:cubicBezTo>
                <a:cubicBezTo>
                  <a:pt x="8615" y="17515"/>
                  <a:pt x="8271" y="17201"/>
                  <a:pt x="8271" y="16800"/>
                </a:cubicBezTo>
                <a:lnTo>
                  <a:pt x="8271" y="16113"/>
                </a:lnTo>
                <a:cubicBezTo>
                  <a:pt x="8271" y="15026"/>
                  <a:pt x="7413" y="14138"/>
                  <a:pt x="6325" y="14138"/>
                </a:cubicBezTo>
                <a:cubicBezTo>
                  <a:pt x="5237" y="14138"/>
                  <a:pt x="4350" y="15026"/>
                  <a:pt x="4379" y="16113"/>
                </a:cubicBezTo>
                <a:lnTo>
                  <a:pt x="4379" y="22467"/>
                </a:lnTo>
                <a:cubicBezTo>
                  <a:pt x="4379" y="22839"/>
                  <a:pt x="4035" y="23182"/>
                  <a:pt x="3663" y="23182"/>
                </a:cubicBezTo>
                <a:cubicBezTo>
                  <a:pt x="3263" y="23182"/>
                  <a:pt x="2948" y="22839"/>
                  <a:pt x="2948" y="22467"/>
                </a:cubicBezTo>
                <a:cubicBezTo>
                  <a:pt x="2948" y="21637"/>
                  <a:pt x="2261" y="20978"/>
                  <a:pt x="1460" y="20978"/>
                </a:cubicBezTo>
                <a:cubicBezTo>
                  <a:pt x="658" y="20978"/>
                  <a:pt x="0" y="21637"/>
                  <a:pt x="0" y="22467"/>
                </a:cubicBezTo>
                <a:lnTo>
                  <a:pt x="0" y="35317"/>
                </a:lnTo>
                <a:lnTo>
                  <a:pt x="42729" y="35317"/>
                </a:lnTo>
                <a:lnTo>
                  <a:pt x="42729" y="22839"/>
                </a:lnTo>
                <a:cubicBezTo>
                  <a:pt x="42729" y="21808"/>
                  <a:pt x="41899" y="20978"/>
                  <a:pt x="40897" y="20978"/>
                </a:cubicBezTo>
                <a:cubicBezTo>
                  <a:pt x="39867" y="20978"/>
                  <a:pt x="39037" y="21808"/>
                  <a:pt x="39037" y="22839"/>
                </a:cubicBezTo>
                <a:lnTo>
                  <a:pt x="39037" y="23497"/>
                </a:lnTo>
                <a:cubicBezTo>
                  <a:pt x="39037" y="23955"/>
                  <a:pt x="38665" y="24298"/>
                  <a:pt x="38235" y="24298"/>
                </a:cubicBezTo>
                <a:cubicBezTo>
                  <a:pt x="37806" y="24298"/>
                  <a:pt x="37434" y="23955"/>
                  <a:pt x="37434" y="23497"/>
                </a:cubicBezTo>
                <a:lnTo>
                  <a:pt x="37434" y="10990"/>
                </a:lnTo>
                <a:cubicBezTo>
                  <a:pt x="37434" y="9702"/>
                  <a:pt x="36375" y="8644"/>
                  <a:pt x="35087" y="8644"/>
                </a:cubicBezTo>
                <a:cubicBezTo>
                  <a:pt x="33799" y="8644"/>
                  <a:pt x="32741" y="9702"/>
                  <a:pt x="32741" y="10990"/>
                </a:cubicBezTo>
                <a:lnTo>
                  <a:pt x="32741" y="11763"/>
                </a:lnTo>
                <a:cubicBezTo>
                  <a:pt x="32741" y="12479"/>
                  <a:pt x="32168" y="13022"/>
                  <a:pt x="31481" y="13022"/>
                </a:cubicBezTo>
                <a:cubicBezTo>
                  <a:pt x="30766" y="13022"/>
                  <a:pt x="30222" y="12479"/>
                  <a:pt x="30222" y="11763"/>
                </a:cubicBezTo>
                <a:lnTo>
                  <a:pt x="30222" y="5324"/>
                </a:lnTo>
                <a:cubicBezTo>
                  <a:pt x="30222" y="3807"/>
                  <a:pt x="28963" y="2548"/>
                  <a:pt x="27446" y="2548"/>
                </a:cubicBezTo>
                <a:cubicBezTo>
                  <a:pt x="25901" y="2548"/>
                  <a:pt x="24641" y="3807"/>
                  <a:pt x="24641" y="5324"/>
                </a:cubicBezTo>
                <a:lnTo>
                  <a:pt x="24641" y="5696"/>
                </a:lnTo>
                <a:cubicBezTo>
                  <a:pt x="24641" y="6268"/>
                  <a:pt x="24155" y="6755"/>
                  <a:pt x="23582" y="6755"/>
                </a:cubicBezTo>
                <a:cubicBezTo>
                  <a:pt x="22981" y="6755"/>
                  <a:pt x="22495" y="6268"/>
                  <a:pt x="22495" y="5696"/>
                </a:cubicBezTo>
                <a:lnTo>
                  <a:pt x="22495" y="2834"/>
                </a:lnTo>
                <a:cubicBezTo>
                  <a:pt x="22495" y="1260"/>
                  <a:pt x="21236" y="1"/>
                  <a:pt x="19690" y="1"/>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565" name="Google Shape;565;p57"/>
          <p:cNvSpPr/>
          <p:nvPr/>
        </p:nvSpPr>
        <p:spPr>
          <a:xfrm>
            <a:off x="6386096" y="5727515"/>
            <a:ext cx="5442376" cy="118199"/>
          </a:xfrm>
          <a:custGeom>
            <a:avLst/>
            <a:gdLst/>
            <a:ahLst/>
            <a:cxnLst/>
            <a:rect l="l" t="t" r="r" b="b"/>
            <a:pathLst>
              <a:path w="44847" h="974" extrusionOk="0">
                <a:moveTo>
                  <a:pt x="659" y="1"/>
                </a:moveTo>
                <a:cubicBezTo>
                  <a:pt x="1" y="1"/>
                  <a:pt x="1" y="974"/>
                  <a:pt x="659" y="974"/>
                </a:cubicBezTo>
                <a:lnTo>
                  <a:pt x="44360" y="974"/>
                </a:lnTo>
                <a:cubicBezTo>
                  <a:pt x="44618" y="974"/>
                  <a:pt x="44847" y="745"/>
                  <a:pt x="44847" y="487"/>
                </a:cubicBezTo>
                <a:cubicBezTo>
                  <a:pt x="44847" y="201"/>
                  <a:pt x="44618" y="1"/>
                  <a:pt x="44360" y="1"/>
                </a:cubicBezTo>
                <a:close/>
              </a:path>
            </a:pathLst>
          </a:custGeom>
          <a:solidFill>
            <a:schemeClr val="accent5"/>
          </a:solidFill>
          <a:ln>
            <a:noFill/>
          </a:ln>
        </p:spPr>
        <p:txBody>
          <a:bodyPr spcFirstLastPara="1" wrap="square" lIns="121900" tIns="121900" rIns="121900" bIns="121900" anchor="ctr" anchorCtr="0">
            <a:noAutofit/>
          </a:bodyPr>
          <a:lstStyle/>
          <a:p>
            <a:endParaRPr sz="2400"/>
          </a:p>
        </p:txBody>
      </p:sp>
      <p:sp>
        <p:nvSpPr>
          <p:cNvPr id="566" name="Google Shape;566;p57"/>
          <p:cNvSpPr/>
          <p:nvPr/>
        </p:nvSpPr>
        <p:spPr>
          <a:xfrm>
            <a:off x="6386097" y="5727515"/>
            <a:ext cx="2379151" cy="121719"/>
          </a:xfrm>
          <a:custGeom>
            <a:avLst/>
            <a:gdLst/>
            <a:ahLst/>
            <a:cxnLst/>
            <a:rect l="l" t="t" r="r" b="b"/>
            <a:pathLst>
              <a:path w="19605" h="1003" extrusionOk="0">
                <a:moveTo>
                  <a:pt x="659" y="1"/>
                </a:moveTo>
                <a:cubicBezTo>
                  <a:pt x="1" y="1"/>
                  <a:pt x="1" y="1003"/>
                  <a:pt x="659" y="1003"/>
                </a:cubicBezTo>
                <a:lnTo>
                  <a:pt x="19605" y="1003"/>
                </a:lnTo>
                <a:lnTo>
                  <a:pt x="19605" y="1"/>
                </a:lnTo>
                <a:close/>
              </a:path>
            </a:pathLst>
          </a:custGeom>
          <a:solidFill>
            <a:schemeClr val="lt2"/>
          </a:solidFill>
          <a:ln>
            <a:noFill/>
          </a:ln>
        </p:spPr>
        <p:txBody>
          <a:bodyPr spcFirstLastPara="1" wrap="square" lIns="121900" tIns="121900" rIns="121900" bIns="121900" anchor="ctr" anchorCtr="0">
            <a:noAutofit/>
          </a:bodyPr>
          <a:lstStyle/>
          <a:p>
            <a:endParaRPr sz="2400"/>
          </a:p>
        </p:txBody>
      </p:sp>
      <p:sp>
        <p:nvSpPr>
          <p:cNvPr id="567" name="Google Shape;567;p57"/>
          <p:cNvSpPr/>
          <p:nvPr/>
        </p:nvSpPr>
        <p:spPr>
          <a:xfrm>
            <a:off x="8633237" y="5666838"/>
            <a:ext cx="260548" cy="237127"/>
          </a:xfrm>
          <a:custGeom>
            <a:avLst/>
            <a:gdLst/>
            <a:ahLst/>
            <a:cxnLst/>
            <a:rect l="l" t="t" r="r" b="b"/>
            <a:pathLst>
              <a:path w="2147" h="1954" extrusionOk="0">
                <a:moveTo>
                  <a:pt x="1073" y="0"/>
                </a:moveTo>
                <a:cubicBezTo>
                  <a:pt x="823" y="0"/>
                  <a:pt x="573" y="100"/>
                  <a:pt x="372" y="301"/>
                </a:cubicBezTo>
                <a:cubicBezTo>
                  <a:pt x="0" y="673"/>
                  <a:pt x="0" y="1302"/>
                  <a:pt x="372" y="1674"/>
                </a:cubicBezTo>
                <a:cubicBezTo>
                  <a:pt x="573" y="1860"/>
                  <a:pt x="823" y="1953"/>
                  <a:pt x="1073" y="1953"/>
                </a:cubicBezTo>
                <a:cubicBezTo>
                  <a:pt x="1324" y="1953"/>
                  <a:pt x="1574" y="1860"/>
                  <a:pt x="1775" y="1674"/>
                </a:cubicBezTo>
                <a:cubicBezTo>
                  <a:pt x="2147" y="1302"/>
                  <a:pt x="2147" y="673"/>
                  <a:pt x="1775" y="301"/>
                </a:cubicBezTo>
                <a:cubicBezTo>
                  <a:pt x="1574" y="100"/>
                  <a:pt x="1324" y="0"/>
                  <a:pt x="1073" y="0"/>
                </a:cubicBezTo>
                <a:close/>
              </a:path>
            </a:pathLst>
          </a:custGeom>
          <a:solidFill>
            <a:schemeClr val="accent6"/>
          </a:solidFill>
          <a:ln>
            <a:noFill/>
          </a:ln>
        </p:spPr>
        <p:txBody>
          <a:bodyPr spcFirstLastPara="1" wrap="square" lIns="121900" tIns="121900" rIns="121900" bIns="121900" anchor="ctr" anchorCtr="0">
            <a:noAutofit/>
          </a:bodyPr>
          <a:lstStyle/>
          <a:p>
            <a:endParaRPr sz="2400"/>
          </a:p>
        </p:txBody>
      </p:sp>
      <p:sp>
        <p:nvSpPr>
          <p:cNvPr id="568" name="Google Shape;568;p57"/>
          <p:cNvSpPr/>
          <p:nvPr/>
        </p:nvSpPr>
        <p:spPr>
          <a:xfrm>
            <a:off x="10456603" y="2940108"/>
            <a:ext cx="1840824" cy="2606933"/>
          </a:xfrm>
          <a:custGeom>
            <a:avLst/>
            <a:gdLst/>
            <a:ahLst/>
            <a:cxnLst/>
            <a:rect l="l" t="t" r="r" b="b"/>
            <a:pathLst>
              <a:path w="15169" h="21482" extrusionOk="0">
                <a:moveTo>
                  <a:pt x="5892" y="0"/>
                </a:moveTo>
                <a:cubicBezTo>
                  <a:pt x="1137" y="0"/>
                  <a:pt x="0" y="21482"/>
                  <a:pt x="0" y="21482"/>
                </a:cubicBezTo>
                <a:lnTo>
                  <a:pt x="8701" y="21482"/>
                </a:lnTo>
                <a:cubicBezTo>
                  <a:pt x="8701" y="21482"/>
                  <a:pt x="15168" y="2364"/>
                  <a:pt x="12020" y="1706"/>
                </a:cubicBezTo>
                <a:cubicBezTo>
                  <a:pt x="11914" y="1683"/>
                  <a:pt x="11808" y="1672"/>
                  <a:pt x="11704" y="1672"/>
                </a:cubicBezTo>
                <a:cubicBezTo>
                  <a:pt x="8733" y="1672"/>
                  <a:pt x="6560" y="10641"/>
                  <a:pt x="6443" y="10641"/>
                </a:cubicBezTo>
                <a:cubicBezTo>
                  <a:pt x="6442" y="10641"/>
                  <a:pt x="6440" y="10639"/>
                  <a:pt x="6440" y="10635"/>
                </a:cubicBezTo>
                <a:cubicBezTo>
                  <a:pt x="6382" y="10320"/>
                  <a:pt x="9216" y="447"/>
                  <a:pt x="6125" y="17"/>
                </a:cubicBezTo>
                <a:cubicBezTo>
                  <a:pt x="6046" y="6"/>
                  <a:pt x="5969" y="0"/>
                  <a:pt x="5892" y="0"/>
                </a:cubicBezTo>
                <a:close/>
              </a:path>
            </a:pathLst>
          </a:custGeom>
          <a:solidFill>
            <a:schemeClr val="accent3"/>
          </a:solidFill>
          <a:ln>
            <a:noFill/>
          </a:ln>
        </p:spPr>
        <p:txBody>
          <a:bodyPr spcFirstLastPara="1" wrap="square" lIns="121900" tIns="121900" rIns="121900" bIns="121900" anchor="ctr" anchorCtr="0">
            <a:noAutofit/>
          </a:bodyPr>
          <a:lstStyle/>
          <a:p>
            <a:endParaRPr sz="2400"/>
          </a:p>
        </p:txBody>
      </p:sp>
      <p:sp>
        <p:nvSpPr>
          <p:cNvPr id="569" name="Google Shape;569;p57"/>
          <p:cNvSpPr/>
          <p:nvPr/>
        </p:nvSpPr>
        <p:spPr>
          <a:xfrm>
            <a:off x="7403662" y="2525317"/>
            <a:ext cx="3681647" cy="2389588"/>
          </a:xfrm>
          <a:custGeom>
            <a:avLst/>
            <a:gdLst/>
            <a:ahLst/>
            <a:cxnLst/>
            <a:rect l="l" t="t" r="r" b="b"/>
            <a:pathLst>
              <a:path w="30338" h="19691" extrusionOk="0">
                <a:moveTo>
                  <a:pt x="3292" y="1"/>
                </a:moveTo>
                <a:cubicBezTo>
                  <a:pt x="1461" y="1"/>
                  <a:pt x="1" y="1461"/>
                  <a:pt x="1" y="3264"/>
                </a:cubicBezTo>
                <a:lnTo>
                  <a:pt x="1" y="16400"/>
                </a:lnTo>
                <a:cubicBezTo>
                  <a:pt x="1" y="18203"/>
                  <a:pt x="1461" y="19691"/>
                  <a:pt x="3292" y="19691"/>
                </a:cubicBezTo>
                <a:lnTo>
                  <a:pt x="27075" y="19691"/>
                </a:lnTo>
                <a:cubicBezTo>
                  <a:pt x="28878" y="19691"/>
                  <a:pt x="30337" y="18203"/>
                  <a:pt x="30337" y="16400"/>
                </a:cubicBezTo>
                <a:lnTo>
                  <a:pt x="30337" y="3264"/>
                </a:lnTo>
                <a:cubicBezTo>
                  <a:pt x="30337" y="1461"/>
                  <a:pt x="28878" y="1"/>
                  <a:pt x="27075" y="1"/>
                </a:cubicBezTo>
                <a:close/>
              </a:path>
            </a:pathLst>
          </a:custGeom>
          <a:solidFill>
            <a:schemeClr val="lt1"/>
          </a:solidFill>
          <a:ln>
            <a:noFill/>
          </a:ln>
        </p:spPr>
        <p:txBody>
          <a:bodyPr spcFirstLastPara="1" wrap="square" lIns="121900" tIns="121900" rIns="121900" bIns="121900" anchor="ctr" anchorCtr="0">
            <a:noAutofit/>
          </a:bodyPr>
          <a:lstStyle/>
          <a:p>
            <a:endParaRPr sz="2400"/>
          </a:p>
        </p:txBody>
      </p:sp>
      <p:sp>
        <p:nvSpPr>
          <p:cNvPr id="570" name="Google Shape;570;p57"/>
          <p:cNvSpPr/>
          <p:nvPr/>
        </p:nvSpPr>
        <p:spPr>
          <a:xfrm>
            <a:off x="7563487" y="2664269"/>
            <a:ext cx="3365519" cy="1924193"/>
          </a:xfrm>
          <a:custGeom>
            <a:avLst/>
            <a:gdLst/>
            <a:ahLst/>
            <a:cxnLst/>
            <a:rect l="l" t="t" r="r" b="b"/>
            <a:pathLst>
              <a:path w="27733" h="15856" extrusionOk="0">
                <a:moveTo>
                  <a:pt x="0" y="1"/>
                </a:moveTo>
                <a:lnTo>
                  <a:pt x="0" y="15856"/>
                </a:lnTo>
                <a:lnTo>
                  <a:pt x="27732" y="15856"/>
                </a:lnTo>
                <a:lnTo>
                  <a:pt x="27732" y="1"/>
                </a:ln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571" name="Google Shape;571;p57"/>
          <p:cNvSpPr/>
          <p:nvPr/>
        </p:nvSpPr>
        <p:spPr>
          <a:xfrm>
            <a:off x="8574136" y="4914801"/>
            <a:ext cx="1340723" cy="389183"/>
          </a:xfrm>
          <a:custGeom>
            <a:avLst/>
            <a:gdLst/>
            <a:ahLst/>
            <a:cxnLst/>
            <a:rect l="l" t="t" r="r" b="b"/>
            <a:pathLst>
              <a:path w="11048" h="3207" extrusionOk="0">
                <a:moveTo>
                  <a:pt x="1" y="1"/>
                </a:moveTo>
                <a:lnTo>
                  <a:pt x="1" y="3206"/>
                </a:lnTo>
                <a:lnTo>
                  <a:pt x="11048" y="3206"/>
                </a:lnTo>
                <a:lnTo>
                  <a:pt x="11048" y="1"/>
                </a:lnTo>
                <a:close/>
              </a:path>
            </a:pathLst>
          </a:custGeom>
          <a:solidFill>
            <a:srgbClr val="E3E9F7"/>
          </a:solidFill>
          <a:ln>
            <a:noFill/>
          </a:ln>
        </p:spPr>
        <p:txBody>
          <a:bodyPr spcFirstLastPara="1" wrap="square" lIns="121900" tIns="121900" rIns="121900" bIns="121900" anchor="ctr" anchorCtr="0">
            <a:noAutofit/>
          </a:bodyPr>
          <a:lstStyle/>
          <a:p>
            <a:endParaRPr sz="2400"/>
          </a:p>
        </p:txBody>
      </p:sp>
      <p:sp>
        <p:nvSpPr>
          <p:cNvPr id="572" name="Google Shape;572;p57"/>
          <p:cNvSpPr/>
          <p:nvPr/>
        </p:nvSpPr>
        <p:spPr>
          <a:xfrm>
            <a:off x="8192109" y="5276073"/>
            <a:ext cx="2104769" cy="270984"/>
          </a:xfrm>
          <a:custGeom>
            <a:avLst/>
            <a:gdLst/>
            <a:ahLst/>
            <a:cxnLst/>
            <a:rect l="l" t="t" r="r" b="b"/>
            <a:pathLst>
              <a:path w="17344" h="2233" extrusionOk="0">
                <a:moveTo>
                  <a:pt x="2261" y="0"/>
                </a:moveTo>
                <a:cubicBezTo>
                  <a:pt x="1031" y="0"/>
                  <a:pt x="1" y="1002"/>
                  <a:pt x="29" y="2233"/>
                </a:cubicBezTo>
                <a:lnTo>
                  <a:pt x="17344" y="2233"/>
                </a:lnTo>
                <a:cubicBezTo>
                  <a:pt x="17344" y="1002"/>
                  <a:pt x="16342" y="0"/>
                  <a:pt x="15111" y="0"/>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573" name="Google Shape;573;p57"/>
          <p:cNvSpPr/>
          <p:nvPr/>
        </p:nvSpPr>
        <p:spPr>
          <a:xfrm>
            <a:off x="8331061" y="4841866"/>
            <a:ext cx="1844343" cy="142591"/>
          </a:xfrm>
          <a:custGeom>
            <a:avLst/>
            <a:gdLst/>
            <a:ahLst/>
            <a:cxnLst/>
            <a:rect l="l" t="t" r="r" b="b"/>
            <a:pathLst>
              <a:path w="15198" h="1175" extrusionOk="0">
                <a:moveTo>
                  <a:pt x="716" y="1"/>
                </a:moveTo>
                <a:cubicBezTo>
                  <a:pt x="0" y="58"/>
                  <a:pt x="0" y="1117"/>
                  <a:pt x="716" y="1174"/>
                </a:cubicBezTo>
                <a:lnTo>
                  <a:pt x="14482" y="1174"/>
                </a:lnTo>
                <a:cubicBezTo>
                  <a:pt x="15197" y="1117"/>
                  <a:pt x="15197" y="58"/>
                  <a:pt x="14482" y="1"/>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574" name="Google Shape;574;p57"/>
          <p:cNvSpPr/>
          <p:nvPr/>
        </p:nvSpPr>
        <p:spPr>
          <a:xfrm>
            <a:off x="7070298" y="5064188"/>
            <a:ext cx="885765" cy="482869"/>
          </a:xfrm>
          <a:custGeom>
            <a:avLst/>
            <a:gdLst/>
            <a:ahLst/>
            <a:cxnLst/>
            <a:rect l="l" t="t" r="r" b="b"/>
            <a:pathLst>
              <a:path w="7299" h="3979" extrusionOk="0">
                <a:moveTo>
                  <a:pt x="1031" y="1"/>
                </a:moveTo>
                <a:cubicBezTo>
                  <a:pt x="487" y="1"/>
                  <a:pt x="1" y="458"/>
                  <a:pt x="1" y="1031"/>
                </a:cubicBezTo>
                <a:cubicBezTo>
                  <a:pt x="1" y="2662"/>
                  <a:pt x="1346" y="3979"/>
                  <a:pt x="2977" y="3979"/>
                </a:cubicBezTo>
                <a:lnTo>
                  <a:pt x="4322" y="3979"/>
                </a:lnTo>
                <a:cubicBezTo>
                  <a:pt x="5982" y="3979"/>
                  <a:pt x="7298" y="2662"/>
                  <a:pt x="7298" y="1031"/>
                </a:cubicBezTo>
                <a:cubicBezTo>
                  <a:pt x="7298" y="458"/>
                  <a:pt x="6841" y="1"/>
                  <a:pt x="6268" y="1"/>
                </a:cubicBezTo>
                <a:close/>
              </a:path>
            </a:pathLst>
          </a:custGeom>
          <a:solidFill>
            <a:schemeClr val="lt1"/>
          </a:solidFill>
          <a:ln>
            <a:noFill/>
          </a:ln>
        </p:spPr>
        <p:txBody>
          <a:bodyPr spcFirstLastPara="1" wrap="square" lIns="121900" tIns="121900" rIns="121900" bIns="121900" anchor="ctr" anchorCtr="0">
            <a:noAutofit/>
          </a:bodyPr>
          <a:lstStyle/>
          <a:p>
            <a:endParaRPr sz="2400"/>
          </a:p>
        </p:txBody>
      </p:sp>
      <p:sp>
        <p:nvSpPr>
          <p:cNvPr id="575" name="Google Shape;575;p57"/>
          <p:cNvSpPr/>
          <p:nvPr/>
        </p:nvSpPr>
        <p:spPr>
          <a:xfrm>
            <a:off x="6983529" y="4341517"/>
            <a:ext cx="1069739" cy="722787"/>
          </a:xfrm>
          <a:custGeom>
            <a:avLst/>
            <a:gdLst/>
            <a:ahLst/>
            <a:cxnLst/>
            <a:rect l="l" t="t" r="r" b="b"/>
            <a:pathLst>
              <a:path w="8815" h="5956" extrusionOk="0">
                <a:moveTo>
                  <a:pt x="4624" y="1"/>
                </a:moveTo>
                <a:cubicBezTo>
                  <a:pt x="4609" y="1"/>
                  <a:pt x="4594" y="2"/>
                  <a:pt x="4579" y="3"/>
                </a:cubicBezTo>
                <a:cubicBezTo>
                  <a:pt x="3492" y="60"/>
                  <a:pt x="3492" y="2951"/>
                  <a:pt x="3492" y="2951"/>
                </a:cubicBezTo>
                <a:cubicBezTo>
                  <a:pt x="3492" y="2951"/>
                  <a:pt x="2695" y="1756"/>
                  <a:pt x="2081" y="1756"/>
                </a:cubicBezTo>
                <a:cubicBezTo>
                  <a:pt x="1923" y="1756"/>
                  <a:pt x="1777" y="1835"/>
                  <a:pt x="1660" y="2035"/>
                </a:cubicBezTo>
                <a:cubicBezTo>
                  <a:pt x="1240" y="2714"/>
                  <a:pt x="1630" y="3394"/>
                  <a:pt x="1904" y="3742"/>
                </a:cubicBezTo>
                <a:lnTo>
                  <a:pt x="1904" y="3742"/>
                </a:lnTo>
                <a:cubicBezTo>
                  <a:pt x="1716" y="3560"/>
                  <a:pt x="1428" y="3341"/>
                  <a:pt x="1125" y="3341"/>
                </a:cubicBezTo>
                <a:cubicBezTo>
                  <a:pt x="959" y="3341"/>
                  <a:pt x="789" y="3407"/>
                  <a:pt x="630" y="3580"/>
                </a:cubicBezTo>
                <a:cubicBezTo>
                  <a:pt x="0" y="4296"/>
                  <a:pt x="2375" y="5927"/>
                  <a:pt x="2375" y="5927"/>
                </a:cubicBezTo>
                <a:lnTo>
                  <a:pt x="5924" y="5956"/>
                </a:lnTo>
                <a:cubicBezTo>
                  <a:pt x="5924" y="5956"/>
                  <a:pt x="8815" y="3552"/>
                  <a:pt x="8099" y="3094"/>
                </a:cubicBezTo>
                <a:cubicBezTo>
                  <a:pt x="7981" y="3013"/>
                  <a:pt x="7858" y="2980"/>
                  <a:pt x="7734" y="2980"/>
                </a:cubicBezTo>
                <a:cubicBezTo>
                  <a:pt x="7106" y="2980"/>
                  <a:pt x="6468" y="3838"/>
                  <a:pt x="6468" y="3838"/>
                </a:cubicBezTo>
                <a:cubicBezTo>
                  <a:pt x="6468" y="3838"/>
                  <a:pt x="8357" y="1262"/>
                  <a:pt x="7241" y="1062"/>
                </a:cubicBezTo>
                <a:cubicBezTo>
                  <a:pt x="7183" y="1050"/>
                  <a:pt x="7125" y="1044"/>
                  <a:pt x="7069" y="1044"/>
                </a:cubicBezTo>
                <a:cubicBezTo>
                  <a:pt x="6038" y="1044"/>
                  <a:pt x="5266" y="2922"/>
                  <a:pt x="5266" y="2922"/>
                </a:cubicBezTo>
                <a:cubicBezTo>
                  <a:pt x="5266" y="2922"/>
                  <a:pt x="5655" y="1"/>
                  <a:pt x="4624" y="1"/>
                </a:cubicBezTo>
                <a:close/>
              </a:path>
            </a:pathLst>
          </a:custGeom>
          <a:solidFill>
            <a:schemeClr val="accent3"/>
          </a:solidFill>
          <a:ln>
            <a:noFill/>
          </a:ln>
        </p:spPr>
        <p:txBody>
          <a:bodyPr spcFirstLastPara="1" wrap="square" lIns="121900" tIns="121900" rIns="121900" bIns="121900" anchor="ctr" anchorCtr="0">
            <a:noAutofit/>
          </a:bodyPr>
          <a:lstStyle/>
          <a:p>
            <a:endParaRPr sz="2400"/>
          </a:p>
        </p:txBody>
      </p:sp>
      <p:sp>
        <p:nvSpPr>
          <p:cNvPr id="576" name="Google Shape;576;p57"/>
          <p:cNvSpPr/>
          <p:nvPr/>
        </p:nvSpPr>
        <p:spPr>
          <a:xfrm>
            <a:off x="6285372" y="5510654"/>
            <a:ext cx="5623073" cy="74269"/>
          </a:xfrm>
          <a:custGeom>
            <a:avLst/>
            <a:gdLst/>
            <a:ahLst/>
            <a:cxnLst/>
            <a:rect l="l" t="t" r="r" b="b"/>
            <a:pathLst>
              <a:path w="46336" h="612" extrusionOk="0">
                <a:moveTo>
                  <a:pt x="1060" y="1"/>
                </a:moveTo>
                <a:cubicBezTo>
                  <a:pt x="859" y="1"/>
                  <a:pt x="659" y="4"/>
                  <a:pt x="459" y="13"/>
                </a:cubicBezTo>
                <a:lnTo>
                  <a:pt x="401" y="13"/>
                </a:lnTo>
                <a:cubicBezTo>
                  <a:pt x="1" y="13"/>
                  <a:pt x="1" y="586"/>
                  <a:pt x="401" y="586"/>
                </a:cubicBezTo>
                <a:lnTo>
                  <a:pt x="44103" y="586"/>
                </a:lnTo>
                <a:cubicBezTo>
                  <a:pt x="44484" y="586"/>
                  <a:pt x="44879" y="611"/>
                  <a:pt x="45277" y="611"/>
                </a:cubicBezTo>
                <a:cubicBezTo>
                  <a:pt x="45477" y="611"/>
                  <a:pt x="45677" y="605"/>
                  <a:pt x="45877" y="586"/>
                </a:cubicBezTo>
                <a:lnTo>
                  <a:pt x="45963" y="586"/>
                </a:lnTo>
                <a:cubicBezTo>
                  <a:pt x="46335" y="586"/>
                  <a:pt x="46335" y="13"/>
                  <a:pt x="45963" y="13"/>
                </a:cubicBezTo>
                <a:lnTo>
                  <a:pt x="2262" y="13"/>
                </a:lnTo>
                <a:cubicBezTo>
                  <a:pt x="1861" y="13"/>
                  <a:pt x="1460" y="1"/>
                  <a:pt x="1060" y="1"/>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grpSp>
        <p:nvGrpSpPr>
          <p:cNvPr id="577" name="Google Shape;577;p57"/>
          <p:cNvGrpSpPr/>
          <p:nvPr/>
        </p:nvGrpSpPr>
        <p:grpSpPr>
          <a:xfrm>
            <a:off x="8202495" y="2800671"/>
            <a:ext cx="2104852" cy="1712941"/>
            <a:chOff x="2357113" y="709250"/>
            <a:chExt cx="2171252" cy="1766978"/>
          </a:xfrm>
        </p:grpSpPr>
        <p:sp>
          <p:nvSpPr>
            <p:cNvPr id="578" name="Google Shape;578;p57"/>
            <p:cNvSpPr/>
            <p:nvPr/>
          </p:nvSpPr>
          <p:spPr>
            <a:xfrm>
              <a:off x="3734270" y="747515"/>
              <a:ext cx="491253" cy="292716"/>
            </a:xfrm>
            <a:custGeom>
              <a:avLst/>
              <a:gdLst/>
              <a:ahLst/>
              <a:cxnLst/>
              <a:rect l="l" t="t" r="r" b="b"/>
              <a:pathLst>
                <a:path w="11246" h="6701" extrusionOk="0">
                  <a:moveTo>
                    <a:pt x="7977" y="2830"/>
                  </a:moveTo>
                  <a:cubicBezTo>
                    <a:pt x="9146" y="3597"/>
                    <a:pt x="10917" y="4272"/>
                    <a:pt x="11190" y="5787"/>
                  </a:cubicBezTo>
                  <a:cubicBezTo>
                    <a:pt x="11245" y="6079"/>
                    <a:pt x="11209" y="6390"/>
                    <a:pt x="11117" y="6700"/>
                  </a:cubicBezTo>
                  <a:cubicBezTo>
                    <a:pt x="7485" y="4875"/>
                    <a:pt x="3706" y="3159"/>
                    <a:pt x="0" y="1406"/>
                  </a:cubicBezTo>
                  <a:cubicBezTo>
                    <a:pt x="164" y="968"/>
                    <a:pt x="511" y="639"/>
                    <a:pt x="931" y="493"/>
                  </a:cubicBezTo>
                  <a:cubicBezTo>
                    <a:pt x="2209" y="0"/>
                    <a:pt x="3907" y="968"/>
                    <a:pt x="4911" y="1333"/>
                  </a:cubicBezTo>
                  <a:cubicBezTo>
                    <a:pt x="5257" y="767"/>
                    <a:pt x="5714" y="329"/>
                    <a:pt x="6499" y="329"/>
                  </a:cubicBezTo>
                  <a:cubicBezTo>
                    <a:pt x="7722" y="366"/>
                    <a:pt x="8525" y="1570"/>
                    <a:pt x="7977" y="283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579" name="Google Shape;579;p57"/>
            <p:cNvSpPr/>
            <p:nvPr/>
          </p:nvSpPr>
          <p:spPr>
            <a:xfrm>
              <a:off x="3960717" y="796963"/>
              <a:ext cx="124451" cy="106891"/>
            </a:xfrm>
            <a:custGeom>
              <a:avLst/>
              <a:gdLst/>
              <a:ahLst/>
              <a:cxnLst/>
              <a:rect l="l" t="t" r="r" b="b"/>
              <a:pathLst>
                <a:path w="2849" h="2447" extrusionOk="0">
                  <a:moveTo>
                    <a:pt x="1516" y="19"/>
                  </a:moveTo>
                  <a:cubicBezTo>
                    <a:pt x="2848" y="55"/>
                    <a:pt x="2319" y="2446"/>
                    <a:pt x="1004" y="1935"/>
                  </a:cubicBezTo>
                  <a:cubicBezTo>
                    <a:pt x="0" y="1552"/>
                    <a:pt x="585" y="0"/>
                    <a:pt x="1516" y="19"/>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580" name="Google Shape;580;p57"/>
            <p:cNvSpPr/>
            <p:nvPr/>
          </p:nvSpPr>
          <p:spPr>
            <a:xfrm>
              <a:off x="3015791" y="723578"/>
              <a:ext cx="1337296" cy="1547059"/>
            </a:xfrm>
            <a:custGeom>
              <a:avLst/>
              <a:gdLst/>
              <a:ahLst/>
              <a:cxnLst/>
              <a:rect l="l" t="t" r="r" b="b"/>
              <a:pathLst>
                <a:path w="30614" h="35416" extrusionOk="0">
                  <a:moveTo>
                    <a:pt x="9274" y="4948"/>
                  </a:moveTo>
                  <a:cubicBezTo>
                    <a:pt x="9456" y="4473"/>
                    <a:pt x="9767" y="3761"/>
                    <a:pt x="10095" y="3068"/>
                  </a:cubicBezTo>
                  <a:cubicBezTo>
                    <a:pt x="10771" y="1644"/>
                    <a:pt x="11337" y="1"/>
                    <a:pt x="12614" y="56"/>
                  </a:cubicBezTo>
                  <a:cubicBezTo>
                    <a:pt x="13235" y="92"/>
                    <a:pt x="14075" y="402"/>
                    <a:pt x="14896" y="731"/>
                  </a:cubicBezTo>
                  <a:cubicBezTo>
                    <a:pt x="15718" y="1041"/>
                    <a:pt x="16466" y="1461"/>
                    <a:pt x="17215" y="1808"/>
                  </a:cubicBezTo>
                  <a:cubicBezTo>
                    <a:pt x="20482" y="3378"/>
                    <a:pt x="22837" y="4820"/>
                    <a:pt x="26233" y="6317"/>
                  </a:cubicBezTo>
                  <a:cubicBezTo>
                    <a:pt x="26981" y="6646"/>
                    <a:pt x="27748" y="7047"/>
                    <a:pt x="28478" y="7431"/>
                  </a:cubicBezTo>
                  <a:cubicBezTo>
                    <a:pt x="29482" y="7978"/>
                    <a:pt x="30559" y="8471"/>
                    <a:pt x="30596" y="9347"/>
                  </a:cubicBezTo>
                  <a:cubicBezTo>
                    <a:pt x="30614" y="9767"/>
                    <a:pt x="30267" y="10333"/>
                    <a:pt x="30048" y="10917"/>
                  </a:cubicBezTo>
                  <a:cubicBezTo>
                    <a:pt x="29811" y="11501"/>
                    <a:pt x="29500" y="12031"/>
                    <a:pt x="29281" y="12506"/>
                  </a:cubicBezTo>
                  <a:cubicBezTo>
                    <a:pt x="28734" y="13637"/>
                    <a:pt x="28223" y="14678"/>
                    <a:pt x="27766" y="15645"/>
                  </a:cubicBezTo>
                  <a:cubicBezTo>
                    <a:pt x="26653" y="17964"/>
                    <a:pt x="25813" y="19990"/>
                    <a:pt x="24845" y="22199"/>
                  </a:cubicBezTo>
                  <a:cubicBezTo>
                    <a:pt x="23933" y="24298"/>
                    <a:pt x="23056" y="26562"/>
                    <a:pt x="22016" y="28771"/>
                  </a:cubicBezTo>
                  <a:cubicBezTo>
                    <a:pt x="21121" y="30651"/>
                    <a:pt x="20263" y="33353"/>
                    <a:pt x="18876" y="34503"/>
                  </a:cubicBezTo>
                  <a:cubicBezTo>
                    <a:pt x="17762" y="35416"/>
                    <a:pt x="16247" y="34850"/>
                    <a:pt x="14458" y="34138"/>
                  </a:cubicBezTo>
                  <a:cubicBezTo>
                    <a:pt x="10935" y="32732"/>
                    <a:pt x="7886" y="31016"/>
                    <a:pt x="4637" y="29483"/>
                  </a:cubicBezTo>
                  <a:cubicBezTo>
                    <a:pt x="3870" y="29118"/>
                    <a:pt x="2958" y="28734"/>
                    <a:pt x="2154" y="28333"/>
                  </a:cubicBezTo>
                  <a:cubicBezTo>
                    <a:pt x="1223" y="27876"/>
                    <a:pt x="329" y="27347"/>
                    <a:pt x="164" y="26781"/>
                  </a:cubicBezTo>
                  <a:cubicBezTo>
                    <a:pt x="0" y="26233"/>
                    <a:pt x="457" y="25138"/>
                    <a:pt x="876" y="24207"/>
                  </a:cubicBezTo>
                  <a:cubicBezTo>
                    <a:pt x="1296" y="23221"/>
                    <a:pt x="1753" y="22308"/>
                    <a:pt x="2136" y="21487"/>
                  </a:cubicBezTo>
                  <a:cubicBezTo>
                    <a:pt x="4637" y="16138"/>
                    <a:pt x="6882" y="10406"/>
                    <a:pt x="9256" y="5003"/>
                  </a:cubicBezTo>
                  <a:cubicBezTo>
                    <a:pt x="9256" y="4984"/>
                    <a:pt x="9274" y="4966"/>
                    <a:pt x="9274" y="4948"/>
                  </a:cubicBezTo>
                  <a:close/>
                </a:path>
              </a:pathLst>
            </a:custGeom>
            <a:solidFill>
              <a:schemeClr val="accent6"/>
            </a:solidFill>
            <a:ln>
              <a:noFill/>
            </a:ln>
          </p:spPr>
          <p:txBody>
            <a:bodyPr spcFirstLastPara="1" wrap="square" lIns="121900" tIns="121900" rIns="121900" bIns="121900" anchor="ctr" anchorCtr="0">
              <a:noAutofit/>
            </a:bodyPr>
            <a:lstStyle/>
            <a:p>
              <a:endParaRPr sz="2400"/>
            </a:p>
          </p:txBody>
        </p:sp>
        <p:sp>
          <p:nvSpPr>
            <p:cNvPr id="581" name="Google Shape;581;p57"/>
            <p:cNvSpPr/>
            <p:nvPr/>
          </p:nvSpPr>
          <p:spPr>
            <a:xfrm>
              <a:off x="3142556" y="1637446"/>
              <a:ext cx="52681" cy="77362"/>
            </a:xfrm>
            <a:custGeom>
              <a:avLst/>
              <a:gdLst/>
              <a:ahLst/>
              <a:cxnLst/>
              <a:rect l="l" t="t" r="r" b="b"/>
              <a:pathLst>
                <a:path w="1206" h="1771" extrusionOk="0">
                  <a:moveTo>
                    <a:pt x="1206" y="128"/>
                  </a:moveTo>
                  <a:cubicBezTo>
                    <a:pt x="1206" y="420"/>
                    <a:pt x="950" y="876"/>
                    <a:pt x="658" y="1296"/>
                  </a:cubicBezTo>
                  <a:cubicBezTo>
                    <a:pt x="548" y="1479"/>
                    <a:pt x="348" y="1771"/>
                    <a:pt x="165" y="1680"/>
                  </a:cubicBezTo>
                  <a:cubicBezTo>
                    <a:pt x="1" y="1588"/>
                    <a:pt x="129" y="1205"/>
                    <a:pt x="202" y="1077"/>
                  </a:cubicBezTo>
                  <a:cubicBezTo>
                    <a:pt x="384" y="676"/>
                    <a:pt x="640" y="310"/>
                    <a:pt x="968" y="18"/>
                  </a:cubicBezTo>
                  <a:cubicBezTo>
                    <a:pt x="1060" y="0"/>
                    <a:pt x="1151" y="55"/>
                    <a:pt x="1206" y="128"/>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582" name="Google Shape;582;p57"/>
            <p:cNvSpPr/>
            <p:nvPr/>
          </p:nvSpPr>
          <p:spPr>
            <a:xfrm>
              <a:off x="3168896" y="1703624"/>
              <a:ext cx="42285" cy="50279"/>
            </a:xfrm>
            <a:custGeom>
              <a:avLst/>
              <a:gdLst/>
              <a:ahLst/>
              <a:cxnLst/>
              <a:rect l="l" t="t" r="r" b="b"/>
              <a:pathLst>
                <a:path w="968" h="1151" extrusionOk="0">
                  <a:moveTo>
                    <a:pt x="493" y="37"/>
                  </a:moveTo>
                  <a:cubicBezTo>
                    <a:pt x="968" y="165"/>
                    <a:pt x="493" y="1150"/>
                    <a:pt x="146" y="931"/>
                  </a:cubicBezTo>
                  <a:cubicBezTo>
                    <a:pt x="0" y="822"/>
                    <a:pt x="55" y="274"/>
                    <a:pt x="237" y="92"/>
                  </a:cubicBezTo>
                  <a:cubicBezTo>
                    <a:pt x="311" y="19"/>
                    <a:pt x="402" y="0"/>
                    <a:pt x="493" y="37"/>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583" name="Google Shape;583;p57"/>
            <p:cNvSpPr/>
            <p:nvPr/>
          </p:nvSpPr>
          <p:spPr>
            <a:xfrm>
              <a:off x="3103504" y="1804092"/>
              <a:ext cx="27127" cy="50279"/>
            </a:xfrm>
            <a:custGeom>
              <a:avLst/>
              <a:gdLst/>
              <a:ahLst/>
              <a:cxnLst/>
              <a:rect l="l" t="t" r="r" b="b"/>
              <a:pathLst>
                <a:path w="621" h="1151" extrusionOk="0">
                  <a:moveTo>
                    <a:pt x="384" y="37"/>
                  </a:moveTo>
                  <a:cubicBezTo>
                    <a:pt x="566" y="73"/>
                    <a:pt x="621" y="329"/>
                    <a:pt x="566" y="566"/>
                  </a:cubicBezTo>
                  <a:cubicBezTo>
                    <a:pt x="548" y="767"/>
                    <a:pt x="384" y="1150"/>
                    <a:pt x="183" y="1041"/>
                  </a:cubicBezTo>
                  <a:cubicBezTo>
                    <a:pt x="55" y="931"/>
                    <a:pt x="0" y="749"/>
                    <a:pt x="37" y="585"/>
                  </a:cubicBezTo>
                  <a:cubicBezTo>
                    <a:pt x="73" y="329"/>
                    <a:pt x="165" y="0"/>
                    <a:pt x="384" y="37"/>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584" name="Google Shape;584;p57"/>
            <p:cNvSpPr/>
            <p:nvPr/>
          </p:nvSpPr>
          <p:spPr>
            <a:xfrm>
              <a:off x="3179249" y="887865"/>
              <a:ext cx="1011163" cy="1217693"/>
            </a:xfrm>
            <a:custGeom>
              <a:avLst/>
              <a:gdLst/>
              <a:ahLst/>
              <a:cxnLst/>
              <a:rect l="l" t="t" r="r" b="b"/>
              <a:pathLst>
                <a:path w="23148" h="27876" extrusionOk="0">
                  <a:moveTo>
                    <a:pt x="7485" y="3962"/>
                  </a:moveTo>
                  <a:cubicBezTo>
                    <a:pt x="7631" y="3597"/>
                    <a:pt x="7887" y="3012"/>
                    <a:pt x="8161" y="2465"/>
                  </a:cubicBezTo>
                  <a:cubicBezTo>
                    <a:pt x="8690" y="1315"/>
                    <a:pt x="9146" y="0"/>
                    <a:pt x="10096" y="0"/>
                  </a:cubicBezTo>
                  <a:cubicBezTo>
                    <a:pt x="10570" y="0"/>
                    <a:pt x="11173" y="219"/>
                    <a:pt x="11757" y="457"/>
                  </a:cubicBezTo>
                  <a:cubicBezTo>
                    <a:pt x="12359" y="676"/>
                    <a:pt x="12907" y="986"/>
                    <a:pt x="13454" y="1260"/>
                  </a:cubicBezTo>
                  <a:cubicBezTo>
                    <a:pt x="15828" y="2392"/>
                    <a:pt x="17544" y="3469"/>
                    <a:pt x="20008" y="4564"/>
                  </a:cubicBezTo>
                  <a:cubicBezTo>
                    <a:pt x="20556" y="4801"/>
                    <a:pt x="21103" y="5093"/>
                    <a:pt x="21633" y="5386"/>
                  </a:cubicBezTo>
                  <a:cubicBezTo>
                    <a:pt x="22381" y="5787"/>
                    <a:pt x="23148" y="6134"/>
                    <a:pt x="23148" y="6846"/>
                  </a:cubicBezTo>
                  <a:cubicBezTo>
                    <a:pt x="23148" y="7175"/>
                    <a:pt x="22874" y="7631"/>
                    <a:pt x="22692" y="8106"/>
                  </a:cubicBezTo>
                  <a:cubicBezTo>
                    <a:pt x="22509" y="8580"/>
                    <a:pt x="22272" y="9000"/>
                    <a:pt x="22089" y="9383"/>
                  </a:cubicBezTo>
                  <a:cubicBezTo>
                    <a:pt x="21651" y="10296"/>
                    <a:pt x="21249" y="11136"/>
                    <a:pt x="20866" y="11921"/>
                  </a:cubicBezTo>
                  <a:cubicBezTo>
                    <a:pt x="19990" y="13783"/>
                    <a:pt x="19314" y="15426"/>
                    <a:pt x="18529" y="17197"/>
                  </a:cubicBezTo>
                  <a:cubicBezTo>
                    <a:pt x="17781" y="18894"/>
                    <a:pt x="17087" y="20720"/>
                    <a:pt x="16248" y="22491"/>
                  </a:cubicBezTo>
                  <a:cubicBezTo>
                    <a:pt x="15536" y="24006"/>
                    <a:pt x="14805" y="26178"/>
                    <a:pt x="13747" y="27127"/>
                  </a:cubicBezTo>
                  <a:cubicBezTo>
                    <a:pt x="12907" y="27876"/>
                    <a:pt x="11793" y="27474"/>
                    <a:pt x="10479" y="26963"/>
                  </a:cubicBezTo>
                  <a:cubicBezTo>
                    <a:pt x="7923" y="25941"/>
                    <a:pt x="5714" y="24663"/>
                    <a:pt x="3341" y="23549"/>
                  </a:cubicBezTo>
                  <a:cubicBezTo>
                    <a:pt x="2775" y="23276"/>
                    <a:pt x="2118" y="23002"/>
                    <a:pt x="1534" y="22691"/>
                  </a:cubicBezTo>
                  <a:cubicBezTo>
                    <a:pt x="858" y="22363"/>
                    <a:pt x="201" y="21979"/>
                    <a:pt x="110" y="21541"/>
                  </a:cubicBezTo>
                  <a:cubicBezTo>
                    <a:pt x="0" y="21103"/>
                    <a:pt x="384" y="20227"/>
                    <a:pt x="712" y="19460"/>
                  </a:cubicBezTo>
                  <a:cubicBezTo>
                    <a:pt x="1041" y="18712"/>
                    <a:pt x="1406" y="17945"/>
                    <a:pt x="1716" y="17288"/>
                  </a:cubicBezTo>
                  <a:cubicBezTo>
                    <a:pt x="3725" y="12980"/>
                    <a:pt x="5550" y="8361"/>
                    <a:pt x="7467" y="3998"/>
                  </a:cubicBezTo>
                  <a:cubicBezTo>
                    <a:pt x="7467" y="3998"/>
                    <a:pt x="7485" y="3980"/>
                    <a:pt x="7485" y="3962"/>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585" name="Google Shape;585;p57"/>
            <p:cNvSpPr/>
            <p:nvPr/>
          </p:nvSpPr>
          <p:spPr>
            <a:xfrm>
              <a:off x="3597109" y="954829"/>
              <a:ext cx="116458" cy="110080"/>
            </a:xfrm>
            <a:custGeom>
              <a:avLst/>
              <a:gdLst/>
              <a:ahLst/>
              <a:cxnLst/>
              <a:rect l="l" t="t" r="r" b="b"/>
              <a:pathLst>
                <a:path w="2666" h="2520" extrusionOk="0">
                  <a:moveTo>
                    <a:pt x="749" y="1297"/>
                  </a:moveTo>
                  <a:cubicBezTo>
                    <a:pt x="968" y="1133"/>
                    <a:pt x="1205" y="877"/>
                    <a:pt x="1461" y="658"/>
                  </a:cubicBezTo>
                  <a:cubicBezTo>
                    <a:pt x="1698" y="457"/>
                    <a:pt x="1972" y="147"/>
                    <a:pt x="2264" y="74"/>
                  </a:cubicBezTo>
                  <a:cubicBezTo>
                    <a:pt x="2410" y="19"/>
                    <a:pt x="2574" y="110"/>
                    <a:pt x="2629" y="256"/>
                  </a:cubicBezTo>
                  <a:cubicBezTo>
                    <a:pt x="2665" y="585"/>
                    <a:pt x="1972" y="1187"/>
                    <a:pt x="1826" y="1370"/>
                  </a:cubicBezTo>
                  <a:cubicBezTo>
                    <a:pt x="1552" y="1717"/>
                    <a:pt x="1260" y="2045"/>
                    <a:pt x="931" y="2337"/>
                  </a:cubicBezTo>
                  <a:cubicBezTo>
                    <a:pt x="785" y="2447"/>
                    <a:pt x="621" y="2502"/>
                    <a:pt x="457" y="2520"/>
                  </a:cubicBezTo>
                  <a:cubicBezTo>
                    <a:pt x="0" y="2465"/>
                    <a:pt x="0" y="1498"/>
                    <a:pt x="0" y="950"/>
                  </a:cubicBezTo>
                  <a:cubicBezTo>
                    <a:pt x="0" y="640"/>
                    <a:pt x="37" y="19"/>
                    <a:pt x="329" y="1"/>
                  </a:cubicBezTo>
                  <a:cubicBezTo>
                    <a:pt x="749" y="1"/>
                    <a:pt x="712" y="877"/>
                    <a:pt x="749" y="1297"/>
                  </a:cubicBezTo>
                  <a:close/>
                </a:path>
              </a:pathLst>
            </a:custGeom>
            <a:solidFill>
              <a:schemeClr val="accent3"/>
            </a:solidFill>
            <a:ln>
              <a:noFill/>
            </a:ln>
          </p:spPr>
          <p:txBody>
            <a:bodyPr spcFirstLastPara="1" wrap="square" lIns="121900" tIns="121900" rIns="121900" bIns="121900" anchor="ctr" anchorCtr="0">
              <a:noAutofit/>
            </a:bodyPr>
            <a:lstStyle/>
            <a:p>
              <a:endParaRPr sz="2400"/>
            </a:p>
          </p:txBody>
        </p:sp>
        <p:sp>
          <p:nvSpPr>
            <p:cNvPr id="586" name="Google Shape;586;p57"/>
            <p:cNvSpPr/>
            <p:nvPr/>
          </p:nvSpPr>
          <p:spPr>
            <a:xfrm>
              <a:off x="3444004" y="1271436"/>
              <a:ext cx="116458" cy="110080"/>
            </a:xfrm>
            <a:custGeom>
              <a:avLst/>
              <a:gdLst/>
              <a:ahLst/>
              <a:cxnLst/>
              <a:rect l="l" t="t" r="r" b="b"/>
              <a:pathLst>
                <a:path w="2666" h="2520" extrusionOk="0">
                  <a:moveTo>
                    <a:pt x="749" y="1278"/>
                  </a:moveTo>
                  <a:cubicBezTo>
                    <a:pt x="968" y="1114"/>
                    <a:pt x="1205" y="876"/>
                    <a:pt x="1461" y="639"/>
                  </a:cubicBezTo>
                  <a:cubicBezTo>
                    <a:pt x="1698" y="456"/>
                    <a:pt x="1972" y="146"/>
                    <a:pt x="2264" y="55"/>
                  </a:cubicBezTo>
                  <a:cubicBezTo>
                    <a:pt x="2410" y="18"/>
                    <a:pt x="2574" y="110"/>
                    <a:pt x="2611" y="256"/>
                  </a:cubicBezTo>
                  <a:cubicBezTo>
                    <a:pt x="2665" y="566"/>
                    <a:pt x="1972" y="1187"/>
                    <a:pt x="1826" y="1351"/>
                  </a:cubicBezTo>
                  <a:cubicBezTo>
                    <a:pt x="1552" y="1716"/>
                    <a:pt x="1260" y="2026"/>
                    <a:pt x="931" y="2318"/>
                  </a:cubicBezTo>
                  <a:cubicBezTo>
                    <a:pt x="785" y="2428"/>
                    <a:pt x="621" y="2501"/>
                    <a:pt x="457" y="2519"/>
                  </a:cubicBezTo>
                  <a:cubicBezTo>
                    <a:pt x="0" y="2464"/>
                    <a:pt x="0" y="1497"/>
                    <a:pt x="0" y="949"/>
                  </a:cubicBezTo>
                  <a:cubicBezTo>
                    <a:pt x="0" y="639"/>
                    <a:pt x="37" y="18"/>
                    <a:pt x="329" y="0"/>
                  </a:cubicBezTo>
                  <a:cubicBezTo>
                    <a:pt x="749" y="0"/>
                    <a:pt x="712" y="876"/>
                    <a:pt x="749" y="1278"/>
                  </a:cubicBezTo>
                  <a:close/>
                </a:path>
              </a:pathLst>
            </a:custGeom>
            <a:solidFill>
              <a:schemeClr val="accent3"/>
            </a:solidFill>
            <a:ln>
              <a:noFill/>
            </a:ln>
          </p:spPr>
          <p:txBody>
            <a:bodyPr spcFirstLastPara="1" wrap="square" lIns="121900" tIns="121900" rIns="121900" bIns="121900" anchor="ctr" anchorCtr="0">
              <a:noAutofit/>
            </a:bodyPr>
            <a:lstStyle/>
            <a:p>
              <a:endParaRPr sz="2400"/>
            </a:p>
          </p:txBody>
        </p:sp>
        <p:sp>
          <p:nvSpPr>
            <p:cNvPr id="587" name="Google Shape;587;p57"/>
            <p:cNvSpPr/>
            <p:nvPr/>
          </p:nvSpPr>
          <p:spPr>
            <a:xfrm>
              <a:off x="3500616" y="1122306"/>
              <a:ext cx="126810" cy="106105"/>
            </a:xfrm>
            <a:custGeom>
              <a:avLst/>
              <a:gdLst/>
              <a:ahLst/>
              <a:cxnLst/>
              <a:rect l="l" t="t" r="r" b="b"/>
              <a:pathLst>
                <a:path w="2903" h="2429" extrusionOk="0">
                  <a:moveTo>
                    <a:pt x="621" y="1406"/>
                  </a:moveTo>
                  <a:cubicBezTo>
                    <a:pt x="895" y="1223"/>
                    <a:pt x="1187" y="931"/>
                    <a:pt x="1534" y="676"/>
                  </a:cubicBezTo>
                  <a:cubicBezTo>
                    <a:pt x="1881" y="420"/>
                    <a:pt x="2209" y="128"/>
                    <a:pt x="2574" y="19"/>
                  </a:cubicBezTo>
                  <a:cubicBezTo>
                    <a:pt x="2702" y="0"/>
                    <a:pt x="2830" y="92"/>
                    <a:pt x="2866" y="219"/>
                  </a:cubicBezTo>
                  <a:cubicBezTo>
                    <a:pt x="2903" y="457"/>
                    <a:pt x="2465" y="785"/>
                    <a:pt x="2373" y="877"/>
                  </a:cubicBezTo>
                  <a:cubicBezTo>
                    <a:pt x="1990" y="1242"/>
                    <a:pt x="1570" y="1570"/>
                    <a:pt x="1150" y="1899"/>
                  </a:cubicBezTo>
                  <a:cubicBezTo>
                    <a:pt x="877" y="2100"/>
                    <a:pt x="365" y="2428"/>
                    <a:pt x="128" y="2008"/>
                  </a:cubicBezTo>
                  <a:cubicBezTo>
                    <a:pt x="0" y="1789"/>
                    <a:pt x="37" y="1260"/>
                    <a:pt x="73" y="895"/>
                  </a:cubicBezTo>
                  <a:cubicBezTo>
                    <a:pt x="110" y="548"/>
                    <a:pt x="219" y="219"/>
                    <a:pt x="457" y="292"/>
                  </a:cubicBezTo>
                  <a:cubicBezTo>
                    <a:pt x="712" y="365"/>
                    <a:pt x="603" y="1041"/>
                    <a:pt x="621" y="1406"/>
                  </a:cubicBezTo>
                  <a:close/>
                </a:path>
              </a:pathLst>
            </a:custGeom>
            <a:solidFill>
              <a:schemeClr val="accent3"/>
            </a:solidFill>
            <a:ln>
              <a:noFill/>
            </a:ln>
          </p:spPr>
          <p:txBody>
            <a:bodyPr spcFirstLastPara="1" wrap="square" lIns="121900" tIns="121900" rIns="121900" bIns="121900" anchor="ctr" anchorCtr="0">
              <a:noAutofit/>
            </a:bodyPr>
            <a:lstStyle/>
            <a:p>
              <a:endParaRPr sz="2400"/>
            </a:p>
          </p:txBody>
        </p:sp>
        <p:sp>
          <p:nvSpPr>
            <p:cNvPr id="588" name="Google Shape;588;p57"/>
            <p:cNvSpPr/>
            <p:nvPr/>
          </p:nvSpPr>
          <p:spPr>
            <a:xfrm>
              <a:off x="3293258" y="1576029"/>
              <a:ext cx="126068" cy="106105"/>
            </a:xfrm>
            <a:custGeom>
              <a:avLst/>
              <a:gdLst/>
              <a:ahLst/>
              <a:cxnLst/>
              <a:rect l="l" t="t" r="r" b="b"/>
              <a:pathLst>
                <a:path w="2886" h="2429" extrusionOk="0">
                  <a:moveTo>
                    <a:pt x="603" y="1406"/>
                  </a:moveTo>
                  <a:cubicBezTo>
                    <a:pt x="877" y="1224"/>
                    <a:pt x="1188" y="913"/>
                    <a:pt x="1516" y="676"/>
                  </a:cubicBezTo>
                  <a:cubicBezTo>
                    <a:pt x="1863" y="420"/>
                    <a:pt x="2192" y="110"/>
                    <a:pt x="2557" y="19"/>
                  </a:cubicBezTo>
                  <a:cubicBezTo>
                    <a:pt x="2684" y="0"/>
                    <a:pt x="2812" y="73"/>
                    <a:pt x="2867" y="220"/>
                  </a:cubicBezTo>
                  <a:cubicBezTo>
                    <a:pt x="2885" y="457"/>
                    <a:pt x="2465" y="785"/>
                    <a:pt x="2374" y="858"/>
                  </a:cubicBezTo>
                  <a:cubicBezTo>
                    <a:pt x="1973" y="1224"/>
                    <a:pt x="1571" y="1570"/>
                    <a:pt x="1133" y="1899"/>
                  </a:cubicBezTo>
                  <a:cubicBezTo>
                    <a:pt x="859" y="2100"/>
                    <a:pt x="366" y="2428"/>
                    <a:pt x="129" y="2009"/>
                  </a:cubicBezTo>
                  <a:cubicBezTo>
                    <a:pt x="1" y="1771"/>
                    <a:pt x="19" y="1260"/>
                    <a:pt x="74" y="895"/>
                  </a:cubicBezTo>
                  <a:cubicBezTo>
                    <a:pt x="110" y="548"/>
                    <a:pt x="202" y="220"/>
                    <a:pt x="457" y="293"/>
                  </a:cubicBezTo>
                  <a:cubicBezTo>
                    <a:pt x="713" y="384"/>
                    <a:pt x="603" y="1041"/>
                    <a:pt x="603" y="1406"/>
                  </a:cubicBezTo>
                  <a:close/>
                </a:path>
              </a:pathLst>
            </a:custGeom>
            <a:solidFill>
              <a:schemeClr val="accent3"/>
            </a:solidFill>
            <a:ln>
              <a:noFill/>
            </a:ln>
          </p:spPr>
          <p:txBody>
            <a:bodyPr spcFirstLastPara="1" wrap="square" lIns="121900" tIns="121900" rIns="121900" bIns="121900" anchor="ctr" anchorCtr="0">
              <a:noAutofit/>
            </a:bodyPr>
            <a:lstStyle/>
            <a:p>
              <a:endParaRPr sz="2400"/>
            </a:p>
          </p:txBody>
        </p:sp>
        <p:sp>
          <p:nvSpPr>
            <p:cNvPr id="589" name="Google Shape;589;p57"/>
            <p:cNvSpPr/>
            <p:nvPr/>
          </p:nvSpPr>
          <p:spPr>
            <a:xfrm>
              <a:off x="3350700" y="1440484"/>
              <a:ext cx="110866" cy="104489"/>
            </a:xfrm>
            <a:custGeom>
              <a:avLst/>
              <a:gdLst/>
              <a:ahLst/>
              <a:cxnLst/>
              <a:rect l="l" t="t" r="r" b="b"/>
              <a:pathLst>
                <a:path w="2538" h="2392" extrusionOk="0">
                  <a:moveTo>
                    <a:pt x="1716" y="0"/>
                  </a:moveTo>
                  <a:cubicBezTo>
                    <a:pt x="1534" y="0"/>
                    <a:pt x="1406" y="256"/>
                    <a:pt x="1278" y="511"/>
                  </a:cubicBezTo>
                  <a:lnTo>
                    <a:pt x="1223" y="621"/>
                  </a:lnTo>
                  <a:cubicBezTo>
                    <a:pt x="1187" y="676"/>
                    <a:pt x="1150" y="749"/>
                    <a:pt x="1114" y="822"/>
                  </a:cubicBezTo>
                  <a:lnTo>
                    <a:pt x="1041" y="785"/>
                  </a:lnTo>
                  <a:lnTo>
                    <a:pt x="895" y="730"/>
                  </a:lnTo>
                  <a:cubicBezTo>
                    <a:pt x="712" y="657"/>
                    <a:pt x="530" y="603"/>
                    <a:pt x="329" y="584"/>
                  </a:cubicBezTo>
                  <a:cubicBezTo>
                    <a:pt x="128" y="584"/>
                    <a:pt x="73" y="676"/>
                    <a:pt x="55" y="749"/>
                  </a:cubicBezTo>
                  <a:cubicBezTo>
                    <a:pt x="0" y="986"/>
                    <a:pt x="365" y="1205"/>
                    <a:pt x="840" y="1406"/>
                  </a:cubicBezTo>
                  <a:cubicBezTo>
                    <a:pt x="822" y="1461"/>
                    <a:pt x="804" y="1497"/>
                    <a:pt x="785" y="1552"/>
                  </a:cubicBezTo>
                  <a:cubicBezTo>
                    <a:pt x="658" y="1826"/>
                    <a:pt x="548" y="2118"/>
                    <a:pt x="621" y="2282"/>
                  </a:cubicBezTo>
                  <a:cubicBezTo>
                    <a:pt x="639" y="2337"/>
                    <a:pt x="694" y="2373"/>
                    <a:pt x="767" y="2392"/>
                  </a:cubicBezTo>
                  <a:lnTo>
                    <a:pt x="804" y="2392"/>
                  </a:lnTo>
                  <a:cubicBezTo>
                    <a:pt x="1023" y="2392"/>
                    <a:pt x="1242" y="2045"/>
                    <a:pt x="1461" y="1625"/>
                  </a:cubicBezTo>
                  <a:cubicBezTo>
                    <a:pt x="1607" y="1661"/>
                    <a:pt x="1753" y="1698"/>
                    <a:pt x="1881" y="1734"/>
                  </a:cubicBezTo>
                  <a:cubicBezTo>
                    <a:pt x="1972" y="1771"/>
                    <a:pt x="2081" y="1789"/>
                    <a:pt x="2191" y="1807"/>
                  </a:cubicBezTo>
                  <a:cubicBezTo>
                    <a:pt x="2392" y="1807"/>
                    <a:pt x="2465" y="1716"/>
                    <a:pt x="2501" y="1643"/>
                  </a:cubicBezTo>
                  <a:cubicBezTo>
                    <a:pt x="2538" y="1424"/>
                    <a:pt x="2246" y="1296"/>
                    <a:pt x="1972" y="1168"/>
                  </a:cubicBezTo>
                  <a:lnTo>
                    <a:pt x="1862" y="1132"/>
                  </a:lnTo>
                  <a:cubicBezTo>
                    <a:pt x="1808" y="1095"/>
                    <a:pt x="1753" y="1077"/>
                    <a:pt x="1698" y="1041"/>
                  </a:cubicBezTo>
                  <a:cubicBezTo>
                    <a:pt x="1753" y="895"/>
                    <a:pt x="1808" y="749"/>
                    <a:pt x="1844" y="621"/>
                  </a:cubicBezTo>
                  <a:cubicBezTo>
                    <a:pt x="1899" y="493"/>
                    <a:pt x="2027" y="91"/>
                    <a:pt x="1771" y="0"/>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590" name="Google Shape;590;p57"/>
            <p:cNvSpPr/>
            <p:nvPr/>
          </p:nvSpPr>
          <p:spPr>
            <a:xfrm>
              <a:off x="3698364" y="1017032"/>
              <a:ext cx="429879" cy="256023"/>
            </a:xfrm>
            <a:custGeom>
              <a:avLst/>
              <a:gdLst/>
              <a:ahLst/>
              <a:cxnLst/>
              <a:rect l="l" t="t" r="r" b="b"/>
              <a:pathLst>
                <a:path w="9841" h="5861" extrusionOk="0">
                  <a:moveTo>
                    <a:pt x="475" y="1"/>
                  </a:moveTo>
                  <a:lnTo>
                    <a:pt x="1" y="986"/>
                  </a:lnTo>
                  <a:cubicBezTo>
                    <a:pt x="201" y="1096"/>
                    <a:pt x="402" y="1187"/>
                    <a:pt x="585" y="1279"/>
                  </a:cubicBezTo>
                  <a:cubicBezTo>
                    <a:pt x="3195" y="2556"/>
                    <a:pt x="5696" y="4017"/>
                    <a:pt x="8215" y="5313"/>
                  </a:cubicBezTo>
                  <a:cubicBezTo>
                    <a:pt x="8544" y="5477"/>
                    <a:pt x="8946" y="5714"/>
                    <a:pt x="9274" y="5861"/>
                  </a:cubicBezTo>
                  <a:cubicBezTo>
                    <a:pt x="9438" y="5550"/>
                    <a:pt x="9621" y="5240"/>
                    <a:pt x="9767" y="4893"/>
                  </a:cubicBezTo>
                  <a:cubicBezTo>
                    <a:pt x="9804" y="4856"/>
                    <a:pt x="9822" y="4802"/>
                    <a:pt x="9840" y="4747"/>
                  </a:cubicBezTo>
                  <a:cubicBezTo>
                    <a:pt x="9493" y="4546"/>
                    <a:pt x="9128" y="4364"/>
                    <a:pt x="8781" y="4199"/>
                  </a:cubicBezTo>
                  <a:cubicBezTo>
                    <a:pt x="7193" y="3341"/>
                    <a:pt x="5787" y="2593"/>
                    <a:pt x="4163" y="1790"/>
                  </a:cubicBezTo>
                  <a:cubicBezTo>
                    <a:pt x="3177" y="1297"/>
                    <a:pt x="2155" y="840"/>
                    <a:pt x="1096" y="311"/>
                  </a:cubicBezTo>
                  <a:lnTo>
                    <a:pt x="475" y="1"/>
                  </a:ln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591" name="Google Shape;591;p57"/>
            <p:cNvSpPr/>
            <p:nvPr/>
          </p:nvSpPr>
          <p:spPr>
            <a:xfrm>
              <a:off x="3646513" y="1121519"/>
              <a:ext cx="427477" cy="253621"/>
            </a:xfrm>
            <a:custGeom>
              <a:avLst/>
              <a:gdLst/>
              <a:ahLst/>
              <a:cxnLst/>
              <a:rect l="l" t="t" r="r" b="b"/>
              <a:pathLst>
                <a:path w="9786" h="5806" extrusionOk="0">
                  <a:moveTo>
                    <a:pt x="494" y="0"/>
                  </a:moveTo>
                  <a:lnTo>
                    <a:pt x="1" y="986"/>
                  </a:lnTo>
                  <a:lnTo>
                    <a:pt x="220" y="1095"/>
                  </a:lnTo>
                  <a:cubicBezTo>
                    <a:pt x="2812" y="2373"/>
                    <a:pt x="5313" y="3815"/>
                    <a:pt x="7832" y="5130"/>
                  </a:cubicBezTo>
                  <a:cubicBezTo>
                    <a:pt x="8325" y="5385"/>
                    <a:pt x="8982" y="5787"/>
                    <a:pt x="9293" y="5805"/>
                  </a:cubicBezTo>
                  <a:cubicBezTo>
                    <a:pt x="9457" y="5458"/>
                    <a:pt x="9621" y="5093"/>
                    <a:pt x="9786" y="4728"/>
                  </a:cubicBezTo>
                  <a:cubicBezTo>
                    <a:pt x="9366" y="4454"/>
                    <a:pt x="8873" y="4235"/>
                    <a:pt x="8417" y="3998"/>
                  </a:cubicBezTo>
                  <a:cubicBezTo>
                    <a:pt x="6828" y="3158"/>
                    <a:pt x="5404" y="2410"/>
                    <a:pt x="3780" y="1588"/>
                  </a:cubicBezTo>
                  <a:cubicBezTo>
                    <a:pt x="2794" y="1114"/>
                    <a:pt x="1790" y="639"/>
                    <a:pt x="713" y="110"/>
                  </a:cubicBezTo>
                  <a:lnTo>
                    <a:pt x="494" y="0"/>
                  </a:ln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592" name="Google Shape;592;p57"/>
            <p:cNvSpPr/>
            <p:nvPr/>
          </p:nvSpPr>
          <p:spPr>
            <a:xfrm>
              <a:off x="3596279" y="1223560"/>
              <a:ext cx="428263" cy="253621"/>
            </a:xfrm>
            <a:custGeom>
              <a:avLst/>
              <a:gdLst/>
              <a:ahLst/>
              <a:cxnLst/>
              <a:rect l="l" t="t" r="r" b="b"/>
              <a:pathLst>
                <a:path w="9804" h="5806" extrusionOk="0">
                  <a:moveTo>
                    <a:pt x="494" y="1"/>
                  </a:moveTo>
                  <a:lnTo>
                    <a:pt x="1" y="968"/>
                  </a:lnTo>
                  <a:cubicBezTo>
                    <a:pt x="293" y="1114"/>
                    <a:pt x="567" y="1260"/>
                    <a:pt x="822" y="1388"/>
                  </a:cubicBezTo>
                  <a:cubicBezTo>
                    <a:pt x="3415" y="2648"/>
                    <a:pt x="5934" y="4108"/>
                    <a:pt x="8435" y="5404"/>
                  </a:cubicBezTo>
                  <a:cubicBezTo>
                    <a:pt x="8672" y="5532"/>
                    <a:pt x="8909" y="5678"/>
                    <a:pt x="9165" y="5806"/>
                  </a:cubicBezTo>
                  <a:cubicBezTo>
                    <a:pt x="9384" y="5441"/>
                    <a:pt x="9585" y="5057"/>
                    <a:pt x="9804" y="4692"/>
                  </a:cubicBezTo>
                  <a:cubicBezTo>
                    <a:pt x="9530" y="4546"/>
                    <a:pt x="9274" y="4418"/>
                    <a:pt x="9019" y="4291"/>
                  </a:cubicBezTo>
                  <a:cubicBezTo>
                    <a:pt x="7431" y="3451"/>
                    <a:pt x="6007" y="2684"/>
                    <a:pt x="4382" y="1881"/>
                  </a:cubicBezTo>
                  <a:cubicBezTo>
                    <a:pt x="3396" y="1406"/>
                    <a:pt x="2374" y="932"/>
                    <a:pt x="1315" y="402"/>
                  </a:cubicBezTo>
                  <a:cubicBezTo>
                    <a:pt x="1060" y="275"/>
                    <a:pt x="804" y="147"/>
                    <a:pt x="494" y="1"/>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593" name="Google Shape;593;p57"/>
            <p:cNvSpPr/>
            <p:nvPr/>
          </p:nvSpPr>
          <p:spPr>
            <a:xfrm>
              <a:off x="3545259" y="1327217"/>
              <a:ext cx="420269" cy="249645"/>
            </a:xfrm>
            <a:custGeom>
              <a:avLst/>
              <a:gdLst/>
              <a:ahLst/>
              <a:cxnLst/>
              <a:rect l="l" t="t" r="r" b="b"/>
              <a:pathLst>
                <a:path w="9621" h="5715" extrusionOk="0">
                  <a:moveTo>
                    <a:pt x="493" y="1"/>
                  </a:moveTo>
                  <a:lnTo>
                    <a:pt x="1" y="1005"/>
                  </a:lnTo>
                  <a:lnTo>
                    <a:pt x="420" y="1224"/>
                  </a:lnTo>
                  <a:cubicBezTo>
                    <a:pt x="3031" y="2484"/>
                    <a:pt x="5532" y="3944"/>
                    <a:pt x="8051" y="5240"/>
                  </a:cubicBezTo>
                  <a:cubicBezTo>
                    <a:pt x="8325" y="5386"/>
                    <a:pt x="8653" y="5587"/>
                    <a:pt x="8946" y="5715"/>
                  </a:cubicBezTo>
                  <a:lnTo>
                    <a:pt x="9621" y="4638"/>
                  </a:lnTo>
                  <a:cubicBezTo>
                    <a:pt x="9292" y="4455"/>
                    <a:pt x="8946" y="4291"/>
                    <a:pt x="8617" y="4127"/>
                  </a:cubicBezTo>
                  <a:cubicBezTo>
                    <a:pt x="7047" y="3269"/>
                    <a:pt x="5623" y="2520"/>
                    <a:pt x="3998" y="1717"/>
                  </a:cubicBezTo>
                  <a:cubicBezTo>
                    <a:pt x="3013" y="1224"/>
                    <a:pt x="1990" y="768"/>
                    <a:pt x="932" y="238"/>
                  </a:cubicBezTo>
                  <a:lnTo>
                    <a:pt x="493" y="1"/>
                  </a:ln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594" name="Google Shape;594;p57"/>
            <p:cNvSpPr/>
            <p:nvPr/>
          </p:nvSpPr>
          <p:spPr>
            <a:xfrm>
              <a:off x="3499830" y="1421308"/>
              <a:ext cx="425031" cy="253664"/>
            </a:xfrm>
            <a:custGeom>
              <a:avLst/>
              <a:gdLst/>
              <a:ahLst/>
              <a:cxnLst/>
              <a:rect l="l" t="t" r="r" b="b"/>
              <a:pathLst>
                <a:path w="9730" h="5807" extrusionOk="0">
                  <a:moveTo>
                    <a:pt x="475" y="1"/>
                  </a:moveTo>
                  <a:lnTo>
                    <a:pt x="0" y="987"/>
                  </a:lnTo>
                  <a:lnTo>
                    <a:pt x="475" y="1224"/>
                  </a:lnTo>
                  <a:cubicBezTo>
                    <a:pt x="3067" y="2502"/>
                    <a:pt x="5586" y="3944"/>
                    <a:pt x="8087" y="5258"/>
                  </a:cubicBezTo>
                  <a:cubicBezTo>
                    <a:pt x="8434" y="5423"/>
                    <a:pt x="8835" y="5660"/>
                    <a:pt x="9146" y="5806"/>
                  </a:cubicBezTo>
                  <a:cubicBezTo>
                    <a:pt x="9328" y="5477"/>
                    <a:pt x="9511" y="5167"/>
                    <a:pt x="9657" y="4839"/>
                  </a:cubicBezTo>
                  <a:cubicBezTo>
                    <a:pt x="9693" y="4784"/>
                    <a:pt x="9712" y="4729"/>
                    <a:pt x="9730" y="4674"/>
                  </a:cubicBezTo>
                  <a:cubicBezTo>
                    <a:pt x="9383" y="4492"/>
                    <a:pt x="9018" y="4309"/>
                    <a:pt x="8671" y="4127"/>
                  </a:cubicBezTo>
                  <a:cubicBezTo>
                    <a:pt x="7083" y="3287"/>
                    <a:pt x="5659" y="2538"/>
                    <a:pt x="4034" y="1717"/>
                  </a:cubicBezTo>
                  <a:cubicBezTo>
                    <a:pt x="3049" y="1242"/>
                    <a:pt x="2045" y="768"/>
                    <a:pt x="986" y="238"/>
                  </a:cubicBezTo>
                  <a:lnTo>
                    <a:pt x="475" y="1"/>
                  </a:ln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595" name="Google Shape;595;p57"/>
            <p:cNvSpPr/>
            <p:nvPr/>
          </p:nvSpPr>
          <p:spPr>
            <a:xfrm>
              <a:off x="3447979" y="1525795"/>
              <a:ext cx="422672" cy="251218"/>
            </a:xfrm>
            <a:custGeom>
              <a:avLst/>
              <a:gdLst/>
              <a:ahLst/>
              <a:cxnLst/>
              <a:rect l="l" t="t" r="r" b="b"/>
              <a:pathLst>
                <a:path w="9676" h="5751" extrusionOk="0">
                  <a:moveTo>
                    <a:pt x="493" y="0"/>
                  </a:moveTo>
                  <a:lnTo>
                    <a:pt x="0" y="986"/>
                  </a:lnTo>
                  <a:lnTo>
                    <a:pt x="92" y="1041"/>
                  </a:lnTo>
                  <a:cubicBezTo>
                    <a:pt x="2702" y="2301"/>
                    <a:pt x="5221" y="3761"/>
                    <a:pt x="7722" y="5057"/>
                  </a:cubicBezTo>
                  <a:cubicBezTo>
                    <a:pt x="8215" y="5313"/>
                    <a:pt x="8872" y="5714"/>
                    <a:pt x="9183" y="5751"/>
                  </a:cubicBezTo>
                  <a:cubicBezTo>
                    <a:pt x="9347" y="5386"/>
                    <a:pt x="9511" y="5039"/>
                    <a:pt x="9676" y="4674"/>
                  </a:cubicBezTo>
                  <a:cubicBezTo>
                    <a:pt x="9256" y="4400"/>
                    <a:pt x="8763" y="4181"/>
                    <a:pt x="8307" y="3943"/>
                  </a:cubicBezTo>
                  <a:cubicBezTo>
                    <a:pt x="6718" y="3085"/>
                    <a:pt x="5294" y="2337"/>
                    <a:pt x="3670" y="1534"/>
                  </a:cubicBezTo>
                  <a:cubicBezTo>
                    <a:pt x="2684" y="1041"/>
                    <a:pt x="1662" y="585"/>
                    <a:pt x="603" y="55"/>
                  </a:cubicBezTo>
                  <a:lnTo>
                    <a:pt x="493" y="0"/>
                  </a:ln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596" name="Google Shape;596;p57"/>
            <p:cNvSpPr/>
            <p:nvPr/>
          </p:nvSpPr>
          <p:spPr>
            <a:xfrm>
              <a:off x="3398531" y="1627050"/>
              <a:ext cx="422672" cy="251262"/>
            </a:xfrm>
            <a:custGeom>
              <a:avLst/>
              <a:gdLst/>
              <a:ahLst/>
              <a:cxnLst/>
              <a:rect l="l" t="t" r="r" b="b"/>
              <a:pathLst>
                <a:path w="9676" h="5752" extrusionOk="0">
                  <a:moveTo>
                    <a:pt x="475" y="1"/>
                  </a:moveTo>
                  <a:lnTo>
                    <a:pt x="1" y="987"/>
                  </a:lnTo>
                  <a:cubicBezTo>
                    <a:pt x="238" y="1114"/>
                    <a:pt x="475" y="1224"/>
                    <a:pt x="694" y="1333"/>
                  </a:cubicBezTo>
                  <a:cubicBezTo>
                    <a:pt x="3287" y="2611"/>
                    <a:pt x="5787" y="4072"/>
                    <a:pt x="8307" y="5368"/>
                  </a:cubicBezTo>
                  <a:cubicBezTo>
                    <a:pt x="8544" y="5477"/>
                    <a:pt x="8800" y="5623"/>
                    <a:pt x="9037" y="5751"/>
                  </a:cubicBezTo>
                  <a:cubicBezTo>
                    <a:pt x="9256" y="5386"/>
                    <a:pt x="9475" y="5021"/>
                    <a:pt x="9676" y="4638"/>
                  </a:cubicBezTo>
                  <a:cubicBezTo>
                    <a:pt x="9420" y="4510"/>
                    <a:pt x="9146" y="4382"/>
                    <a:pt x="8891" y="4254"/>
                  </a:cubicBezTo>
                  <a:cubicBezTo>
                    <a:pt x="7303" y="3396"/>
                    <a:pt x="5879" y="2648"/>
                    <a:pt x="4254" y="1845"/>
                  </a:cubicBezTo>
                  <a:cubicBezTo>
                    <a:pt x="3268" y="1352"/>
                    <a:pt x="2264" y="895"/>
                    <a:pt x="1187" y="366"/>
                  </a:cubicBezTo>
                  <a:cubicBezTo>
                    <a:pt x="968" y="238"/>
                    <a:pt x="731" y="129"/>
                    <a:pt x="475" y="1"/>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597" name="Google Shape;597;p57"/>
            <p:cNvSpPr/>
            <p:nvPr/>
          </p:nvSpPr>
          <p:spPr>
            <a:xfrm>
              <a:off x="3346725" y="1731537"/>
              <a:ext cx="415464" cy="247243"/>
            </a:xfrm>
            <a:custGeom>
              <a:avLst/>
              <a:gdLst/>
              <a:ahLst/>
              <a:cxnLst/>
              <a:rect l="l" t="t" r="r" b="b"/>
              <a:pathLst>
                <a:path w="9511" h="5660" extrusionOk="0">
                  <a:moveTo>
                    <a:pt x="493" y="0"/>
                  </a:moveTo>
                  <a:lnTo>
                    <a:pt x="0" y="1004"/>
                  </a:lnTo>
                  <a:lnTo>
                    <a:pt x="310" y="1150"/>
                  </a:lnTo>
                  <a:cubicBezTo>
                    <a:pt x="2921" y="2428"/>
                    <a:pt x="5422" y="3870"/>
                    <a:pt x="7941" y="5185"/>
                  </a:cubicBezTo>
                  <a:cubicBezTo>
                    <a:pt x="8215" y="5331"/>
                    <a:pt x="8543" y="5513"/>
                    <a:pt x="8836" y="5659"/>
                  </a:cubicBezTo>
                  <a:lnTo>
                    <a:pt x="9511" y="4564"/>
                  </a:lnTo>
                  <a:cubicBezTo>
                    <a:pt x="9182" y="4400"/>
                    <a:pt x="8836" y="4235"/>
                    <a:pt x="8507" y="4053"/>
                  </a:cubicBezTo>
                  <a:cubicBezTo>
                    <a:pt x="6919" y="3213"/>
                    <a:pt x="5513" y="2465"/>
                    <a:pt x="3888" y="1661"/>
                  </a:cubicBezTo>
                  <a:cubicBezTo>
                    <a:pt x="2903" y="1169"/>
                    <a:pt x="1880" y="712"/>
                    <a:pt x="822" y="164"/>
                  </a:cubicBezTo>
                  <a:lnTo>
                    <a:pt x="493" y="0"/>
                  </a:ln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598" name="Google Shape;598;p57"/>
            <p:cNvSpPr/>
            <p:nvPr/>
          </p:nvSpPr>
          <p:spPr>
            <a:xfrm>
              <a:off x="3114643" y="2036917"/>
              <a:ext cx="50279" cy="90161"/>
            </a:xfrm>
            <a:custGeom>
              <a:avLst/>
              <a:gdLst/>
              <a:ahLst/>
              <a:cxnLst/>
              <a:rect l="l" t="t" r="r" b="b"/>
              <a:pathLst>
                <a:path w="1151" h="2064" extrusionOk="0">
                  <a:moveTo>
                    <a:pt x="1" y="1"/>
                  </a:moveTo>
                  <a:lnTo>
                    <a:pt x="256" y="1005"/>
                  </a:lnTo>
                  <a:cubicBezTo>
                    <a:pt x="329" y="1297"/>
                    <a:pt x="402" y="1589"/>
                    <a:pt x="457" y="1826"/>
                  </a:cubicBezTo>
                  <a:cubicBezTo>
                    <a:pt x="494" y="1899"/>
                    <a:pt x="512" y="2027"/>
                    <a:pt x="603" y="2064"/>
                  </a:cubicBezTo>
                  <a:lnTo>
                    <a:pt x="622" y="2064"/>
                  </a:lnTo>
                  <a:cubicBezTo>
                    <a:pt x="822" y="1461"/>
                    <a:pt x="950" y="804"/>
                    <a:pt x="1151" y="1"/>
                  </a:cubicBezTo>
                  <a:close/>
                </a:path>
              </a:pathLst>
            </a:custGeom>
            <a:solidFill>
              <a:schemeClr val="lt2"/>
            </a:solidFill>
            <a:ln>
              <a:noFill/>
            </a:ln>
          </p:spPr>
          <p:txBody>
            <a:bodyPr spcFirstLastPara="1" wrap="square" lIns="121900" tIns="121900" rIns="121900" bIns="121900" anchor="ctr" anchorCtr="0">
              <a:noAutofit/>
            </a:bodyPr>
            <a:lstStyle/>
            <a:p>
              <a:endParaRPr sz="2400"/>
            </a:p>
          </p:txBody>
        </p:sp>
        <p:sp>
          <p:nvSpPr>
            <p:cNvPr id="599" name="Google Shape;599;p57"/>
            <p:cNvSpPr/>
            <p:nvPr/>
          </p:nvSpPr>
          <p:spPr>
            <a:xfrm>
              <a:off x="3089919" y="1912554"/>
              <a:ext cx="98155" cy="125238"/>
            </a:xfrm>
            <a:custGeom>
              <a:avLst/>
              <a:gdLst/>
              <a:ahLst/>
              <a:cxnLst/>
              <a:rect l="l" t="t" r="r" b="b"/>
              <a:pathLst>
                <a:path w="2247" h="2867" extrusionOk="0">
                  <a:moveTo>
                    <a:pt x="1114" y="0"/>
                  </a:moveTo>
                  <a:cubicBezTo>
                    <a:pt x="968" y="0"/>
                    <a:pt x="804" y="0"/>
                    <a:pt x="658" y="18"/>
                  </a:cubicBezTo>
                  <a:cubicBezTo>
                    <a:pt x="494" y="18"/>
                    <a:pt x="330" y="55"/>
                    <a:pt x="183" y="110"/>
                  </a:cubicBezTo>
                  <a:cubicBezTo>
                    <a:pt x="74" y="256"/>
                    <a:pt x="1" y="438"/>
                    <a:pt x="1" y="639"/>
                  </a:cubicBezTo>
                  <a:cubicBezTo>
                    <a:pt x="37" y="822"/>
                    <a:pt x="92" y="1004"/>
                    <a:pt x="147" y="1168"/>
                  </a:cubicBezTo>
                  <a:cubicBezTo>
                    <a:pt x="293" y="1734"/>
                    <a:pt x="439" y="2300"/>
                    <a:pt x="585" y="2866"/>
                  </a:cubicBezTo>
                  <a:lnTo>
                    <a:pt x="1717" y="2848"/>
                  </a:lnTo>
                  <a:cubicBezTo>
                    <a:pt x="1717" y="2830"/>
                    <a:pt x="1735" y="2793"/>
                    <a:pt x="1735" y="2757"/>
                  </a:cubicBezTo>
                  <a:cubicBezTo>
                    <a:pt x="1863" y="2264"/>
                    <a:pt x="2009" y="1753"/>
                    <a:pt x="2137" y="1241"/>
                  </a:cubicBezTo>
                  <a:cubicBezTo>
                    <a:pt x="2192" y="1059"/>
                    <a:pt x="2228" y="895"/>
                    <a:pt x="2246" y="712"/>
                  </a:cubicBezTo>
                  <a:cubicBezTo>
                    <a:pt x="2173" y="511"/>
                    <a:pt x="2045" y="310"/>
                    <a:pt x="1918" y="146"/>
                  </a:cubicBezTo>
                  <a:cubicBezTo>
                    <a:pt x="1772" y="18"/>
                    <a:pt x="1352" y="0"/>
                    <a:pt x="1114" y="0"/>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600" name="Google Shape;600;p57"/>
            <p:cNvSpPr/>
            <p:nvPr/>
          </p:nvSpPr>
          <p:spPr>
            <a:xfrm>
              <a:off x="3089133" y="1313676"/>
              <a:ext cx="113269" cy="630819"/>
            </a:xfrm>
            <a:custGeom>
              <a:avLst/>
              <a:gdLst/>
              <a:ahLst/>
              <a:cxnLst/>
              <a:rect l="l" t="t" r="r" b="b"/>
              <a:pathLst>
                <a:path w="2593" h="14441" extrusionOk="0">
                  <a:moveTo>
                    <a:pt x="1863" y="14002"/>
                  </a:moveTo>
                  <a:cubicBezTo>
                    <a:pt x="1735" y="14130"/>
                    <a:pt x="1607" y="14239"/>
                    <a:pt x="1461" y="14331"/>
                  </a:cubicBezTo>
                  <a:cubicBezTo>
                    <a:pt x="1352" y="14203"/>
                    <a:pt x="1242" y="14057"/>
                    <a:pt x="1151" y="13911"/>
                  </a:cubicBezTo>
                  <a:cubicBezTo>
                    <a:pt x="1023" y="13966"/>
                    <a:pt x="950" y="14203"/>
                    <a:pt x="767" y="14294"/>
                  </a:cubicBezTo>
                  <a:cubicBezTo>
                    <a:pt x="658" y="14166"/>
                    <a:pt x="548" y="14057"/>
                    <a:pt x="439" y="13929"/>
                  </a:cubicBezTo>
                  <a:cubicBezTo>
                    <a:pt x="274" y="14039"/>
                    <a:pt x="238" y="14294"/>
                    <a:pt x="55" y="14349"/>
                  </a:cubicBezTo>
                  <a:cubicBezTo>
                    <a:pt x="1" y="14057"/>
                    <a:pt x="1" y="13747"/>
                    <a:pt x="37" y="13455"/>
                  </a:cubicBezTo>
                  <a:cubicBezTo>
                    <a:pt x="165" y="9000"/>
                    <a:pt x="238" y="4473"/>
                    <a:pt x="384" y="1"/>
                  </a:cubicBezTo>
                  <a:cubicBezTo>
                    <a:pt x="1132" y="1"/>
                    <a:pt x="1844" y="19"/>
                    <a:pt x="2556" y="55"/>
                  </a:cubicBezTo>
                  <a:cubicBezTo>
                    <a:pt x="2593" y="183"/>
                    <a:pt x="2593" y="329"/>
                    <a:pt x="2575" y="475"/>
                  </a:cubicBezTo>
                  <a:cubicBezTo>
                    <a:pt x="2465" y="4747"/>
                    <a:pt x="2392" y="9146"/>
                    <a:pt x="2283" y="13455"/>
                  </a:cubicBezTo>
                  <a:cubicBezTo>
                    <a:pt x="2283" y="13783"/>
                    <a:pt x="2283" y="14112"/>
                    <a:pt x="2246" y="14422"/>
                  </a:cubicBezTo>
                  <a:cubicBezTo>
                    <a:pt x="2082" y="14440"/>
                    <a:pt x="1990" y="14130"/>
                    <a:pt x="1863" y="14002"/>
                  </a:cubicBezTo>
                  <a:close/>
                </a:path>
              </a:pathLst>
            </a:custGeom>
            <a:solidFill>
              <a:schemeClr val="dk2"/>
            </a:solidFill>
            <a:ln>
              <a:noFill/>
            </a:ln>
          </p:spPr>
          <p:txBody>
            <a:bodyPr spcFirstLastPara="1" wrap="square" lIns="121900" tIns="121900" rIns="121900" bIns="121900" anchor="ctr" anchorCtr="0">
              <a:noAutofit/>
            </a:bodyPr>
            <a:lstStyle/>
            <a:p>
              <a:endParaRPr sz="2400"/>
            </a:p>
          </p:txBody>
        </p:sp>
        <p:sp>
          <p:nvSpPr>
            <p:cNvPr id="601" name="Google Shape;601;p57"/>
            <p:cNvSpPr/>
            <p:nvPr/>
          </p:nvSpPr>
          <p:spPr>
            <a:xfrm>
              <a:off x="3106693" y="1247498"/>
              <a:ext cx="98111" cy="75789"/>
            </a:xfrm>
            <a:custGeom>
              <a:avLst/>
              <a:gdLst/>
              <a:ahLst/>
              <a:cxnLst/>
              <a:rect l="l" t="t" r="r" b="b"/>
              <a:pathLst>
                <a:path w="2246" h="1735" extrusionOk="0">
                  <a:moveTo>
                    <a:pt x="2173" y="1607"/>
                  </a:moveTo>
                  <a:cubicBezTo>
                    <a:pt x="1369" y="1735"/>
                    <a:pt x="730" y="1570"/>
                    <a:pt x="19" y="1534"/>
                  </a:cubicBezTo>
                  <a:cubicBezTo>
                    <a:pt x="0" y="1096"/>
                    <a:pt x="219" y="694"/>
                    <a:pt x="584" y="457"/>
                  </a:cubicBezTo>
                  <a:cubicBezTo>
                    <a:pt x="1388" y="0"/>
                    <a:pt x="2246" y="658"/>
                    <a:pt x="2173" y="1607"/>
                  </a:cubicBezTo>
                  <a:close/>
                </a:path>
              </a:pathLst>
            </a:custGeom>
            <a:solidFill>
              <a:schemeClr val="accent4"/>
            </a:solidFill>
            <a:ln>
              <a:noFill/>
            </a:ln>
          </p:spPr>
          <p:txBody>
            <a:bodyPr spcFirstLastPara="1" wrap="square" lIns="121900" tIns="121900" rIns="121900" bIns="121900" anchor="ctr" anchorCtr="0">
              <a:noAutofit/>
            </a:bodyPr>
            <a:lstStyle/>
            <a:p>
              <a:endParaRPr sz="2400"/>
            </a:p>
          </p:txBody>
        </p:sp>
        <p:sp>
          <p:nvSpPr>
            <p:cNvPr id="602" name="Google Shape;602;p57"/>
            <p:cNvSpPr/>
            <p:nvPr/>
          </p:nvSpPr>
          <p:spPr>
            <a:xfrm>
              <a:off x="3094724" y="1312890"/>
              <a:ext cx="115671" cy="97325"/>
            </a:xfrm>
            <a:custGeom>
              <a:avLst/>
              <a:gdLst/>
              <a:ahLst/>
              <a:cxnLst/>
              <a:rect l="l" t="t" r="r" b="b"/>
              <a:pathLst>
                <a:path w="2648" h="2228" extrusionOk="0">
                  <a:moveTo>
                    <a:pt x="183" y="2191"/>
                  </a:moveTo>
                  <a:cubicBezTo>
                    <a:pt x="201" y="1990"/>
                    <a:pt x="165" y="1808"/>
                    <a:pt x="73" y="1643"/>
                  </a:cubicBezTo>
                  <a:cubicBezTo>
                    <a:pt x="73" y="1552"/>
                    <a:pt x="146" y="1479"/>
                    <a:pt x="183" y="1388"/>
                  </a:cubicBezTo>
                  <a:cubicBezTo>
                    <a:pt x="0" y="1169"/>
                    <a:pt x="201" y="1004"/>
                    <a:pt x="201" y="840"/>
                  </a:cubicBezTo>
                  <a:cubicBezTo>
                    <a:pt x="201" y="767"/>
                    <a:pt x="146" y="694"/>
                    <a:pt x="146" y="639"/>
                  </a:cubicBezTo>
                  <a:cubicBezTo>
                    <a:pt x="146" y="511"/>
                    <a:pt x="220" y="457"/>
                    <a:pt x="238" y="329"/>
                  </a:cubicBezTo>
                  <a:cubicBezTo>
                    <a:pt x="256" y="219"/>
                    <a:pt x="183" y="146"/>
                    <a:pt x="238" y="55"/>
                  </a:cubicBezTo>
                  <a:cubicBezTo>
                    <a:pt x="603" y="0"/>
                    <a:pt x="986" y="0"/>
                    <a:pt x="1370" y="55"/>
                  </a:cubicBezTo>
                  <a:cubicBezTo>
                    <a:pt x="1735" y="55"/>
                    <a:pt x="2100" y="73"/>
                    <a:pt x="2483" y="110"/>
                  </a:cubicBezTo>
                  <a:cubicBezTo>
                    <a:pt x="2647" y="329"/>
                    <a:pt x="2501" y="566"/>
                    <a:pt x="2501" y="767"/>
                  </a:cubicBezTo>
                  <a:cubicBezTo>
                    <a:pt x="2501" y="895"/>
                    <a:pt x="2556" y="1004"/>
                    <a:pt x="2556" y="1132"/>
                  </a:cubicBezTo>
                  <a:cubicBezTo>
                    <a:pt x="2556" y="1315"/>
                    <a:pt x="2392" y="1479"/>
                    <a:pt x="2556" y="1771"/>
                  </a:cubicBezTo>
                  <a:cubicBezTo>
                    <a:pt x="2520" y="1917"/>
                    <a:pt x="2374" y="2008"/>
                    <a:pt x="2410" y="2191"/>
                  </a:cubicBezTo>
                  <a:cubicBezTo>
                    <a:pt x="2392" y="2209"/>
                    <a:pt x="2374" y="2227"/>
                    <a:pt x="2374" y="2209"/>
                  </a:cubicBezTo>
                  <a:cubicBezTo>
                    <a:pt x="1643" y="2209"/>
                    <a:pt x="895" y="2227"/>
                    <a:pt x="183" y="2191"/>
                  </a:cubicBezTo>
                  <a:close/>
                </a:path>
              </a:pathLst>
            </a:custGeom>
            <a:solidFill>
              <a:schemeClr val="lt2"/>
            </a:solidFill>
            <a:ln>
              <a:noFill/>
            </a:ln>
          </p:spPr>
          <p:txBody>
            <a:bodyPr spcFirstLastPara="1" wrap="square" lIns="121900" tIns="121900" rIns="121900" bIns="121900" anchor="ctr" anchorCtr="0">
              <a:noAutofit/>
            </a:bodyPr>
            <a:lstStyle/>
            <a:p>
              <a:endParaRPr sz="2400"/>
            </a:p>
          </p:txBody>
        </p:sp>
        <p:sp>
          <p:nvSpPr>
            <p:cNvPr id="603" name="Google Shape;603;p57"/>
            <p:cNvSpPr/>
            <p:nvPr/>
          </p:nvSpPr>
          <p:spPr>
            <a:xfrm>
              <a:off x="3700155" y="2273410"/>
              <a:ext cx="190456" cy="202818"/>
            </a:xfrm>
            <a:custGeom>
              <a:avLst/>
              <a:gdLst/>
              <a:ahLst/>
              <a:cxnLst/>
              <a:rect l="l" t="t" r="r" b="b"/>
              <a:pathLst>
                <a:path w="4360" h="4643" extrusionOk="0">
                  <a:moveTo>
                    <a:pt x="3275" y="0"/>
                  </a:moveTo>
                  <a:cubicBezTo>
                    <a:pt x="3119" y="0"/>
                    <a:pt x="2971" y="73"/>
                    <a:pt x="2880" y="209"/>
                  </a:cubicBezTo>
                  <a:lnTo>
                    <a:pt x="1146" y="2765"/>
                  </a:lnTo>
                  <a:cubicBezTo>
                    <a:pt x="1128" y="2802"/>
                    <a:pt x="1110" y="2820"/>
                    <a:pt x="1091" y="2856"/>
                  </a:cubicBezTo>
                  <a:lnTo>
                    <a:pt x="562" y="2510"/>
                  </a:lnTo>
                  <a:cubicBezTo>
                    <a:pt x="506" y="2464"/>
                    <a:pt x="448" y="2445"/>
                    <a:pt x="394" y="2445"/>
                  </a:cubicBezTo>
                  <a:cubicBezTo>
                    <a:pt x="167" y="2445"/>
                    <a:pt x="1" y="2786"/>
                    <a:pt x="252" y="2948"/>
                  </a:cubicBezTo>
                  <a:lnTo>
                    <a:pt x="252" y="2929"/>
                  </a:lnTo>
                  <a:lnTo>
                    <a:pt x="2680" y="4591"/>
                  </a:lnTo>
                  <a:cubicBezTo>
                    <a:pt x="2732" y="4627"/>
                    <a:pt x="2785" y="4642"/>
                    <a:pt x="2835" y="4642"/>
                  </a:cubicBezTo>
                  <a:cubicBezTo>
                    <a:pt x="3063" y="4642"/>
                    <a:pt x="3230" y="4317"/>
                    <a:pt x="2990" y="4153"/>
                  </a:cubicBezTo>
                  <a:lnTo>
                    <a:pt x="2406" y="3751"/>
                  </a:lnTo>
                  <a:cubicBezTo>
                    <a:pt x="2442" y="3714"/>
                    <a:pt x="2460" y="3696"/>
                    <a:pt x="2479" y="3660"/>
                  </a:cubicBezTo>
                  <a:lnTo>
                    <a:pt x="4213" y="1122"/>
                  </a:lnTo>
                  <a:cubicBezTo>
                    <a:pt x="4359" y="903"/>
                    <a:pt x="4304" y="593"/>
                    <a:pt x="4085" y="429"/>
                  </a:cubicBezTo>
                  <a:lnTo>
                    <a:pt x="3556" y="82"/>
                  </a:lnTo>
                  <a:cubicBezTo>
                    <a:pt x="3466" y="27"/>
                    <a:pt x="3369" y="0"/>
                    <a:pt x="3275"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604" name="Google Shape;604;p57"/>
            <p:cNvSpPr/>
            <p:nvPr/>
          </p:nvSpPr>
          <p:spPr>
            <a:xfrm>
              <a:off x="3749908" y="2207494"/>
              <a:ext cx="231211" cy="160140"/>
            </a:xfrm>
            <a:custGeom>
              <a:avLst/>
              <a:gdLst/>
              <a:ahLst/>
              <a:cxnLst/>
              <a:rect l="l" t="t" r="r" b="b"/>
              <a:pathLst>
                <a:path w="5293" h="3666" extrusionOk="0">
                  <a:moveTo>
                    <a:pt x="571" y="1"/>
                  </a:moveTo>
                  <a:cubicBezTo>
                    <a:pt x="161" y="1"/>
                    <a:pt x="1" y="556"/>
                    <a:pt x="390" y="751"/>
                  </a:cubicBezTo>
                  <a:lnTo>
                    <a:pt x="2453" y="2157"/>
                  </a:lnTo>
                  <a:lnTo>
                    <a:pt x="4534" y="3562"/>
                  </a:lnTo>
                  <a:cubicBezTo>
                    <a:pt x="4615" y="3634"/>
                    <a:pt x="4705" y="3665"/>
                    <a:pt x="4792" y="3665"/>
                  </a:cubicBezTo>
                  <a:cubicBezTo>
                    <a:pt x="5057" y="3665"/>
                    <a:pt x="5293" y="3376"/>
                    <a:pt x="5155" y="3088"/>
                  </a:cubicBezTo>
                  <a:cubicBezTo>
                    <a:pt x="4443" y="1390"/>
                    <a:pt x="4133" y="897"/>
                    <a:pt x="3585" y="514"/>
                  </a:cubicBezTo>
                  <a:cubicBezTo>
                    <a:pt x="3019" y="130"/>
                    <a:pt x="2453" y="21"/>
                    <a:pt x="610" y="2"/>
                  </a:cubicBezTo>
                  <a:cubicBezTo>
                    <a:pt x="596" y="1"/>
                    <a:pt x="583" y="1"/>
                    <a:pt x="571" y="1"/>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605" name="Google Shape;605;p57"/>
            <p:cNvSpPr/>
            <p:nvPr/>
          </p:nvSpPr>
          <p:spPr>
            <a:xfrm>
              <a:off x="4239800" y="1559692"/>
              <a:ext cx="142798" cy="144676"/>
            </a:xfrm>
            <a:custGeom>
              <a:avLst/>
              <a:gdLst/>
              <a:ahLst/>
              <a:cxnLst/>
              <a:rect l="l" t="t" r="r" b="b"/>
              <a:pathLst>
                <a:path w="3269" h="3312" extrusionOk="0">
                  <a:moveTo>
                    <a:pt x="1651" y="1"/>
                  </a:moveTo>
                  <a:cubicBezTo>
                    <a:pt x="1499" y="1"/>
                    <a:pt x="1351" y="74"/>
                    <a:pt x="1260" y="210"/>
                  </a:cubicBezTo>
                  <a:lnTo>
                    <a:pt x="165" y="1835"/>
                  </a:lnTo>
                  <a:cubicBezTo>
                    <a:pt x="1" y="2054"/>
                    <a:pt x="56" y="2346"/>
                    <a:pt x="293" y="2492"/>
                  </a:cubicBezTo>
                  <a:lnTo>
                    <a:pt x="1352" y="3222"/>
                  </a:lnTo>
                  <a:cubicBezTo>
                    <a:pt x="1433" y="3284"/>
                    <a:pt x="1525" y="3312"/>
                    <a:pt x="1617" y="3312"/>
                  </a:cubicBezTo>
                  <a:cubicBezTo>
                    <a:pt x="1771" y="3312"/>
                    <a:pt x="1924" y="3232"/>
                    <a:pt x="2027" y="3094"/>
                  </a:cubicBezTo>
                  <a:lnTo>
                    <a:pt x="3122" y="1488"/>
                  </a:lnTo>
                  <a:cubicBezTo>
                    <a:pt x="3268" y="1269"/>
                    <a:pt x="3214" y="959"/>
                    <a:pt x="2995" y="813"/>
                  </a:cubicBezTo>
                  <a:lnTo>
                    <a:pt x="1918" y="82"/>
                  </a:lnTo>
                  <a:cubicBezTo>
                    <a:pt x="1835" y="27"/>
                    <a:pt x="1742" y="1"/>
                    <a:pt x="1651" y="1"/>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606" name="Google Shape;606;p57"/>
            <p:cNvSpPr/>
            <p:nvPr/>
          </p:nvSpPr>
          <p:spPr>
            <a:xfrm>
              <a:off x="4317947" y="1518981"/>
              <a:ext cx="79808" cy="84831"/>
            </a:xfrm>
            <a:custGeom>
              <a:avLst/>
              <a:gdLst/>
              <a:ahLst/>
              <a:cxnLst/>
              <a:rect l="l" t="t" r="r" b="b"/>
              <a:pathLst>
                <a:path w="1827" h="1942" extrusionOk="0">
                  <a:moveTo>
                    <a:pt x="1247" y="0"/>
                  </a:moveTo>
                  <a:cubicBezTo>
                    <a:pt x="1176" y="0"/>
                    <a:pt x="1103" y="24"/>
                    <a:pt x="1041" y="65"/>
                  </a:cubicBezTo>
                  <a:lnTo>
                    <a:pt x="1041" y="83"/>
                  </a:lnTo>
                  <a:lnTo>
                    <a:pt x="92" y="1014"/>
                  </a:lnTo>
                  <a:cubicBezTo>
                    <a:pt x="1" y="1160"/>
                    <a:pt x="37" y="1343"/>
                    <a:pt x="183" y="1434"/>
                  </a:cubicBezTo>
                  <a:lnTo>
                    <a:pt x="840" y="1891"/>
                  </a:lnTo>
                  <a:cubicBezTo>
                    <a:pt x="896" y="1925"/>
                    <a:pt x="956" y="1941"/>
                    <a:pt x="1015" y="1941"/>
                  </a:cubicBezTo>
                  <a:cubicBezTo>
                    <a:pt x="1111" y="1941"/>
                    <a:pt x="1204" y="1897"/>
                    <a:pt x="1260" y="1818"/>
                  </a:cubicBezTo>
                  <a:cubicBezTo>
                    <a:pt x="1260" y="1818"/>
                    <a:pt x="1790" y="613"/>
                    <a:pt x="1790" y="595"/>
                  </a:cubicBezTo>
                  <a:cubicBezTo>
                    <a:pt x="1826" y="467"/>
                    <a:pt x="1790" y="321"/>
                    <a:pt x="1680" y="248"/>
                  </a:cubicBezTo>
                  <a:lnTo>
                    <a:pt x="1406" y="47"/>
                  </a:lnTo>
                  <a:cubicBezTo>
                    <a:pt x="1358" y="15"/>
                    <a:pt x="1303" y="0"/>
                    <a:pt x="1247"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607" name="Google Shape;607;p57"/>
            <p:cNvSpPr/>
            <p:nvPr/>
          </p:nvSpPr>
          <p:spPr>
            <a:xfrm>
              <a:off x="4378577" y="1317433"/>
              <a:ext cx="149787" cy="214787"/>
            </a:xfrm>
            <a:custGeom>
              <a:avLst/>
              <a:gdLst/>
              <a:ahLst/>
              <a:cxnLst/>
              <a:rect l="l" t="t" r="r" b="b"/>
              <a:pathLst>
                <a:path w="3429" h="4917" extrusionOk="0">
                  <a:moveTo>
                    <a:pt x="3355" y="1"/>
                  </a:moveTo>
                  <a:cubicBezTo>
                    <a:pt x="3349" y="1"/>
                    <a:pt x="3344" y="2"/>
                    <a:pt x="3341" y="6"/>
                  </a:cubicBezTo>
                  <a:lnTo>
                    <a:pt x="0" y="4770"/>
                  </a:lnTo>
                  <a:lnTo>
                    <a:pt x="219" y="4916"/>
                  </a:lnTo>
                  <a:lnTo>
                    <a:pt x="3414" y="61"/>
                  </a:lnTo>
                  <a:cubicBezTo>
                    <a:pt x="3429" y="31"/>
                    <a:pt x="3383" y="1"/>
                    <a:pt x="3355" y="1"/>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608" name="Google Shape;608;p57"/>
            <p:cNvSpPr/>
            <p:nvPr/>
          </p:nvSpPr>
          <p:spPr>
            <a:xfrm>
              <a:off x="4374559" y="1516971"/>
              <a:ext cx="23152" cy="16818"/>
            </a:xfrm>
            <a:custGeom>
              <a:avLst/>
              <a:gdLst/>
              <a:ahLst/>
              <a:cxnLst/>
              <a:rect l="l" t="t" r="r" b="b"/>
              <a:pathLst>
                <a:path w="530" h="385" extrusionOk="0">
                  <a:moveTo>
                    <a:pt x="122" y="1"/>
                  </a:moveTo>
                  <a:cubicBezTo>
                    <a:pt x="84" y="1"/>
                    <a:pt x="49" y="21"/>
                    <a:pt x="37" y="56"/>
                  </a:cubicBezTo>
                  <a:cubicBezTo>
                    <a:pt x="1" y="93"/>
                    <a:pt x="1" y="166"/>
                    <a:pt x="56" y="202"/>
                  </a:cubicBezTo>
                  <a:lnTo>
                    <a:pt x="311" y="367"/>
                  </a:lnTo>
                  <a:cubicBezTo>
                    <a:pt x="334" y="379"/>
                    <a:pt x="355" y="385"/>
                    <a:pt x="376" y="385"/>
                  </a:cubicBezTo>
                  <a:cubicBezTo>
                    <a:pt x="471" y="385"/>
                    <a:pt x="529" y="263"/>
                    <a:pt x="439" y="202"/>
                  </a:cubicBezTo>
                  <a:lnTo>
                    <a:pt x="183" y="20"/>
                  </a:lnTo>
                  <a:cubicBezTo>
                    <a:pt x="164" y="7"/>
                    <a:pt x="142" y="1"/>
                    <a:pt x="122" y="1"/>
                  </a:cubicBezTo>
                  <a:close/>
                </a:path>
              </a:pathLst>
            </a:custGeom>
            <a:solidFill>
              <a:srgbClr val="334F70"/>
            </a:solidFill>
            <a:ln>
              <a:noFill/>
            </a:ln>
          </p:spPr>
          <p:txBody>
            <a:bodyPr spcFirstLastPara="1" wrap="square" lIns="121900" tIns="121900" rIns="121900" bIns="121900" anchor="ctr" anchorCtr="0">
              <a:noAutofit/>
            </a:bodyPr>
            <a:lstStyle/>
            <a:p>
              <a:endParaRPr sz="2400"/>
            </a:p>
          </p:txBody>
        </p:sp>
        <p:sp>
          <p:nvSpPr>
            <p:cNvPr id="609" name="Google Shape;609;p57"/>
            <p:cNvSpPr/>
            <p:nvPr/>
          </p:nvSpPr>
          <p:spPr>
            <a:xfrm>
              <a:off x="4221454" y="1665359"/>
              <a:ext cx="86972" cy="74173"/>
            </a:xfrm>
            <a:custGeom>
              <a:avLst/>
              <a:gdLst/>
              <a:ahLst/>
              <a:cxnLst/>
              <a:rect l="l" t="t" r="r" b="b"/>
              <a:pathLst>
                <a:path w="1991" h="1698" extrusionOk="0">
                  <a:moveTo>
                    <a:pt x="457" y="0"/>
                  </a:moveTo>
                  <a:lnTo>
                    <a:pt x="1" y="657"/>
                  </a:lnTo>
                  <a:lnTo>
                    <a:pt x="1534" y="1698"/>
                  </a:lnTo>
                  <a:lnTo>
                    <a:pt x="1991" y="1041"/>
                  </a:lnTo>
                  <a:lnTo>
                    <a:pt x="457" y="0"/>
                  </a:ln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610" name="Google Shape;610;p57"/>
            <p:cNvSpPr/>
            <p:nvPr/>
          </p:nvSpPr>
          <p:spPr>
            <a:xfrm>
              <a:off x="4211101" y="1635218"/>
              <a:ext cx="136508" cy="95403"/>
            </a:xfrm>
            <a:custGeom>
              <a:avLst/>
              <a:gdLst/>
              <a:ahLst/>
              <a:cxnLst/>
              <a:rect l="l" t="t" r="r" b="b"/>
              <a:pathLst>
                <a:path w="3125" h="2184" extrusionOk="0">
                  <a:moveTo>
                    <a:pt x="311" y="0"/>
                  </a:moveTo>
                  <a:cubicBezTo>
                    <a:pt x="225" y="0"/>
                    <a:pt x="137" y="45"/>
                    <a:pt x="92" y="124"/>
                  </a:cubicBezTo>
                  <a:cubicBezTo>
                    <a:pt x="1" y="234"/>
                    <a:pt x="37" y="398"/>
                    <a:pt x="165" y="489"/>
                  </a:cubicBezTo>
                  <a:lnTo>
                    <a:pt x="2593" y="2132"/>
                  </a:lnTo>
                  <a:cubicBezTo>
                    <a:pt x="2645" y="2168"/>
                    <a:pt x="2697" y="2184"/>
                    <a:pt x="2746" y="2184"/>
                  </a:cubicBezTo>
                  <a:cubicBezTo>
                    <a:pt x="2971" y="2184"/>
                    <a:pt x="3125" y="1859"/>
                    <a:pt x="2885" y="1694"/>
                  </a:cubicBezTo>
                  <a:lnTo>
                    <a:pt x="457" y="51"/>
                  </a:lnTo>
                  <a:cubicBezTo>
                    <a:pt x="416" y="17"/>
                    <a:pt x="364" y="0"/>
                    <a:pt x="311"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611" name="Google Shape;611;p57"/>
            <p:cNvSpPr/>
            <p:nvPr/>
          </p:nvSpPr>
          <p:spPr>
            <a:xfrm>
              <a:off x="3833908" y="1676847"/>
              <a:ext cx="481687" cy="617714"/>
            </a:xfrm>
            <a:custGeom>
              <a:avLst/>
              <a:gdLst/>
              <a:ahLst/>
              <a:cxnLst/>
              <a:rect l="l" t="t" r="r" b="b"/>
              <a:pathLst>
                <a:path w="11027" h="14141" extrusionOk="0">
                  <a:moveTo>
                    <a:pt x="8540" y="1"/>
                  </a:moveTo>
                  <a:cubicBezTo>
                    <a:pt x="8361" y="1"/>
                    <a:pt x="8183" y="89"/>
                    <a:pt x="8070" y="248"/>
                  </a:cubicBezTo>
                  <a:lnTo>
                    <a:pt x="1" y="12205"/>
                  </a:lnTo>
                  <a:lnTo>
                    <a:pt x="2776" y="14140"/>
                  </a:lnTo>
                  <a:lnTo>
                    <a:pt x="10863" y="2147"/>
                  </a:lnTo>
                  <a:cubicBezTo>
                    <a:pt x="11027" y="1873"/>
                    <a:pt x="10972" y="1526"/>
                    <a:pt x="10717" y="1362"/>
                  </a:cubicBezTo>
                  <a:lnTo>
                    <a:pt x="8855" y="102"/>
                  </a:lnTo>
                  <a:cubicBezTo>
                    <a:pt x="8758" y="33"/>
                    <a:pt x="8649" y="1"/>
                    <a:pt x="8540" y="1"/>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612" name="Google Shape;612;p57"/>
            <p:cNvSpPr/>
            <p:nvPr/>
          </p:nvSpPr>
          <p:spPr>
            <a:xfrm>
              <a:off x="4091500" y="1676847"/>
              <a:ext cx="224091" cy="233352"/>
            </a:xfrm>
            <a:custGeom>
              <a:avLst/>
              <a:gdLst/>
              <a:ahLst/>
              <a:cxnLst/>
              <a:rect l="l" t="t" r="r" b="b"/>
              <a:pathLst>
                <a:path w="5130" h="5342" extrusionOk="0">
                  <a:moveTo>
                    <a:pt x="2638" y="1"/>
                  </a:moveTo>
                  <a:cubicBezTo>
                    <a:pt x="2455" y="1"/>
                    <a:pt x="2275" y="89"/>
                    <a:pt x="2173" y="248"/>
                  </a:cubicBezTo>
                  <a:lnTo>
                    <a:pt x="0" y="3461"/>
                  </a:lnTo>
                  <a:lnTo>
                    <a:pt x="2812" y="5341"/>
                  </a:lnTo>
                  <a:lnTo>
                    <a:pt x="4966" y="2147"/>
                  </a:lnTo>
                  <a:cubicBezTo>
                    <a:pt x="5130" y="1891"/>
                    <a:pt x="5057" y="1544"/>
                    <a:pt x="4801" y="1362"/>
                  </a:cubicBezTo>
                  <a:lnTo>
                    <a:pt x="2958" y="102"/>
                  </a:lnTo>
                  <a:cubicBezTo>
                    <a:pt x="2861" y="33"/>
                    <a:pt x="2749" y="1"/>
                    <a:pt x="2638" y="1"/>
                  </a:cubicBezTo>
                  <a:close/>
                </a:path>
              </a:pathLst>
            </a:custGeom>
            <a:solidFill>
              <a:schemeClr val="accent5"/>
            </a:solidFill>
            <a:ln>
              <a:noFill/>
            </a:ln>
          </p:spPr>
          <p:txBody>
            <a:bodyPr spcFirstLastPara="1" wrap="square" lIns="121900" tIns="121900" rIns="121900" bIns="121900" anchor="ctr" anchorCtr="0">
              <a:noAutofit/>
            </a:bodyPr>
            <a:lstStyle/>
            <a:p>
              <a:endParaRPr sz="2400"/>
            </a:p>
          </p:txBody>
        </p:sp>
        <p:sp>
          <p:nvSpPr>
            <p:cNvPr id="613" name="Google Shape;613;p57"/>
            <p:cNvSpPr/>
            <p:nvPr/>
          </p:nvSpPr>
          <p:spPr>
            <a:xfrm>
              <a:off x="4235039" y="1772335"/>
              <a:ext cx="52681" cy="40581"/>
            </a:xfrm>
            <a:custGeom>
              <a:avLst/>
              <a:gdLst/>
              <a:ahLst/>
              <a:cxnLst/>
              <a:rect l="l" t="t" r="r" b="b"/>
              <a:pathLst>
                <a:path w="1206" h="929" extrusionOk="0">
                  <a:moveTo>
                    <a:pt x="171" y="1"/>
                  </a:moveTo>
                  <a:cubicBezTo>
                    <a:pt x="122" y="1"/>
                    <a:pt x="76" y="20"/>
                    <a:pt x="55" y="52"/>
                  </a:cubicBezTo>
                  <a:cubicBezTo>
                    <a:pt x="0" y="125"/>
                    <a:pt x="18" y="235"/>
                    <a:pt x="91" y="289"/>
                  </a:cubicBezTo>
                  <a:lnTo>
                    <a:pt x="1022" y="928"/>
                  </a:lnTo>
                  <a:lnTo>
                    <a:pt x="1205" y="673"/>
                  </a:lnTo>
                  <a:lnTo>
                    <a:pt x="274" y="34"/>
                  </a:lnTo>
                  <a:cubicBezTo>
                    <a:pt x="243" y="11"/>
                    <a:pt x="206" y="1"/>
                    <a:pt x="171" y="1"/>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614" name="Google Shape;614;p57"/>
            <p:cNvSpPr/>
            <p:nvPr/>
          </p:nvSpPr>
          <p:spPr>
            <a:xfrm>
              <a:off x="4193541" y="1833010"/>
              <a:ext cx="52681" cy="40494"/>
            </a:xfrm>
            <a:custGeom>
              <a:avLst/>
              <a:gdLst/>
              <a:ahLst/>
              <a:cxnLst/>
              <a:rect l="l" t="t" r="r" b="b"/>
              <a:pathLst>
                <a:path w="1206" h="927" extrusionOk="0">
                  <a:moveTo>
                    <a:pt x="178" y="0"/>
                  </a:moveTo>
                  <a:cubicBezTo>
                    <a:pt x="127" y="0"/>
                    <a:pt x="78" y="24"/>
                    <a:pt x="56" y="69"/>
                  </a:cubicBezTo>
                  <a:cubicBezTo>
                    <a:pt x="1" y="142"/>
                    <a:pt x="19" y="233"/>
                    <a:pt x="92" y="288"/>
                  </a:cubicBezTo>
                  <a:lnTo>
                    <a:pt x="1041" y="927"/>
                  </a:lnTo>
                  <a:lnTo>
                    <a:pt x="1206" y="671"/>
                  </a:lnTo>
                  <a:lnTo>
                    <a:pt x="275" y="32"/>
                  </a:lnTo>
                  <a:cubicBezTo>
                    <a:pt x="246" y="10"/>
                    <a:pt x="211" y="0"/>
                    <a:pt x="178"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615" name="Google Shape;615;p57"/>
            <p:cNvSpPr/>
            <p:nvPr/>
          </p:nvSpPr>
          <p:spPr>
            <a:xfrm>
              <a:off x="4152087" y="1892854"/>
              <a:ext cx="52681" cy="41236"/>
            </a:xfrm>
            <a:custGeom>
              <a:avLst/>
              <a:gdLst/>
              <a:ahLst/>
              <a:cxnLst/>
              <a:rect l="l" t="t" r="r" b="b"/>
              <a:pathLst>
                <a:path w="1206" h="944" extrusionOk="0">
                  <a:moveTo>
                    <a:pt x="183" y="0"/>
                  </a:moveTo>
                  <a:cubicBezTo>
                    <a:pt x="130" y="0"/>
                    <a:pt x="78" y="29"/>
                    <a:pt x="55" y="86"/>
                  </a:cubicBezTo>
                  <a:cubicBezTo>
                    <a:pt x="1" y="159"/>
                    <a:pt x="19" y="250"/>
                    <a:pt x="92" y="305"/>
                  </a:cubicBezTo>
                  <a:lnTo>
                    <a:pt x="1041" y="944"/>
                  </a:lnTo>
                  <a:lnTo>
                    <a:pt x="1206" y="688"/>
                  </a:lnTo>
                  <a:lnTo>
                    <a:pt x="275" y="31"/>
                  </a:lnTo>
                  <a:cubicBezTo>
                    <a:pt x="247" y="11"/>
                    <a:pt x="215" y="0"/>
                    <a:pt x="183"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616" name="Google Shape;616;p57"/>
            <p:cNvSpPr/>
            <p:nvPr/>
          </p:nvSpPr>
          <p:spPr>
            <a:xfrm>
              <a:off x="4110633" y="1954227"/>
              <a:ext cx="53467" cy="41280"/>
            </a:xfrm>
            <a:custGeom>
              <a:avLst/>
              <a:gdLst/>
              <a:ahLst/>
              <a:cxnLst/>
              <a:rect l="l" t="t" r="r" b="b"/>
              <a:pathLst>
                <a:path w="1224" h="945" extrusionOk="0">
                  <a:moveTo>
                    <a:pt x="183" y="0"/>
                  </a:moveTo>
                  <a:cubicBezTo>
                    <a:pt x="135" y="0"/>
                    <a:pt x="88" y="24"/>
                    <a:pt x="55" y="68"/>
                  </a:cubicBezTo>
                  <a:cubicBezTo>
                    <a:pt x="0" y="141"/>
                    <a:pt x="19" y="251"/>
                    <a:pt x="92" y="287"/>
                  </a:cubicBezTo>
                  <a:lnTo>
                    <a:pt x="1059" y="945"/>
                  </a:lnTo>
                  <a:lnTo>
                    <a:pt x="1224" y="689"/>
                  </a:lnTo>
                  <a:lnTo>
                    <a:pt x="274" y="32"/>
                  </a:lnTo>
                  <a:cubicBezTo>
                    <a:pt x="245" y="10"/>
                    <a:pt x="214" y="0"/>
                    <a:pt x="183"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617" name="Google Shape;617;p57"/>
            <p:cNvSpPr/>
            <p:nvPr/>
          </p:nvSpPr>
          <p:spPr>
            <a:xfrm>
              <a:off x="4069179" y="2015556"/>
              <a:ext cx="54254" cy="41367"/>
            </a:xfrm>
            <a:custGeom>
              <a:avLst/>
              <a:gdLst/>
              <a:ahLst/>
              <a:cxnLst/>
              <a:rect l="l" t="t" r="r" b="b"/>
              <a:pathLst>
                <a:path w="1242" h="947" extrusionOk="0">
                  <a:moveTo>
                    <a:pt x="177" y="0"/>
                  </a:moveTo>
                  <a:cubicBezTo>
                    <a:pt x="131" y="0"/>
                    <a:pt x="87" y="20"/>
                    <a:pt x="55" y="52"/>
                  </a:cubicBezTo>
                  <a:cubicBezTo>
                    <a:pt x="0" y="125"/>
                    <a:pt x="18" y="234"/>
                    <a:pt x="110" y="289"/>
                  </a:cubicBezTo>
                  <a:lnTo>
                    <a:pt x="1059" y="946"/>
                  </a:lnTo>
                  <a:lnTo>
                    <a:pt x="1241" y="672"/>
                  </a:lnTo>
                  <a:lnTo>
                    <a:pt x="274" y="34"/>
                  </a:lnTo>
                  <a:cubicBezTo>
                    <a:pt x="243" y="11"/>
                    <a:pt x="210" y="0"/>
                    <a:pt x="177"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618" name="Google Shape;618;p57"/>
            <p:cNvSpPr/>
            <p:nvPr/>
          </p:nvSpPr>
          <p:spPr>
            <a:xfrm>
              <a:off x="4027681" y="2076143"/>
              <a:ext cx="54297" cy="41367"/>
            </a:xfrm>
            <a:custGeom>
              <a:avLst/>
              <a:gdLst/>
              <a:ahLst/>
              <a:cxnLst/>
              <a:rect l="l" t="t" r="r" b="b"/>
              <a:pathLst>
                <a:path w="1243" h="947" extrusionOk="0">
                  <a:moveTo>
                    <a:pt x="185" y="1"/>
                  </a:moveTo>
                  <a:cubicBezTo>
                    <a:pt x="138" y="1"/>
                    <a:pt x="87" y="20"/>
                    <a:pt x="56" y="52"/>
                  </a:cubicBezTo>
                  <a:cubicBezTo>
                    <a:pt x="1" y="125"/>
                    <a:pt x="19" y="235"/>
                    <a:pt x="110" y="289"/>
                  </a:cubicBezTo>
                  <a:lnTo>
                    <a:pt x="1060" y="947"/>
                  </a:lnTo>
                  <a:lnTo>
                    <a:pt x="1242" y="691"/>
                  </a:lnTo>
                  <a:lnTo>
                    <a:pt x="275" y="34"/>
                  </a:lnTo>
                  <a:cubicBezTo>
                    <a:pt x="252" y="11"/>
                    <a:pt x="219" y="1"/>
                    <a:pt x="185" y="1"/>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619" name="Google Shape;619;p57"/>
            <p:cNvSpPr/>
            <p:nvPr/>
          </p:nvSpPr>
          <p:spPr>
            <a:xfrm>
              <a:off x="3987013" y="2136817"/>
              <a:ext cx="53467" cy="41324"/>
            </a:xfrm>
            <a:custGeom>
              <a:avLst/>
              <a:gdLst/>
              <a:ahLst/>
              <a:cxnLst/>
              <a:rect l="l" t="t" r="r" b="b"/>
              <a:pathLst>
                <a:path w="1224" h="946" extrusionOk="0">
                  <a:moveTo>
                    <a:pt x="174" y="0"/>
                  </a:moveTo>
                  <a:cubicBezTo>
                    <a:pt x="127" y="0"/>
                    <a:pt x="78" y="25"/>
                    <a:pt x="56" y="69"/>
                  </a:cubicBezTo>
                  <a:cubicBezTo>
                    <a:pt x="1" y="142"/>
                    <a:pt x="19" y="233"/>
                    <a:pt x="92" y="288"/>
                  </a:cubicBezTo>
                  <a:lnTo>
                    <a:pt x="1060" y="945"/>
                  </a:lnTo>
                  <a:lnTo>
                    <a:pt x="1224" y="689"/>
                  </a:lnTo>
                  <a:lnTo>
                    <a:pt x="256" y="32"/>
                  </a:lnTo>
                  <a:cubicBezTo>
                    <a:pt x="235" y="11"/>
                    <a:pt x="205" y="0"/>
                    <a:pt x="174"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620" name="Google Shape;620;p57"/>
            <p:cNvSpPr/>
            <p:nvPr/>
          </p:nvSpPr>
          <p:spPr>
            <a:xfrm>
              <a:off x="2357113" y="709250"/>
              <a:ext cx="328580" cy="720106"/>
            </a:xfrm>
            <a:custGeom>
              <a:avLst/>
              <a:gdLst/>
              <a:ahLst/>
              <a:cxnLst/>
              <a:rect l="l" t="t" r="r" b="b"/>
              <a:pathLst>
                <a:path w="7522" h="16485" extrusionOk="0">
                  <a:moveTo>
                    <a:pt x="6645" y="2081"/>
                  </a:moveTo>
                  <a:cubicBezTo>
                    <a:pt x="5313" y="2355"/>
                    <a:pt x="4017" y="2757"/>
                    <a:pt x="2775" y="3286"/>
                  </a:cubicBezTo>
                  <a:cubicBezTo>
                    <a:pt x="2027" y="3615"/>
                    <a:pt x="1570" y="3980"/>
                    <a:pt x="1534" y="4947"/>
                  </a:cubicBezTo>
                  <a:cubicBezTo>
                    <a:pt x="1534" y="5458"/>
                    <a:pt x="1589" y="5988"/>
                    <a:pt x="1698" y="6499"/>
                  </a:cubicBezTo>
                  <a:cubicBezTo>
                    <a:pt x="1972" y="7923"/>
                    <a:pt x="2355" y="9347"/>
                    <a:pt x="2666" y="10679"/>
                  </a:cubicBezTo>
                  <a:cubicBezTo>
                    <a:pt x="3140" y="12706"/>
                    <a:pt x="3688" y="14422"/>
                    <a:pt x="3998" y="16247"/>
                  </a:cubicBezTo>
                  <a:cubicBezTo>
                    <a:pt x="3670" y="16338"/>
                    <a:pt x="3378" y="16430"/>
                    <a:pt x="3049" y="16485"/>
                  </a:cubicBezTo>
                  <a:cubicBezTo>
                    <a:pt x="2063" y="13819"/>
                    <a:pt x="1242" y="11081"/>
                    <a:pt x="585" y="8306"/>
                  </a:cubicBezTo>
                  <a:cubicBezTo>
                    <a:pt x="366" y="7339"/>
                    <a:pt x="92" y="6335"/>
                    <a:pt x="19" y="5349"/>
                  </a:cubicBezTo>
                  <a:cubicBezTo>
                    <a:pt x="1" y="5075"/>
                    <a:pt x="1" y="4783"/>
                    <a:pt x="19" y="4509"/>
                  </a:cubicBezTo>
                  <a:cubicBezTo>
                    <a:pt x="128" y="3067"/>
                    <a:pt x="1260" y="2337"/>
                    <a:pt x="2428" y="1899"/>
                  </a:cubicBezTo>
                  <a:cubicBezTo>
                    <a:pt x="3688" y="1406"/>
                    <a:pt x="5112" y="1242"/>
                    <a:pt x="6609" y="1059"/>
                  </a:cubicBezTo>
                  <a:cubicBezTo>
                    <a:pt x="6737" y="694"/>
                    <a:pt x="6682" y="0"/>
                    <a:pt x="7065" y="37"/>
                  </a:cubicBezTo>
                  <a:cubicBezTo>
                    <a:pt x="7503" y="73"/>
                    <a:pt x="7522" y="822"/>
                    <a:pt x="7522" y="1479"/>
                  </a:cubicBezTo>
                  <a:cubicBezTo>
                    <a:pt x="7522" y="2154"/>
                    <a:pt x="7485" y="2958"/>
                    <a:pt x="7029" y="2921"/>
                  </a:cubicBezTo>
                  <a:cubicBezTo>
                    <a:pt x="6682" y="2884"/>
                    <a:pt x="6737" y="2410"/>
                    <a:pt x="6645" y="2081"/>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621" name="Google Shape;621;p57"/>
            <p:cNvSpPr/>
            <p:nvPr/>
          </p:nvSpPr>
          <p:spPr>
            <a:xfrm>
              <a:off x="2800483" y="709250"/>
              <a:ext cx="328580" cy="720106"/>
            </a:xfrm>
            <a:custGeom>
              <a:avLst/>
              <a:gdLst/>
              <a:ahLst/>
              <a:cxnLst/>
              <a:rect l="l" t="t" r="r" b="b"/>
              <a:pathLst>
                <a:path w="7522" h="16485" extrusionOk="0">
                  <a:moveTo>
                    <a:pt x="877" y="2081"/>
                  </a:moveTo>
                  <a:cubicBezTo>
                    <a:pt x="2191" y="2355"/>
                    <a:pt x="3505" y="2757"/>
                    <a:pt x="4747" y="3286"/>
                  </a:cubicBezTo>
                  <a:cubicBezTo>
                    <a:pt x="5495" y="3615"/>
                    <a:pt x="5951" y="3980"/>
                    <a:pt x="5988" y="4947"/>
                  </a:cubicBezTo>
                  <a:cubicBezTo>
                    <a:pt x="5988" y="5458"/>
                    <a:pt x="5933" y="5988"/>
                    <a:pt x="5824" y="6499"/>
                  </a:cubicBezTo>
                  <a:cubicBezTo>
                    <a:pt x="5550" y="7923"/>
                    <a:pt x="5167" y="9347"/>
                    <a:pt x="4856" y="10679"/>
                  </a:cubicBezTo>
                  <a:cubicBezTo>
                    <a:pt x="4382" y="12706"/>
                    <a:pt x="3816" y="14422"/>
                    <a:pt x="3524" y="16247"/>
                  </a:cubicBezTo>
                  <a:cubicBezTo>
                    <a:pt x="3852" y="16338"/>
                    <a:pt x="4144" y="16430"/>
                    <a:pt x="4473" y="16485"/>
                  </a:cubicBezTo>
                  <a:cubicBezTo>
                    <a:pt x="5459" y="13819"/>
                    <a:pt x="6280" y="11081"/>
                    <a:pt x="6937" y="8306"/>
                  </a:cubicBezTo>
                  <a:cubicBezTo>
                    <a:pt x="7156" y="7339"/>
                    <a:pt x="7430" y="6335"/>
                    <a:pt x="7503" y="5349"/>
                  </a:cubicBezTo>
                  <a:cubicBezTo>
                    <a:pt x="7521" y="5075"/>
                    <a:pt x="7521" y="4783"/>
                    <a:pt x="7503" y="4509"/>
                  </a:cubicBezTo>
                  <a:cubicBezTo>
                    <a:pt x="7394" y="3067"/>
                    <a:pt x="6262" y="2337"/>
                    <a:pt x="5093" y="1899"/>
                  </a:cubicBezTo>
                  <a:cubicBezTo>
                    <a:pt x="3834" y="1406"/>
                    <a:pt x="2410" y="1242"/>
                    <a:pt x="913" y="1059"/>
                  </a:cubicBezTo>
                  <a:cubicBezTo>
                    <a:pt x="785" y="694"/>
                    <a:pt x="840" y="0"/>
                    <a:pt x="457" y="37"/>
                  </a:cubicBezTo>
                  <a:cubicBezTo>
                    <a:pt x="19" y="73"/>
                    <a:pt x="0" y="822"/>
                    <a:pt x="0" y="1479"/>
                  </a:cubicBezTo>
                  <a:cubicBezTo>
                    <a:pt x="0" y="2154"/>
                    <a:pt x="37" y="2958"/>
                    <a:pt x="493" y="2921"/>
                  </a:cubicBezTo>
                  <a:cubicBezTo>
                    <a:pt x="822" y="2884"/>
                    <a:pt x="767" y="2410"/>
                    <a:pt x="877" y="2081"/>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622" name="Google Shape;622;p57"/>
            <p:cNvSpPr/>
            <p:nvPr/>
          </p:nvSpPr>
          <p:spPr>
            <a:xfrm>
              <a:off x="2464745" y="1387061"/>
              <a:ext cx="1220926" cy="885968"/>
            </a:xfrm>
            <a:custGeom>
              <a:avLst/>
              <a:gdLst/>
              <a:ahLst/>
              <a:cxnLst/>
              <a:rect l="l" t="t" r="r" b="b"/>
              <a:pathLst>
                <a:path w="27950" h="20282" extrusionOk="0">
                  <a:moveTo>
                    <a:pt x="10753" y="0"/>
                  </a:moveTo>
                  <a:cubicBezTo>
                    <a:pt x="11593" y="73"/>
                    <a:pt x="12414" y="146"/>
                    <a:pt x="13236" y="219"/>
                  </a:cubicBezTo>
                  <a:cubicBezTo>
                    <a:pt x="12761" y="3815"/>
                    <a:pt x="11155" y="6261"/>
                    <a:pt x="8015" y="7193"/>
                  </a:cubicBezTo>
                  <a:cubicBezTo>
                    <a:pt x="8344" y="8799"/>
                    <a:pt x="8617" y="10296"/>
                    <a:pt x="9165" y="11665"/>
                  </a:cubicBezTo>
                  <a:cubicBezTo>
                    <a:pt x="9676" y="12943"/>
                    <a:pt x="10352" y="14148"/>
                    <a:pt x="11191" y="15225"/>
                  </a:cubicBezTo>
                  <a:cubicBezTo>
                    <a:pt x="12013" y="16302"/>
                    <a:pt x="12889" y="17178"/>
                    <a:pt x="14203" y="17799"/>
                  </a:cubicBezTo>
                  <a:cubicBezTo>
                    <a:pt x="15481" y="18401"/>
                    <a:pt x="17307" y="18511"/>
                    <a:pt x="18913" y="17981"/>
                  </a:cubicBezTo>
                  <a:cubicBezTo>
                    <a:pt x="20282" y="17525"/>
                    <a:pt x="21286" y="16612"/>
                    <a:pt x="22071" y="15553"/>
                  </a:cubicBezTo>
                  <a:cubicBezTo>
                    <a:pt x="22875" y="14440"/>
                    <a:pt x="23276" y="13052"/>
                    <a:pt x="23495" y="11391"/>
                  </a:cubicBezTo>
                  <a:cubicBezTo>
                    <a:pt x="23605" y="10533"/>
                    <a:pt x="23660" y="9712"/>
                    <a:pt x="23842" y="8945"/>
                  </a:cubicBezTo>
                  <a:cubicBezTo>
                    <a:pt x="24371" y="6736"/>
                    <a:pt x="25266" y="4838"/>
                    <a:pt x="27767" y="4491"/>
                  </a:cubicBezTo>
                  <a:cubicBezTo>
                    <a:pt x="27803" y="4655"/>
                    <a:pt x="27840" y="4801"/>
                    <a:pt x="27876" y="4965"/>
                  </a:cubicBezTo>
                  <a:cubicBezTo>
                    <a:pt x="27913" y="5130"/>
                    <a:pt x="27949" y="5294"/>
                    <a:pt x="27949" y="5458"/>
                  </a:cubicBezTo>
                  <a:cubicBezTo>
                    <a:pt x="27913" y="5623"/>
                    <a:pt x="27639" y="5714"/>
                    <a:pt x="27511" y="5805"/>
                  </a:cubicBezTo>
                  <a:cubicBezTo>
                    <a:pt x="27384" y="5933"/>
                    <a:pt x="27238" y="6061"/>
                    <a:pt x="27091" y="6170"/>
                  </a:cubicBezTo>
                  <a:cubicBezTo>
                    <a:pt x="26124" y="7211"/>
                    <a:pt x="25576" y="8708"/>
                    <a:pt x="25302" y="10405"/>
                  </a:cubicBezTo>
                  <a:cubicBezTo>
                    <a:pt x="25156" y="11318"/>
                    <a:pt x="25120" y="12194"/>
                    <a:pt x="24956" y="13052"/>
                  </a:cubicBezTo>
                  <a:cubicBezTo>
                    <a:pt x="24773" y="13819"/>
                    <a:pt x="24518" y="14549"/>
                    <a:pt x="24171" y="15261"/>
                  </a:cubicBezTo>
                  <a:cubicBezTo>
                    <a:pt x="23550" y="16557"/>
                    <a:pt x="22619" y="17689"/>
                    <a:pt x="21451" y="18547"/>
                  </a:cubicBezTo>
                  <a:cubicBezTo>
                    <a:pt x="20191" y="19533"/>
                    <a:pt x="18658" y="20099"/>
                    <a:pt x="17069" y="20172"/>
                  </a:cubicBezTo>
                  <a:cubicBezTo>
                    <a:pt x="14642" y="20281"/>
                    <a:pt x="12250" y="19405"/>
                    <a:pt x="10479" y="17744"/>
                  </a:cubicBezTo>
                  <a:cubicBezTo>
                    <a:pt x="8873" y="16229"/>
                    <a:pt x="7668" y="14312"/>
                    <a:pt x="7029" y="12176"/>
                  </a:cubicBezTo>
                  <a:cubicBezTo>
                    <a:pt x="6518" y="10588"/>
                    <a:pt x="6153" y="8945"/>
                    <a:pt x="5952" y="7266"/>
                  </a:cubicBezTo>
                  <a:cubicBezTo>
                    <a:pt x="4419" y="6992"/>
                    <a:pt x="3031" y="6207"/>
                    <a:pt x="2027" y="5020"/>
                  </a:cubicBezTo>
                  <a:cubicBezTo>
                    <a:pt x="987" y="3870"/>
                    <a:pt x="275" y="2446"/>
                    <a:pt x="1" y="913"/>
                  </a:cubicBezTo>
                  <a:cubicBezTo>
                    <a:pt x="804" y="694"/>
                    <a:pt x="1626" y="493"/>
                    <a:pt x="2484" y="329"/>
                  </a:cubicBezTo>
                  <a:cubicBezTo>
                    <a:pt x="2885" y="1789"/>
                    <a:pt x="3469" y="3085"/>
                    <a:pt x="4437" y="4053"/>
                  </a:cubicBezTo>
                  <a:cubicBezTo>
                    <a:pt x="4912" y="4564"/>
                    <a:pt x="5532" y="4929"/>
                    <a:pt x="6208" y="5111"/>
                  </a:cubicBezTo>
                  <a:cubicBezTo>
                    <a:pt x="6974" y="5276"/>
                    <a:pt x="7796" y="5130"/>
                    <a:pt x="8453" y="4692"/>
                  </a:cubicBezTo>
                  <a:cubicBezTo>
                    <a:pt x="9786" y="3815"/>
                    <a:pt x="10479" y="2136"/>
                    <a:pt x="10698" y="91"/>
                  </a:cubicBezTo>
                  <a:cubicBezTo>
                    <a:pt x="10698" y="55"/>
                    <a:pt x="10717" y="18"/>
                    <a:pt x="10753"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623" name="Google Shape;623;p57"/>
            <p:cNvSpPr/>
            <p:nvPr/>
          </p:nvSpPr>
          <p:spPr>
            <a:xfrm>
              <a:off x="3587543" y="1464378"/>
              <a:ext cx="306258" cy="319013"/>
            </a:xfrm>
            <a:custGeom>
              <a:avLst/>
              <a:gdLst/>
              <a:ahLst/>
              <a:cxnLst/>
              <a:rect l="l" t="t" r="r" b="b"/>
              <a:pathLst>
                <a:path w="7011" h="7303" extrusionOk="0">
                  <a:moveTo>
                    <a:pt x="3469" y="56"/>
                  </a:moveTo>
                  <a:cubicBezTo>
                    <a:pt x="4473" y="1"/>
                    <a:pt x="5440" y="402"/>
                    <a:pt x="6097" y="1169"/>
                  </a:cubicBezTo>
                  <a:cubicBezTo>
                    <a:pt x="6681" y="1808"/>
                    <a:pt x="6992" y="2629"/>
                    <a:pt x="7010" y="3487"/>
                  </a:cubicBezTo>
                  <a:cubicBezTo>
                    <a:pt x="7010" y="4418"/>
                    <a:pt x="6627" y="5295"/>
                    <a:pt x="5933" y="5915"/>
                  </a:cubicBezTo>
                  <a:cubicBezTo>
                    <a:pt x="5312" y="6518"/>
                    <a:pt x="4546" y="6919"/>
                    <a:pt x="3706" y="7084"/>
                  </a:cubicBezTo>
                  <a:cubicBezTo>
                    <a:pt x="2264" y="7303"/>
                    <a:pt x="1077" y="6372"/>
                    <a:pt x="548" y="5349"/>
                  </a:cubicBezTo>
                  <a:cubicBezTo>
                    <a:pt x="347" y="5003"/>
                    <a:pt x="219" y="4619"/>
                    <a:pt x="164" y="4218"/>
                  </a:cubicBezTo>
                  <a:cubicBezTo>
                    <a:pt x="0" y="2319"/>
                    <a:pt x="949" y="914"/>
                    <a:pt x="2136" y="348"/>
                  </a:cubicBezTo>
                  <a:cubicBezTo>
                    <a:pt x="2556" y="183"/>
                    <a:pt x="3012" y="74"/>
                    <a:pt x="3469" y="56"/>
                  </a:cubicBezTo>
                  <a:close/>
                </a:path>
              </a:pathLst>
            </a:custGeom>
            <a:solidFill>
              <a:schemeClr val="accent3"/>
            </a:solidFill>
            <a:ln>
              <a:noFill/>
            </a:ln>
          </p:spPr>
          <p:txBody>
            <a:bodyPr spcFirstLastPara="1" wrap="square" lIns="121900" tIns="121900" rIns="121900" bIns="121900" anchor="ctr" anchorCtr="0">
              <a:noAutofit/>
            </a:bodyPr>
            <a:lstStyle/>
            <a:p>
              <a:endParaRPr sz="2400"/>
            </a:p>
          </p:txBody>
        </p:sp>
        <p:sp>
          <p:nvSpPr>
            <p:cNvPr id="624" name="Google Shape;624;p57"/>
            <p:cNvSpPr/>
            <p:nvPr/>
          </p:nvSpPr>
          <p:spPr>
            <a:xfrm>
              <a:off x="3651318" y="1519417"/>
              <a:ext cx="200983" cy="185039"/>
            </a:xfrm>
            <a:custGeom>
              <a:avLst/>
              <a:gdLst/>
              <a:ahLst/>
              <a:cxnLst/>
              <a:rect l="l" t="t" r="r" b="b"/>
              <a:pathLst>
                <a:path w="4601" h="4236" extrusionOk="0">
                  <a:moveTo>
                    <a:pt x="1917" y="110"/>
                  </a:moveTo>
                  <a:cubicBezTo>
                    <a:pt x="2666" y="0"/>
                    <a:pt x="3414" y="347"/>
                    <a:pt x="3834" y="986"/>
                  </a:cubicBezTo>
                  <a:cubicBezTo>
                    <a:pt x="3925" y="1114"/>
                    <a:pt x="3998" y="1260"/>
                    <a:pt x="4071" y="1406"/>
                  </a:cubicBezTo>
                  <a:cubicBezTo>
                    <a:pt x="4601" y="2739"/>
                    <a:pt x="3725" y="4217"/>
                    <a:pt x="2282" y="4236"/>
                  </a:cubicBezTo>
                  <a:cubicBezTo>
                    <a:pt x="1169" y="4236"/>
                    <a:pt x="165" y="3505"/>
                    <a:pt x="55" y="2428"/>
                  </a:cubicBezTo>
                  <a:cubicBezTo>
                    <a:pt x="0" y="1753"/>
                    <a:pt x="256" y="1077"/>
                    <a:pt x="785" y="639"/>
                  </a:cubicBezTo>
                  <a:cubicBezTo>
                    <a:pt x="1096" y="365"/>
                    <a:pt x="1497" y="165"/>
                    <a:pt x="1917" y="110"/>
                  </a:cubicBezTo>
                  <a:close/>
                </a:path>
              </a:pathLst>
            </a:custGeom>
            <a:solidFill>
              <a:schemeClr val="accent4"/>
            </a:solidFill>
            <a:ln>
              <a:noFill/>
            </a:ln>
          </p:spPr>
          <p:txBody>
            <a:bodyPr spcFirstLastPara="1" wrap="square" lIns="121900" tIns="121900" rIns="121900" bIns="121900" anchor="ctr" anchorCtr="0">
              <a:noAutofit/>
            </a:bodyPr>
            <a:lstStyle/>
            <a:p>
              <a:endParaRPr sz="2400"/>
            </a:p>
          </p:txBody>
        </p:sp>
      </p:grpSp>
      <p:grpSp>
        <p:nvGrpSpPr>
          <p:cNvPr id="625" name="Google Shape;625;p57"/>
          <p:cNvGrpSpPr/>
          <p:nvPr/>
        </p:nvGrpSpPr>
        <p:grpSpPr>
          <a:xfrm>
            <a:off x="7233145" y="3539861"/>
            <a:ext cx="969351" cy="663736"/>
            <a:chOff x="4549425" y="3498550"/>
            <a:chExt cx="295375" cy="202250"/>
          </a:xfrm>
        </p:grpSpPr>
        <p:sp>
          <p:nvSpPr>
            <p:cNvPr id="626" name="Google Shape;626;p57"/>
            <p:cNvSpPr/>
            <p:nvPr/>
          </p:nvSpPr>
          <p:spPr>
            <a:xfrm>
              <a:off x="4549425" y="3498550"/>
              <a:ext cx="295375" cy="202250"/>
            </a:xfrm>
            <a:custGeom>
              <a:avLst/>
              <a:gdLst/>
              <a:ahLst/>
              <a:cxnLst/>
              <a:rect l="l" t="t" r="r" b="b"/>
              <a:pathLst>
                <a:path w="11815" h="8090" extrusionOk="0">
                  <a:moveTo>
                    <a:pt x="1" y="1"/>
                  </a:moveTo>
                  <a:lnTo>
                    <a:pt x="1" y="8090"/>
                  </a:lnTo>
                  <a:lnTo>
                    <a:pt x="11815" y="8090"/>
                  </a:lnTo>
                  <a:lnTo>
                    <a:pt x="11815" y="1"/>
                  </a:ln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627" name="Google Shape;627;p57"/>
            <p:cNvSpPr/>
            <p:nvPr/>
          </p:nvSpPr>
          <p:spPr>
            <a:xfrm>
              <a:off x="4574450" y="3683025"/>
              <a:ext cx="18125" cy="17775"/>
            </a:xfrm>
            <a:custGeom>
              <a:avLst/>
              <a:gdLst/>
              <a:ahLst/>
              <a:cxnLst/>
              <a:rect l="l" t="t" r="r" b="b"/>
              <a:pathLst>
                <a:path w="725" h="711" extrusionOk="0">
                  <a:moveTo>
                    <a:pt x="0" y="0"/>
                  </a:moveTo>
                  <a:lnTo>
                    <a:pt x="0" y="711"/>
                  </a:lnTo>
                  <a:lnTo>
                    <a:pt x="725" y="711"/>
                  </a:lnTo>
                  <a:lnTo>
                    <a:pt x="725" y="0"/>
                  </a:lnTo>
                  <a:close/>
                </a:path>
              </a:pathLst>
            </a:custGeom>
            <a:solidFill>
              <a:schemeClr val="accent6"/>
            </a:solidFill>
            <a:ln>
              <a:noFill/>
            </a:ln>
          </p:spPr>
          <p:txBody>
            <a:bodyPr spcFirstLastPara="1" wrap="square" lIns="121900" tIns="121900" rIns="121900" bIns="121900" anchor="ctr" anchorCtr="0">
              <a:noAutofit/>
            </a:bodyPr>
            <a:lstStyle/>
            <a:p>
              <a:endParaRPr sz="2400"/>
            </a:p>
          </p:txBody>
        </p:sp>
        <p:sp>
          <p:nvSpPr>
            <p:cNvPr id="628" name="Google Shape;628;p57"/>
            <p:cNvSpPr/>
            <p:nvPr/>
          </p:nvSpPr>
          <p:spPr>
            <a:xfrm>
              <a:off x="4612500" y="3631925"/>
              <a:ext cx="17775" cy="68875"/>
            </a:xfrm>
            <a:custGeom>
              <a:avLst/>
              <a:gdLst/>
              <a:ahLst/>
              <a:cxnLst/>
              <a:rect l="l" t="t" r="r" b="b"/>
              <a:pathLst>
                <a:path w="711" h="2755" extrusionOk="0">
                  <a:moveTo>
                    <a:pt x="0" y="0"/>
                  </a:moveTo>
                  <a:lnTo>
                    <a:pt x="0" y="2755"/>
                  </a:lnTo>
                  <a:lnTo>
                    <a:pt x="710" y="2755"/>
                  </a:lnTo>
                  <a:lnTo>
                    <a:pt x="710" y="0"/>
                  </a:lnTo>
                  <a:close/>
                </a:path>
              </a:pathLst>
            </a:custGeom>
            <a:solidFill>
              <a:schemeClr val="accent4"/>
            </a:solidFill>
            <a:ln>
              <a:noFill/>
            </a:ln>
          </p:spPr>
          <p:txBody>
            <a:bodyPr spcFirstLastPara="1" wrap="square" lIns="121900" tIns="121900" rIns="121900" bIns="121900" anchor="ctr" anchorCtr="0">
              <a:noAutofit/>
            </a:bodyPr>
            <a:lstStyle/>
            <a:p>
              <a:endParaRPr sz="2400"/>
            </a:p>
          </p:txBody>
        </p:sp>
        <p:sp>
          <p:nvSpPr>
            <p:cNvPr id="629" name="Google Shape;629;p57"/>
            <p:cNvSpPr/>
            <p:nvPr/>
          </p:nvSpPr>
          <p:spPr>
            <a:xfrm>
              <a:off x="4650175" y="3599675"/>
              <a:ext cx="17775" cy="101125"/>
            </a:xfrm>
            <a:custGeom>
              <a:avLst/>
              <a:gdLst/>
              <a:ahLst/>
              <a:cxnLst/>
              <a:rect l="l" t="t" r="r" b="b"/>
              <a:pathLst>
                <a:path w="711" h="4045" extrusionOk="0">
                  <a:moveTo>
                    <a:pt x="1" y="0"/>
                  </a:moveTo>
                  <a:lnTo>
                    <a:pt x="1" y="4045"/>
                  </a:lnTo>
                  <a:lnTo>
                    <a:pt x="711" y="4045"/>
                  </a:lnTo>
                  <a:lnTo>
                    <a:pt x="711" y="0"/>
                  </a:lnTo>
                  <a:close/>
                </a:path>
              </a:pathLst>
            </a:custGeom>
            <a:solidFill>
              <a:schemeClr val="lt1"/>
            </a:solidFill>
            <a:ln>
              <a:noFill/>
            </a:ln>
          </p:spPr>
          <p:txBody>
            <a:bodyPr spcFirstLastPara="1" wrap="square" lIns="121900" tIns="121900" rIns="121900" bIns="121900" anchor="ctr" anchorCtr="0">
              <a:noAutofit/>
            </a:bodyPr>
            <a:lstStyle/>
            <a:p>
              <a:endParaRPr sz="2400"/>
            </a:p>
          </p:txBody>
        </p:sp>
        <p:sp>
          <p:nvSpPr>
            <p:cNvPr id="630" name="Google Shape;630;p57"/>
            <p:cNvSpPr/>
            <p:nvPr/>
          </p:nvSpPr>
          <p:spPr>
            <a:xfrm>
              <a:off x="4688225" y="3553275"/>
              <a:ext cx="17775" cy="147525"/>
            </a:xfrm>
            <a:custGeom>
              <a:avLst/>
              <a:gdLst/>
              <a:ahLst/>
              <a:cxnLst/>
              <a:rect l="l" t="t" r="r" b="b"/>
              <a:pathLst>
                <a:path w="711" h="5901" extrusionOk="0">
                  <a:moveTo>
                    <a:pt x="1" y="1"/>
                  </a:moveTo>
                  <a:lnTo>
                    <a:pt x="1" y="5901"/>
                  </a:lnTo>
                  <a:lnTo>
                    <a:pt x="711" y="5901"/>
                  </a:lnTo>
                  <a:lnTo>
                    <a:pt x="711" y="1"/>
                  </a:lnTo>
                  <a:close/>
                </a:path>
              </a:pathLst>
            </a:custGeom>
            <a:solidFill>
              <a:schemeClr val="accent6"/>
            </a:solidFill>
            <a:ln>
              <a:noFill/>
            </a:ln>
          </p:spPr>
          <p:txBody>
            <a:bodyPr spcFirstLastPara="1" wrap="square" lIns="121900" tIns="121900" rIns="121900" bIns="121900" anchor="ctr" anchorCtr="0">
              <a:noAutofit/>
            </a:bodyPr>
            <a:lstStyle/>
            <a:p>
              <a:endParaRPr sz="2400"/>
            </a:p>
          </p:txBody>
        </p:sp>
        <p:sp>
          <p:nvSpPr>
            <p:cNvPr id="631" name="Google Shape;631;p57"/>
            <p:cNvSpPr/>
            <p:nvPr/>
          </p:nvSpPr>
          <p:spPr>
            <a:xfrm>
              <a:off x="4725925" y="3517050"/>
              <a:ext cx="17775" cy="183750"/>
            </a:xfrm>
            <a:custGeom>
              <a:avLst/>
              <a:gdLst/>
              <a:ahLst/>
              <a:cxnLst/>
              <a:rect l="l" t="t" r="r" b="b"/>
              <a:pathLst>
                <a:path w="711" h="7350" extrusionOk="0">
                  <a:moveTo>
                    <a:pt x="0" y="0"/>
                  </a:moveTo>
                  <a:lnTo>
                    <a:pt x="0" y="7350"/>
                  </a:lnTo>
                  <a:lnTo>
                    <a:pt x="711" y="7350"/>
                  </a:lnTo>
                  <a:lnTo>
                    <a:pt x="711" y="0"/>
                  </a:lnTo>
                  <a:close/>
                </a:path>
              </a:pathLst>
            </a:custGeom>
            <a:solidFill>
              <a:schemeClr val="lt1"/>
            </a:solidFill>
            <a:ln>
              <a:noFill/>
            </a:ln>
          </p:spPr>
          <p:txBody>
            <a:bodyPr spcFirstLastPara="1" wrap="square" lIns="121900" tIns="121900" rIns="121900" bIns="121900" anchor="ctr" anchorCtr="0">
              <a:noAutofit/>
            </a:bodyPr>
            <a:lstStyle/>
            <a:p>
              <a:endParaRPr sz="2400"/>
            </a:p>
          </p:txBody>
        </p:sp>
        <p:sp>
          <p:nvSpPr>
            <p:cNvPr id="632" name="Google Shape;632;p57"/>
            <p:cNvSpPr/>
            <p:nvPr/>
          </p:nvSpPr>
          <p:spPr>
            <a:xfrm>
              <a:off x="4763600" y="3654025"/>
              <a:ext cx="18150" cy="46775"/>
            </a:xfrm>
            <a:custGeom>
              <a:avLst/>
              <a:gdLst/>
              <a:ahLst/>
              <a:cxnLst/>
              <a:rect l="l" t="t" r="r" b="b"/>
              <a:pathLst>
                <a:path w="726" h="1871" extrusionOk="0">
                  <a:moveTo>
                    <a:pt x="1" y="1"/>
                  </a:moveTo>
                  <a:lnTo>
                    <a:pt x="1" y="1871"/>
                  </a:lnTo>
                  <a:lnTo>
                    <a:pt x="726" y="1871"/>
                  </a:lnTo>
                  <a:lnTo>
                    <a:pt x="726" y="1"/>
                  </a:lnTo>
                  <a:close/>
                </a:path>
              </a:pathLst>
            </a:custGeom>
            <a:solidFill>
              <a:schemeClr val="accent6"/>
            </a:solidFill>
            <a:ln>
              <a:noFill/>
            </a:ln>
          </p:spPr>
          <p:txBody>
            <a:bodyPr spcFirstLastPara="1" wrap="square" lIns="121900" tIns="121900" rIns="121900" bIns="121900" anchor="ctr" anchorCtr="0">
              <a:noAutofit/>
            </a:bodyPr>
            <a:lstStyle/>
            <a:p>
              <a:endParaRPr sz="2400"/>
            </a:p>
          </p:txBody>
        </p:sp>
        <p:sp>
          <p:nvSpPr>
            <p:cNvPr id="633" name="Google Shape;633;p57"/>
            <p:cNvSpPr/>
            <p:nvPr/>
          </p:nvSpPr>
          <p:spPr>
            <a:xfrm>
              <a:off x="4801650" y="3594225"/>
              <a:ext cx="17800" cy="106575"/>
            </a:xfrm>
            <a:custGeom>
              <a:avLst/>
              <a:gdLst/>
              <a:ahLst/>
              <a:cxnLst/>
              <a:rect l="l" t="t" r="r" b="b"/>
              <a:pathLst>
                <a:path w="712" h="4263" extrusionOk="0">
                  <a:moveTo>
                    <a:pt x="1" y="1"/>
                  </a:moveTo>
                  <a:lnTo>
                    <a:pt x="1" y="4263"/>
                  </a:lnTo>
                  <a:lnTo>
                    <a:pt x="711" y="4263"/>
                  </a:lnTo>
                  <a:lnTo>
                    <a:pt x="711" y="1"/>
                  </a:lnTo>
                  <a:close/>
                </a:path>
              </a:pathLst>
            </a:custGeom>
            <a:solidFill>
              <a:schemeClr val="accent4"/>
            </a:solidFill>
            <a:ln>
              <a:noFill/>
            </a:ln>
          </p:spPr>
          <p:txBody>
            <a:bodyPr spcFirstLastPara="1" wrap="square" lIns="121900" tIns="121900" rIns="121900" bIns="121900" anchor="ctr" anchorCtr="0">
              <a:noAutofit/>
            </a:bodyPr>
            <a:lstStyle/>
            <a:p>
              <a:endParaRPr sz="2400"/>
            </a:p>
          </p:txBody>
        </p:sp>
      </p:grpSp>
      <p:sp>
        <p:nvSpPr>
          <p:cNvPr id="634" name="Google Shape;634;p57"/>
          <p:cNvSpPr/>
          <p:nvPr/>
        </p:nvSpPr>
        <p:spPr>
          <a:xfrm flipH="1">
            <a:off x="7342487" y="1569026"/>
            <a:ext cx="710760" cy="663735"/>
          </a:xfrm>
          <a:custGeom>
            <a:avLst/>
            <a:gdLst/>
            <a:ahLst/>
            <a:cxnLst/>
            <a:rect l="l" t="t" r="r" b="b"/>
            <a:pathLst>
              <a:path w="10565" h="9866" extrusionOk="0">
                <a:moveTo>
                  <a:pt x="4552" y="1"/>
                </a:moveTo>
                <a:cubicBezTo>
                  <a:pt x="2229" y="1"/>
                  <a:pt x="0" y="1811"/>
                  <a:pt x="0" y="4539"/>
                </a:cubicBezTo>
                <a:cubicBezTo>
                  <a:pt x="0" y="6145"/>
                  <a:pt x="876" y="7642"/>
                  <a:pt x="2282" y="8463"/>
                </a:cubicBezTo>
                <a:cubicBezTo>
                  <a:pt x="2191" y="8902"/>
                  <a:pt x="2081" y="9358"/>
                  <a:pt x="1917" y="9778"/>
                </a:cubicBezTo>
                <a:cubicBezTo>
                  <a:pt x="1903" y="9831"/>
                  <a:pt x="1949" y="9865"/>
                  <a:pt x="1988" y="9865"/>
                </a:cubicBezTo>
                <a:cubicBezTo>
                  <a:pt x="2003" y="9865"/>
                  <a:pt x="2017" y="9861"/>
                  <a:pt x="2026" y="9851"/>
                </a:cubicBezTo>
                <a:lnTo>
                  <a:pt x="2884" y="8755"/>
                </a:lnTo>
                <a:cubicBezTo>
                  <a:pt x="3395" y="8956"/>
                  <a:pt x="3961" y="9048"/>
                  <a:pt x="4527" y="9048"/>
                </a:cubicBezTo>
                <a:cubicBezTo>
                  <a:pt x="4535" y="9048"/>
                  <a:pt x="4542" y="9048"/>
                  <a:pt x="4550" y="9048"/>
                </a:cubicBezTo>
                <a:cubicBezTo>
                  <a:pt x="8551" y="9048"/>
                  <a:pt x="10564" y="4186"/>
                  <a:pt x="7722" y="1344"/>
                </a:cubicBezTo>
                <a:cubicBezTo>
                  <a:pt x="6800" y="416"/>
                  <a:pt x="5665" y="1"/>
                  <a:pt x="4552" y="1"/>
                </a:cubicBezTo>
                <a:close/>
              </a:path>
            </a:pathLst>
          </a:custGeom>
          <a:solidFill>
            <a:schemeClr val="lt2"/>
          </a:solidFill>
          <a:ln>
            <a:noFill/>
          </a:ln>
        </p:spPr>
        <p:txBody>
          <a:bodyPr spcFirstLastPara="1" wrap="square" lIns="121900" tIns="121900" rIns="121900" bIns="121900" anchor="ctr" anchorCtr="0">
            <a:noAutofit/>
          </a:bodyPr>
          <a:lstStyle/>
          <a:p>
            <a:endParaRPr sz="2400"/>
          </a:p>
        </p:txBody>
      </p:sp>
      <p:sp>
        <p:nvSpPr>
          <p:cNvPr id="635" name="Google Shape;635;p57"/>
          <p:cNvSpPr/>
          <p:nvPr/>
        </p:nvSpPr>
        <p:spPr>
          <a:xfrm flipH="1">
            <a:off x="7523927" y="1710843"/>
            <a:ext cx="449532" cy="380911"/>
          </a:xfrm>
          <a:custGeom>
            <a:avLst/>
            <a:gdLst/>
            <a:ahLst/>
            <a:cxnLst/>
            <a:rect l="l" t="t" r="r" b="b"/>
            <a:pathLst>
              <a:path w="6682" h="5662" extrusionOk="0">
                <a:moveTo>
                  <a:pt x="1721" y="1"/>
                </a:moveTo>
                <a:cubicBezTo>
                  <a:pt x="861" y="1"/>
                  <a:pt x="1" y="606"/>
                  <a:pt x="1" y="1700"/>
                </a:cubicBezTo>
                <a:cubicBezTo>
                  <a:pt x="1" y="3599"/>
                  <a:pt x="3341" y="5662"/>
                  <a:pt x="3341" y="5662"/>
                </a:cubicBezTo>
                <a:cubicBezTo>
                  <a:pt x="3341" y="5662"/>
                  <a:pt x="6682" y="3380"/>
                  <a:pt x="6682" y="1700"/>
                </a:cubicBezTo>
                <a:cubicBezTo>
                  <a:pt x="6682" y="769"/>
                  <a:pt x="5915" y="3"/>
                  <a:pt x="4984" y="3"/>
                </a:cubicBezTo>
                <a:cubicBezTo>
                  <a:pt x="4218" y="3"/>
                  <a:pt x="3560" y="496"/>
                  <a:pt x="3341" y="1226"/>
                </a:cubicBezTo>
                <a:cubicBezTo>
                  <a:pt x="3098" y="389"/>
                  <a:pt x="2410" y="1"/>
                  <a:pt x="1721" y="1"/>
                </a:cubicBezTo>
                <a:close/>
              </a:path>
            </a:pathLst>
          </a:custGeom>
          <a:solidFill>
            <a:schemeClr val="accent6"/>
          </a:solidFill>
          <a:ln>
            <a:noFill/>
          </a:ln>
        </p:spPr>
        <p:txBody>
          <a:bodyPr spcFirstLastPara="1" wrap="square" lIns="121900" tIns="121900" rIns="121900" bIns="121900" anchor="ctr" anchorCtr="0">
            <a:noAutofit/>
          </a:bodyPr>
          <a:lstStyle/>
          <a:p>
            <a:endParaRPr sz="2400"/>
          </a:p>
        </p:txBody>
      </p:sp>
      <p:sp>
        <p:nvSpPr>
          <p:cNvPr id="636" name="Google Shape;636;p57"/>
          <p:cNvSpPr/>
          <p:nvPr/>
        </p:nvSpPr>
        <p:spPr>
          <a:xfrm flipH="1">
            <a:off x="7568127" y="1836244"/>
            <a:ext cx="378287" cy="140067"/>
          </a:xfrm>
          <a:custGeom>
            <a:avLst/>
            <a:gdLst/>
            <a:ahLst/>
            <a:cxnLst/>
            <a:rect l="l" t="t" r="r" b="b"/>
            <a:pathLst>
              <a:path w="5623" h="2082" extrusionOk="0">
                <a:moveTo>
                  <a:pt x="2428" y="1"/>
                </a:moveTo>
                <a:cubicBezTo>
                  <a:pt x="2410" y="1"/>
                  <a:pt x="2392" y="19"/>
                  <a:pt x="2373" y="37"/>
                </a:cubicBezTo>
                <a:lnTo>
                  <a:pt x="2081" y="1078"/>
                </a:lnTo>
                <a:lnTo>
                  <a:pt x="0" y="1078"/>
                </a:lnTo>
                <a:cubicBezTo>
                  <a:pt x="18" y="1114"/>
                  <a:pt x="55" y="1151"/>
                  <a:pt x="73" y="1187"/>
                </a:cubicBezTo>
                <a:lnTo>
                  <a:pt x="2136" y="1187"/>
                </a:lnTo>
                <a:cubicBezTo>
                  <a:pt x="2154" y="1187"/>
                  <a:pt x="2191" y="1169"/>
                  <a:pt x="2191" y="1151"/>
                </a:cubicBezTo>
                <a:lnTo>
                  <a:pt x="2428" y="293"/>
                </a:lnTo>
                <a:lnTo>
                  <a:pt x="2885" y="2027"/>
                </a:lnTo>
                <a:cubicBezTo>
                  <a:pt x="2903" y="2045"/>
                  <a:pt x="2921" y="2063"/>
                  <a:pt x="2939" y="2082"/>
                </a:cubicBezTo>
                <a:cubicBezTo>
                  <a:pt x="2976" y="2082"/>
                  <a:pt x="2994" y="2063"/>
                  <a:pt x="2994" y="2027"/>
                </a:cubicBezTo>
                <a:lnTo>
                  <a:pt x="3487" y="804"/>
                </a:lnTo>
                <a:lnTo>
                  <a:pt x="3651" y="1406"/>
                </a:lnTo>
                <a:cubicBezTo>
                  <a:pt x="3651" y="1425"/>
                  <a:pt x="3688" y="1443"/>
                  <a:pt x="3706" y="1443"/>
                </a:cubicBezTo>
                <a:lnTo>
                  <a:pt x="5532" y="1443"/>
                </a:lnTo>
                <a:cubicBezTo>
                  <a:pt x="5568" y="1406"/>
                  <a:pt x="5605" y="1370"/>
                  <a:pt x="5623" y="1315"/>
                </a:cubicBezTo>
                <a:lnTo>
                  <a:pt x="5623" y="1315"/>
                </a:lnTo>
                <a:lnTo>
                  <a:pt x="3761" y="1333"/>
                </a:lnTo>
                <a:lnTo>
                  <a:pt x="3578" y="585"/>
                </a:lnTo>
                <a:cubicBezTo>
                  <a:pt x="3578" y="567"/>
                  <a:pt x="3560" y="548"/>
                  <a:pt x="3523" y="548"/>
                </a:cubicBezTo>
                <a:cubicBezTo>
                  <a:pt x="3505" y="548"/>
                  <a:pt x="3469" y="567"/>
                  <a:pt x="3469" y="585"/>
                </a:cubicBezTo>
                <a:lnTo>
                  <a:pt x="2976" y="1826"/>
                </a:lnTo>
                <a:lnTo>
                  <a:pt x="2501" y="37"/>
                </a:lnTo>
                <a:cubicBezTo>
                  <a:pt x="2483" y="19"/>
                  <a:pt x="2465" y="1"/>
                  <a:pt x="2428" y="1"/>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637" name="Google Shape;637;p57"/>
          <p:cNvSpPr/>
          <p:nvPr/>
        </p:nvSpPr>
        <p:spPr>
          <a:xfrm>
            <a:off x="9743107" y="1164588"/>
            <a:ext cx="553751" cy="548128"/>
          </a:xfrm>
          <a:custGeom>
            <a:avLst/>
            <a:gdLst/>
            <a:ahLst/>
            <a:cxnLst/>
            <a:rect l="l" t="t" r="r" b="b"/>
            <a:pathLst>
              <a:path w="5712" h="5654" extrusionOk="0">
                <a:moveTo>
                  <a:pt x="2872" y="1323"/>
                </a:moveTo>
                <a:cubicBezTo>
                  <a:pt x="2914" y="1323"/>
                  <a:pt x="2958" y="1327"/>
                  <a:pt x="3001" y="1334"/>
                </a:cubicBezTo>
                <a:lnTo>
                  <a:pt x="3073" y="1334"/>
                </a:lnTo>
                <a:cubicBezTo>
                  <a:pt x="3110" y="1341"/>
                  <a:pt x="3121" y="1341"/>
                  <a:pt x="3131" y="1341"/>
                </a:cubicBezTo>
                <a:cubicBezTo>
                  <a:pt x="3142" y="1341"/>
                  <a:pt x="3153" y="1341"/>
                  <a:pt x="3189" y="1349"/>
                </a:cubicBezTo>
                <a:cubicBezTo>
                  <a:pt x="3247" y="1363"/>
                  <a:pt x="3291" y="1378"/>
                  <a:pt x="3349" y="1392"/>
                </a:cubicBezTo>
                <a:lnTo>
                  <a:pt x="3392" y="1407"/>
                </a:lnTo>
                <a:cubicBezTo>
                  <a:pt x="3465" y="1436"/>
                  <a:pt x="3537" y="1465"/>
                  <a:pt x="3595" y="1508"/>
                </a:cubicBezTo>
                <a:lnTo>
                  <a:pt x="3668" y="1537"/>
                </a:lnTo>
                <a:cubicBezTo>
                  <a:pt x="3682" y="1552"/>
                  <a:pt x="3697" y="1566"/>
                  <a:pt x="3726" y="1581"/>
                </a:cubicBezTo>
                <a:lnTo>
                  <a:pt x="3784" y="1624"/>
                </a:lnTo>
                <a:lnTo>
                  <a:pt x="3842" y="1668"/>
                </a:lnTo>
                <a:lnTo>
                  <a:pt x="3900" y="1711"/>
                </a:lnTo>
                <a:cubicBezTo>
                  <a:pt x="3929" y="1740"/>
                  <a:pt x="3972" y="1783"/>
                  <a:pt x="4001" y="1812"/>
                </a:cubicBezTo>
                <a:cubicBezTo>
                  <a:pt x="4016" y="1827"/>
                  <a:pt x="4030" y="1841"/>
                  <a:pt x="4045" y="1856"/>
                </a:cubicBezTo>
                <a:cubicBezTo>
                  <a:pt x="4059" y="1885"/>
                  <a:pt x="4088" y="1914"/>
                  <a:pt x="4103" y="1943"/>
                </a:cubicBezTo>
                <a:lnTo>
                  <a:pt x="4132" y="1986"/>
                </a:lnTo>
                <a:cubicBezTo>
                  <a:pt x="4161" y="2030"/>
                  <a:pt x="4190" y="2073"/>
                  <a:pt x="4219" y="2131"/>
                </a:cubicBezTo>
                <a:cubicBezTo>
                  <a:pt x="4233" y="2146"/>
                  <a:pt x="4248" y="2175"/>
                  <a:pt x="4248" y="2189"/>
                </a:cubicBezTo>
                <a:lnTo>
                  <a:pt x="4248" y="2204"/>
                </a:lnTo>
                <a:cubicBezTo>
                  <a:pt x="4262" y="2218"/>
                  <a:pt x="4277" y="2247"/>
                  <a:pt x="4277" y="2262"/>
                </a:cubicBezTo>
                <a:cubicBezTo>
                  <a:pt x="4277" y="2291"/>
                  <a:pt x="4291" y="2305"/>
                  <a:pt x="4291" y="2320"/>
                </a:cubicBezTo>
                <a:lnTo>
                  <a:pt x="4306" y="2349"/>
                </a:lnTo>
                <a:cubicBezTo>
                  <a:pt x="4320" y="2407"/>
                  <a:pt x="4335" y="2450"/>
                  <a:pt x="4349" y="2508"/>
                </a:cubicBezTo>
                <a:lnTo>
                  <a:pt x="4349" y="2552"/>
                </a:lnTo>
                <a:cubicBezTo>
                  <a:pt x="4349" y="2566"/>
                  <a:pt x="4364" y="2624"/>
                  <a:pt x="4364" y="2668"/>
                </a:cubicBezTo>
                <a:cubicBezTo>
                  <a:pt x="4364" y="2711"/>
                  <a:pt x="4364" y="2769"/>
                  <a:pt x="4364" y="2827"/>
                </a:cubicBezTo>
                <a:cubicBezTo>
                  <a:pt x="4378" y="2871"/>
                  <a:pt x="4378" y="2929"/>
                  <a:pt x="4378" y="2987"/>
                </a:cubicBezTo>
                <a:lnTo>
                  <a:pt x="4378" y="3001"/>
                </a:lnTo>
                <a:cubicBezTo>
                  <a:pt x="4378" y="3016"/>
                  <a:pt x="4378" y="3059"/>
                  <a:pt x="4364" y="3074"/>
                </a:cubicBezTo>
                <a:cubicBezTo>
                  <a:pt x="4364" y="3103"/>
                  <a:pt x="4364" y="3132"/>
                  <a:pt x="4349" y="3161"/>
                </a:cubicBezTo>
                <a:cubicBezTo>
                  <a:pt x="4349" y="3204"/>
                  <a:pt x="4335" y="3248"/>
                  <a:pt x="4320" y="3306"/>
                </a:cubicBezTo>
                <a:lnTo>
                  <a:pt x="4277" y="3393"/>
                </a:lnTo>
                <a:cubicBezTo>
                  <a:pt x="4277" y="3421"/>
                  <a:pt x="4262" y="3436"/>
                  <a:pt x="4248" y="3465"/>
                </a:cubicBezTo>
                <a:lnTo>
                  <a:pt x="4219" y="3523"/>
                </a:lnTo>
                <a:cubicBezTo>
                  <a:pt x="4190" y="3566"/>
                  <a:pt x="4175" y="3624"/>
                  <a:pt x="4132" y="3668"/>
                </a:cubicBezTo>
                <a:cubicBezTo>
                  <a:pt x="4132" y="3668"/>
                  <a:pt x="4117" y="3682"/>
                  <a:pt x="4117" y="3697"/>
                </a:cubicBezTo>
                <a:cubicBezTo>
                  <a:pt x="4103" y="3711"/>
                  <a:pt x="4103" y="3711"/>
                  <a:pt x="4103" y="3711"/>
                </a:cubicBezTo>
                <a:lnTo>
                  <a:pt x="4074" y="3755"/>
                </a:lnTo>
                <a:lnTo>
                  <a:pt x="4030" y="3813"/>
                </a:lnTo>
                <a:cubicBezTo>
                  <a:pt x="4001" y="3842"/>
                  <a:pt x="3972" y="3871"/>
                  <a:pt x="3943" y="3900"/>
                </a:cubicBezTo>
                <a:lnTo>
                  <a:pt x="3900" y="3943"/>
                </a:lnTo>
                <a:lnTo>
                  <a:pt x="3856" y="3972"/>
                </a:lnTo>
                <a:lnTo>
                  <a:pt x="3798" y="4030"/>
                </a:lnTo>
                <a:cubicBezTo>
                  <a:pt x="3755" y="4059"/>
                  <a:pt x="3697" y="4103"/>
                  <a:pt x="3639" y="4132"/>
                </a:cubicBezTo>
                <a:lnTo>
                  <a:pt x="3595" y="4161"/>
                </a:lnTo>
                <a:lnTo>
                  <a:pt x="3523" y="4190"/>
                </a:lnTo>
                <a:lnTo>
                  <a:pt x="3465" y="4219"/>
                </a:lnTo>
                <a:lnTo>
                  <a:pt x="3378" y="4262"/>
                </a:lnTo>
                <a:cubicBezTo>
                  <a:pt x="3349" y="4262"/>
                  <a:pt x="3334" y="4277"/>
                  <a:pt x="3320" y="4277"/>
                </a:cubicBezTo>
                <a:cubicBezTo>
                  <a:pt x="3276" y="4291"/>
                  <a:pt x="3233" y="4306"/>
                  <a:pt x="3189" y="4306"/>
                </a:cubicBezTo>
                <a:lnTo>
                  <a:pt x="3131" y="4320"/>
                </a:lnTo>
                <a:lnTo>
                  <a:pt x="3059" y="4335"/>
                </a:lnTo>
                <a:cubicBezTo>
                  <a:pt x="3001" y="4342"/>
                  <a:pt x="2947" y="4346"/>
                  <a:pt x="2894" y="4346"/>
                </a:cubicBezTo>
                <a:cubicBezTo>
                  <a:pt x="2842" y="4346"/>
                  <a:pt x="2791" y="4342"/>
                  <a:pt x="2740" y="4335"/>
                </a:cubicBezTo>
                <a:lnTo>
                  <a:pt x="2610" y="4335"/>
                </a:lnTo>
                <a:lnTo>
                  <a:pt x="2552" y="4320"/>
                </a:lnTo>
                <a:cubicBezTo>
                  <a:pt x="2479" y="4306"/>
                  <a:pt x="2407" y="4277"/>
                  <a:pt x="2334" y="4262"/>
                </a:cubicBezTo>
                <a:lnTo>
                  <a:pt x="2276" y="4233"/>
                </a:lnTo>
                <a:lnTo>
                  <a:pt x="2218" y="4204"/>
                </a:lnTo>
                <a:lnTo>
                  <a:pt x="2146" y="4161"/>
                </a:lnTo>
                <a:cubicBezTo>
                  <a:pt x="2102" y="4132"/>
                  <a:pt x="2059" y="4103"/>
                  <a:pt x="2030" y="4088"/>
                </a:cubicBezTo>
                <a:lnTo>
                  <a:pt x="1972" y="4045"/>
                </a:lnTo>
                <a:cubicBezTo>
                  <a:pt x="1957" y="4030"/>
                  <a:pt x="1928" y="4016"/>
                  <a:pt x="1914" y="4001"/>
                </a:cubicBezTo>
                <a:cubicBezTo>
                  <a:pt x="1899" y="3987"/>
                  <a:pt x="1870" y="3958"/>
                  <a:pt x="1856" y="3943"/>
                </a:cubicBezTo>
                <a:cubicBezTo>
                  <a:pt x="1827" y="3914"/>
                  <a:pt x="1812" y="3900"/>
                  <a:pt x="1783" y="3885"/>
                </a:cubicBezTo>
                <a:lnTo>
                  <a:pt x="1740" y="3827"/>
                </a:lnTo>
                <a:cubicBezTo>
                  <a:pt x="1682" y="3755"/>
                  <a:pt x="1624" y="3682"/>
                  <a:pt x="1580" y="3610"/>
                </a:cubicBezTo>
                <a:cubicBezTo>
                  <a:pt x="1566" y="3595"/>
                  <a:pt x="1551" y="3566"/>
                  <a:pt x="1537" y="3552"/>
                </a:cubicBezTo>
                <a:cubicBezTo>
                  <a:pt x="1537" y="3523"/>
                  <a:pt x="1522" y="3494"/>
                  <a:pt x="1508" y="3479"/>
                </a:cubicBezTo>
                <a:cubicBezTo>
                  <a:pt x="1493" y="3465"/>
                  <a:pt x="1493" y="3450"/>
                  <a:pt x="1493" y="3436"/>
                </a:cubicBezTo>
                <a:cubicBezTo>
                  <a:pt x="1479" y="3421"/>
                  <a:pt x="1479" y="3421"/>
                  <a:pt x="1479" y="3407"/>
                </a:cubicBezTo>
                <a:lnTo>
                  <a:pt x="1464" y="3364"/>
                </a:lnTo>
                <a:lnTo>
                  <a:pt x="1450" y="3320"/>
                </a:lnTo>
                <a:cubicBezTo>
                  <a:pt x="1435" y="3306"/>
                  <a:pt x="1435" y="3306"/>
                  <a:pt x="1450" y="3306"/>
                </a:cubicBezTo>
                <a:cubicBezTo>
                  <a:pt x="1450" y="3277"/>
                  <a:pt x="1435" y="3262"/>
                  <a:pt x="1421" y="3233"/>
                </a:cubicBezTo>
                <a:cubicBezTo>
                  <a:pt x="1421" y="3219"/>
                  <a:pt x="1406" y="3175"/>
                  <a:pt x="1406" y="3146"/>
                </a:cubicBezTo>
                <a:cubicBezTo>
                  <a:pt x="1392" y="3117"/>
                  <a:pt x="1406" y="3103"/>
                  <a:pt x="1392" y="3088"/>
                </a:cubicBezTo>
                <a:cubicBezTo>
                  <a:pt x="1377" y="3074"/>
                  <a:pt x="1377" y="3016"/>
                  <a:pt x="1377" y="2987"/>
                </a:cubicBezTo>
                <a:cubicBezTo>
                  <a:pt x="1363" y="2943"/>
                  <a:pt x="1377" y="2885"/>
                  <a:pt x="1377" y="2827"/>
                </a:cubicBezTo>
                <a:lnTo>
                  <a:pt x="1377" y="2668"/>
                </a:lnTo>
                <a:cubicBezTo>
                  <a:pt x="1377" y="2668"/>
                  <a:pt x="1377" y="2668"/>
                  <a:pt x="1377" y="2653"/>
                </a:cubicBezTo>
                <a:lnTo>
                  <a:pt x="1392" y="2581"/>
                </a:lnTo>
                <a:cubicBezTo>
                  <a:pt x="1392" y="2552"/>
                  <a:pt x="1392" y="2537"/>
                  <a:pt x="1406" y="2508"/>
                </a:cubicBezTo>
                <a:cubicBezTo>
                  <a:pt x="1406" y="2450"/>
                  <a:pt x="1421" y="2407"/>
                  <a:pt x="1435" y="2349"/>
                </a:cubicBezTo>
                <a:lnTo>
                  <a:pt x="1464" y="2291"/>
                </a:lnTo>
                <a:lnTo>
                  <a:pt x="1479" y="2247"/>
                </a:lnTo>
                <a:cubicBezTo>
                  <a:pt x="1479" y="2233"/>
                  <a:pt x="1493" y="2233"/>
                  <a:pt x="1493" y="2218"/>
                </a:cubicBezTo>
                <a:cubicBezTo>
                  <a:pt x="1493" y="2204"/>
                  <a:pt x="1508" y="2189"/>
                  <a:pt x="1508" y="2175"/>
                </a:cubicBezTo>
                <a:cubicBezTo>
                  <a:pt x="1522" y="2131"/>
                  <a:pt x="1551" y="2102"/>
                  <a:pt x="1580" y="2059"/>
                </a:cubicBezTo>
                <a:lnTo>
                  <a:pt x="1609" y="2015"/>
                </a:lnTo>
                <a:lnTo>
                  <a:pt x="1638" y="1957"/>
                </a:lnTo>
                <a:lnTo>
                  <a:pt x="1682" y="1899"/>
                </a:lnTo>
                <a:lnTo>
                  <a:pt x="1740" y="1841"/>
                </a:lnTo>
                <a:lnTo>
                  <a:pt x="1798" y="1783"/>
                </a:lnTo>
                <a:cubicBezTo>
                  <a:pt x="1885" y="1682"/>
                  <a:pt x="1986" y="1595"/>
                  <a:pt x="2102" y="1537"/>
                </a:cubicBezTo>
                <a:lnTo>
                  <a:pt x="2160" y="1494"/>
                </a:lnTo>
                <a:lnTo>
                  <a:pt x="2218" y="1465"/>
                </a:lnTo>
                <a:lnTo>
                  <a:pt x="2276" y="1450"/>
                </a:lnTo>
                <a:cubicBezTo>
                  <a:pt x="2305" y="1436"/>
                  <a:pt x="2349" y="1421"/>
                  <a:pt x="2378" y="1407"/>
                </a:cubicBezTo>
                <a:lnTo>
                  <a:pt x="2436" y="1392"/>
                </a:lnTo>
                <a:lnTo>
                  <a:pt x="2494" y="1363"/>
                </a:lnTo>
                <a:lnTo>
                  <a:pt x="2566" y="1349"/>
                </a:lnTo>
                <a:lnTo>
                  <a:pt x="2624" y="1349"/>
                </a:lnTo>
                <a:cubicBezTo>
                  <a:pt x="2639" y="1334"/>
                  <a:pt x="2668" y="1334"/>
                  <a:pt x="2682" y="1334"/>
                </a:cubicBezTo>
                <a:lnTo>
                  <a:pt x="2755" y="1334"/>
                </a:lnTo>
                <a:cubicBezTo>
                  <a:pt x="2791" y="1327"/>
                  <a:pt x="2831" y="1323"/>
                  <a:pt x="2872" y="1323"/>
                </a:cubicBezTo>
                <a:close/>
                <a:moveTo>
                  <a:pt x="2871" y="1"/>
                </a:moveTo>
                <a:cubicBezTo>
                  <a:pt x="2769" y="1"/>
                  <a:pt x="2668" y="1"/>
                  <a:pt x="2566" y="15"/>
                </a:cubicBezTo>
                <a:cubicBezTo>
                  <a:pt x="2407" y="30"/>
                  <a:pt x="2276" y="189"/>
                  <a:pt x="2291" y="348"/>
                </a:cubicBezTo>
                <a:lnTo>
                  <a:pt x="2291" y="377"/>
                </a:lnTo>
                <a:cubicBezTo>
                  <a:pt x="2291" y="392"/>
                  <a:pt x="2291" y="406"/>
                  <a:pt x="2291" y="421"/>
                </a:cubicBezTo>
                <a:cubicBezTo>
                  <a:pt x="2291" y="537"/>
                  <a:pt x="2218" y="653"/>
                  <a:pt x="2117" y="696"/>
                </a:cubicBezTo>
                <a:lnTo>
                  <a:pt x="2088" y="711"/>
                </a:lnTo>
                <a:lnTo>
                  <a:pt x="1986" y="740"/>
                </a:lnTo>
                <a:lnTo>
                  <a:pt x="1914" y="783"/>
                </a:lnTo>
                <a:lnTo>
                  <a:pt x="1899" y="783"/>
                </a:lnTo>
                <a:cubicBezTo>
                  <a:pt x="1860" y="801"/>
                  <a:pt x="1819" y="809"/>
                  <a:pt x="1777" y="809"/>
                </a:cubicBezTo>
                <a:cubicBezTo>
                  <a:pt x="1680" y="809"/>
                  <a:pt x="1583" y="763"/>
                  <a:pt x="1522" y="682"/>
                </a:cubicBezTo>
                <a:cubicBezTo>
                  <a:pt x="1460" y="601"/>
                  <a:pt x="1370" y="560"/>
                  <a:pt x="1276" y="560"/>
                </a:cubicBezTo>
                <a:cubicBezTo>
                  <a:pt x="1218" y="560"/>
                  <a:pt x="1158" y="576"/>
                  <a:pt x="1102" y="609"/>
                </a:cubicBezTo>
                <a:lnTo>
                  <a:pt x="1073" y="624"/>
                </a:lnTo>
                <a:cubicBezTo>
                  <a:pt x="1001" y="682"/>
                  <a:pt x="914" y="754"/>
                  <a:pt x="841" y="827"/>
                </a:cubicBezTo>
                <a:cubicBezTo>
                  <a:pt x="769" y="899"/>
                  <a:pt x="711" y="972"/>
                  <a:pt x="638" y="1059"/>
                </a:cubicBezTo>
                <a:cubicBezTo>
                  <a:pt x="580" y="1131"/>
                  <a:pt x="551" y="1247"/>
                  <a:pt x="580" y="1349"/>
                </a:cubicBezTo>
                <a:cubicBezTo>
                  <a:pt x="595" y="1363"/>
                  <a:pt x="609" y="1392"/>
                  <a:pt x="624" y="1421"/>
                </a:cubicBezTo>
                <a:cubicBezTo>
                  <a:pt x="638" y="1450"/>
                  <a:pt x="653" y="1465"/>
                  <a:pt x="667" y="1479"/>
                </a:cubicBezTo>
                <a:lnTo>
                  <a:pt x="696" y="1508"/>
                </a:lnTo>
                <a:cubicBezTo>
                  <a:pt x="812" y="1595"/>
                  <a:pt x="856" y="1740"/>
                  <a:pt x="798" y="1885"/>
                </a:cubicBezTo>
                <a:cubicBezTo>
                  <a:pt x="769" y="1943"/>
                  <a:pt x="740" y="2001"/>
                  <a:pt x="725" y="2059"/>
                </a:cubicBezTo>
                <a:cubicBezTo>
                  <a:pt x="711" y="2102"/>
                  <a:pt x="682" y="2131"/>
                  <a:pt x="653" y="2160"/>
                </a:cubicBezTo>
                <a:cubicBezTo>
                  <a:pt x="638" y="2175"/>
                  <a:pt x="624" y="2189"/>
                  <a:pt x="609" y="2204"/>
                </a:cubicBezTo>
                <a:cubicBezTo>
                  <a:pt x="595" y="2218"/>
                  <a:pt x="566" y="2233"/>
                  <a:pt x="551" y="2233"/>
                </a:cubicBezTo>
                <a:lnTo>
                  <a:pt x="493" y="2262"/>
                </a:lnTo>
                <a:lnTo>
                  <a:pt x="334" y="2262"/>
                </a:lnTo>
                <a:cubicBezTo>
                  <a:pt x="327" y="2255"/>
                  <a:pt x="319" y="2251"/>
                  <a:pt x="310" y="2251"/>
                </a:cubicBezTo>
                <a:cubicBezTo>
                  <a:pt x="301" y="2251"/>
                  <a:pt x="290" y="2255"/>
                  <a:pt x="276" y="2262"/>
                </a:cubicBezTo>
                <a:cubicBezTo>
                  <a:pt x="145" y="2276"/>
                  <a:pt x="44" y="2392"/>
                  <a:pt x="29" y="2523"/>
                </a:cubicBezTo>
                <a:cubicBezTo>
                  <a:pt x="0" y="2726"/>
                  <a:pt x="0" y="2929"/>
                  <a:pt x="29" y="3132"/>
                </a:cubicBezTo>
                <a:cubicBezTo>
                  <a:pt x="44" y="3277"/>
                  <a:pt x="145" y="3393"/>
                  <a:pt x="276" y="3407"/>
                </a:cubicBezTo>
                <a:cubicBezTo>
                  <a:pt x="298" y="3414"/>
                  <a:pt x="316" y="3418"/>
                  <a:pt x="332" y="3418"/>
                </a:cubicBezTo>
                <a:cubicBezTo>
                  <a:pt x="348" y="3418"/>
                  <a:pt x="363" y="3414"/>
                  <a:pt x="377" y="3407"/>
                </a:cubicBezTo>
                <a:lnTo>
                  <a:pt x="435" y="3407"/>
                </a:lnTo>
                <a:cubicBezTo>
                  <a:pt x="493" y="3407"/>
                  <a:pt x="551" y="3436"/>
                  <a:pt x="609" y="3465"/>
                </a:cubicBezTo>
                <a:cubicBezTo>
                  <a:pt x="624" y="3479"/>
                  <a:pt x="638" y="3479"/>
                  <a:pt x="653" y="3494"/>
                </a:cubicBezTo>
                <a:cubicBezTo>
                  <a:pt x="682" y="3523"/>
                  <a:pt x="711" y="3566"/>
                  <a:pt x="725" y="3610"/>
                </a:cubicBezTo>
                <a:cubicBezTo>
                  <a:pt x="754" y="3668"/>
                  <a:pt x="769" y="3740"/>
                  <a:pt x="798" y="3798"/>
                </a:cubicBezTo>
                <a:cubicBezTo>
                  <a:pt x="870" y="3914"/>
                  <a:pt x="841" y="4059"/>
                  <a:pt x="725" y="4161"/>
                </a:cubicBezTo>
                <a:lnTo>
                  <a:pt x="696" y="4175"/>
                </a:lnTo>
                <a:lnTo>
                  <a:pt x="667" y="4204"/>
                </a:lnTo>
                <a:cubicBezTo>
                  <a:pt x="653" y="4219"/>
                  <a:pt x="638" y="4233"/>
                  <a:pt x="624" y="4262"/>
                </a:cubicBezTo>
                <a:cubicBezTo>
                  <a:pt x="609" y="4277"/>
                  <a:pt x="595" y="4306"/>
                  <a:pt x="595" y="4335"/>
                </a:cubicBezTo>
                <a:lnTo>
                  <a:pt x="595" y="4364"/>
                </a:lnTo>
                <a:cubicBezTo>
                  <a:pt x="595" y="4378"/>
                  <a:pt x="595" y="4393"/>
                  <a:pt x="595" y="4393"/>
                </a:cubicBezTo>
                <a:cubicBezTo>
                  <a:pt x="595" y="4407"/>
                  <a:pt x="595" y="4422"/>
                  <a:pt x="595" y="4422"/>
                </a:cubicBezTo>
                <a:cubicBezTo>
                  <a:pt x="595" y="4436"/>
                  <a:pt x="595" y="4451"/>
                  <a:pt x="595" y="4465"/>
                </a:cubicBezTo>
                <a:lnTo>
                  <a:pt x="595" y="4509"/>
                </a:lnTo>
                <a:lnTo>
                  <a:pt x="595" y="4523"/>
                </a:lnTo>
                <a:cubicBezTo>
                  <a:pt x="595" y="4538"/>
                  <a:pt x="595" y="4552"/>
                  <a:pt x="609" y="4552"/>
                </a:cubicBezTo>
                <a:lnTo>
                  <a:pt x="638" y="4596"/>
                </a:lnTo>
                <a:cubicBezTo>
                  <a:pt x="696" y="4668"/>
                  <a:pt x="769" y="4755"/>
                  <a:pt x="841" y="4828"/>
                </a:cubicBezTo>
                <a:cubicBezTo>
                  <a:pt x="914" y="4900"/>
                  <a:pt x="986" y="4958"/>
                  <a:pt x="1073" y="5031"/>
                </a:cubicBezTo>
                <a:cubicBezTo>
                  <a:pt x="1121" y="5066"/>
                  <a:pt x="1188" y="5092"/>
                  <a:pt x="1251" y="5092"/>
                </a:cubicBezTo>
                <a:cubicBezTo>
                  <a:pt x="1264" y="5092"/>
                  <a:pt x="1278" y="5091"/>
                  <a:pt x="1291" y="5089"/>
                </a:cubicBezTo>
                <a:cubicBezTo>
                  <a:pt x="1319" y="5089"/>
                  <a:pt x="1348" y="5089"/>
                  <a:pt x="1363" y="5074"/>
                </a:cubicBezTo>
                <a:cubicBezTo>
                  <a:pt x="1421" y="5060"/>
                  <a:pt x="1479" y="5016"/>
                  <a:pt x="1508" y="4973"/>
                </a:cubicBezTo>
                <a:lnTo>
                  <a:pt x="1537" y="4944"/>
                </a:lnTo>
                <a:cubicBezTo>
                  <a:pt x="1580" y="4900"/>
                  <a:pt x="1609" y="4871"/>
                  <a:pt x="1667" y="4857"/>
                </a:cubicBezTo>
                <a:lnTo>
                  <a:pt x="1769" y="4842"/>
                </a:lnTo>
                <a:cubicBezTo>
                  <a:pt x="1812" y="4842"/>
                  <a:pt x="1856" y="4857"/>
                  <a:pt x="1899" y="4871"/>
                </a:cubicBezTo>
                <a:cubicBezTo>
                  <a:pt x="1957" y="4900"/>
                  <a:pt x="2015" y="4929"/>
                  <a:pt x="2073" y="4944"/>
                </a:cubicBezTo>
                <a:cubicBezTo>
                  <a:pt x="2131" y="4973"/>
                  <a:pt x="2189" y="5016"/>
                  <a:pt x="2218" y="5060"/>
                </a:cubicBezTo>
                <a:cubicBezTo>
                  <a:pt x="2233" y="5074"/>
                  <a:pt x="2247" y="5103"/>
                  <a:pt x="2262" y="5117"/>
                </a:cubicBezTo>
                <a:cubicBezTo>
                  <a:pt x="2276" y="5175"/>
                  <a:pt x="2276" y="5233"/>
                  <a:pt x="2276" y="5277"/>
                </a:cubicBezTo>
                <a:cubicBezTo>
                  <a:pt x="2247" y="5451"/>
                  <a:pt x="2349" y="5596"/>
                  <a:pt x="2508" y="5639"/>
                </a:cubicBezTo>
                <a:lnTo>
                  <a:pt x="2552" y="5639"/>
                </a:lnTo>
                <a:cubicBezTo>
                  <a:pt x="2653" y="5654"/>
                  <a:pt x="2755" y="5654"/>
                  <a:pt x="2856" y="5654"/>
                </a:cubicBezTo>
                <a:cubicBezTo>
                  <a:pt x="2958" y="5654"/>
                  <a:pt x="3059" y="5654"/>
                  <a:pt x="3160" y="5639"/>
                </a:cubicBezTo>
                <a:cubicBezTo>
                  <a:pt x="3233" y="5625"/>
                  <a:pt x="3291" y="5596"/>
                  <a:pt x="3334" y="5538"/>
                </a:cubicBezTo>
                <a:cubicBezTo>
                  <a:pt x="3363" y="5509"/>
                  <a:pt x="3392" y="5480"/>
                  <a:pt x="3407" y="5436"/>
                </a:cubicBezTo>
                <a:cubicBezTo>
                  <a:pt x="3421" y="5378"/>
                  <a:pt x="3436" y="5335"/>
                  <a:pt x="3421" y="5277"/>
                </a:cubicBezTo>
                <a:cubicBezTo>
                  <a:pt x="3421" y="5262"/>
                  <a:pt x="3421" y="5248"/>
                  <a:pt x="3421" y="5233"/>
                </a:cubicBezTo>
                <a:cubicBezTo>
                  <a:pt x="3421" y="5103"/>
                  <a:pt x="3508" y="4987"/>
                  <a:pt x="3624" y="4944"/>
                </a:cubicBezTo>
                <a:cubicBezTo>
                  <a:pt x="3682" y="4915"/>
                  <a:pt x="3755" y="4886"/>
                  <a:pt x="3813" y="4857"/>
                </a:cubicBezTo>
                <a:cubicBezTo>
                  <a:pt x="3856" y="4842"/>
                  <a:pt x="3903" y="4835"/>
                  <a:pt x="3949" y="4835"/>
                </a:cubicBezTo>
                <a:cubicBezTo>
                  <a:pt x="3994" y="4835"/>
                  <a:pt x="4037" y="4842"/>
                  <a:pt x="4074" y="4857"/>
                </a:cubicBezTo>
                <a:cubicBezTo>
                  <a:pt x="4103" y="4871"/>
                  <a:pt x="4117" y="4886"/>
                  <a:pt x="4132" y="4900"/>
                </a:cubicBezTo>
                <a:cubicBezTo>
                  <a:pt x="4146" y="4915"/>
                  <a:pt x="4161" y="4915"/>
                  <a:pt x="4161" y="4929"/>
                </a:cubicBezTo>
                <a:cubicBezTo>
                  <a:pt x="4175" y="4944"/>
                  <a:pt x="4190" y="4944"/>
                  <a:pt x="4190" y="4958"/>
                </a:cubicBezTo>
                <a:cubicBezTo>
                  <a:pt x="4252" y="5038"/>
                  <a:pt x="4342" y="5080"/>
                  <a:pt x="4436" y="5080"/>
                </a:cubicBezTo>
                <a:cubicBezTo>
                  <a:pt x="4494" y="5080"/>
                  <a:pt x="4554" y="5064"/>
                  <a:pt x="4610" y="5031"/>
                </a:cubicBezTo>
                <a:cubicBezTo>
                  <a:pt x="4625" y="5031"/>
                  <a:pt x="4625" y="5031"/>
                  <a:pt x="4639" y="5016"/>
                </a:cubicBezTo>
                <a:cubicBezTo>
                  <a:pt x="4711" y="4958"/>
                  <a:pt x="4798" y="4886"/>
                  <a:pt x="4871" y="4813"/>
                </a:cubicBezTo>
                <a:cubicBezTo>
                  <a:pt x="4943" y="4741"/>
                  <a:pt x="5001" y="4654"/>
                  <a:pt x="5074" y="4581"/>
                </a:cubicBezTo>
                <a:cubicBezTo>
                  <a:pt x="5132" y="4509"/>
                  <a:pt x="5161" y="4393"/>
                  <a:pt x="5117" y="4291"/>
                </a:cubicBezTo>
                <a:cubicBezTo>
                  <a:pt x="5117" y="4277"/>
                  <a:pt x="5117" y="4277"/>
                  <a:pt x="5103" y="4262"/>
                </a:cubicBezTo>
                <a:cubicBezTo>
                  <a:pt x="5103" y="4248"/>
                  <a:pt x="5088" y="4233"/>
                  <a:pt x="5088" y="4219"/>
                </a:cubicBezTo>
                <a:cubicBezTo>
                  <a:pt x="5074" y="4190"/>
                  <a:pt x="5059" y="4175"/>
                  <a:pt x="5045" y="4161"/>
                </a:cubicBezTo>
                <a:lnTo>
                  <a:pt x="5016" y="4132"/>
                </a:lnTo>
                <a:lnTo>
                  <a:pt x="4987" y="4117"/>
                </a:lnTo>
                <a:cubicBezTo>
                  <a:pt x="4885" y="4016"/>
                  <a:pt x="4856" y="3871"/>
                  <a:pt x="4914" y="3755"/>
                </a:cubicBezTo>
                <a:cubicBezTo>
                  <a:pt x="4943" y="3682"/>
                  <a:pt x="4972" y="3624"/>
                  <a:pt x="4987" y="3566"/>
                </a:cubicBezTo>
                <a:cubicBezTo>
                  <a:pt x="5037" y="3453"/>
                  <a:pt x="5154" y="3372"/>
                  <a:pt x="5278" y="3372"/>
                </a:cubicBezTo>
                <a:cubicBezTo>
                  <a:pt x="5297" y="3372"/>
                  <a:pt x="5316" y="3374"/>
                  <a:pt x="5335" y="3378"/>
                </a:cubicBezTo>
                <a:cubicBezTo>
                  <a:pt x="5407" y="3378"/>
                  <a:pt x="5480" y="3364"/>
                  <a:pt x="5538" y="3335"/>
                </a:cubicBezTo>
                <a:cubicBezTo>
                  <a:pt x="5552" y="3320"/>
                  <a:pt x="5567" y="3306"/>
                  <a:pt x="5581" y="3291"/>
                </a:cubicBezTo>
                <a:lnTo>
                  <a:pt x="5610" y="3277"/>
                </a:lnTo>
                <a:lnTo>
                  <a:pt x="5625" y="3262"/>
                </a:lnTo>
                <a:cubicBezTo>
                  <a:pt x="5654" y="3219"/>
                  <a:pt x="5683" y="3161"/>
                  <a:pt x="5683" y="3103"/>
                </a:cubicBezTo>
                <a:cubicBezTo>
                  <a:pt x="5712" y="2900"/>
                  <a:pt x="5712" y="2697"/>
                  <a:pt x="5683" y="2479"/>
                </a:cubicBezTo>
                <a:lnTo>
                  <a:pt x="5683" y="2479"/>
                </a:lnTo>
                <a:lnTo>
                  <a:pt x="5712" y="2523"/>
                </a:lnTo>
                <a:cubicBezTo>
                  <a:pt x="5712" y="2494"/>
                  <a:pt x="5697" y="2465"/>
                  <a:pt x="5683" y="2436"/>
                </a:cubicBezTo>
                <a:cubicBezTo>
                  <a:pt x="5683" y="2421"/>
                  <a:pt x="5668" y="2407"/>
                  <a:pt x="5668" y="2392"/>
                </a:cubicBezTo>
                <a:cubicBezTo>
                  <a:pt x="5654" y="2378"/>
                  <a:pt x="5639" y="2363"/>
                  <a:pt x="5625" y="2349"/>
                </a:cubicBezTo>
                <a:lnTo>
                  <a:pt x="5610" y="2334"/>
                </a:lnTo>
                <a:lnTo>
                  <a:pt x="5581" y="2305"/>
                </a:lnTo>
                <a:lnTo>
                  <a:pt x="5552" y="2291"/>
                </a:lnTo>
                <a:cubicBezTo>
                  <a:pt x="5538" y="2276"/>
                  <a:pt x="5509" y="2262"/>
                  <a:pt x="5480" y="2262"/>
                </a:cubicBezTo>
                <a:lnTo>
                  <a:pt x="5451" y="2262"/>
                </a:lnTo>
                <a:cubicBezTo>
                  <a:pt x="5436" y="2255"/>
                  <a:pt x="5422" y="2251"/>
                  <a:pt x="5405" y="2251"/>
                </a:cubicBezTo>
                <a:cubicBezTo>
                  <a:pt x="5389" y="2251"/>
                  <a:pt x="5371" y="2255"/>
                  <a:pt x="5349" y="2262"/>
                </a:cubicBezTo>
                <a:lnTo>
                  <a:pt x="5277" y="2262"/>
                </a:lnTo>
                <a:cubicBezTo>
                  <a:pt x="5219" y="2262"/>
                  <a:pt x="5161" y="2233"/>
                  <a:pt x="5117" y="2204"/>
                </a:cubicBezTo>
                <a:lnTo>
                  <a:pt x="5103" y="2189"/>
                </a:lnTo>
                <a:lnTo>
                  <a:pt x="5074" y="2160"/>
                </a:lnTo>
                <a:lnTo>
                  <a:pt x="5045" y="2117"/>
                </a:lnTo>
                <a:lnTo>
                  <a:pt x="5016" y="2088"/>
                </a:lnTo>
                <a:cubicBezTo>
                  <a:pt x="5016" y="2073"/>
                  <a:pt x="5016" y="2073"/>
                  <a:pt x="5016" y="2059"/>
                </a:cubicBezTo>
                <a:lnTo>
                  <a:pt x="5016" y="2044"/>
                </a:lnTo>
                <a:cubicBezTo>
                  <a:pt x="4987" y="1986"/>
                  <a:pt x="4972" y="1928"/>
                  <a:pt x="4943" y="1870"/>
                </a:cubicBezTo>
                <a:lnTo>
                  <a:pt x="4929" y="1841"/>
                </a:lnTo>
                <a:cubicBezTo>
                  <a:pt x="4914" y="1798"/>
                  <a:pt x="4914" y="1754"/>
                  <a:pt x="4914" y="1711"/>
                </a:cubicBezTo>
                <a:cubicBezTo>
                  <a:pt x="4929" y="1682"/>
                  <a:pt x="4929" y="1639"/>
                  <a:pt x="4943" y="1610"/>
                </a:cubicBezTo>
                <a:cubicBezTo>
                  <a:pt x="4958" y="1581"/>
                  <a:pt x="4987" y="1552"/>
                  <a:pt x="5016" y="1523"/>
                </a:cubicBezTo>
                <a:lnTo>
                  <a:pt x="5045" y="1494"/>
                </a:lnTo>
                <a:lnTo>
                  <a:pt x="5059" y="1479"/>
                </a:lnTo>
                <a:cubicBezTo>
                  <a:pt x="5088" y="1450"/>
                  <a:pt x="5103" y="1436"/>
                  <a:pt x="5117" y="1392"/>
                </a:cubicBezTo>
                <a:cubicBezTo>
                  <a:pt x="5132" y="1392"/>
                  <a:pt x="5132" y="1378"/>
                  <a:pt x="5146" y="1363"/>
                </a:cubicBezTo>
                <a:cubicBezTo>
                  <a:pt x="5146" y="1349"/>
                  <a:pt x="5161" y="1334"/>
                  <a:pt x="5161" y="1320"/>
                </a:cubicBezTo>
                <a:cubicBezTo>
                  <a:pt x="5175" y="1218"/>
                  <a:pt x="5161" y="1131"/>
                  <a:pt x="5103" y="1059"/>
                </a:cubicBezTo>
                <a:cubicBezTo>
                  <a:pt x="5030" y="972"/>
                  <a:pt x="4958" y="899"/>
                  <a:pt x="4900" y="827"/>
                </a:cubicBezTo>
                <a:cubicBezTo>
                  <a:pt x="4813" y="754"/>
                  <a:pt x="4740" y="682"/>
                  <a:pt x="4653" y="624"/>
                </a:cubicBezTo>
                <a:cubicBezTo>
                  <a:pt x="4600" y="581"/>
                  <a:pt x="4540" y="554"/>
                  <a:pt x="4471" y="554"/>
                </a:cubicBezTo>
                <a:cubicBezTo>
                  <a:pt x="4446" y="554"/>
                  <a:pt x="4420" y="558"/>
                  <a:pt x="4393" y="566"/>
                </a:cubicBezTo>
                <a:lnTo>
                  <a:pt x="4364" y="566"/>
                </a:lnTo>
                <a:cubicBezTo>
                  <a:pt x="4320" y="595"/>
                  <a:pt x="4277" y="609"/>
                  <a:pt x="4248" y="653"/>
                </a:cubicBezTo>
                <a:lnTo>
                  <a:pt x="4219" y="682"/>
                </a:lnTo>
                <a:cubicBezTo>
                  <a:pt x="4190" y="725"/>
                  <a:pt x="4132" y="769"/>
                  <a:pt x="4074" y="783"/>
                </a:cubicBezTo>
                <a:cubicBezTo>
                  <a:pt x="4059" y="798"/>
                  <a:pt x="4030" y="798"/>
                  <a:pt x="4016" y="798"/>
                </a:cubicBezTo>
                <a:lnTo>
                  <a:pt x="3929" y="798"/>
                </a:lnTo>
                <a:lnTo>
                  <a:pt x="3871" y="783"/>
                </a:lnTo>
                <a:lnTo>
                  <a:pt x="3842" y="783"/>
                </a:lnTo>
                <a:lnTo>
                  <a:pt x="3813" y="754"/>
                </a:lnTo>
                <a:lnTo>
                  <a:pt x="3755" y="740"/>
                </a:lnTo>
                <a:lnTo>
                  <a:pt x="3653" y="696"/>
                </a:lnTo>
                <a:cubicBezTo>
                  <a:pt x="3523" y="653"/>
                  <a:pt x="3450" y="522"/>
                  <a:pt x="3450" y="392"/>
                </a:cubicBezTo>
                <a:lnTo>
                  <a:pt x="3450" y="363"/>
                </a:lnTo>
                <a:cubicBezTo>
                  <a:pt x="3479" y="203"/>
                  <a:pt x="3378" y="58"/>
                  <a:pt x="3218" y="15"/>
                </a:cubicBezTo>
                <a:lnTo>
                  <a:pt x="3189" y="15"/>
                </a:lnTo>
                <a:cubicBezTo>
                  <a:pt x="3088" y="1"/>
                  <a:pt x="2986" y="1"/>
                  <a:pt x="2871" y="1"/>
                </a:cubicBezTo>
                <a:close/>
              </a:path>
            </a:pathLst>
          </a:custGeom>
          <a:solidFill>
            <a:schemeClr val="lt2"/>
          </a:solidFill>
          <a:ln>
            <a:noFill/>
          </a:ln>
        </p:spPr>
        <p:txBody>
          <a:bodyPr spcFirstLastPara="1" wrap="square" lIns="121900" tIns="121900" rIns="121900" bIns="121900" anchor="ctr" anchorCtr="0">
            <a:noAutofit/>
          </a:bodyPr>
          <a:lstStyle/>
          <a:p>
            <a:endParaRPr sz="2400"/>
          </a:p>
        </p:txBody>
      </p:sp>
      <p:sp>
        <p:nvSpPr>
          <p:cNvPr id="638" name="Google Shape;638;p57"/>
          <p:cNvSpPr txBox="1">
            <a:spLocks noGrp="1"/>
          </p:cNvSpPr>
          <p:nvPr>
            <p:ph type="ctrTitle"/>
          </p:nvPr>
        </p:nvSpPr>
        <p:spPr>
          <a:xfrm>
            <a:off x="851845" y="-450382"/>
            <a:ext cx="5771600" cy="3863600"/>
          </a:xfrm>
          <a:prstGeom prst="rect">
            <a:avLst/>
          </a:prstGeom>
        </p:spPr>
        <p:txBody>
          <a:bodyPr spcFirstLastPara="1" vert="horz" wrap="square" lIns="121900" tIns="121900" rIns="121900" bIns="121900" rtlCol="0" anchor="b" anchorCtr="0">
            <a:noAutofit/>
          </a:bodyPr>
          <a:lstStyle/>
          <a:p>
            <a:pPr algn="l">
              <a:spcBef>
                <a:spcPts val="0"/>
              </a:spcBef>
            </a:pPr>
            <a:r>
              <a:rPr lang="en" dirty="0"/>
              <a:t>ACCESSING </a:t>
            </a:r>
            <a:br>
              <a:rPr lang="en" dirty="0"/>
            </a:br>
            <a:r>
              <a:rPr lang="en" dirty="0"/>
              <a:t>HEALTH CARE</a:t>
            </a:r>
            <a:endParaRPr dirty="0"/>
          </a:p>
        </p:txBody>
      </p:sp>
      <p:sp>
        <p:nvSpPr>
          <p:cNvPr id="639" name="Google Shape;639;p57"/>
          <p:cNvSpPr txBox="1">
            <a:spLocks noGrp="1"/>
          </p:cNvSpPr>
          <p:nvPr>
            <p:ph type="subTitle" idx="1"/>
          </p:nvPr>
        </p:nvSpPr>
        <p:spPr>
          <a:xfrm>
            <a:off x="1201123" y="3852588"/>
            <a:ext cx="4788000" cy="1211600"/>
          </a:xfrm>
          <a:prstGeom prst="rect">
            <a:avLst/>
          </a:prstGeom>
        </p:spPr>
        <p:txBody>
          <a:bodyPr spcFirstLastPara="1" vert="horz" wrap="square" lIns="121900" tIns="121900" rIns="121900" bIns="121900" rtlCol="0" anchor="t" anchorCtr="0">
            <a:noAutofit/>
          </a:bodyPr>
          <a:lstStyle/>
          <a:p>
            <a:pPr algn="l">
              <a:spcBef>
                <a:spcPts val="0"/>
              </a:spcBef>
            </a:pPr>
            <a:r>
              <a:rPr lang="en-US" dirty="0"/>
              <a:t>Danielle, Nurse Practitioner</a:t>
            </a:r>
            <a:endParaRPr dirty="0"/>
          </a:p>
        </p:txBody>
      </p:sp>
      <p:sp>
        <p:nvSpPr>
          <p:cNvPr id="640" name="Google Shape;640;p57"/>
          <p:cNvSpPr/>
          <p:nvPr/>
        </p:nvSpPr>
        <p:spPr>
          <a:xfrm>
            <a:off x="6120915" y="5296818"/>
            <a:ext cx="194357" cy="194357"/>
          </a:xfrm>
          <a:custGeom>
            <a:avLst/>
            <a:gdLst/>
            <a:ahLst/>
            <a:cxnLst/>
            <a:rect l="l" t="t" r="r" b="b"/>
            <a:pathLst>
              <a:path w="1546" h="1546" fill="none" extrusionOk="0">
                <a:moveTo>
                  <a:pt x="1546" y="658"/>
                </a:moveTo>
                <a:cubicBezTo>
                  <a:pt x="1546" y="1231"/>
                  <a:pt x="830" y="1546"/>
                  <a:pt x="429" y="1116"/>
                </a:cubicBezTo>
                <a:cubicBezTo>
                  <a:pt x="0" y="716"/>
                  <a:pt x="315" y="0"/>
                  <a:pt x="887" y="0"/>
                </a:cubicBezTo>
                <a:cubicBezTo>
                  <a:pt x="1231" y="0"/>
                  <a:pt x="1546" y="315"/>
                  <a:pt x="1546" y="658"/>
                </a:cubicBezTo>
                <a:close/>
              </a:path>
            </a:pathLst>
          </a:custGeom>
          <a:solidFill>
            <a:schemeClr val="accent2"/>
          </a:solidFill>
          <a:ln w="19325" cap="rnd" cmpd="sng">
            <a:solidFill>
              <a:schemeClr val="accent2"/>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641" name="Google Shape;641;p57"/>
          <p:cNvSpPr/>
          <p:nvPr/>
        </p:nvSpPr>
        <p:spPr>
          <a:xfrm>
            <a:off x="11189618" y="2494797"/>
            <a:ext cx="303313" cy="259735"/>
          </a:xfrm>
          <a:custGeom>
            <a:avLst/>
            <a:gdLst/>
            <a:ahLst/>
            <a:cxnLst/>
            <a:rect l="l" t="t" r="r" b="b"/>
            <a:pathLst>
              <a:path w="6814" h="5835" extrusionOk="0">
                <a:moveTo>
                  <a:pt x="3882" y="718"/>
                </a:moveTo>
                <a:cubicBezTo>
                  <a:pt x="5008" y="718"/>
                  <a:pt x="6089" y="1591"/>
                  <a:pt x="6089" y="2914"/>
                </a:cubicBezTo>
                <a:cubicBezTo>
                  <a:pt x="6089" y="4132"/>
                  <a:pt x="5103" y="5103"/>
                  <a:pt x="3886" y="5103"/>
                </a:cubicBezTo>
                <a:cubicBezTo>
                  <a:pt x="1943" y="5103"/>
                  <a:pt x="972" y="2740"/>
                  <a:pt x="2349" y="1363"/>
                </a:cubicBezTo>
                <a:cubicBezTo>
                  <a:pt x="2795" y="918"/>
                  <a:pt x="3344" y="718"/>
                  <a:pt x="3882" y="718"/>
                </a:cubicBezTo>
                <a:close/>
                <a:moveTo>
                  <a:pt x="3912" y="0"/>
                </a:moveTo>
                <a:cubicBezTo>
                  <a:pt x="3903" y="0"/>
                  <a:pt x="3895" y="0"/>
                  <a:pt x="3886" y="1"/>
                </a:cubicBezTo>
                <a:cubicBezTo>
                  <a:pt x="1291" y="1"/>
                  <a:pt x="1" y="3146"/>
                  <a:pt x="1842" y="4973"/>
                </a:cubicBezTo>
                <a:cubicBezTo>
                  <a:pt x="2433" y="5568"/>
                  <a:pt x="3162" y="5834"/>
                  <a:pt x="3877" y="5834"/>
                </a:cubicBezTo>
                <a:cubicBezTo>
                  <a:pt x="5374" y="5834"/>
                  <a:pt x="6814" y="4670"/>
                  <a:pt x="6814" y="2914"/>
                </a:cubicBezTo>
                <a:cubicBezTo>
                  <a:pt x="6814" y="1314"/>
                  <a:pt x="5509" y="0"/>
                  <a:pt x="3912" y="0"/>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642" name="Google Shape;642;p57"/>
          <p:cNvSpPr/>
          <p:nvPr/>
        </p:nvSpPr>
        <p:spPr>
          <a:xfrm rot="2700000">
            <a:off x="5950382" y="4755931"/>
            <a:ext cx="277452" cy="277608"/>
          </a:xfrm>
          <a:custGeom>
            <a:avLst/>
            <a:gdLst/>
            <a:ahLst/>
            <a:cxnLst/>
            <a:rect l="l" t="t" r="r" b="b"/>
            <a:pathLst>
              <a:path w="1769" h="1770" extrusionOk="0">
                <a:moveTo>
                  <a:pt x="681" y="1"/>
                </a:moveTo>
                <a:lnTo>
                  <a:pt x="681" y="668"/>
                </a:lnTo>
                <a:lnTo>
                  <a:pt x="0" y="668"/>
                </a:lnTo>
                <a:lnTo>
                  <a:pt x="0" y="1088"/>
                </a:lnTo>
                <a:lnTo>
                  <a:pt x="681" y="1088"/>
                </a:lnTo>
                <a:lnTo>
                  <a:pt x="681" y="1769"/>
                </a:lnTo>
                <a:lnTo>
                  <a:pt x="1102" y="1769"/>
                </a:lnTo>
                <a:lnTo>
                  <a:pt x="1102" y="1088"/>
                </a:lnTo>
                <a:lnTo>
                  <a:pt x="1769" y="1088"/>
                </a:lnTo>
                <a:lnTo>
                  <a:pt x="1769" y="668"/>
                </a:lnTo>
                <a:lnTo>
                  <a:pt x="1102" y="668"/>
                </a:lnTo>
                <a:lnTo>
                  <a:pt x="1102" y="1"/>
                </a:ln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643" name="Google Shape;643;p57"/>
          <p:cNvSpPr/>
          <p:nvPr/>
        </p:nvSpPr>
        <p:spPr>
          <a:xfrm>
            <a:off x="7018710" y="2782785"/>
            <a:ext cx="303303" cy="303303"/>
          </a:xfrm>
          <a:custGeom>
            <a:avLst/>
            <a:gdLst/>
            <a:ahLst/>
            <a:cxnLst/>
            <a:rect l="l" t="t" r="r" b="b"/>
            <a:pathLst>
              <a:path w="1610" h="1610" extrusionOk="0">
                <a:moveTo>
                  <a:pt x="0" y="0"/>
                </a:moveTo>
                <a:lnTo>
                  <a:pt x="174" y="624"/>
                </a:lnTo>
                <a:lnTo>
                  <a:pt x="334" y="1232"/>
                </a:lnTo>
                <a:lnTo>
                  <a:pt x="667" y="899"/>
                </a:lnTo>
                <a:lnTo>
                  <a:pt x="1377" y="1609"/>
                </a:lnTo>
                <a:lnTo>
                  <a:pt x="1609" y="1377"/>
                </a:lnTo>
                <a:lnTo>
                  <a:pt x="899" y="682"/>
                </a:lnTo>
                <a:lnTo>
                  <a:pt x="1232" y="334"/>
                </a:lnTo>
                <a:lnTo>
                  <a:pt x="623" y="174"/>
                </a:lnTo>
                <a:lnTo>
                  <a:pt x="0" y="0"/>
                </a:ln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644" name="Google Shape;644;p57"/>
          <p:cNvSpPr/>
          <p:nvPr/>
        </p:nvSpPr>
        <p:spPr>
          <a:xfrm>
            <a:off x="6883517" y="2163241"/>
            <a:ext cx="573656" cy="567831"/>
          </a:xfrm>
          <a:custGeom>
            <a:avLst/>
            <a:gdLst/>
            <a:ahLst/>
            <a:cxnLst/>
            <a:rect l="l" t="t" r="r" b="b"/>
            <a:pathLst>
              <a:path w="5712" h="5654" extrusionOk="0">
                <a:moveTo>
                  <a:pt x="2872" y="1323"/>
                </a:moveTo>
                <a:cubicBezTo>
                  <a:pt x="2914" y="1323"/>
                  <a:pt x="2958" y="1327"/>
                  <a:pt x="3001" y="1334"/>
                </a:cubicBezTo>
                <a:lnTo>
                  <a:pt x="3073" y="1334"/>
                </a:lnTo>
                <a:cubicBezTo>
                  <a:pt x="3110" y="1341"/>
                  <a:pt x="3121" y="1341"/>
                  <a:pt x="3131" y="1341"/>
                </a:cubicBezTo>
                <a:cubicBezTo>
                  <a:pt x="3142" y="1341"/>
                  <a:pt x="3153" y="1341"/>
                  <a:pt x="3189" y="1349"/>
                </a:cubicBezTo>
                <a:cubicBezTo>
                  <a:pt x="3247" y="1363"/>
                  <a:pt x="3291" y="1378"/>
                  <a:pt x="3349" y="1392"/>
                </a:cubicBezTo>
                <a:lnTo>
                  <a:pt x="3392" y="1407"/>
                </a:lnTo>
                <a:cubicBezTo>
                  <a:pt x="3465" y="1436"/>
                  <a:pt x="3537" y="1465"/>
                  <a:pt x="3595" y="1508"/>
                </a:cubicBezTo>
                <a:lnTo>
                  <a:pt x="3668" y="1537"/>
                </a:lnTo>
                <a:cubicBezTo>
                  <a:pt x="3682" y="1552"/>
                  <a:pt x="3697" y="1566"/>
                  <a:pt x="3726" y="1581"/>
                </a:cubicBezTo>
                <a:lnTo>
                  <a:pt x="3784" y="1624"/>
                </a:lnTo>
                <a:lnTo>
                  <a:pt x="3842" y="1668"/>
                </a:lnTo>
                <a:lnTo>
                  <a:pt x="3900" y="1711"/>
                </a:lnTo>
                <a:cubicBezTo>
                  <a:pt x="3929" y="1740"/>
                  <a:pt x="3972" y="1783"/>
                  <a:pt x="4001" y="1812"/>
                </a:cubicBezTo>
                <a:cubicBezTo>
                  <a:pt x="4016" y="1827"/>
                  <a:pt x="4030" y="1841"/>
                  <a:pt x="4045" y="1856"/>
                </a:cubicBezTo>
                <a:cubicBezTo>
                  <a:pt x="4059" y="1885"/>
                  <a:pt x="4088" y="1914"/>
                  <a:pt x="4103" y="1943"/>
                </a:cubicBezTo>
                <a:lnTo>
                  <a:pt x="4132" y="1986"/>
                </a:lnTo>
                <a:cubicBezTo>
                  <a:pt x="4161" y="2030"/>
                  <a:pt x="4190" y="2073"/>
                  <a:pt x="4219" y="2131"/>
                </a:cubicBezTo>
                <a:cubicBezTo>
                  <a:pt x="4233" y="2146"/>
                  <a:pt x="4248" y="2175"/>
                  <a:pt x="4248" y="2189"/>
                </a:cubicBezTo>
                <a:lnTo>
                  <a:pt x="4248" y="2204"/>
                </a:lnTo>
                <a:cubicBezTo>
                  <a:pt x="4262" y="2218"/>
                  <a:pt x="4277" y="2247"/>
                  <a:pt x="4277" y="2262"/>
                </a:cubicBezTo>
                <a:cubicBezTo>
                  <a:pt x="4277" y="2291"/>
                  <a:pt x="4291" y="2305"/>
                  <a:pt x="4291" y="2320"/>
                </a:cubicBezTo>
                <a:lnTo>
                  <a:pt x="4306" y="2349"/>
                </a:lnTo>
                <a:cubicBezTo>
                  <a:pt x="4320" y="2407"/>
                  <a:pt x="4335" y="2450"/>
                  <a:pt x="4349" y="2508"/>
                </a:cubicBezTo>
                <a:lnTo>
                  <a:pt x="4349" y="2552"/>
                </a:lnTo>
                <a:cubicBezTo>
                  <a:pt x="4349" y="2566"/>
                  <a:pt x="4364" y="2624"/>
                  <a:pt x="4364" y="2668"/>
                </a:cubicBezTo>
                <a:cubicBezTo>
                  <a:pt x="4364" y="2711"/>
                  <a:pt x="4364" y="2769"/>
                  <a:pt x="4364" y="2827"/>
                </a:cubicBezTo>
                <a:cubicBezTo>
                  <a:pt x="4378" y="2871"/>
                  <a:pt x="4378" y="2929"/>
                  <a:pt x="4378" y="2987"/>
                </a:cubicBezTo>
                <a:lnTo>
                  <a:pt x="4378" y="3001"/>
                </a:lnTo>
                <a:cubicBezTo>
                  <a:pt x="4378" y="3016"/>
                  <a:pt x="4378" y="3059"/>
                  <a:pt x="4364" y="3074"/>
                </a:cubicBezTo>
                <a:cubicBezTo>
                  <a:pt x="4364" y="3103"/>
                  <a:pt x="4364" y="3132"/>
                  <a:pt x="4349" y="3161"/>
                </a:cubicBezTo>
                <a:cubicBezTo>
                  <a:pt x="4349" y="3204"/>
                  <a:pt x="4335" y="3248"/>
                  <a:pt x="4320" y="3306"/>
                </a:cubicBezTo>
                <a:lnTo>
                  <a:pt x="4277" y="3393"/>
                </a:lnTo>
                <a:cubicBezTo>
                  <a:pt x="4277" y="3421"/>
                  <a:pt x="4262" y="3436"/>
                  <a:pt x="4248" y="3465"/>
                </a:cubicBezTo>
                <a:lnTo>
                  <a:pt x="4219" y="3523"/>
                </a:lnTo>
                <a:cubicBezTo>
                  <a:pt x="4190" y="3566"/>
                  <a:pt x="4175" y="3624"/>
                  <a:pt x="4132" y="3668"/>
                </a:cubicBezTo>
                <a:cubicBezTo>
                  <a:pt x="4132" y="3668"/>
                  <a:pt x="4117" y="3682"/>
                  <a:pt x="4117" y="3697"/>
                </a:cubicBezTo>
                <a:cubicBezTo>
                  <a:pt x="4103" y="3711"/>
                  <a:pt x="4103" y="3711"/>
                  <a:pt x="4103" y="3711"/>
                </a:cubicBezTo>
                <a:lnTo>
                  <a:pt x="4074" y="3755"/>
                </a:lnTo>
                <a:lnTo>
                  <a:pt x="4030" y="3813"/>
                </a:lnTo>
                <a:cubicBezTo>
                  <a:pt x="4001" y="3842"/>
                  <a:pt x="3972" y="3871"/>
                  <a:pt x="3943" y="3900"/>
                </a:cubicBezTo>
                <a:lnTo>
                  <a:pt x="3900" y="3943"/>
                </a:lnTo>
                <a:lnTo>
                  <a:pt x="3856" y="3972"/>
                </a:lnTo>
                <a:lnTo>
                  <a:pt x="3798" y="4030"/>
                </a:lnTo>
                <a:cubicBezTo>
                  <a:pt x="3755" y="4059"/>
                  <a:pt x="3697" y="4103"/>
                  <a:pt x="3639" y="4132"/>
                </a:cubicBezTo>
                <a:lnTo>
                  <a:pt x="3595" y="4161"/>
                </a:lnTo>
                <a:lnTo>
                  <a:pt x="3523" y="4190"/>
                </a:lnTo>
                <a:lnTo>
                  <a:pt x="3465" y="4219"/>
                </a:lnTo>
                <a:lnTo>
                  <a:pt x="3378" y="4262"/>
                </a:lnTo>
                <a:cubicBezTo>
                  <a:pt x="3349" y="4262"/>
                  <a:pt x="3334" y="4277"/>
                  <a:pt x="3320" y="4277"/>
                </a:cubicBezTo>
                <a:cubicBezTo>
                  <a:pt x="3276" y="4291"/>
                  <a:pt x="3233" y="4306"/>
                  <a:pt x="3189" y="4306"/>
                </a:cubicBezTo>
                <a:lnTo>
                  <a:pt x="3131" y="4320"/>
                </a:lnTo>
                <a:lnTo>
                  <a:pt x="3059" y="4335"/>
                </a:lnTo>
                <a:cubicBezTo>
                  <a:pt x="3001" y="4342"/>
                  <a:pt x="2947" y="4346"/>
                  <a:pt x="2894" y="4346"/>
                </a:cubicBezTo>
                <a:cubicBezTo>
                  <a:pt x="2842" y="4346"/>
                  <a:pt x="2791" y="4342"/>
                  <a:pt x="2740" y="4335"/>
                </a:cubicBezTo>
                <a:lnTo>
                  <a:pt x="2610" y="4335"/>
                </a:lnTo>
                <a:lnTo>
                  <a:pt x="2552" y="4320"/>
                </a:lnTo>
                <a:cubicBezTo>
                  <a:pt x="2479" y="4306"/>
                  <a:pt x="2407" y="4277"/>
                  <a:pt x="2334" y="4262"/>
                </a:cubicBezTo>
                <a:lnTo>
                  <a:pt x="2276" y="4233"/>
                </a:lnTo>
                <a:lnTo>
                  <a:pt x="2218" y="4204"/>
                </a:lnTo>
                <a:lnTo>
                  <a:pt x="2146" y="4161"/>
                </a:lnTo>
                <a:cubicBezTo>
                  <a:pt x="2102" y="4132"/>
                  <a:pt x="2059" y="4103"/>
                  <a:pt x="2030" y="4088"/>
                </a:cubicBezTo>
                <a:lnTo>
                  <a:pt x="1972" y="4045"/>
                </a:lnTo>
                <a:cubicBezTo>
                  <a:pt x="1957" y="4030"/>
                  <a:pt x="1928" y="4016"/>
                  <a:pt x="1914" y="4001"/>
                </a:cubicBezTo>
                <a:cubicBezTo>
                  <a:pt x="1899" y="3987"/>
                  <a:pt x="1870" y="3958"/>
                  <a:pt x="1856" y="3943"/>
                </a:cubicBezTo>
                <a:cubicBezTo>
                  <a:pt x="1827" y="3914"/>
                  <a:pt x="1812" y="3900"/>
                  <a:pt x="1783" y="3885"/>
                </a:cubicBezTo>
                <a:lnTo>
                  <a:pt x="1740" y="3827"/>
                </a:lnTo>
                <a:cubicBezTo>
                  <a:pt x="1682" y="3755"/>
                  <a:pt x="1624" y="3682"/>
                  <a:pt x="1580" y="3610"/>
                </a:cubicBezTo>
                <a:cubicBezTo>
                  <a:pt x="1566" y="3595"/>
                  <a:pt x="1551" y="3566"/>
                  <a:pt x="1537" y="3552"/>
                </a:cubicBezTo>
                <a:cubicBezTo>
                  <a:pt x="1537" y="3523"/>
                  <a:pt x="1522" y="3494"/>
                  <a:pt x="1508" y="3479"/>
                </a:cubicBezTo>
                <a:cubicBezTo>
                  <a:pt x="1493" y="3465"/>
                  <a:pt x="1493" y="3450"/>
                  <a:pt x="1493" y="3436"/>
                </a:cubicBezTo>
                <a:cubicBezTo>
                  <a:pt x="1479" y="3421"/>
                  <a:pt x="1479" y="3421"/>
                  <a:pt x="1479" y="3407"/>
                </a:cubicBezTo>
                <a:lnTo>
                  <a:pt x="1464" y="3364"/>
                </a:lnTo>
                <a:lnTo>
                  <a:pt x="1450" y="3320"/>
                </a:lnTo>
                <a:cubicBezTo>
                  <a:pt x="1435" y="3306"/>
                  <a:pt x="1435" y="3306"/>
                  <a:pt x="1450" y="3306"/>
                </a:cubicBezTo>
                <a:cubicBezTo>
                  <a:pt x="1450" y="3277"/>
                  <a:pt x="1435" y="3262"/>
                  <a:pt x="1421" y="3233"/>
                </a:cubicBezTo>
                <a:cubicBezTo>
                  <a:pt x="1421" y="3219"/>
                  <a:pt x="1406" y="3175"/>
                  <a:pt x="1406" y="3146"/>
                </a:cubicBezTo>
                <a:cubicBezTo>
                  <a:pt x="1392" y="3117"/>
                  <a:pt x="1406" y="3103"/>
                  <a:pt x="1392" y="3088"/>
                </a:cubicBezTo>
                <a:cubicBezTo>
                  <a:pt x="1377" y="3074"/>
                  <a:pt x="1377" y="3016"/>
                  <a:pt x="1377" y="2987"/>
                </a:cubicBezTo>
                <a:cubicBezTo>
                  <a:pt x="1363" y="2943"/>
                  <a:pt x="1377" y="2885"/>
                  <a:pt x="1377" y="2827"/>
                </a:cubicBezTo>
                <a:lnTo>
                  <a:pt x="1377" y="2668"/>
                </a:lnTo>
                <a:cubicBezTo>
                  <a:pt x="1377" y="2668"/>
                  <a:pt x="1377" y="2668"/>
                  <a:pt x="1377" y="2653"/>
                </a:cubicBezTo>
                <a:lnTo>
                  <a:pt x="1392" y="2581"/>
                </a:lnTo>
                <a:cubicBezTo>
                  <a:pt x="1392" y="2552"/>
                  <a:pt x="1392" y="2537"/>
                  <a:pt x="1406" y="2508"/>
                </a:cubicBezTo>
                <a:cubicBezTo>
                  <a:pt x="1406" y="2450"/>
                  <a:pt x="1421" y="2407"/>
                  <a:pt x="1435" y="2349"/>
                </a:cubicBezTo>
                <a:lnTo>
                  <a:pt x="1464" y="2291"/>
                </a:lnTo>
                <a:lnTo>
                  <a:pt x="1479" y="2247"/>
                </a:lnTo>
                <a:cubicBezTo>
                  <a:pt x="1479" y="2233"/>
                  <a:pt x="1493" y="2233"/>
                  <a:pt x="1493" y="2218"/>
                </a:cubicBezTo>
                <a:cubicBezTo>
                  <a:pt x="1493" y="2204"/>
                  <a:pt x="1508" y="2189"/>
                  <a:pt x="1508" y="2175"/>
                </a:cubicBezTo>
                <a:cubicBezTo>
                  <a:pt x="1522" y="2131"/>
                  <a:pt x="1551" y="2102"/>
                  <a:pt x="1580" y="2059"/>
                </a:cubicBezTo>
                <a:lnTo>
                  <a:pt x="1609" y="2015"/>
                </a:lnTo>
                <a:lnTo>
                  <a:pt x="1638" y="1957"/>
                </a:lnTo>
                <a:lnTo>
                  <a:pt x="1682" y="1899"/>
                </a:lnTo>
                <a:lnTo>
                  <a:pt x="1740" y="1841"/>
                </a:lnTo>
                <a:lnTo>
                  <a:pt x="1798" y="1783"/>
                </a:lnTo>
                <a:cubicBezTo>
                  <a:pt x="1885" y="1682"/>
                  <a:pt x="1986" y="1595"/>
                  <a:pt x="2102" y="1537"/>
                </a:cubicBezTo>
                <a:lnTo>
                  <a:pt x="2160" y="1494"/>
                </a:lnTo>
                <a:lnTo>
                  <a:pt x="2218" y="1465"/>
                </a:lnTo>
                <a:lnTo>
                  <a:pt x="2276" y="1450"/>
                </a:lnTo>
                <a:cubicBezTo>
                  <a:pt x="2305" y="1436"/>
                  <a:pt x="2349" y="1421"/>
                  <a:pt x="2378" y="1407"/>
                </a:cubicBezTo>
                <a:lnTo>
                  <a:pt x="2436" y="1392"/>
                </a:lnTo>
                <a:lnTo>
                  <a:pt x="2494" y="1363"/>
                </a:lnTo>
                <a:lnTo>
                  <a:pt x="2566" y="1349"/>
                </a:lnTo>
                <a:lnTo>
                  <a:pt x="2624" y="1349"/>
                </a:lnTo>
                <a:cubicBezTo>
                  <a:pt x="2639" y="1334"/>
                  <a:pt x="2668" y="1334"/>
                  <a:pt x="2682" y="1334"/>
                </a:cubicBezTo>
                <a:lnTo>
                  <a:pt x="2755" y="1334"/>
                </a:lnTo>
                <a:cubicBezTo>
                  <a:pt x="2791" y="1327"/>
                  <a:pt x="2831" y="1323"/>
                  <a:pt x="2872" y="1323"/>
                </a:cubicBezTo>
                <a:close/>
                <a:moveTo>
                  <a:pt x="2871" y="1"/>
                </a:moveTo>
                <a:cubicBezTo>
                  <a:pt x="2769" y="1"/>
                  <a:pt x="2668" y="1"/>
                  <a:pt x="2566" y="15"/>
                </a:cubicBezTo>
                <a:cubicBezTo>
                  <a:pt x="2407" y="30"/>
                  <a:pt x="2276" y="189"/>
                  <a:pt x="2291" y="348"/>
                </a:cubicBezTo>
                <a:lnTo>
                  <a:pt x="2291" y="377"/>
                </a:lnTo>
                <a:cubicBezTo>
                  <a:pt x="2291" y="392"/>
                  <a:pt x="2291" y="406"/>
                  <a:pt x="2291" y="421"/>
                </a:cubicBezTo>
                <a:cubicBezTo>
                  <a:pt x="2291" y="537"/>
                  <a:pt x="2218" y="653"/>
                  <a:pt x="2117" y="696"/>
                </a:cubicBezTo>
                <a:lnTo>
                  <a:pt x="2088" y="711"/>
                </a:lnTo>
                <a:lnTo>
                  <a:pt x="1986" y="740"/>
                </a:lnTo>
                <a:lnTo>
                  <a:pt x="1914" y="783"/>
                </a:lnTo>
                <a:lnTo>
                  <a:pt x="1899" y="783"/>
                </a:lnTo>
                <a:cubicBezTo>
                  <a:pt x="1860" y="801"/>
                  <a:pt x="1819" y="809"/>
                  <a:pt x="1777" y="809"/>
                </a:cubicBezTo>
                <a:cubicBezTo>
                  <a:pt x="1680" y="809"/>
                  <a:pt x="1583" y="763"/>
                  <a:pt x="1522" y="682"/>
                </a:cubicBezTo>
                <a:cubicBezTo>
                  <a:pt x="1460" y="601"/>
                  <a:pt x="1370" y="560"/>
                  <a:pt x="1276" y="560"/>
                </a:cubicBezTo>
                <a:cubicBezTo>
                  <a:pt x="1218" y="560"/>
                  <a:pt x="1158" y="576"/>
                  <a:pt x="1102" y="609"/>
                </a:cubicBezTo>
                <a:lnTo>
                  <a:pt x="1073" y="624"/>
                </a:lnTo>
                <a:cubicBezTo>
                  <a:pt x="1001" y="682"/>
                  <a:pt x="914" y="754"/>
                  <a:pt x="841" y="827"/>
                </a:cubicBezTo>
                <a:cubicBezTo>
                  <a:pt x="769" y="899"/>
                  <a:pt x="711" y="972"/>
                  <a:pt x="638" y="1059"/>
                </a:cubicBezTo>
                <a:cubicBezTo>
                  <a:pt x="580" y="1131"/>
                  <a:pt x="551" y="1247"/>
                  <a:pt x="580" y="1349"/>
                </a:cubicBezTo>
                <a:cubicBezTo>
                  <a:pt x="595" y="1363"/>
                  <a:pt x="609" y="1392"/>
                  <a:pt x="624" y="1421"/>
                </a:cubicBezTo>
                <a:cubicBezTo>
                  <a:pt x="638" y="1450"/>
                  <a:pt x="653" y="1465"/>
                  <a:pt x="667" y="1479"/>
                </a:cubicBezTo>
                <a:lnTo>
                  <a:pt x="696" y="1508"/>
                </a:lnTo>
                <a:cubicBezTo>
                  <a:pt x="812" y="1595"/>
                  <a:pt x="856" y="1740"/>
                  <a:pt x="798" y="1885"/>
                </a:cubicBezTo>
                <a:cubicBezTo>
                  <a:pt x="769" y="1943"/>
                  <a:pt x="740" y="2001"/>
                  <a:pt x="725" y="2059"/>
                </a:cubicBezTo>
                <a:cubicBezTo>
                  <a:pt x="711" y="2102"/>
                  <a:pt x="682" y="2131"/>
                  <a:pt x="653" y="2160"/>
                </a:cubicBezTo>
                <a:cubicBezTo>
                  <a:pt x="638" y="2175"/>
                  <a:pt x="624" y="2189"/>
                  <a:pt x="609" y="2204"/>
                </a:cubicBezTo>
                <a:cubicBezTo>
                  <a:pt x="595" y="2218"/>
                  <a:pt x="566" y="2233"/>
                  <a:pt x="551" y="2233"/>
                </a:cubicBezTo>
                <a:lnTo>
                  <a:pt x="493" y="2262"/>
                </a:lnTo>
                <a:lnTo>
                  <a:pt x="334" y="2262"/>
                </a:lnTo>
                <a:cubicBezTo>
                  <a:pt x="327" y="2255"/>
                  <a:pt x="319" y="2251"/>
                  <a:pt x="310" y="2251"/>
                </a:cubicBezTo>
                <a:cubicBezTo>
                  <a:pt x="301" y="2251"/>
                  <a:pt x="290" y="2255"/>
                  <a:pt x="276" y="2262"/>
                </a:cubicBezTo>
                <a:cubicBezTo>
                  <a:pt x="145" y="2276"/>
                  <a:pt x="44" y="2392"/>
                  <a:pt x="29" y="2523"/>
                </a:cubicBezTo>
                <a:cubicBezTo>
                  <a:pt x="0" y="2726"/>
                  <a:pt x="0" y="2929"/>
                  <a:pt x="29" y="3132"/>
                </a:cubicBezTo>
                <a:cubicBezTo>
                  <a:pt x="44" y="3277"/>
                  <a:pt x="145" y="3393"/>
                  <a:pt x="276" y="3407"/>
                </a:cubicBezTo>
                <a:cubicBezTo>
                  <a:pt x="298" y="3414"/>
                  <a:pt x="316" y="3418"/>
                  <a:pt x="332" y="3418"/>
                </a:cubicBezTo>
                <a:cubicBezTo>
                  <a:pt x="348" y="3418"/>
                  <a:pt x="363" y="3414"/>
                  <a:pt x="377" y="3407"/>
                </a:cubicBezTo>
                <a:lnTo>
                  <a:pt x="435" y="3407"/>
                </a:lnTo>
                <a:cubicBezTo>
                  <a:pt x="493" y="3407"/>
                  <a:pt x="551" y="3436"/>
                  <a:pt x="609" y="3465"/>
                </a:cubicBezTo>
                <a:cubicBezTo>
                  <a:pt x="624" y="3479"/>
                  <a:pt x="638" y="3479"/>
                  <a:pt x="653" y="3494"/>
                </a:cubicBezTo>
                <a:cubicBezTo>
                  <a:pt x="682" y="3523"/>
                  <a:pt x="711" y="3566"/>
                  <a:pt x="725" y="3610"/>
                </a:cubicBezTo>
                <a:cubicBezTo>
                  <a:pt x="754" y="3668"/>
                  <a:pt x="769" y="3740"/>
                  <a:pt x="798" y="3798"/>
                </a:cubicBezTo>
                <a:cubicBezTo>
                  <a:pt x="870" y="3914"/>
                  <a:pt x="841" y="4059"/>
                  <a:pt x="725" y="4161"/>
                </a:cubicBezTo>
                <a:lnTo>
                  <a:pt x="696" y="4175"/>
                </a:lnTo>
                <a:lnTo>
                  <a:pt x="667" y="4204"/>
                </a:lnTo>
                <a:cubicBezTo>
                  <a:pt x="653" y="4219"/>
                  <a:pt x="638" y="4233"/>
                  <a:pt x="624" y="4262"/>
                </a:cubicBezTo>
                <a:cubicBezTo>
                  <a:pt x="609" y="4277"/>
                  <a:pt x="595" y="4306"/>
                  <a:pt x="595" y="4335"/>
                </a:cubicBezTo>
                <a:lnTo>
                  <a:pt x="595" y="4364"/>
                </a:lnTo>
                <a:cubicBezTo>
                  <a:pt x="595" y="4378"/>
                  <a:pt x="595" y="4393"/>
                  <a:pt x="595" y="4393"/>
                </a:cubicBezTo>
                <a:cubicBezTo>
                  <a:pt x="595" y="4407"/>
                  <a:pt x="595" y="4422"/>
                  <a:pt x="595" y="4422"/>
                </a:cubicBezTo>
                <a:cubicBezTo>
                  <a:pt x="595" y="4436"/>
                  <a:pt x="595" y="4451"/>
                  <a:pt x="595" y="4465"/>
                </a:cubicBezTo>
                <a:lnTo>
                  <a:pt x="595" y="4509"/>
                </a:lnTo>
                <a:lnTo>
                  <a:pt x="595" y="4523"/>
                </a:lnTo>
                <a:cubicBezTo>
                  <a:pt x="595" y="4538"/>
                  <a:pt x="595" y="4552"/>
                  <a:pt x="609" y="4552"/>
                </a:cubicBezTo>
                <a:lnTo>
                  <a:pt x="638" y="4596"/>
                </a:lnTo>
                <a:cubicBezTo>
                  <a:pt x="696" y="4668"/>
                  <a:pt x="769" y="4755"/>
                  <a:pt x="841" y="4828"/>
                </a:cubicBezTo>
                <a:cubicBezTo>
                  <a:pt x="914" y="4900"/>
                  <a:pt x="986" y="4958"/>
                  <a:pt x="1073" y="5031"/>
                </a:cubicBezTo>
                <a:cubicBezTo>
                  <a:pt x="1121" y="5066"/>
                  <a:pt x="1188" y="5092"/>
                  <a:pt x="1251" y="5092"/>
                </a:cubicBezTo>
                <a:cubicBezTo>
                  <a:pt x="1264" y="5092"/>
                  <a:pt x="1278" y="5091"/>
                  <a:pt x="1291" y="5089"/>
                </a:cubicBezTo>
                <a:cubicBezTo>
                  <a:pt x="1319" y="5089"/>
                  <a:pt x="1348" y="5089"/>
                  <a:pt x="1363" y="5074"/>
                </a:cubicBezTo>
                <a:cubicBezTo>
                  <a:pt x="1421" y="5060"/>
                  <a:pt x="1479" y="5016"/>
                  <a:pt x="1508" y="4973"/>
                </a:cubicBezTo>
                <a:lnTo>
                  <a:pt x="1537" y="4944"/>
                </a:lnTo>
                <a:cubicBezTo>
                  <a:pt x="1580" y="4900"/>
                  <a:pt x="1609" y="4871"/>
                  <a:pt x="1667" y="4857"/>
                </a:cubicBezTo>
                <a:lnTo>
                  <a:pt x="1769" y="4842"/>
                </a:lnTo>
                <a:cubicBezTo>
                  <a:pt x="1812" y="4842"/>
                  <a:pt x="1856" y="4857"/>
                  <a:pt x="1899" y="4871"/>
                </a:cubicBezTo>
                <a:cubicBezTo>
                  <a:pt x="1957" y="4900"/>
                  <a:pt x="2015" y="4929"/>
                  <a:pt x="2073" y="4944"/>
                </a:cubicBezTo>
                <a:cubicBezTo>
                  <a:pt x="2131" y="4973"/>
                  <a:pt x="2189" y="5016"/>
                  <a:pt x="2218" y="5060"/>
                </a:cubicBezTo>
                <a:cubicBezTo>
                  <a:pt x="2233" y="5074"/>
                  <a:pt x="2247" y="5103"/>
                  <a:pt x="2262" y="5117"/>
                </a:cubicBezTo>
                <a:cubicBezTo>
                  <a:pt x="2276" y="5175"/>
                  <a:pt x="2276" y="5233"/>
                  <a:pt x="2276" y="5277"/>
                </a:cubicBezTo>
                <a:cubicBezTo>
                  <a:pt x="2247" y="5451"/>
                  <a:pt x="2349" y="5596"/>
                  <a:pt x="2508" y="5639"/>
                </a:cubicBezTo>
                <a:lnTo>
                  <a:pt x="2552" y="5639"/>
                </a:lnTo>
                <a:cubicBezTo>
                  <a:pt x="2653" y="5654"/>
                  <a:pt x="2755" y="5654"/>
                  <a:pt x="2856" y="5654"/>
                </a:cubicBezTo>
                <a:cubicBezTo>
                  <a:pt x="2958" y="5654"/>
                  <a:pt x="3059" y="5654"/>
                  <a:pt x="3160" y="5639"/>
                </a:cubicBezTo>
                <a:cubicBezTo>
                  <a:pt x="3233" y="5625"/>
                  <a:pt x="3291" y="5596"/>
                  <a:pt x="3334" y="5538"/>
                </a:cubicBezTo>
                <a:cubicBezTo>
                  <a:pt x="3363" y="5509"/>
                  <a:pt x="3392" y="5480"/>
                  <a:pt x="3407" y="5436"/>
                </a:cubicBezTo>
                <a:cubicBezTo>
                  <a:pt x="3421" y="5378"/>
                  <a:pt x="3436" y="5335"/>
                  <a:pt x="3421" y="5277"/>
                </a:cubicBezTo>
                <a:cubicBezTo>
                  <a:pt x="3421" y="5262"/>
                  <a:pt x="3421" y="5248"/>
                  <a:pt x="3421" y="5233"/>
                </a:cubicBezTo>
                <a:cubicBezTo>
                  <a:pt x="3421" y="5103"/>
                  <a:pt x="3508" y="4987"/>
                  <a:pt x="3624" y="4944"/>
                </a:cubicBezTo>
                <a:cubicBezTo>
                  <a:pt x="3682" y="4915"/>
                  <a:pt x="3755" y="4886"/>
                  <a:pt x="3813" y="4857"/>
                </a:cubicBezTo>
                <a:cubicBezTo>
                  <a:pt x="3856" y="4842"/>
                  <a:pt x="3903" y="4835"/>
                  <a:pt x="3949" y="4835"/>
                </a:cubicBezTo>
                <a:cubicBezTo>
                  <a:pt x="3994" y="4835"/>
                  <a:pt x="4037" y="4842"/>
                  <a:pt x="4074" y="4857"/>
                </a:cubicBezTo>
                <a:cubicBezTo>
                  <a:pt x="4103" y="4871"/>
                  <a:pt x="4117" y="4886"/>
                  <a:pt x="4132" y="4900"/>
                </a:cubicBezTo>
                <a:cubicBezTo>
                  <a:pt x="4146" y="4915"/>
                  <a:pt x="4161" y="4915"/>
                  <a:pt x="4161" y="4929"/>
                </a:cubicBezTo>
                <a:cubicBezTo>
                  <a:pt x="4175" y="4944"/>
                  <a:pt x="4190" y="4944"/>
                  <a:pt x="4190" y="4958"/>
                </a:cubicBezTo>
                <a:cubicBezTo>
                  <a:pt x="4252" y="5038"/>
                  <a:pt x="4342" y="5080"/>
                  <a:pt x="4436" y="5080"/>
                </a:cubicBezTo>
                <a:cubicBezTo>
                  <a:pt x="4494" y="5080"/>
                  <a:pt x="4554" y="5064"/>
                  <a:pt x="4610" y="5031"/>
                </a:cubicBezTo>
                <a:cubicBezTo>
                  <a:pt x="4625" y="5031"/>
                  <a:pt x="4625" y="5031"/>
                  <a:pt x="4639" y="5016"/>
                </a:cubicBezTo>
                <a:cubicBezTo>
                  <a:pt x="4711" y="4958"/>
                  <a:pt x="4798" y="4886"/>
                  <a:pt x="4871" y="4813"/>
                </a:cubicBezTo>
                <a:cubicBezTo>
                  <a:pt x="4943" y="4741"/>
                  <a:pt x="5001" y="4654"/>
                  <a:pt x="5074" y="4581"/>
                </a:cubicBezTo>
                <a:cubicBezTo>
                  <a:pt x="5132" y="4509"/>
                  <a:pt x="5161" y="4393"/>
                  <a:pt x="5117" y="4291"/>
                </a:cubicBezTo>
                <a:cubicBezTo>
                  <a:pt x="5117" y="4277"/>
                  <a:pt x="5117" y="4277"/>
                  <a:pt x="5103" y="4262"/>
                </a:cubicBezTo>
                <a:cubicBezTo>
                  <a:pt x="5103" y="4248"/>
                  <a:pt x="5088" y="4233"/>
                  <a:pt x="5088" y="4219"/>
                </a:cubicBezTo>
                <a:cubicBezTo>
                  <a:pt x="5074" y="4190"/>
                  <a:pt x="5059" y="4175"/>
                  <a:pt x="5045" y="4161"/>
                </a:cubicBezTo>
                <a:lnTo>
                  <a:pt x="5016" y="4132"/>
                </a:lnTo>
                <a:lnTo>
                  <a:pt x="4987" y="4117"/>
                </a:lnTo>
                <a:cubicBezTo>
                  <a:pt x="4885" y="4016"/>
                  <a:pt x="4856" y="3871"/>
                  <a:pt x="4914" y="3755"/>
                </a:cubicBezTo>
                <a:cubicBezTo>
                  <a:pt x="4943" y="3682"/>
                  <a:pt x="4972" y="3624"/>
                  <a:pt x="4987" y="3566"/>
                </a:cubicBezTo>
                <a:cubicBezTo>
                  <a:pt x="5037" y="3453"/>
                  <a:pt x="5154" y="3372"/>
                  <a:pt x="5278" y="3372"/>
                </a:cubicBezTo>
                <a:cubicBezTo>
                  <a:pt x="5297" y="3372"/>
                  <a:pt x="5316" y="3374"/>
                  <a:pt x="5335" y="3378"/>
                </a:cubicBezTo>
                <a:cubicBezTo>
                  <a:pt x="5407" y="3378"/>
                  <a:pt x="5480" y="3364"/>
                  <a:pt x="5538" y="3335"/>
                </a:cubicBezTo>
                <a:cubicBezTo>
                  <a:pt x="5552" y="3320"/>
                  <a:pt x="5567" y="3306"/>
                  <a:pt x="5581" y="3291"/>
                </a:cubicBezTo>
                <a:lnTo>
                  <a:pt x="5610" y="3277"/>
                </a:lnTo>
                <a:lnTo>
                  <a:pt x="5625" y="3262"/>
                </a:lnTo>
                <a:cubicBezTo>
                  <a:pt x="5654" y="3219"/>
                  <a:pt x="5683" y="3161"/>
                  <a:pt x="5683" y="3103"/>
                </a:cubicBezTo>
                <a:cubicBezTo>
                  <a:pt x="5712" y="2900"/>
                  <a:pt x="5712" y="2697"/>
                  <a:pt x="5683" y="2479"/>
                </a:cubicBezTo>
                <a:lnTo>
                  <a:pt x="5683" y="2479"/>
                </a:lnTo>
                <a:lnTo>
                  <a:pt x="5712" y="2523"/>
                </a:lnTo>
                <a:cubicBezTo>
                  <a:pt x="5712" y="2494"/>
                  <a:pt x="5697" y="2465"/>
                  <a:pt x="5683" y="2436"/>
                </a:cubicBezTo>
                <a:cubicBezTo>
                  <a:pt x="5683" y="2421"/>
                  <a:pt x="5668" y="2407"/>
                  <a:pt x="5668" y="2392"/>
                </a:cubicBezTo>
                <a:cubicBezTo>
                  <a:pt x="5654" y="2378"/>
                  <a:pt x="5639" y="2363"/>
                  <a:pt x="5625" y="2349"/>
                </a:cubicBezTo>
                <a:lnTo>
                  <a:pt x="5610" y="2334"/>
                </a:lnTo>
                <a:lnTo>
                  <a:pt x="5581" y="2305"/>
                </a:lnTo>
                <a:lnTo>
                  <a:pt x="5552" y="2291"/>
                </a:lnTo>
                <a:cubicBezTo>
                  <a:pt x="5538" y="2276"/>
                  <a:pt x="5509" y="2262"/>
                  <a:pt x="5480" y="2262"/>
                </a:cubicBezTo>
                <a:lnTo>
                  <a:pt x="5451" y="2262"/>
                </a:lnTo>
                <a:cubicBezTo>
                  <a:pt x="5436" y="2255"/>
                  <a:pt x="5422" y="2251"/>
                  <a:pt x="5405" y="2251"/>
                </a:cubicBezTo>
                <a:cubicBezTo>
                  <a:pt x="5389" y="2251"/>
                  <a:pt x="5371" y="2255"/>
                  <a:pt x="5349" y="2262"/>
                </a:cubicBezTo>
                <a:lnTo>
                  <a:pt x="5277" y="2262"/>
                </a:lnTo>
                <a:cubicBezTo>
                  <a:pt x="5219" y="2262"/>
                  <a:pt x="5161" y="2233"/>
                  <a:pt x="5117" y="2204"/>
                </a:cubicBezTo>
                <a:lnTo>
                  <a:pt x="5103" y="2189"/>
                </a:lnTo>
                <a:lnTo>
                  <a:pt x="5074" y="2160"/>
                </a:lnTo>
                <a:lnTo>
                  <a:pt x="5045" y="2117"/>
                </a:lnTo>
                <a:lnTo>
                  <a:pt x="5016" y="2088"/>
                </a:lnTo>
                <a:cubicBezTo>
                  <a:pt x="5016" y="2073"/>
                  <a:pt x="5016" y="2073"/>
                  <a:pt x="5016" y="2059"/>
                </a:cubicBezTo>
                <a:lnTo>
                  <a:pt x="5016" y="2044"/>
                </a:lnTo>
                <a:cubicBezTo>
                  <a:pt x="4987" y="1986"/>
                  <a:pt x="4972" y="1928"/>
                  <a:pt x="4943" y="1870"/>
                </a:cubicBezTo>
                <a:lnTo>
                  <a:pt x="4929" y="1841"/>
                </a:lnTo>
                <a:cubicBezTo>
                  <a:pt x="4914" y="1798"/>
                  <a:pt x="4914" y="1754"/>
                  <a:pt x="4914" y="1711"/>
                </a:cubicBezTo>
                <a:cubicBezTo>
                  <a:pt x="4929" y="1682"/>
                  <a:pt x="4929" y="1639"/>
                  <a:pt x="4943" y="1610"/>
                </a:cubicBezTo>
                <a:cubicBezTo>
                  <a:pt x="4958" y="1581"/>
                  <a:pt x="4987" y="1552"/>
                  <a:pt x="5016" y="1523"/>
                </a:cubicBezTo>
                <a:lnTo>
                  <a:pt x="5045" y="1494"/>
                </a:lnTo>
                <a:lnTo>
                  <a:pt x="5059" y="1479"/>
                </a:lnTo>
                <a:cubicBezTo>
                  <a:pt x="5088" y="1450"/>
                  <a:pt x="5103" y="1436"/>
                  <a:pt x="5117" y="1392"/>
                </a:cubicBezTo>
                <a:cubicBezTo>
                  <a:pt x="5132" y="1392"/>
                  <a:pt x="5132" y="1378"/>
                  <a:pt x="5146" y="1363"/>
                </a:cubicBezTo>
                <a:cubicBezTo>
                  <a:pt x="5146" y="1349"/>
                  <a:pt x="5161" y="1334"/>
                  <a:pt x="5161" y="1320"/>
                </a:cubicBezTo>
                <a:cubicBezTo>
                  <a:pt x="5175" y="1218"/>
                  <a:pt x="5161" y="1131"/>
                  <a:pt x="5103" y="1059"/>
                </a:cubicBezTo>
                <a:cubicBezTo>
                  <a:pt x="5030" y="972"/>
                  <a:pt x="4958" y="899"/>
                  <a:pt x="4900" y="827"/>
                </a:cubicBezTo>
                <a:cubicBezTo>
                  <a:pt x="4813" y="754"/>
                  <a:pt x="4740" y="682"/>
                  <a:pt x="4653" y="624"/>
                </a:cubicBezTo>
                <a:cubicBezTo>
                  <a:pt x="4600" y="581"/>
                  <a:pt x="4540" y="554"/>
                  <a:pt x="4471" y="554"/>
                </a:cubicBezTo>
                <a:cubicBezTo>
                  <a:pt x="4446" y="554"/>
                  <a:pt x="4420" y="558"/>
                  <a:pt x="4393" y="566"/>
                </a:cubicBezTo>
                <a:lnTo>
                  <a:pt x="4364" y="566"/>
                </a:lnTo>
                <a:cubicBezTo>
                  <a:pt x="4320" y="595"/>
                  <a:pt x="4277" y="609"/>
                  <a:pt x="4248" y="653"/>
                </a:cubicBezTo>
                <a:lnTo>
                  <a:pt x="4219" y="682"/>
                </a:lnTo>
                <a:cubicBezTo>
                  <a:pt x="4190" y="725"/>
                  <a:pt x="4132" y="769"/>
                  <a:pt x="4074" y="783"/>
                </a:cubicBezTo>
                <a:cubicBezTo>
                  <a:pt x="4059" y="798"/>
                  <a:pt x="4030" y="798"/>
                  <a:pt x="4016" y="798"/>
                </a:cubicBezTo>
                <a:lnTo>
                  <a:pt x="3929" y="798"/>
                </a:lnTo>
                <a:lnTo>
                  <a:pt x="3871" y="783"/>
                </a:lnTo>
                <a:lnTo>
                  <a:pt x="3842" y="783"/>
                </a:lnTo>
                <a:lnTo>
                  <a:pt x="3813" y="754"/>
                </a:lnTo>
                <a:lnTo>
                  <a:pt x="3755" y="740"/>
                </a:lnTo>
                <a:lnTo>
                  <a:pt x="3653" y="696"/>
                </a:lnTo>
                <a:cubicBezTo>
                  <a:pt x="3523" y="653"/>
                  <a:pt x="3450" y="522"/>
                  <a:pt x="3450" y="392"/>
                </a:cubicBezTo>
                <a:lnTo>
                  <a:pt x="3450" y="363"/>
                </a:lnTo>
                <a:cubicBezTo>
                  <a:pt x="3479" y="203"/>
                  <a:pt x="3378" y="58"/>
                  <a:pt x="3218" y="15"/>
                </a:cubicBezTo>
                <a:lnTo>
                  <a:pt x="3189" y="15"/>
                </a:lnTo>
                <a:cubicBezTo>
                  <a:pt x="3088" y="1"/>
                  <a:pt x="2986" y="1"/>
                  <a:pt x="2871" y="1"/>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38"/>
                                        </p:tgtEl>
                                        <p:attrNameLst>
                                          <p:attrName>style.visibility</p:attrName>
                                        </p:attrNameLst>
                                      </p:cBhvr>
                                      <p:to>
                                        <p:strVal val="visible"/>
                                      </p:to>
                                    </p:set>
                                    <p:animEffect transition="in" filter="fade">
                                      <p:cBhvr>
                                        <p:cTn id="7" dur="1000"/>
                                        <p:tgtEl>
                                          <p:spTgt spid="6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88">
          <a:extLst>
            <a:ext uri="{FF2B5EF4-FFF2-40B4-BE49-F238E27FC236}">
              <a16:creationId xmlns:a16="http://schemas.microsoft.com/office/drawing/2014/main" id="{C440DF40-EB66-CF3D-69CE-21057AC3CE01}"/>
            </a:ext>
          </a:extLst>
        </p:cNvPr>
        <p:cNvGrpSpPr/>
        <p:nvPr/>
      </p:nvGrpSpPr>
      <p:grpSpPr>
        <a:xfrm>
          <a:off x="0" y="0"/>
          <a:ext cx="0" cy="0"/>
          <a:chOff x="0" y="0"/>
          <a:chExt cx="0" cy="0"/>
        </a:xfrm>
      </p:grpSpPr>
      <p:sp>
        <p:nvSpPr>
          <p:cNvPr id="1589" name="Google Shape;1589;p78">
            <a:extLst>
              <a:ext uri="{FF2B5EF4-FFF2-40B4-BE49-F238E27FC236}">
                <a16:creationId xmlns:a16="http://schemas.microsoft.com/office/drawing/2014/main" id="{CC1D4D98-5C55-401B-514E-4210E07C6BA1}"/>
              </a:ext>
            </a:extLst>
          </p:cNvPr>
          <p:cNvSpPr txBox="1">
            <a:spLocks noGrp="1"/>
          </p:cNvSpPr>
          <p:nvPr>
            <p:ph type="title"/>
          </p:nvPr>
        </p:nvSpPr>
        <p:spPr>
          <a:xfrm>
            <a:off x="4831436" y="2006369"/>
            <a:ext cx="5847673" cy="1757600"/>
          </a:xfrm>
          <a:prstGeom prst="rect">
            <a:avLst/>
          </a:prstGeom>
        </p:spPr>
        <p:txBody>
          <a:bodyPr spcFirstLastPara="1" vert="horz" wrap="square" lIns="121900" tIns="121900" rIns="121900" bIns="121900" rtlCol="0" anchor="ctr" anchorCtr="0">
            <a:noAutofit/>
          </a:bodyPr>
          <a:lstStyle/>
          <a:p>
            <a:r>
              <a:rPr lang="en" dirty="0"/>
              <a:t>OFF-CAMPUS HEALTH CARE </a:t>
            </a:r>
            <a:endParaRPr dirty="0"/>
          </a:p>
        </p:txBody>
      </p:sp>
      <p:grpSp>
        <p:nvGrpSpPr>
          <p:cNvPr id="1590" name="Google Shape;1590;p78">
            <a:extLst>
              <a:ext uri="{FF2B5EF4-FFF2-40B4-BE49-F238E27FC236}">
                <a16:creationId xmlns:a16="http://schemas.microsoft.com/office/drawing/2014/main" id="{65CA6BA6-B73B-8EE0-3B45-8A50C5713D0E}"/>
              </a:ext>
            </a:extLst>
          </p:cNvPr>
          <p:cNvGrpSpPr/>
          <p:nvPr/>
        </p:nvGrpSpPr>
        <p:grpSpPr>
          <a:xfrm>
            <a:off x="9771167" y="2274434"/>
            <a:ext cx="1337733" cy="3568833"/>
            <a:chOff x="4106525" y="1454125"/>
            <a:chExt cx="1003300" cy="2676625"/>
          </a:xfrm>
        </p:grpSpPr>
        <p:sp>
          <p:nvSpPr>
            <p:cNvPr id="1591" name="Google Shape;1591;p78">
              <a:extLst>
                <a:ext uri="{FF2B5EF4-FFF2-40B4-BE49-F238E27FC236}">
                  <a16:creationId xmlns:a16="http://schemas.microsoft.com/office/drawing/2014/main" id="{2A0C4F0E-E257-4351-34E0-C09405DCDE8C}"/>
                </a:ext>
              </a:extLst>
            </p:cNvPr>
            <p:cNvSpPr/>
            <p:nvPr/>
          </p:nvSpPr>
          <p:spPr>
            <a:xfrm>
              <a:off x="4470225" y="1583075"/>
              <a:ext cx="257475" cy="360675"/>
            </a:xfrm>
            <a:custGeom>
              <a:avLst/>
              <a:gdLst/>
              <a:ahLst/>
              <a:cxnLst/>
              <a:rect l="l" t="t" r="r" b="b"/>
              <a:pathLst>
                <a:path w="10299" h="14427" extrusionOk="0">
                  <a:moveTo>
                    <a:pt x="700" y="1"/>
                  </a:moveTo>
                  <a:cubicBezTo>
                    <a:pt x="507" y="1"/>
                    <a:pt x="362" y="150"/>
                    <a:pt x="207" y="460"/>
                  </a:cubicBezTo>
                  <a:cubicBezTo>
                    <a:pt x="89" y="696"/>
                    <a:pt x="59" y="932"/>
                    <a:pt x="30" y="1168"/>
                  </a:cubicBezTo>
                  <a:cubicBezTo>
                    <a:pt x="0" y="1670"/>
                    <a:pt x="177" y="2968"/>
                    <a:pt x="177" y="3145"/>
                  </a:cubicBezTo>
                  <a:cubicBezTo>
                    <a:pt x="148" y="3794"/>
                    <a:pt x="148" y="4443"/>
                    <a:pt x="177" y="5093"/>
                  </a:cubicBezTo>
                  <a:cubicBezTo>
                    <a:pt x="207" y="6804"/>
                    <a:pt x="1003" y="8014"/>
                    <a:pt x="2508" y="8752"/>
                  </a:cubicBezTo>
                  <a:cubicBezTo>
                    <a:pt x="2626" y="8781"/>
                    <a:pt x="2803" y="8870"/>
                    <a:pt x="2980" y="8929"/>
                  </a:cubicBezTo>
                  <a:cubicBezTo>
                    <a:pt x="3010" y="8958"/>
                    <a:pt x="3039" y="8958"/>
                    <a:pt x="3069" y="8958"/>
                  </a:cubicBezTo>
                  <a:cubicBezTo>
                    <a:pt x="3423" y="9106"/>
                    <a:pt x="3807" y="9224"/>
                    <a:pt x="4013" y="9224"/>
                  </a:cubicBezTo>
                  <a:cubicBezTo>
                    <a:pt x="4146" y="9233"/>
                    <a:pt x="4278" y="9238"/>
                    <a:pt x="4408" y="9238"/>
                  </a:cubicBezTo>
                  <a:cubicBezTo>
                    <a:pt x="5520" y="9238"/>
                    <a:pt x="6519" y="8892"/>
                    <a:pt x="7259" y="8073"/>
                  </a:cubicBezTo>
                  <a:cubicBezTo>
                    <a:pt x="7264" y="8067"/>
                    <a:pt x="7268" y="8065"/>
                    <a:pt x="7270" y="8065"/>
                  </a:cubicBezTo>
                  <a:lnTo>
                    <a:pt x="7270" y="8065"/>
                  </a:lnTo>
                  <a:cubicBezTo>
                    <a:pt x="7278" y="8065"/>
                    <a:pt x="7254" y="8113"/>
                    <a:pt x="7229" y="8161"/>
                  </a:cubicBezTo>
                  <a:cubicBezTo>
                    <a:pt x="6573" y="9500"/>
                    <a:pt x="5567" y="10232"/>
                    <a:pt x="4169" y="10232"/>
                  </a:cubicBezTo>
                  <a:cubicBezTo>
                    <a:pt x="3995" y="10232"/>
                    <a:pt x="3815" y="10220"/>
                    <a:pt x="3630" y="10197"/>
                  </a:cubicBezTo>
                  <a:cubicBezTo>
                    <a:pt x="3600" y="10197"/>
                    <a:pt x="3571" y="10197"/>
                    <a:pt x="3512" y="10168"/>
                  </a:cubicBezTo>
                  <a:lnTo>
                    <a:pt x="3512" y="10168"/>
                  </a:lnTo>
                  <a:lnTo>
                    <a:pt x="3600" y="10906"/>
                  </a:lnTo>
                  <a:cubicBezTo>
                    <a:pt x="3630" y="11024"/>
                    <a:pt x="3630" y="11142"/>
                    <a:pt x="3600" y="11260"/>
                  </a:cubicBezTo>
                  <a:lnTo>
                    <a:pt x="2715" y="11437"/>
                  </a:lnTo>
                  <a:cubicBezTo>
                    <a:pt x="2626" y="11525"/>
                    <a:pt x="2007" y="12351"/>
                    <a:pt x="2331" y="13207"/>
                  </a:cubicBezTo>
                  <a:cubicBezTo>
                    <a:pt x="2508" y="13650"/>
                    <a:pt x="2862" y="13886"/>
                    <a:pt x="3098" y="14004"/>
                  </a:cubicBezTo>
                  <a:cubicBezTo>
                    <a:pt x="3533" y="14282"/>
                    <a:pt x="4069" y="14427"/>
                    <a:pt x="4618" y="14427"/>
                  </a:cubicBezTo>
                  <a:cubicBezTo>
                    <a:pt x="5001" y="14427"/>
                    <a:pt x="5390" y="14356"/>
                    <a:pt x="5754" y="14210"/>
                  </a:cubicBezTo>
                  <a:cubicBezTo>
                    <a:pt x="7731" y="13473"/>
                    <a:pt x="8144" y="10906"/>
                    <a:pt x="8144" y="10581"/>
                  </a:cubicBezTo>
                  <a:cubicBezTo>
                    <a:pt x="8174" y="10197"/>
                    <a:pt x="8174" y="9814"/>
                    <a:pt x="8203" y="9430"/>
                  </a:cubicBezTo>
                  <a:cubicBezTo>
                    <a:pt x="8233" y="8338"/>
                    <a:pt x="8233" y="7247"/>
                    <a:pt x="8292" y="6125"/>
                  </a:cubicBezTo>
                  <a:cubicBezTo>
                    <a:pt x="8292" y="5789"/>
                    <a:pt x="8425" y="5533"/>
                    <a:pt x="8817" y="5533"/>
                  </a:cubicBezTo>
                  <a:cubicBezTo>
                    <a:pt x="8838" y="5533"/>
                    <a:pt x="8859" y="5534"/>
                    <a:pt x="8882" y="5535"/>
                  </a:cubicBezTo>
                  <a:cubicBezTo>
                    <a:pt x="9236" y="5535"/>
                    <a:pt x="9531" y="5388"/>
                    <a:pt x="9767" y="5093"/>
                  </a:cubicBezTo>
                  <a:cubicBezTo>
                    <a:pt x="10298" y="4473"/>
                    <a:pt x="10210" y="3794"/>
                    <a:pt x="9472" y="3086"/>
                  </a:cubicBezTo>
                  <a:cubicBezTo>
                    <a:pt x="9273" y="2898"/>
                    <a:pt x="9016" y="2810"/>
                    <a:pt x="8748" y="2810"/>
                  </a:cubicBezTo>
                  <a:cubicBezTo>
                    <a:pt x="8300" y="2810"/>
                    <a:pt x="7820" y="3056"/>
                    <a:pt x="7525" y="3499"/>
                  </a:cubicBezTo>
                  <a:cubicBezTo>
                    <a:pt x="7436" y="3647"/>
                    <a:pt x="7436" y="3853"/>
                    <a:pt x="7229" y="3942"/>
                  </a:cubicBezTo>
                  <a:cubicBezTo>
                    <a:pt x="7170" y="3765"/>
                    <a:pt x="7170" y="3588"/>
                    <a:pt x="7170" y="3470"/>
                  </a:cubicBezTo>
                  <a:cubicBezTo>
                    <a:pt x="7259" y="2821"/>
                    <a:pt x="7141" y="2230"/>
                    <a:pt x="6728" y="1699"/>
                  </a:cubicBezTo>
                  <a:cubicBezTo>
                    <a:pt x="6580" y="1493"/>
                    <a:pt x="6492" y="1198"/>
                    <a:pt x="6462" y="932"/>
                  </a:cubicBezTo>
                  <a:cubicBezTo>
                    <a:pt x="6371" y="382"/>
                    <a:pt x="6154" y="134"/>
                    <a:pt x="5744" y="134"/>
                  </a:cubicBezTo>
                  <a:cubicBezTo>
                    <a:pt x="5626" y="134"/>
                    <a:pt x="5492" y="155"/>
                    <a:pt x="5341" y="194"/>
                  </a:cubicBezTo>
                  <a:cubicBezTo>
                    <a:pt x="4957" y="312"/>
                    <a:pt x="4574" y="489"/>
                    <a:pt x="4161" y="548"/>
                  </a:cubicBezTo>
                  <a:cubicBezTo>
                    <a:pt x="3688" y="643"/>
                    <a:pt x="3221" y="732"/>
                    <a:pt x="2766" y="732"/>
                  </a:cubicBezTo>
                  <a:cubicBezTo>
                    <a:pt x="2227" y="732"/>
                    <a:pt x="1706" y="608"/>
                    <a:pt x="1210" y="224"/>
                  </a:cubicBezTo>
                  <a:cubicBezTo>
                    <a:pt x="1001" y="77"/>
                    <a:pt x="838" y="1"/>
                    <a:pt x="700" y="1"/>
                  </a:cubicBezTo>
                  <a:close/>
                </a:path>
              </a:pathLst>
            </a:custGeom>
            <a:solidFill>
              <a:srgbClr val="924B33"/>
            </a:solidFill>
            <a:ln>
              <a:noFill/>
            </a:ln>
          </p:spPr>
          <p:txBody>
            <a:bodyPr spcFirstLastPara="1" wrap="square" lIns="121900" tIns="121900" rIns="121900" bIns="121900" anchor="ctr" anchorCtr="0">
              <a:noAutofit/>
            </a:bodyPr>
            <a:lstStyle/>
            <a:p>
              <a:endParaRPr sz="2400"/>
            </a:p>
          </p:txBody>
        </p:sp>
        <p:sp>
          <p:nvSpPr>
            <p:cNvPr id="1592" name="Google Shape;1592;p78">
              <a:extLst>
                <a:ext uri="{FF2B5EF4-FFF2-40B4-BE49-F238E27FC236}">
                  <a16:creationId xmlns:a16="http://schemas.microsoft.com/office/drawing/2014/main" id="{CEB3D170-B9EA-660D-BF35-10FBAFDB5F77}"/>
                </a:ext>
              </a:extLst>
            </p:cNvPr>
            <p:cNvSpPr/>
            <p:nvPr/>
          </p:nvSpPr>
          <p:spPr>
            <a:xfrm>
              <a:off x="4444400" y="1454125"/>
              <a:ext cx="286975" cy="234875"/>
            </a:xfrm>
            <a:custGeom>
              <a:avLst/>
              <a:gdLst/>
              <a:ahLst/>
              <a:cxnLst/>
              <a:rect l="l" t="t" r="r" b="b"/>
              <a:pathLst>
                <a:path w="11479" h="9395" extrusionOk="0">
                  <a:moveTo>
                    <a:pt x="4247" y="0"/>
                  </a:moveTo>
                  <a:cubicBezTo>
                    <a:pt x="3889" y="0"/>
                    <a:pt x="3527" y="44"/>
                    <a:pt x="3158" y="130"/>
                  </a:cubicBezTo>
                  <a:cubicBezTo>
                    <a:pt x="1446" y="513"/>
                    <a:pt x="532" y="2048"/>
                    <a:pt x="1004" y="3729"/>
                  </a:cubicBezTo>
                  <a:cubicBezTo>
                    <a:pt x="1033" y="3936"/>
                    <a:pt x="1151" y="4113"/>
                    <a:pt x="974" y="4320"/>
                  </a:cubicBezTo>
                  <a:cubicBezTo>
                    <a:pt x="0" y="5500"/>
                    <a:pt x="177" y="6651"/>
                    <a:pt x="1063" y="7772"/>
                  </a:cubicBezTo>
                  <a:cubicBezTo>
                    <a:pt x="1328" y="7595"/>
                    <a:pt x="1181" y="7300"/>
                    <a:pt x="1181" y="7064"/>
                  </a:cubicBezTo>
                  <a:cubicBezTo>
                    <a:pt x="1210" y="6474"/>
                    <a:pt x="1151" y="5913"/>
                    <a:pt x="1505" y="5382"/>
                  </a:cubicBezTo>
                  <a:cubicBezTo>
                    <a:pt x="1593" y="5277"/>
                    <a:pt x="1659" y="5203"/>
                    <a:pt x="1742" y="5203"/>
                  </a:cubicBezTo>
                  <a:cubicBezTo>
                    <a:pt x="1799" y="5203"/>
                    <a:pt x="1864" y="5239"/>
                    <a:pt x="1948" y="5323"/>
                  </a:cubicBezTo>
                  <a:cubicBezTo>
                    <a:pt x="2469" y="5867"/>
                    <a:pt x="3112" y="6045"/>
                    <a:pt x="3797" y="6045"/>
                  </a:cubicBezTo>
                  <a:cubicBezTo>
                    <a:pt x="4004" y="6045"/>
                    <a:pt x="4214" y="6029"/>
                    <a:pt x="4427" y="6002"/>
                  </a:cubicBezTo>
                  <a:cubicBezTo>
                    <a:pt x="5105" y="5943"/>
                    <a:pt x="5754" y="5706"/>
                    <a:pt x="6404" y="5500"/>
                  </a:cubicBezTo>
                  <a:cubicBezTo>
                    <a:pt x="6565" y="5454"/>
                    <a:pt x="6698" y="5430"/>
                    <a:pt x="6809" y="5430"/>
                  </a:cubicBezTo>
                  <a:cubicBezTo>
                    <a:pt x="7123" y="5430"/>
                    <a:pt x="7253" y="5624"/>
                    <a:pt x="7318" y="6061"/>
                  </a:cubicBezTo>
                  <a:cubicBezTo>
                    <a:pt x="7377" y="6356"/>
                    <a:pt x="7436" y="6680"/>
                    <a:pt x="7613" y="6916"/>
                  </a:cubicBezTo>
                  <a:cubicBezTo>
                    <a:pt x="8085" y="7447"/>
                    <a:pt x="8085" y="8097"/>
                    <a:pt x="8056" y="8746"/>
                  </a:cubicBezTo>
                  <a:cubicBezTo>
                    <a:pt x="8056" y="8864"/>
                    <a:pt x="8056" y="9011"/>
                    <a:pt x="8056" y="9129"/>
                  </a:cubicBezTo>
                  <a:cubicBezTo>
                    <a:pt x="8056" y="9277"/>
                    <a:pt x="8056" y="9395"/>
                    <a:pt x="8262" y="9395"/>
                  </a:cubicBezTo>
                  <a:cubicBezTo>
                    <a:pt x="8410" y="9395"/>
                    <a:pt x="8469" y="9336"/>
                    <a:pt x="8528" y="9188"/>
                  </a:cubicBezTo>
                  <a:cubicBezTo>
                    <a:pt x="8845" y="8428"/>
                    <a:pt x="9192" y="8091"/>
                    <a:pt x="9743" y="8091"/>
                  </a:cubicBezTo>
                  <a:cubicBezTo>
                    <a:pt x="9961" y="8091"/>
                    <a:pt x="10212" y="8144"/>
                    <a:pt x="10505" y="8244"/>
                  </a:cubicBezTo>
                  <a:cubicBezTo>
                    <a:pt x="10741" y="7890"/>
                    <a:pt x="10859" y="7506"/>
                    <a:pt x="10977" y="7093"/>
                  </a:cubicBezTo>
                  <a:cubicBezTo>
                    <a:pt x="11479" y="5234"/>
                    <a:pt x="10830" y="3995"/>
                    <a:pt x="9000" y="3464"/>
                  </a:cubicBezTo>
                  <a:cubicBezTo>
                    <a:pt x="8115" y="3198"/>
                    <a:pt x="7554" y="2697"/>
                    <a:pt x="7259" y="1871"/>
                  </a:cubicBezTo>
                  <a:cubicBezTo>
                    <a:pt x="6935" y="985"/>
                    <a:pt x="6285" y="425"/>
                    <a:pt x="5400" y="159"/>
                  </a:cubicBezTo>
                  <a:cubicBezTo>
                    <a:pt x="5017" y="52"/>
                    <a:pt x="4634" y="0"/>
                    <a:pt x="4247" y="0"/>
                  </a:cubicBezTo>
                  <a:close/>
                </a:path>
              </a:pathLst>
            </a:custGeom>
            <a:solidFill>
              <a:srgbClr val="272127"/>
            </a:solidFill>
            <a:ln>
              <a:noFill/>
            </a:ln>
          </p:spPr>
          <p:txBody>
            <a:bodyPr spcFirstLastPara="1" wrap="square" lIns="121900" tIns="121900" rIns="121900" bIns="121900" anchor="ctr" anchorCtr="0">
              <a:noAutofit/>
            </a:bodyPr>
            <a:lstStyle/>
            <a:p>
              <a:endParaRPr sz="2400"/>
            </a:p>
          </p:txBody>
        </p:sp>
        <p:sp>
          <p:nvSpPr>
            <p:cNvPr id="1593" name="Google Shape;1593;p78">
              <a:extLst>
                <a:ext uri="{FF2B5EF4-FFF2-40B4-BE49-F238E27FC236}">
                  <a16:creationId xmlns:a16="http://schemas.microsoft.com/office/drawing/2014/main" id="{6D1AFA8A-0140-8556-A410-0797902D9E50}"/>
                </a:ext>
              </a:extLst>
            </p:cNvPr>
            <p:cNvSpPr/>
            <p:nvPr/>
          </p:nvSpPr>
          <p:spPr>
            <a:xfrm>
              <a:off x="4549875" y="1766450"/>
              <a:ext cx="114375" cy="76300"/>
            </a:xfrm>
            <a:custGeom>
              <a:avLst/>
              <a:gdLst/>
              <a:ahLst/>
              <a:cxnLst/>
              <a:rect l="l" t="t" r="r" b="b"/>
              <a:pathLst>
                <a:path w="4575" h="3052" extrusionOk="0">
                  <a:moveTo>
                    <a:pt x="4575" y="0"/>
                  </a:moveTo>
                  <a:lnTo>
                    <a:pt x="4575" y="0"/>
                  </a:lnTo>
                  <a:cubicBezTo>
                    <a:pt x="3581" y="1118"/>
                    <a:pt x="2400" y="1650"/>
                    <a:pt x="1066" y="1650"/>
                  </a:cubicBezTo>
                  <a:cubicBezTo>
                    <a:pt x="815" y="1650"/>
                    <a:pt x="558" y="1631"/>
                    <a:pt x="296" y="1594"/>
                  </a:cubicBezTo>
                  <a:cubicBezTo>
                    <a:pt x="217" y="1594"/>
                    <a:pt x="139" y="1580"/>
                    <a:pt x="77" y="1580"/>
                  </a:cubicBezTo>
                  <a:cubicBezTo>
                    <a:pt x="47" y="1580"/>
                    <a:pt x="21" y="1584"/>
                    <a:pt x="1" y="1594"/>
                  </a:cubicBezTo>
                  <a:cubicBezTo>
                    <a:pt x="1" y="1623"/>
                    <a:pt x="1" y="1653"/>
                    <a:pt x="1" y="1682"/>
                  </a:cubicBezTo>
                  <a:cubicBezTo>
                    <a:pt x="1" y="1682"/>
                    <a:pt x="1" y="1682"/>
                    <a:pt x="1" y="1712"/>
                  </a:cubicBezTo>
                  <a:cubicBezTo>
                    <a:pt x="119" y="1771"/>
                    <a:pt x="237" y="1918"/>
                    <a:pt x="237" y="2066"/>
                  </a:cubicBezTo>
                  <a:lnTo>
                    <a:pt x="355" y="3039"/>
                  </a:lnTo>
                  <a:lnTo>
                    <a:pt x="591" y="3039"/>
                  </a:lnTo>
                  <a:cubicBezTo>
                    <a:pt x="691" y="3047"/>
                    <a:pt x="790" y="3051"/>
                    <a:pt x="889" y="3051"/>
                  </a:cubicBezTo>
                  <a:cubicBezTo>
                    <a:pt x="2654" y="3051"/>
                    <a:pt x="4183" y="1817"/>
                    <a:pt x="4575" y="0"/>
                  </a:cubicBezTo>
                  <a:close/>
                </a:path>
              </a:pathLst>
            </a:custGeom>
            <a:solidFill>
              <a:srgbClr val="292027"/>
            </a:solidFill>
            <a:ln>
              <a:noFill/>
            </a:ln>
          </p:spPr>
          <p:txBody>
            <a:bodyPr spcFirstLastPara="1" wrap="square" lIns="121900" tIns="121900" rIns="121900" bIns="121900" anchor="ctr" anchorCtr="0">
              <a:noAutofit/>
            </a:bodyPr>
            <a:lstStyle/>
            <a:p>
              <a:endParaRPr sz="2400"/>
            </a:p>
          </p:txBody>
        </p:sp>
        <p:sp>
          <p:nvSpPr>
            <p:cNvPr id="1594" name="Google Shape;1594;p78">
              <a:extLst>
                <a:ext uri="{FF2B5EF4-FFF2-40B4-BE49-F238E27FC236}">
                  <a16:creationId xmlns:a16="http://schemas.microsoft.com/office/drawing/2014/main" id="{10754002-3B0A-5E9C-A6DE-EE460659E2B7}"/>
                </a:ext>
              </a:extLst>
            </p:cNvPr>
            <p:cNvSpPr/>
            <p:nvPr/>
          </p:nvSpPr>
          <p:spPr>
            <a:xfrm>
              <a:off x="4511525" y="1731675"/>
              <a:ext cx="67900" cy="24825"/>
            </a:xfrm>
            <a:custGeom>
              <a:avLst/>
              <a:gdLst/>
              <a:ahLst/>
              <a:cxnLst/>
              <a:rect l="l" t="t" r="r" b="b"/>
              <a:pathLst>
                <a:path w="2716" h="993" extrusionOk="0">
                  <a:moveTo>
                    <a:pt x="188" y="0"/>
                  </a:moveTo>
                  <a:cubicBezTo>
                    <a:pt x="134" y="0"/>
                    <a:pt x="87" y="26"/>
                    <a:pt x="60" y="122"/>
                  </a:cubicBezTo>
                  <a:cubicBezTo>
                    <a:pt x="1" y="240"/>
                    <a:pt x="89" y="358"/>
                    <a:pt x="178" y="476"/>
                  </a:cubicBezTo>
                  <a:cubicBezTo>
                    <a:pt x="410" y="824"/>
                    <a:pt x="799" y="992"/>
                    <a:pt x="1219" y="992"/>
                  </a:cubicBezTo>
                  <a:cubicBezTo>
                    <a:pt x="1759" y="992"/>
                    <a:pt x="2350" y="713"/>
                    <a:pt x="2715" y="181"/>
                  </a:cubicBezTo>
                  <a:cubicBezTo>
                    <a:pt x="1919" y="34"/>
                    <a:pt x="1151" y="63"/>
                    <a:pt x="384" y="34"/>
                  </a:cubicBezTo>
                  <a:cubicBezTo>
                    <a:pt x="321" y="34"/>
                    <a:pt x="250" y="0"/>
                    <a:pt x="188" y="0"/>
                  </a:cubicBezTo>
                  <a:close/>
                </a:path>
              </a:pathLst>
            </a:custGeom>
            <a:solidFill>
              <a:schemeClr val="lt1"/>
            </a:solidFill>
            <a:ln>
              <a:noFill/>
            </a:ln>
          </p:spPr>
          <p:txBody>
            <a:bodyPr spcFirstLastPara="1" wrap="square" lIns="121900" tIns="121900" rIns="121900" bIns="121900" anchor="ctr" anchorCtr="0">
              <a:noAutofit/>
            </a:bodyPr>
            <a:lstStyle/>
            <a:p>
              <a:endParaRPr sz="2400"/>
            </a:p>
          </p:txBody>
        </p:sp>
        <p:sp>
          <p:nvSpPr>
            <p:cNvPr id="1595" name="Google Shape;1595;p78">
              <a:extLst>
                <a:ext uri="{FF2B5EF4-FFF2-40B4-BE49-F238E27FC236}">
                  <a16:creationId xmlns:a16="http://schemas.microsoft.com/office/drawing/2014/main" id="{0CF8EDA2-94D7-823E-9601-95124F1D296A}"/>
                </a:ext>
              </a:extLst>
            </p:cNvPr>
            <p:cNvSpPr/>
            <p:nvPr/>
          </p:nvSpPr>
          <p:spPr>
            <a:xfrm>
              <a:off x="4559475" y="1627750"/>
              <a:ext cx="52400" cy="17100"/>
            </a:xfrm>
            <a:custGeom>
              <a:avLst/>
              <a:gdLst/>
              <a:ahLst/>
              <a:cxnLst/>
              <a:rect l="l" t="t" r="r" b="b"/>
              <a:pathLst>
                <a:path w="2096" h="684" extrusionOk="0">
                  <a:moveTo>
                    <a:pt x="404" y="0"/>
                  </a:moveTo>
                  <a:cubicBezTo>
                    <a:pt x="220" y="0"/>
                    <a:pt x="26" y="21"/>
                    <a:pt x="1" y="296"/>
                  </a:cubicBezTo>
                  <a:cubicBezTo>
                    <a:pt x="1" y="620"/>
                    <a:pt x="237" y="650"/>
                    <a:pt x="473" y="650"/>
                  </a:cubicBezTo>
                  <a:cubicBezTo>
                    <a:pt x="827" y="679"/>
                    <a:pt x="1210" y="679"/>
                    <a:pt x="1564" y="679"/>
                  </a:cubicBezTo>
                  <a:cubicBezTo>
                    <a:pt x="1627" y="679"/>
                    <a:pt x="1692" y="684"/>
                    <a:pt x="1755" y="684"/>
                  </a:cubicBezTo>
                  <a:cubicBezTo>
                    <a:pt x="1925" y="684"/>
                    <a:pt x="2074" y="652"/>
                    <a:pt x="2096" y="414"/>
                  </a:cubicBezTo>
                  <a:cubicBezTo>
                    <a:pt x="2096" y="119"/>
                    <a:pt x="1860" y="60"/>
                    <a:pt x="1623" y="60"/>
                  </a:cubicBezTo>
                  <a:cubicBezTo>
                    <a:pt x="1240" y="60"/>
                    <a:pt x="886" y="1"/>
                    <a:pt x="502" y="1"/>
                  </a:cubicBezTo>
                  <a:cubicBezTo>
                    <a:pt x="470" y="1"/>
                    <a:pt x="437" y="0"/>
                    <a:pt x="404" y="0"/>
                  </a:cubicBezTo>
                  <a:close/>
                </a:path>
              </a:pathLst>
            </a:custGeom>
            <a:solidFill>
              <a:srgbClr val="2E2127"/>
            </a:solidFill>
            <a:ln>
              <a:noFill/>
            </a:ln>
          </p:spPr>
          <p:txBody>
            <a:bodyPr spcFirstLastPara="1" wrap="square" lIns="121900" tIns="121900" rIns="121900" bIns="121900" anchor="ctr" anchorCtr="0">
              <a:noAutofit/>
            </a:bodyPr>
            <a:lstStyle/>
            <a:p>
              <a:endParaRPr sz="2400"/>
            </a:p>
          </p:txBody>
        </p:sp>
        <p:sp>
          <p:nvSpPr>
            <p:cNvPr id="1596" name="Google Shape;1596;p78">
              <a:extLst>
                <a:ext uri="{FF2B5EF4-FFF2-40B4-BE49-F238E27FC236}">
                  <a16:creationId xmlns:a16="http://schemas.microsoft.com/office/drawing/2014/main" id="{461BE2EE-5E6E-9A67-F340-634F80DF8EA7}"/>
                </a:ext>
              </a:extLst>
            </p:cNvPr>
            <p:cNvSpPr/>
            <p:nvPr/>
          </p:nvSpPr>
          <p:spPr>
            <a:xfrm>
              <a:off x="4480550" y="1626275"/>
              <a:ext cx="39850" cy="17000"/>
            </a:xfrm>
            <a:custGeom>
              <a:avLst/>
              <a:gdLst/>
              <a:ahLst/>
              <a:cxnLst/>
              <a:rect l="l" t="t" r="r" b="b"/>
              <a:pathLst>
                <a:path w="1594" h="680" extrusionOk="0">
                  <a:moveTo>
                    <a:pt x="384" y="1"/>
                  </a:moveTo>
                  <a:cubicBezTo>
                    <a:pt x="207" y="1"/>
                    <a:pt x="59" y="119"/>
                    <a:pt x="30" y="296"/>
                  </a:cubicBezTo>
                  <a:cubicBezTo>
                    <a:pt x="0" y="532"/>
                    <a:pt x="177" y="650"/>
                    <a:pt x="384" y="650"/>
                  </a:cubicBezTo>
                  <a:cubicBezTo>
                    <a:pt x="649" y="679"/>
                    <a:pt x="945" y="679"/>
                    <a:pt x="1210" y="679"/>
                  </a:cubicBezTo>
                  <a:cubicBezTo>
                    <a:pt x="1387" y="679"/>
                    <a:pt x="1564" y="620"/>
                    <a:pt x="1564" y="414"/>
                  </a:cubicBezTo>
                  <a:cubicBezTo>
                    <a:pt x="1594" y="178"/>
                    <a:pt x="1417" y="60"/>
                    <a:pt x="1210" y="60"/>
                  </a:cubicBezTo>
                  <a:cubicBezTo>
                    <a:pt x="945" y="30"/>
                    <a:pt x="679" y="30"/>
                    <a:pt x="384" y="1"/>
                  </a:cubicBezTo>
                  <a:close/>
                </a:path>
              </a:pathLst>
            </a:custGeom>
            <a:solidFill>
              <a:srgbClr val="2E2127"/>
            </a:solidFill>
            <a:ln>
              <a:noFill/>
            </a:ln>
          </p:spPr>
          <p:txBody>
            <a:bodyPr spcFirstLastPara="1" wrap="square" lIns="121900" tIns="121900" rIns="121900" bIns="121900" anchor="ctr" anchorCtr="0">
              <a:noAutofit/>
            </a:bodyPr>
            <a:lstStyle/>
            <a:p>
              <a:endParaRPr sz="2400"/>
            </a:p>
          </p:txBody>
        </p:sp>
        <p:sp>
          <p:nvSpPr>
            <p:cNvPr id="1597" name="Google Shape;1597;p78">
              <a:extLst>
                <a:ext uri="{FF2B5EF4-FFF2-40B4-BE49-F238E27FC236}">
                  <a16:creationId xmlns:a16="http://schemas.microsoft.com/office/drawing/2014/main" id="{D8A8E618-108D-096A-EE2A-340A5F2EE466}"/>
                </a:ext>
              </a:extLst>
            </p:cNvPr>
            <p:cNvSpPr/>
            <p:nvPr/>
          </p:nvSpPr>
          <p:spPr>
            <a:xfrm>
              <a:off x="4523475" y="1686775"/>
              <a:ext cx="24950" cy="35625"/>
            </a:xfrm>
            <a:custGeom>
              <a:avLst/>
              <a:gdLst/>
              <a:ahLst/>
              <a:cxnLst/>
              <a:rect l="l" t="t" r="r" b="b"/>
              <a:pathLst>
                <a:path w="998" h="1425" extrusionOk="0">
                  <a:moveTo>
                    <a:pt x="201" y="0"/>
                  </a:moveTo>
                  <a:cubicBezTo>
                    <a:pt x="83" y="266"/>
                    <a:pt x="54" y="502"/>
                    <a:pt x="54" y="768"/>
                  </a:cubicBezTo>
                  <a:cubicBezTo>
                    <a:pt x="0" y="1169"/>
                    <a:pt x="262" y="1425"/>
                    <a:pt x="642" y="1425"/>
                  </a:cubicBezTo>
                  <a:cubicBezTo>
                    <a:pt x="681" y="1425"/>
                    <a:pt x="721" y="1422"/>
                    <a:pt x="762" y="1417"/>
                  </a:cubicBezTo>
                  <a:cubicBezTo>
                    <a:pt x="850" y="1387"/>
                    <a:pt x="998" y="1387"/>
                    <a:pt x="998" y="1240"/>
                  </a:cubicBezTo>
                  <a:cubicBezTo>
                    <a:pt x="998" y="1122"/>
                    <a:pt x="880" y="1092"/>
                    <a:pt x="791" y="1092"/>
                  </a:cubicBezTo>
                  <a:cubicBezTo>
                    <a:pt x="744" y="1098"/>
                    <a:pt x="702" y="1100"/>
                    <a:pt x="663" y="1100"/>
                  </a:cubicBezTo>
                  <a:cubicBezTo>
                    <a:pt x="285" y="1100"/>
                    <a:pt x="269" y="850"/>
                    <a:pt x="349" y="502"/>
                  </a:cubicBezTo>
                  <a:cubicBezTo>
                    <a:pt x="378" y="354"/>
                    <a:pt x="408" y="177"/>
                    <a:pt x="201" y="0"/>
                  </a:cubicBezTo>
                  <a:close/>
                </a:path>
              </a:pathLst>
            </a:custGeom>
            <a:solidFill>
              <a:srgbClr val="2E2127"/>
            </a:solidFill>
            <a:ln>
              <a:noFill/>
            </a:ln>
          </p:spPr>
          <p:txBody>
            <a:bodyPr spcFirstLastPara="1" wrap="square" lIns="121900" tIns="121900" rIns="121900" bIns="121900" anchor="ctr" anchorCtr="0">
              <a:noAutofit/>
            </a:bodyPr>
            <a:lstStyle/>
            <a:p>
              <a:endParaRPr sz="2400"/>
            </a:p>
          </p:txBody>
        </p:sp>
        <p:sp>
          <p:nvSpPr>
            <p:cNvPr id="1598" name="Google Shape;1598;p78">
              <a:extLst>
                <a:ext uri="{FF2B5EF4-FFF2-40B4-BE49-F238E27FC236}">
                  <a16:creationId xmlns:a16="http://schemas.microsoft.com/office/drawing/2014/main" id="{F7D6A52C-D6B3-563D-977C-2B0A9FC6576B}"/>
                </a:ext>
              </a:extLst>
            </p:cNvPr>
            <p:cNvSpPr/>
            <p:nvPr/>
          </p:nvSpPr>
          <p:spPr>
            <a:xfrm>
              <a:off x="4575700" y="1667600"/>
              <a:ext cx="17000" cy="17725"/>
            </a:xfrm>
            <a:custGeom>
              <a:avLst/>
              <a:gdLst/>
              <a:ahLst/>
              <a:cxnLst/>
              <a:rect l="l" t="t" r="r" b="b"/>
              <a:pathLst>
                <a:path w="680" h="709" extrusionOk="0">
                  <a:moveTo>
                    <a:pt x="296" y="0"/>
                  </a:moveTo>
                  <a:cubicBezTo>
                    <a:pt x="89" y="30"/>
                    <a:pt x="1" y="148"/>
                    <a:pt x="1" y="325"/>
                  </a:cubicBezTo>
                  <a:cubicBezTo>
                    <a:pt x="1" y="561"/>
                    <a:pt x="119" y="708"/>
                    <a:pt x="325" y="708"/>
                  </a:cubicBezTo>
                  <a:cubicBezTo>
                    <a:pt x="532" y="679"/>
                    <a:pt x="650" y="531"/>
                    <a:pt x="679" y="325"/>
                  </a:cubicBezTo>
                  <a:cubicBezTo>
                    <a:pt x="620" y="118"/>
                    <a:pt x="502" y="0"/>
                    <a:pt x="296" y="0"/>
                  </a:cubicBezTo>
                  <a:close/>
                </a:path>
              </a:pathLst>
            </a:custGeom>
            <a:solidFill>
              <a:srgbClr val="2E2127"/>
            </a:solidFill>
            <a:ln>
              <a:noFill/>
            </a:ln>
          </p:spPr>
          <p:txBody>
            <a:bodyPr spcFirstLastPara="1" wrap="square" lIns="121900" tIns="121900" rIns="121900" bIns="121900" anchor="ctr" anchorCtr="0">
              <a:noAutofit/>
            </a:bodyPr>
            <a:lstStyle/>
            <a:p>
              <a:endParaRPr sz="2400"/>
            </a:p>
          </p:txBody>
        </p:sp>
        <p:sp>
          <p:nvSpPr>
            <p:cNvPr id="1599" name="Google Shape;1599;p78">
              <a:extLst>
                <a:ext uri="{FF2B5EF4-FFF2-40B4-BE49-F238E27FC236}">
                  <a16:creationId xmlns:a16="http://schemas.microsoft.com/office/drawing/2014/main" id="{091CAB97-A143-A507-A860-B47648234282}"/>
                </a:ext>
              </a:extLst>
            </p:cNvPr>
            <p:cNvSpPr/>
            <p:nvPr/>
          </p:nvSpPr>
          <p:spPr>
            <a:xfrm>
              <a:off x="4496775" y="1667475"/>
              <a:ext cx="17725" cy="16475"/>
            </a:xfrm>
            <a:custGeom>
              <a:avLst/>
              <a:gdLst/>
              <a:ahLst/>
              <a:cxnLst/>
              <a:rect l="l" t="t" r="r" b="b"/>
              <a:pathLst>
                <a:path w="709" h="659" extrusionOk="0">
                  <a:moveTo>
                    <a:pt x="386" y="1"/>
                  </a:moveTo>
                  <a:cubicBezTo>
                    <a:pt x="366" y="1"/>
                    <a:pt x="346" y="2"/>
                    <a:pt x="325" y="5"/>
                  </a:cubicBezTo>
                  <a:cubicBezTo>
                    <a:pt x="118" y="35"/>
                    <a:pt x="0" y="182"/>
                    <a:pt x="30" y="389"/>
                  </a:cubicBezTo>
                  <a:cubicBezTo>
                    <a:pt x="30" y="548"/>
                    <a:pt x="125" y="659"/>
                    <a:pt x="293" y="659"/>
                  </a:cubicBezTo>
                  <a:cubicBezTo>
                    <a:pt x="313" y="659"/>
                    <a:pt x="333" y="657"/>
                    <a:pt x="355" y="654"/>
                  </a:cubicBezTo>
                  <a:cubicBezTo>
                    <a:pt x="561" y="654"/>
                    <a:pt x="709" y="536"/>
                    <a:pt x="679" y="300"/>
                  </a:cubicBezTo>
                  <a:cubicBezTo>
                    <a:pt x="653" y="115"/>
                    <a:pt x="555" y="1"/>
                    <a:pt x="386" y="1"/>
                  </a:cubicBezTo>
                  <a:close/>
                </a:path>
              </a:pathLst>
            </a:custGeom>
            <a:solidFill>
              <a:srgbClr val="2E2127"/>
            </a:solidFill>
            <a:ln>
              <a:noFill/>
            </a:ln>
          </p:spPr>
          <p:txBody>
            <a:bodyPr spcFirstLastPara="1" wrap="square" lIns="121900" tIns="121900" rIns="121900" bIns="121900" anchor="ctr" anchorCtr="0">
              <a:noAutofit/>
            </a:bodyPr>
            <a:lstStyle/>
            <a:p>
              <a:endParaRPr sz="2400"/>
            </a:p>
          </p:txBody>
        </p:sp>
        <p:sp>
          <p:nvSpPr>
            <p:cNvPr id="1600" name="Google Shape;1600;p78">
              <a:extLst>
                <a:ext uri="{FF2B5EF4-FFF2-40B4-BE49-F238E27FC236}">
                  <a16:creationId xmlns:a16="http://schemas.microsoft.com/office/drawing/2014/main" id="{2CE3B9F3-FFFF-C2AC-8673-1C42A32098F9}"/>
                </a:ext>
              </a:extLst>
            </p:cNvPr>
            <p:cNvSpPr/>
            <p:nvPr/>
          </p:nvSpPr>
          <p:spPr>
            <a:xfrm>
              <a:off x="4452500" y="1506975"/>
              <a:ext cx="64775" cy="58925"/>
            </a:xfrm>
            <a:custGeom>
              <a:avLst/>
              <a:gdLst/>
              <a:ahLst/>
              <a:cxnLst/>
              <a:rect l="l" t="t" r="r" b="b"/>
              <a:pathLst>
                <a:path w="2591" h="2357" extrusionOk="0">
                  <a:moveTo>
                    <a:pt x="340" y="0"/>
                  </a:moveTo>
                  <a:cubicBezTo>
                    <a:pt x="302" y="0"/>
                    <a:pt x="260" y="17"/>
                    <a:pt x="237" y="52"/>
                  </a:cubicBezTo>
                  <a:cubicBezTo>
                    <a:pt x="30" y="583"/>
                    <a:pt x="1" y="1261"/>
                    <a:pt x="385" y="1704"/>
                  </a:cubicBezTo>
                  <a:cubicBezTo>
                    <a:pt x="473" y="1852"/>
                    <a:pt x="591" y="1940"/>
                    <a:pt x="739" y="1999"/>
                  </a:cubicBezTo>
                  <a:cubicBezTo>
                    <a:pt x="916" y="2088"/>
                    <a:pt x="1093" y="2029"/>
                    <a:pt x="1240" y="2088"/>
                  </a:cubicBezTo>
                  <a:cubicBezTo>
                    <a:pt x="1653" y="2147"/>
                    <a:pt x="2067" y="2265"/>
                    <a:pt x="2450" y="2353"/>
                  </a:cubicBezTo>
                  <a:cubicBezTo>
                    <a:pt x="2459" y="2355"/>
                    <a:pt x="2468" y="2356"/>
                    <a:pt x="2476" y="2356"/>
                  </a:cubicBezTo>
                  <a:cubicBezTo>
                    <a:pt x="2572" y="2356"/>
                    <a:pt x="2591" y="2206"/>
                    <a:pt x="2509" y="2206"/>
                  </a:cubicBezTo>
                  <a:cubicBezTo>
                    <a:pt x="2126" y="2117"/>
                    <a:pt x="1771" y="1999"/>
                    <a:pt x="1417" y="1940"/>
                  </a:cubicBezTo>
                  <a:cubicBezTo>
                    <a:pt x="1329" y="1911"/>
                    <a:pt x="1270" y="1881"/>
                    <a:pt x="1211" y="1881"/>
                  </a:cubicBezTo>
                  <a:lnTo>
                    <a:pt x="916" y="1881"/>
                  </a:lnTo>
                  <a:cubicBezTo>
                    <a:pt x="768" y="1852"/>
                    <a:pt x="621" y="1734"/>
                    <a:pt x="532" y="1645"/>
                  </a:cubicBezTo>
                  <a:cubicBezTo>
                    <a:pt x="178" y="1232"/>
                    <a:pt x="237" y="583"/>
                    <a:pt x="414" y="111"/>
                  </a:cubicBezTo>
                  <a:cubicBezTo>
                    <a:pt x="450" y="39"/>
                    <a:pt x="399" y="0"/>
                    <a:pt x="340" y="0"/>
                  </a:cubicBezTo>
                  <a:close/>
                </a:path>
              </a:pathLst>
            </a:custGeom>
            <a:solidFill>
              <a:srgbClr val="272127"/>
            </a:solidFill>
            <a:ln>
              <a:noFill/>
            </a:ln>
          </p:spPr>
          <p:txBody>
            <a:bodyPr spcFirstLastPara="1" wrap="square" lIns="121900" tIns="121900" rIns="121900" bIns="121900" anchor="ctr" anchorCtr="0">
              <a:noAutofit/>
            </a:bodyPr>
            <a:lstStyle/>
            <a:p>
              <a:endParaRPr sz="2400"/>
            </a:p>
          </p:txBody>
        </p:sp>
        <p:sp>
          <p:nvSpPr>
            <p:cNvPr id="1601" name="Google Shape;1601;p78">
              <a:extLst>
                <a:ext uri="{FF2B5EF4-FFF2-40B4-BE49-F238E27FC236}">
                  <a16:creationId xmlns:a16="http://schemas.microsoft.com/office/drawing/2014/main" id="{47BD91F8-0A9F-946F-08A3-49BB9E1A3D87}"/>
                </a:ext>
              </a:extLst>
            </p:cNvPr>
            <p:cNvSpPr/>
            <p:nvPr/>
          </p:nvSpPr>
          <p:spPr>
            <a:xfrm>
              <a:off x="4249650" y="2731325"/>
              <a:ext cx="684600" cy="1278425"/>
            </a:xfrm>
            <a:custGeom>
              <a:avLst/>
              <a:gdLst/>
              <a:ahLst/>
              <a:cxnLst/>
              <a:rect l="l" t="t" r="r" b="b"/>
              <a:pathLst>
                <a:path w="27384" h="51137" extrusionOk="0">
                  <a:moveTo>
                    <a:pt x="3305" y="1"/>
                  </a:moveTo>
                  <a:lnTo>
                    <a:pt x="0" y="51137"/>
                  </a:lnTo>
                  <a:lnTo>
                    <a:pt x="9679" y="51137"/>
                  </a:lnTo>
                  <a:lnTo>
                    <a:pt x="13515" y="17026"/>
                  </a:lnTo>
                  <a:lnTo>
                    <a:pt x="17705" y="51137"/>
                  </a:lnTo>
                  <a:lnTo>
                    <a:pt x="27383" y="51137"/>
                  </a:lnTo>
                  <a:lnTo>
                    <a:pt x="24639" y="1"/>
                  </a:ln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1602" name="Google Shape;1602;p78">
              <a:extLst>
                <a:ext uri="{FF2B5EF4-FFF2-40B4-BE49-F238E27FC236}">
                  <a16:creationId xmlns:a16="http://schemas.microsoft.com/office/drawing/2014/main" id="{8D29E330-E139-B782-CB64-5A43D3CC139E}"/>
                </a:ext>
              </a:extLst>
            </p:cNvPr>
            <p:cNvSpPr/>
            <p:nvPr/>
          </p:nvSpPr>
          <p:spPr>
            <a:xfrm>
              <a:off x="4805875" y="2861900"/>
              <a:ext cx="93700" cy="1130150"/>
            </a:xfrm>
            <a:custGeom>
              <a:avLst/>
              <a:gdLst/>
              <a:ahLst/>
              <a:cxnLst/>
              <a:rect l="l" t="t" r="r" b="b"/>
              <a:pathLst>
                <a:path w="3748" h="45206" fill="none" extrusionOk="0">
                  <a:moveTo>
                    <a:pt x="0" y="1"/>
                  </a:moveTo>
                  <a:lnTo>
                    <a:pt x="3747" y="45206"/>
                  </a:lnTo>
                </a:path>
              </a:pathLst>
            </a:custGeom>
            <a:noFill/>
            <a:ln w="5900" cap="flat" cmpd="sng">
              <a:solidFill>
                <a:srgbClr val="272127"/>
              </a:solidFill>
              <a:prstDash val="solid"/>
              <a:miter lim="29507"/>
              <a:headEnd type="none" w="sm" len="sm"/>
              <a:tailEnd type="none" w="sm" len="sm"/>
            </a:ln>
          </p:spPr>
          <p:txBody>
            <a:bodyPr spcFirstLastPara="1" wrap="square" lIns="121900" tIns="121900" rIns="121900" bIns="121900" anchor="ctr" anchorCtr="0">
              <a:noAutofit/>
            </a:bodyPr>
            <a:lstStyle/>
            <a:p>
              <a:endParaRPr sz="2400"/>
            </a:p>
          </p:txBody>
        </p:sp>
        <p:sp>
          <p:nvSpPr>
            <p:cNvPr id="1603" name="Google Shape;1603;p78">
              <a:extLst>
                <a:ext uri="{FF2B5EF4-FFF2-40B4-BE49-F238E27FC236}">
                  <a16:creationId xmlns:a16="http://schemas.microsoft.com/office/drawing/2014/main" id="{83597B41-232C-22F7-AABA-8B87BE2D3089}"/>
                </a:ext>
              </a:extLst>
            </p:cNvPr>
            <p:cNvSpPr/>
            <p:nvPr/>
          </p:nvSpPr>
          <p:spPr>
            <a:xfrm>
              <a:off x="4106525" y="4009725"/>
              <a:ext cx="387325" cy="121025"/>
            </a:xfrm>
            <a:custGeom>
              <a:avLst/>
              <a:gdLst/>
              <a:ahLst/>
              <a:cxnLst/>
              <a:rect l="l" t="t" r="r" b="b"/>
              <a:pathLst>
                <a:path w="15493" h="4841" extrusionOk="0">
                  <a:moveTo>
                    <a:pt x="5725" y="1"/>
                  </a:moveTo>
                  <a:lnTo>
                    <a:pt x="709" y="3247"/>
                  </a:lnTo>
                  <a:cubicBezTo>
                    <a:pt x="1" y="3719"/>
                    <a:pt x="326" y="4840"/>
                    <a:pt x="1181" y="4840"/>
                  </a:cubicBezTo>
                  <a:lnTo>
                    <a:pt x="14637" y="4840"/>
                  </a:lnTo>
                  <a:cubicBezTo>
                    <a:pt x="15109" y="4840"/>
                    <a:pt x="15492" y="4427"/>
                    <a:pt x="15492" y="3955"/>
                  </a:cubicBezTo>
                  <a:lnTo>
                    <a:pt x="15404" y="1"/>
                  </a:lnTo>
                  <a:close/>
                </a:path>
              </a:pathLst>
            </a:custGeom>
            <a:solidFill>
              <a:srgbClr val="272127"/>
            </a:solidFill>
            <a:ln>
              <a:noFill/>
            </a:ln>
          </p:spPr>
          <p:txBody>
            <a:bodyPr spcFirstLastPara="1" wrap="square" lIns="121900" tIns="121900" rIns="121900" bIns="121900" anchor="ctr" anchorCtr="0">
              <a:noAutofit/>
            </a:bodyPr>
            <a:lstStyle/>
            <a:p>
              <a:endParaRPr sz="2400"/>
            </a:p>
          </p:txBody>
        </p:sp>
        <p:sp>
          <p:nvSpPr>
            <p:cNvPr id="1604" name="Google Shape;1604;p78">
              <a:extLst>
                <a:ext uri="{FF2B5EF4-FFF2-40B4-BE49-F238E27FC236}">
                  <a16:creationId xmlns:a16="http://schemas.microsoft.com/office/drawing/2014/main" id="{D00D2064-24E7-6940-CCC6-0504D243FA93}"/>
                </a:ext>
              </a:extLst>
            </p:cNvPr>
            <p:cNvSpPr/>
            <p:nvPr/>
          </p:nvSpPr>
          <p:spPr>
            <a:xfrm>
              <a:off x="4689300" y="4009725"/>
              <a:ext cx="387325" cy="121025"/>
            </a:xfrm>
            <a:custGeom>
              <a:avLst/>
              <a:gdLst/>
              <a:ahLst/>
              <a:cxnLst/>
              <a:rect l="l" t="t" r="r" b="b"/>
              <a:pathLst>
                <a:path w="15493" h="4841" extrusionOk="0">
                  <a:moveTo>
                    <a:pt x="119" y="1"/>
                  </a:moveTo>
                  <a:lnTo>
                    <a:pt x="30" y="3955"/>
                  </a:lnTo>
                  <a:cubicBezTo>
                    <a:pt x="1" y="4427"/>
                    <a:pt x="384" y="4840"/>
                    <a:pt x="886" y="4840"/>
                  </a:cubicBezTo>
                  <a:lnTo>
                    <a:pt x="14312" y="4840"/>
                  </a:lnTo>
                  <a:cubicBezTo>
                    <a:pt x="15168" y="4840"/>
                    <a:pt x="15492" y="3719"/>
                    <a:pt x="14784" y="3247"/>
                  </a:cubicBezTo>
                  <a:lnTo>
                    <a:pt x="9797" y="1"/>
                  </a:lnTo>
                  <a:close/>
                </a:path>
              </a:pathLst>
            </a:custGeom>
            <a:solidFill>
              <a:srgbClr val="272127"/>
            </a:solidFill>
            <a:ln>
              <a:noFill/>
            </a:ln>
          </p:spPr>
          <p:txBody>
            <a:bodyPr spcFirstLastPara="1" wrap="square" lIns="121900" tIns="121900" rIns="121900" bIns="121900" anchor="ctr" anchorCtr="0">
              <a:noAutofit/>
            </a:bodyPr>
            <a:lstStyle/>
            <a:p>
              <a:endParaRPr sz="2400"/>
            </a:p>
          </p:txBody>
        </p:sp>
        <p:sp>
          <p:nvSpPr>
            <p:cNvPr id="1605" name="Google Shape;1605;p78">
              <a:extLst>
                <a:ext uri="{FF2B5EF4-FFF2-40B4-BE49-F238E27FC236}">
                  <a16:creationId xmlns:a16="http://schemas.microsoft.com/office/drawing/2014/main" id="{19DA48F2-3FF5-81B1-0218-A4882A608C76}"/>
                </a:ext>
              </a:extLst>
            </p:cNvPr>
            <p:cNvSpPr/>
            <p:nvPr/>
          </p:nvSpPr>
          <p:spPr>
            <a:xfrm>
              <a:off x="4489400" y="3097225"/>
              <a:ext cx="141650" cy="447800"/>
            </a:xfrm>
            <a:custGeom>
              <a:avLst/>
              <a:gdLst/>
              <a:ahLst/>
              <a:cxnLst/>
              <a:rect l="l" t="t" r="r" b="b"/>
              <a:pathLst>
                <a:path w="5666" h="17912" fill="none" extrusionOk="0">
                  <a:moveTo>
                    <a:pt x="5666" y="17911"/>
                  </a:moveTo>
                  <a:lnTo>
                    <a:pt x="3394" y="473"/>
                  </a:lnTo>
                  <a:lnTo>
                    <a:pt x="0" y="0"/>
                  </a:lnTo>
                </a:path>
              </a:pathLst>
            </a:custGeom>
            <a:noFill/>
            <a:ln w="5900" cap="flat" cmpd="sng">
              <a:solidFill>
                <a:srgbClr val="272127"/>
              </a:solidFill>
              <a:prstDash val="solid"/>
              <a:miter lim="29507"/>
              <a:headEnd type="none" w="sm" len="sm"/>
              <a:tailEnd type="none" w="sm" len="sm"/>
            </a:ln>
          </p:spPr>
          <p:txBody>
            <a:bodyPr spcFirstLastPara="1" wrap="square" lIns="121900" tIns="121900" rIns="121900" bIns="121900" anchor="ctr" anchorCtr="0">
              <a:noAutofit/>
            </a:bodyPr>
            <a:lstStyle/>
            <a:p>
              <a:endParaRPr sz="2400"/>
            </a:p>
          </p:txBody>
        </p:sp>
        <p:sp>
          <p:nvSpPr>
            <p:cNvPr id="1606" name="Google Shape;1606;p78">
              <a:extLst>
                <a:ext uri="{FF2B5EF4-FFF2-40B4-BE49-F238E27FC236}">
                  <a16:creationId xmlns:a16="http://schemas.microsoft.com/office/drawing/2014/main" id="{A4A3B8B0-AA7A-9A32-160A-695A0C887EA3}"/>
                </a:ext>
              </a:extLst>
            </p:cNvPr>
            <p:cNvSpPr/>
            <p:nvPr/>
          </p:nvSpPr>
          <p:spPr>
            <a:xfrm>
              <a:off x="4434800" y="3105325"/>
              <a:ext cx="112150" cy="874200"/>
            </a:xfrm>
            <a:custGeom>
              <a:avLst/>
              <a:gdLst/>
              <a:ahLst/>
              <a:cxnLst/>
              <a:rect l="l" t="t" r="r" b="b"/>
              <a:pathLst>
                <a:path w="4486" h="34968" fill="none" extrusionOk="0">
                  <a:moveTo>
                    <a:pt x="4486" y="1"/>
                  </a:moveTo>
                  <a:lnTo>
                    <a:pt x="1" y="34967"/>
                  </a:lnTo>
                </a:path>
              </a:pathLst>
            </a:custGeom>
            <a:noFill/>
            <a:ln w="5900" cap="flat" cmpd="sng">
              <a:solidFill>
                <a:srgbClr val="272127"/>
              </a:solidFill>
              <a:prstDash val="solid"/>
              <a:miter lim="29507"/>
              <a:headEnd type="none" w="sm" len="sm"/>
              <a:tailEnd type="none" w="sm" len="sm"/>
            </a:ln>
          </p:spPr>
          <p:txBody>
            <a:bodyPr spcFirstLastPara="1" wrap="square" lIns="121900" tIns="121900" rIns="121900" bIns="121900" anchor="ctr" anchorCtr="0">
              <a:noAutofit/>
            </a:bodyPr>
            <a:lstStyle/>
            <a:p>
              <a:endParaRPr sz="2400"/>
            </a:p>
          </p:txBody>
        </p:sp>
        <p:sp>
          <p:nvSpPr>
            <p:cNvPr id="1607" name="Google Shape;1607;p78">
              <a:extLst>
                <a:ext uri="{FF2B5EF4-FFF2-40B4-BE49-F238E27FC236}">
                  <a16:creationId xmlns:a16="http://schemas.microsoft.com/office/drawing/2014/main" id="{26447FF4-8CF0-A00D-3DF5-D7CDB65E29C9}"/>
                </a:ext>
              </a:extLst>
            </p:cNvPr>
            <p:cNvSpPr/>
            <p:nvPr/>
          </p:nvSpPr>
          <p:spPr>
            <a:xfrm>
              <a:off x="4503400" y="2878875"/>
              <a:ext cx="39875" cy="164525"/>
            </a:xfrm>
            <a:custGeom>
              <a:avLst/>
              <a:gdLst/>
              <a:ahLst/>
              <a:cxnLst/>
              <a:rect l="l" t="t" r="r" b="b"/>
              <a:pathLst>
                <a:path w="1595" h="6581" extrusionOk="0">
                  <a:moveTo>
                    <a:pt x="90" y="0"/>
                  </a:moveTo>
                  <a:cubicBezTo>
                    <a:pt x="31" y="0"/>
                    <a:pt x="1" y="59"/>
                    <a:pt x="1" y="118"/>
                  </a:cubicBezTo>
                  <a:lnTo>
                    <a:pt x="90" y="5194"/>
                  </a:lnTo>
                  <a:cubicBezTo>
                    <a:pt x="90" y="5961"/>
                    <a:pt x="709" y="6580"/>
                    <a:pt x="1476" y="6580"/>
                  </a:cubicBezTo>
                  <a:cubicBezTo>
                    <a:pt x="1535" y="6580"/>
                    <a:pt x="1594" y="6521"/>
                    <a:pt x="1594" y="6462"/>
                  </a:cubicBezTo>
                  <a:cubicBezTo>
                    <a:pt x="1594" y="6403"/>
                    <a:pt x="1535" y="6344"/>
                    <a:pt x="1476" y="6344"/>
                  </a:cubicBezTo>
                  <a:cubicBezTo>
                    <a:pt x="827" y="6344"/>
                    <a:pt x="326" y="5813"/>
                    <a:pt x="326" y="5194"/>
                  </a:cubicBezTo>
                  <a:lnTo>
                    <a:pt x="208" y="118"/>
                  </a:lnTo>
                  <a:cubicBezTo>
                    <a:pt x="208" y="59"/>
                    <a:pt x="178" y="0"/>
                    <a:pt x="90" y="0"/>
                  </a:cubicBezTo>
                  <a:close/>
                </a:path>
              </a:pathLst>
            </a:custGeom>
            <a:solidFill>
              <a:srgbClr val="272127"/>
            </a:solidFill>
            <a:ln>
              <a:noFill/>
            </a:ln>
          </p:spPr>
          <p:txBody>
            <a:bodyPr spcFirstLastPara="1" wrap="square" lIns="121900" tIns="121900" rIns="121900" bIns="121900" anchor="ctr" anchorCtr="0">
              <a:noAutofit/>
            </a:bodyPr>
            <a:lstStyle/>
            <a:p>
              <a:endParaRPr sz="2400"/>
            </a:p>
          </p:txBody>
        </p:sp>
        <p:sp>
          <p:nvSpPr>
            <p:cNvPr id="1608" name="Google Shape;1608;p78">
              <a:extLst>
                <a:ext uri="{FF2B5EF4-FFF2-40B4-BE49-F238E27FC236}">
                  <a16:creationId xmlns:a16="http://schemas.microsoft.com/office/drawing/2014/main" id="{94D95960-C94E-B905-84CE-84C0686F78B1}"/>
                </a:ext>
              </a:extLst>
            </p:cNvPr>
            <p:cNvSpPr/>
            <p:nvPr/>
          </p:nvSpPr>
          <p:spPr>
            <a:xfrm>
              <a:off x="4552100" y="2645750"/>
              <a:ext cx="17725" cy="441900"/>
            </a:xfrm>
            <a:custGeom>
              <a:avLst/>
              <a:gdLst/>
              <a:ahLst/>
              <a:cxnLst/>
              <a:rect l="l" t="t" r="r" b="b"/>
              <a:pathLst>
                <a:path w="709" h="17676" extrusionOk="0">
                  <a:moveTo>
                    <a:pt x="119" y="1"/>
                  </a:moveTo>
                  <a:cubicBezTo>
                    <a:pt x="60" y="1"/>
                    <a:pt x="0" y="60"/>
                    <a:pt x="0" y="119"/>
                  </a:cubicBezTo>
                  <a:lnTo>
                    <a:pt x="473" y="17558"/>
                  </a:lnTo>
                  <a:cubicBezTo>
                    <a:pt x="473" y="17617"/>
                    <a:pt x="532" y="17676"/>
                    <a:pt x="591" y="17676"/>
                  </a:cubicBezTo>
                  <a:cubicBezTo>
                    <a:pt x="650" y="17646"/>
                    <a:pt x="709" y="17617"/>
                    <a:pt x="709" y="17558"/>
                  </a:cubicBezTo>
                  <a:lnTo>
                    <a:pt x="237" y="119"/>
                  </a:lnTo>
                  <a:cubicBezTo>
                    <a:pt x="237" y="60"/>
                    <a:pt x="178" y="1"/>
                    <a:pt x="119" y="1"/>
                  </a:cubicBezTo>
                  <a:close/>
                </a:path>
              </a:pathLst>
            </a:custGeom>
            <a:solidFill>
              <a:srgbClr val="272127"/>
            </a:solidFill>
            <a:ln>
              <a:noFill/>
            </a:ln>
          </p:spPr>
          <p:txBody>
            <a:bodyPr spcFirstLastPara="1" wrap="square" lIns="121900" tIns="121900" rIns="121900" bIns="121900" anchor="ctr" anchorCtr="0">
              <a:noAutofit/>
            </a:bodyPr>
            <a:lstStyle/>
            <a:p>
              <a:endParaRPr sz="2400"/>
            </a:p>
          </p:txBody>
        </p:sp>
        <p:sp>
          <p:nvSpPr>
            <p:cNvPr id="1609" name="Google Shape;1609;p78">
              <a:extLst>
                <a:ext uri="{FF2B5EF4-FFF2-40B4-BE49-F238E27FC236}">
                  <a16:creationId xmlns:a16="http://schemas.microsoft.com/office/drawing/2014/main" id="{93A5F46B-71D5-D3F7-1BC3-6582584C5E4D}"/>
                </a:ext>
              </a:extLst>
            </p:cNvPr>
            <p:cNvSpPr/>
            <p:nvPr/>
          </p:nvSpPr>
          <p:spPr>
            <a:xfrm>
              <a:off x="4257025" y="2631850"/>
              <a:ext cx="149025" cy="346700"/>
            </a:xfrm>
            <a:custGeom>
              <a:avLst/>
              <a:gdLst/>
              <a:ahLst/>
              <a:cxnLst/>
              <a:rect l="l" t="t" r="r" b="b"/>
              <a:pathLst>
                <a:path w="5961" h="13868" extrusionOk="0">
                  <a:moveTo>
                    <a:pt x="3319" y="1"/>
                  </a:moveTo>
                  <a:cubicBezTo>
                    <a:pt x="2272" y="1"/>
                    <a:pt x="1327" y="1049"/>
                    <a:pt x="1004" y="2180"/>
                  </a:cubicBezTo>
                  <a:cubicBezTo>
                    <a:pt x="768" y="2947"/>
                    <a:pt x="561" y="3744"/>
                    <a:pt x="384" y="4540"/>
                  </a:cubicBezTo>
                  <a:cubicBezTo>
                    <a:pt x="237" y="5278"/>
                    <a:pt x="119" y="6016"/>
                    <a:pt x="89" y="6783"/>
                  </a:cubicBezTo>
                  <a:cubicBezTo>
                    <a:pt x="1" y="7904"/>
                    <a:pt x="60" y="9026"/>
                    <a:pt x="296" y="10117"/>
                  </a:cubicBezTo>
                  <a:cubicBezTo>
                    <a:pt x="591" y="11298"/>
                    <a:pt x="1063" y="12389"/>
                    <a:pt x="1564" y="13481"/>
                  </a:cubicBezTo>
                  <a:cubicBezTo>
                    <a:pt x="1653" y="13658"/>
                    <a:pt x="1741" y="13835"/>
                    <a:pt x="1918" y="13865"/>
                  </a:cubicBezTo>
                  <a:cubicBezTo>
                    <a:pt x="1934" y="13867"/>
                    <a:pt x="1949" y="13868"/>
                    <a:pt x="1964" y="13868"/>
                  </a:cubicBezTo>
                  <a:cubicBezTo>
                    <a:pt x="2151" y="13868"/>
                    <a:pt x="2311" y="13704"/>
                    <a:pt x="2420" y="13540"/>
                  </a:cubicBezTo>
                  <a:cubicBezTo>
                    <a:pt x="3453" y="12035"/>
                    <a:pt x="4309" y="10353"/>
                    <a:pt x="4958" y="8612"/>
                  </a:cubicBezTo>
                  <a:cubicBezTo>
                    <a:pt x="5105" y="8170"/>
                    <a:pt x="5223" y="7757"/>
                    <a:pt x="5371" y="7314"/>
                  </a:cubicBezTo>
                  <a:cubicBezTo>
                    <a:pt x="5430" y="7108"/>
                    <a:pt x="5459" y="6901"/>
                    <a:pt x="5518" y="6694"/>
                  </a:cubicBezTo>
                  <a:cubicBezTo>
                    <a:pt x="5784" y="5691"/>
                    <a:pt x="5961" y="4658"/>
                    <a:pt x="5902" y="3626"/>
                  </a:cubicBezTo>
                  <a:cubicBezTo>
                    <a:pt x="5813" y="2593"/>
                    <a:pt x="5489" y="1531"/>
                    <a:pt x="4781" y="763"/>
                  </a:cubicBezTo>
                  <a:cubicBezTo>
                    <a:pt x="4306" y="223"/>
                    <a:pt x="3802" y="1"/>
                    <a:pt x="3319" y="1"/>
                  </a:cubicBezTo>
                  <a:close/>
                </a:path>
              </a:pathLst>
            </a:custGeom>
            <a:solidFill>
              <a:srgbClr val="924B33"/>
            </a:solidFill>
            <a:ln>
              <a:noFill/>
            </a:ln>
          </p:spPr>
          <p:txBody>
            <a:bodyPr spcFirstLastPara="1" wrap="square" lIns="121900" tIns="121900" rIns="121900" bIns="121900" anchor="ctr" anchorCtr="0">
              <a:noAutofit/>
            </a:bodyPr>
            <a:lstStyle/>
            <a:p>
              <a:endParaRPr sz="2400"/>
            </a:p>
          </p:txBody>
        </p:sp>
        <p:sp>
          <p:nvSpPr>
            <p:cNvPr id="1610" name="Google Shape;1610;p78">
              <a:extLst>
                <a:ext uri="{FF2B5EF4-FFF2-40B4-BE49-F238E27FC236}">
                  <a16:creationId xmlns:a16="http://schemas.microsoft.com/office/drawing/2014/main" id="{C675AAC8-16D4-002D-3A9D-578E2A882B7F}"/>
                </a:ext>
              </a:extLst>
            </p:cNvPr>
            <p:cNvSpPr/>
            <p:nvPr/>
          </p:nvSpPr>
          <p:spPr>
            <a:xfrm>
              <a:off x="4244475" y="1958750"/>
              <a:ext cx="305425" cy="814575"/>
            </a:xfrm>
            <a:custGeom>
              <a:avLst/>
              <a:gdLst/>
              <a:ahLst/>
              <a:cxnLst/>
              <a:rect l="l" t="t" r="r" b="b"/>
              <a:pathLst>
                <a:path w="12217" h="32583" extrusionOk="0">
                  <a:moveTo>
                    <a:pt x="6918" y="1"/>
                  </a:moveTo>
                  <a:cubicBezTo>
                    <a:pt x="6085" y="1"/>
                    <a:pt x="5228" y="395"/>
                    <a:pt x="4693" y="1042"/>
                  </a:cubicBezTo>
                  <a:cubicBezTo>
                    <a:pt x="4043" y="1839"/>
                    <a:pt x="3866" y="2960"/>
                    <a:pt x="3748" y="3964"/>
                  </a:cubicBezTo>
                  <a:cubicBezTo>
                    <a:pt x="3306" y="8213"/>
                    <a:pt x="2834" y="12462"/>
                    <a:pt x="2302" y="16711"/>
                  </a:cubicBezTo>
                  <a:cubicBezTo>
                    <a:pt x="1742" y="21314"/>
                    <a:pt x="1063" y="25888"/>
                    <a:pt x="237" y="30432"/>
                  </a:cubicBezTo>
                  <a:cubicBezTo>
                    <a:pt x="148" y="30845"/>
                    <a:pt x="60" y="31258"/>
                    <a:pt x="1" y="31671"/>
                  </a:cubicBezTo>
                  <a:cubicBezTo>
                    <a:pt x="1270" y="31937"/>
                    <a:pt x="2509" y="32202"/>
                    <a:pt x="3778" y="32497"/>
                  </a:cubicBezTo>
                  <a:cubicBezTo>
                    <a:pt x="3837" y="32497"/>
                    <a:pt x="3896" y="32497"/>
                    <a:pt x="3925" y="32527"/>
                  </a:cubicBezTo>
                  <a:cubicBezTo>
                    <a:pt x="4071" y="32559"/>
                    <a:pt x="4217" y="32583"/>
                    <a:pt x="4358" y="32583"/>
                  </a:cubicBezTo>
                  <a:cubicBezTo>
                    <a:pt x="4473" y="32583"/>
                    <a:pt x="4586" y="32567"/>
                    <a:pt x="4693" y="32527"/>
                  </a:cubicBezTo>
                  <a:cubicBezTo>
                    <a:pt x="4899" y="32409"/>
                    <a:pt x="5017" y="32202"/>
                    <a:pt x="5165" y="31996"/>
                  </a:cubicBezTo>
                  <a:cubicBezTo>
                    <a:pt x="7024" y="28927"/>
                    <a:pt x="8765" y="25769"/>
                    <a:pt x="10328" y="22494"/>
                  </a:cubicBezTo>
                  <a:cubicBezTo>
                    <a:pt x="10801" y="21550"/>
                    <a:pt x="11243" y="20606"/>
                    <a:pt x="11656" y="19661"/>
                  </a:cubicBezTo>
                  <a:cubicBezTo>
                    <a:pt x="12217" y="18452"/>
                    <a:pt x="11745" y="16947"/>
                    <a:pt x="11627" y="15619"/>
                  </a:cubicBezTo>
                  <a:cubicBezTo>
                    <a:pt x="11863" y="12757"/>
                    <a:pt x="11745" y="9747"/>
                    <a:pt x="11184" y="6973"/>
                  </a:cubicBezTo>
                  <a:cubicBezTo>
                    <a:pt x="11125" y="6619"/>
                    <a:pt x="11037" y="6295"/>
                    <a:pt x="10978" y="5941"/>
                  </a:cubicBezTo>
                  <a:cubicBezTo>
                    <a:pt x="10860" y="5468"/>
                    <a:pt x="10712" y="4908"/>
                    <a:pt x="10535" y="4318"/>
                  </a:cubicBezTo>
                  <a:cubicBezTo>
                    <a:pt x="10033" y="2606"/>
                    <a:pt x="9237" y="688"/>
                    <a:pt x="7702" y="128"/>
                  </a:cubicBezTo>
                  <a:cubicBezTo>
                    <a:pt x="7451" y="41"/>
                    <a:pt x="7186" y="1"/>
                    <a:pt x="6918" y="1"/>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1611" name="Google Shape;1611;p78">
              <a:extLst>
                <a:ext uri="{FF2B5EF4-FFF2-40B4-BE49-F238E27FC236}">
                  <a16:creationId xmlns:a16="http://schemas.microsoft.com/office/drawing/2014/main" id="{3F49188E-5CD9-89F7-433F-E6AFE2E917D3}"/>
                </a:ext>
              </a:extLst>
            </p:cNvPr>
            <p:cNvSpPr/>
            <p:nvPr/>
          </p:nvSpPr>
          <p:spPr>
            <a:xfrm>
              <a:off x="4302025" y="1959075"/>
              <a:ext cx="222075" cy="814250"/>
            </a:xfrm>
            <a:custGeom>
              <a:avLst/>
              <a:gdLst/>
              <a:ahLst/>
              <a:cxnLst/>
              <a:rect l="l" t="t" r="r" b="b"/>
              <a:pathLst>
                <a:path w="8883" h="32570" extrusionOk="0">
                  <a:moveTo>
                    <a:pt x="4577" y="0"/>
                  </a:moveTo>
                  <a:cubicBezTo>
                    <a:pt x="3756" y="0"/>
                    <a:pt x="2918" y="392"/>
                    <a:pt x="2391" y="1029"/>
                  </a:cubicBezTo>
                  <a:cubicBezTo>
                    <a:pt x="1741" y="1826"/>
                    <a:pt x="1564" y="2947"/>
                    <a:pt x="1446" y="3951"/>
                  </a:cubicBezTo>
                  <a:cubicBezTo>
                    <a:pt x="1004" y="8200"/>
                    <a:pt x="532" y="12449"/>
                    <a:pt x="0" y="16698"/>
                  </a:cubicBezTo>
                  <a:cubicBezTo>
                    <a:pt x="325" y="19442"/>
                    <a:pt x="591" y="22157"/>
                    <a:pt x="856" y="24901"/>
                  </a:cubicBezTo>
                  <a:cubicBezTo>
                    <a:pt x="1092" y="27409"/>
                    <a:pt x="1299" y="29947"/>
                    <a:pt x="1476" y="32484"/>
                  </a:cubicBezTo>
                  <a:cubicBezTo>
                    <a:pt x="1535" y="32484"/>
                    <a:pt x="1594" y="32484"/>
                    <a:pt x="1623" y="32514"/>
                  </a:cubicBezTo>
                  <a:cubicBezTo>
                    <a:pt x="1769" y="32546"/>
                    <a:pt x="1915" y="32570"/>
                    <a:pt x="2056" y="32570"/>
                  </a:cubicBezTo>
                  <a:cubicBezTo>
                    <a:pt x="2171" y="32570"/>
                    <a:pt x="2284" y="32554"/>
                    <a:pt x="2391" y="32514"/>
                  </a:cubicBezTo>
                  <a:cubicBezTo>
                    <a:pt x="2597" y="32396"/>
                    <a:pt x="2715" y="32189"/>
                    <a:pt x="2863" y="31983"/>
                  </a:cubicBezTo>
                  <a:cubicBezTo>
                    <a:pt x="4722" y="28914"/>
                    <a:pt x="6463" y="25756"/>
                    <a:pt x="8026" y="22481"/>
                  </a:cubicBezTo>
                  <a:cubicBezTo>
                    <a:pt x="8233" y="19029"/>
                    <a:pt x="8440" y="15547"/>
                    <a:pt x="8676" y="12065"/>
                  </a:cubicBezTo>
                  <a:cubicBezTo>
                    <a:pt x="8764" y="10383"/>
                    <a:pt x="8882" y="8672"/>
                    <a:pt x="8882" y="6960"/>
                  </a:cubicBezTo>
                  <a:cubicBezTo>
                    <a:pt x="8823" y="6606"/>
                    <a:pt x="8735" y="6282"/>
                    <a:pt x="8676" y="5928"/>
                  </a:cubicBezTo>
                  <a:cubicBezTo>
                    <a:pt x="8558" y="5455"/>
                    <a:pt x="8410" y="4895"/>
                    <a:pt x="8233" y="4305"/>
                  </a:cubicBezTo>
                  <a:cubicBezTo>
                    <a:pt x="7731" y="2593"/>
                    <a:pt x="6935" y="705"/>
                    <a:pt x="5400" y="144"/>
                  </a:cubicBezTo>
                  <a:cubicBezTo>
                    <a:pt x="5137" y="46"/>
                    <a:pt x="4858" y="0"/>
                    <a:pt x="4577" y="0"/>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1612" name="Google Shape;1612;p78">
              <a:extLst>
                <a:ext uri="{FF2B5EF4-FFF2-40B4-BE49-F238E27FC236}">
                  <a16:creationId xmlns:a16="http://schemas.microsoft.com/office/drawing/2014/main" id="{49492200-5D3D-4B05-BF00-1F8877BC0A8B}"/>
                </a:ext>
              </a:extLst>
            </p:cNvPr>
            <p:cNvSpPr/>
            <p:nvPr/>
          </p:nvSpPr>
          <p:spPr>
            <a:xfrm>
              <a:off x="4347025" y="1833525"/>
              <a:ext cx="562150" cy="950375"/>
            </a:xfrm>
            <a:custGeom>
              <a:avLst/>
              <a:gdLst/>
              <a:ahLst/>
              <a:cxnLst/>
              <a:rect l="l" t="t" r="r" b="b"/>
              <a:pathLst>
                <a:path w="22486" h="38015" extrusionOk="0">
                  <a:moveTo>
                    <a:pt x="14332" y="1"/>
                  </a:moveTo>
                  <a:cubicBezTo>
                    <a:pt x="14198" y="1"/>
                    <a:pt x="14075" y="68"/>
                    <a:pt x="13898" y="209"/>
                  </a:cubicBezTo>
                  <a:cubicBezTo>
                    <a:pt x="13190" y="711"/>
                    <a:pt x="12482" y="1212"/>
                    <a:pt x="11744" y="1625"/>
                  </a:cubicBezTo>
                  <a:cubicBezTo>
                    <a:pt x="11420" y="1832"/>
                    <a:pt x="11095" y="2009"/>
                    <a:pt x="10741" y="2097"/>
                  </a:cubicBezTo>
                  <a:cubicBezTo>
                    <a:pt x="10328" y="2186"/>
                    <a:pt x="9915" y="2186"/>
                    <a:pt x="9502" y="2186"/>
                  </a:cubicBezTo>
                  <a:cubicBezTo>
                    <a:pt x="9236" y="2186"/>
                    <a:pt x="8941" y="2156"/>
                    <a:pt x="8646" y="2127"/>
                  </a:cubicBezTo>
                  <a:cubicBezTo>
                    <a:pt x="8203" y="2009"/>
                    <a:pt x="7790" y="1802"/>
                    <a:pt x="7348" y="1684"/>
                  </a:cubicBezTo>
                  <a:cubicBezTo>
                    <a:pt x="7182" y="1638"/>
                    <a:pt x="7016" y="1615"/>
                    <a:pt x="6853" y="1615"/>
                  </a:cubicBezTo>
                  <a:cubicBezTo>
                    <a:pt x="6493" y="1615"/>
                    <a:pt x="6147" y="1727"/>
                    <a:pt x="5843" y="1950"/>
                  </a:cubicBezTo>
                  <a:cubicBezTo>
                    <a:pt x="4781" y="2747"/>
                    <a:pt x="3689" y="3514"/>
                    <a:pt x="2656" y="4340"/>
                  </a:cubicBezTo>
                  <a:cubicBezTo>
                    <a:pt x="1063" y="5668"/>
                    <a:pt x="0" y="7084"/>
                    <a:pt x="30" y="9209"/>
                  </a:cubicBezTo>
                  <a:cubicBezTo>
                    <a:pt x="30" y="9533"/>
                    <a:pt x="30" y="9828"/>
                    <a:pt x="59" y="10153"/>
                  </a:cubicBezTo>
                  <a:cubicBezTo>
                    <a:pt x="236" y="14461"/>
                    <a:pt x="1092" y="18739"/>
                    <a:pt x="1151" y="23048"/>
                  </a:cubicBezTo>
                  <a:cubicBezTo>
                    <a:pt x="1181" y="25054"/>
                    <a:pt x="1122" y="27090"/>
                    <a:pt x="886" y="29067"/>
                  </a:cubicBezTo>
                  <a:cubicBezTo>
                    <a:pt x="679" y="30719"/>
                    <a:pt x="148" y="32342"/>
                    <a:pt x="266" y="33995"/>
                  </a:cubicBezTo>
                  <a:cubicBezTo>
                    <a:pt x="295" y="34732"/>
                    <a:pt x="443" y="35588"/>
                    <a:pt x="1063" y="36060"/>
                  </a:cubicBezTo>
                  <a:cubicBezTo>
                    <a:pt x="1417" y="36326"/>
                    <a:pt x="1800" y="36267"/>
                    <a:pt x="2154" y="36414"/>
                  </a:cubicBezTo>
                  <a:cubicBezTo>
                    <a:pt x="2745" y="36680"/>
                    <a:pt x="3069" y="37329"/>
                    <a:pt x="3600" y="37654"/>
                  </a:cubicBezTo>
                  <a:cubicBezTo>
                    <a:pt x="4079" y="37933"/>
                    <a:pt x="4623" y="38014"/>
                    <a:pt x="5182" y="38014"/>
                  </a:cubicBezTo>
                  <a:cubicBezTo>
                    <a:pt x="5864" y="38014"/>
                    <a:pt x="6568" y="37893"/>
                    <a:pt x="7200" y="37860"/>
                  </a:cubicBezTo>
                  <a:cubicBezTo>
                    <a:pt x="7790" y="37801"/>
                    <a:pt x="8410" y="37772"/>
                    <a:pt x="9000" y="37742"/>
                  </a:cubicBezTo>
                  <a:cubicBezTo>
                    <a:pt x="10121" y="37654"/>
                    <a:pt x="11243" y="37595"/>
                    <a:pt x="12394" y="37565"/>
                  </a:cubicBezTo>
                  <a:cubicBezTo>
                    <a:pt x="13692" y="37536"/>
                    <a:pt x="15049" y="37536"/>
                    <a:pt x="16289" y="36946"/>
                  </a:cubicBezTo>
                  <a:cubicBezTo>
                    <a:pt x="16997" y="36621"/>
                    <a:pt x="17587" y="36060"/>
                    <a:pt x="18325" y="35736"/>
                  </a:cubicBezTo>
                  <a:cubicBezTo>
                    <a:pt x="19033" y="35411"/>
                    <a:pt x="19888" y="35441"/>
                    <a:pt x="20508" y="34910"/>
                  </a:cubicBezTo>
                  <a:cubicBezTo>
                    <a:pt x="21600" y="33936"/>
                    <a:pt x="21157" y="31723"/>
                    <a:pt x="21128" y="30424"/>
                  </a:cubicBezTo>
                  <a:cubicBezTo>
                    <a:pt x="21098" y="27592"/>
                    <a:pt x="20921" y="24788"/>
                    <a:pt x="21039" y="21956"/>
                  </a:cubicBezTo>
                  <a:cubicBezTo>
                    <a:pt x="21187" y="18503"/>
                    <a:pt x="21541" y="15081"/>
                    <a:pt x="21865" y="11658"/>
                  </a:cubicBezTo>
                  <a:cubicBezTo>
                    <a:pt x="21954" y="10477"/>
                    <a:pt x="22072" y="9297"/>
                    <a:pt x="22161" y="8117"/>
                  </a:cubicBezTo>
                  <a:cubicBezTo>
                    <a:pt x="22249" y="6907"/>
                    <a:pt x="22485" y="5756"/>
                    <a:pt x="22308" y="4546"/>
                  </a:cubicBezTo>
                  <a:cubicBezTo>
                    <a:pt x="22131" y="3425"/>
                    <a:pt x="20921" y="3042"/>
                    <a:pt x="20006" y="2599"/>
                  </a:cubicBezTo>
                  <a:cubicBezTo>
                    <a:pt x="19092" y="2186"/>
                    <a:pt x="18147" y="1773"/>
                    <a:pt x="17203" y="1389"/>
                  </a:cubicBezTo>
                  <a:cubicBezTo>
                    <a:pt x="16731" y="1183"/>
                    <a:pt x="16259" y="1035"/>
                    <a:pt x="15816" y="829"/>
                  </a:cubicBezTo>
                  <a:cubicBezTo>
                    <a:pt x="15433" y="622"/>
                    <a:pt x="15108" y="356"/>
                    <a:pt x="14754" y="150"/>
                  </a:cubicBezTo>
                  <a:cubicBezTo>
                    <a:pt x="14725" y="120"/>
                    <a:pt x="14666" y="91"/>
                    <a:pt x="14636" y="91"/>
                  </a:cubicBezTo>
                  <a:cubicBezTo>
                    <a:pt x="14517" y="31"/>
                    <a:pt x="14422" y="1"/>
                    <a:pt x="14332" y="1"/>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613" name="Google Shape;1613;p78">
              <a:extLst>
                <a:ext uri="{FF2B5EF4-FFF2-40B4-BE49-F238E27FC236}">
                  <a16:creationId xmlns:a16="http://schemas.microsoft.com/office/drawing/2014/main" id="{4CEDFA82-7978-3535-9AF8-9921C645E052}"/>
                </a:ext>
              </a:extLst>
            </p:cNvPr>
            <p:cNvSpPr/>
            <p:nvPr/>
          </p:nvSpPr>
          <p:spPr>
            <a:xfrm>
              <a:off x="4518900" y="1885400"/>
              <a:ext cx="95925" cy="626875"/>
            </a:xfrm>
            <a:custGeom>
              <a:avLst/>
              <a:gdLst/>
              <a:ahLst/>
              <a:cxnLst/>
              <a:rect l="l" t="t" r="r" b="b"/>
              <a:pathLst>
                <a:path w="3837" h="25075" extrusionOk="0">
                  <a:moveTo>
                    <a:pt x="2343" y="0"/>
                  </a:moveTo>
                  <a:cubicBezTo>
                    <a:pt x="2273" y="0"/>
                    <a:pt x="2199" y="8"/>
                    <a:pt x="2125" y="22"/>
                  </a:cubicBezTo>
                  <a:cubicBezTo>
                    <a:pt x="1830" y="52"/>
                    <a:pt x="1506" y="81"/>
                    <a:pt x="1328" y="317"/>
                  </a:cubicBezTo>
                  <a:cubicBezTo>
                    <a:pt x="1240" y="406"/>
                    <a:pt x="1181" y="524"/>
                    <a:pt x="1151" y="642"/>
                  </a:cubicBezTo>
                  <a:cubicBezTo>
                    <a:pt x="945" y="1114"/>
                    <a:pt x="738" y="1586"/>
                    <a:pt x="532" y="2088"/>
                  </a:cubicBezTo>
                  <a:cubicBezTo>
                    <a:pt x="709" y="2353"/>
                    <a:pt x="886" y="2589"/>
                    <a:pt x="1092" y="2855"/>
                  </a:cubicBezTo>
                  <a:cubicBezTo>
                    <a:pt x="1210" y="3062"/>
                    <a:pt x="1447" y="3298"/>
                    <a:pt x="1447" y="3534"/>
                  </a:cubicBezTo>
                  <a:cubicBezTo>
                    <a:pt x="1565" y="5009"/>
                    <a:pt x="1328" y="6484"/>
                    <a:pt x="1210" y="7930"/>
                  </a:cubicBezTo>
                  <a:cubicBezTo>
                    <a:pt x="1063" y="9524"/>
                    <a:pt x="945" y="11088"/>
                    <a:pt x="797" y="12651"/>
                  </a:cubicBezTo>
                  <a:cubicBezTo>
                    <a:pt x="561" y="15720"/>
                    <a:pt x="148" y="18789"/>
                    <a:pt x="60" y="21858"/>
                  </a:cubicBezTo>
                  <a:cubicBezTo>
                    <a:pt x="1" y="23009"/>
                    <a:pt x="620" y="24248"/>
                    <a:pt x="1417" y="25074"/>
                  </a:cubicBezTo>
                  <a:cubicBezTo>
                    <a:pt x="1447" y="25045"/>
                    <a:pt x="1476" y="25015"/>
                    <a:pt x="1535" y="24986"/>
                  </a:cubicBezTo>
                  <a:cubicBezTo>
                    <a:pt x="2214" y="24307"/>
                    <a:pt x="2804" y="23510"/>
                    <a:pt x="3424" y="22802"/>
                  </a:cubicBezTo>
                  <a:cubicBezTo>
                    <a:pt x="3512" y="22713"/>
                    <a:pt x="3601" y="22595"/>
                    <a:pt x="3630" y="22477"/>
                  </a:cubicBezTo>
                  <a:cubicBezTo>
                    <a:pt x="3689" y="22330"/>
                    <a:pt x="3689" y="22182"/>
                    <a:pt x="3689" y="22035"/>
                  </a:cubicBezTo>
                  <a:cubicBezTo>
                    <a:pt x="3630" y="20264"/>
                    <a:pt x="3512" y="18464"/>
                    <a:pt x="3394" y="16664"/>
                  </a:cubicBezTo>
                  <a:cubicBezTo>
                    <a:pt x="3246" y="14569"/>
                    <a:pt x="3099" y="12474"/>
                    <a:pt x="2981" y="10379"/>
                  </a:cubicBezTo>
                  <a:cubicBezTo>
                    <a:pt x="2922" y="9317"/>
                    <a:pt x="2863" y="8284"/>
                    <a:pt x="2863" y="7222"/>
                  </a:cubicBezTo>
                  <a:cubicBezTo>
                    <a:pt x="2833" y="6691"/>
                    <a:pt x="2833" y="6160"/>
                    <a:pt x="2833" y="5629"/>
                  </a:cubicBezTo>
                  <a:cubicBezTo>
                    <a:pt x="2833" y="5216"/>
                    <a:pt x="2833" y="4803"/>
                    <a:pt x="2804" y="4360"/>
                  </a:cubicBezTo>
                  <a:cubicBezTo>
                    <a:pt x="2804" y="4094"/>
                    <a:pt x="2715" y="3711"/>
                    <a:pt x="2892" y="3504"/>
                  </a:cubicBezTo>
                  <a:cubicBezTo>
                    <a:pt x="3217" y="3062"/>
                    <a:pt x="3453" y="2530"/>
                    <a:pt x="3748" y="2058"/>
                  </a:cubicBezTo>
                  <a:cubicBezTo>
                    <a:pt x="3778" y="1999"/>
                    <a:pt x="3807" y="1940"/>
                    <a:pt x="3837" y="1852"/>
                  </a:cubicBezTo>
                  <a:cubicBezTo>
                    <a:pt x="3601" y="1321"/>
                    <a:pt x="3335" y="731"/>
                    <a:pt x="2922" y="317"/>
                  </a:cubicBezTo>
                  <a:cubicBezTo>
                    <a:pt x="2833" y="199"/>
                    <a:pt x="2715" y="81"/>
                    <a:pt x="2538" y="22"/>
                  </a:cubicBezTo>
                  <a:cubicBezTo>
                    <a:pt x="2479" y="8"/>
                    <a:pt x="2413" y="0"/>
                    <a:pt x="2343" y="0"/>
                  </a:cubicBezTo>
                  <a:close/>
                </a:path>
              </a:pathLst>
            </a:custGeom>
            <a:solidFill>
              <a:schemeClr val="lt2"/>
            </a:solidFill>
            <a:ln>
              <a:noFill/>
            </a:ln>
          </p:spPr>
          <p:txBody>
            <a:bodyPr spcFirstLastPara="1" wrap="square" lIns="121900" tIns="121900" rIns="121900" bIns="121900" anchor="ctr" anchorCtr="0">
              <a:noAutofit/>
            </a:bodyPr>
            <a:lstStyle/>
            <a:p>
              <a:endParaRPr sz="2400"/>
            </a:p>
          </p:txBody>
        </p:sp>
        <p:sp>
          <p:nvSpPr>
            <p:cNvPr id="1614" name="Google Shape;1614;p78">
              <a:extLst>
                <a:ext uri="{FF2B5EF4-FFF2-40B4-BE49-F238E27FC236}">
                  <a16:creationId xmlns:a16="http://schemas.microsoft.com/office/drawing/2014/main" id="{C848AB8E-BA4F-DCE2-F59B-E67D1ABA97EB}"/>
                </a:ext>
              </a:extLst>
            </p:cNvPr>
            <p:cNvSpPr/>
            <p:nvPr/>
          </p:nvSpPr>
          <p:spPr>
            <a:xfrm>
              <a:off x="4488650" y="1814850"/>
              <a:ext cx="260425" cy="184325"/>
            </a:xfrm>
            <a:custGeom>
              <a:avLst/>
              <a:gdLst/>
              <a:ahLst/>
              <a:cxnLst/>
              <a:rect l="l" t="t" r="r" b="b"/>
              <a:pathLst>
                <a:path w="10417" h="7373" extrusionOk="0">
                  <a:moveTo>
                    <a:pt x="8691" y="0"/>
                  </a:moveTo>
                  <a:cubicBezTo>
                    <a:pt x="8607" y="0"/>
                    <a:pt x="8525" y="30"/>
                    <a:pt x="8469" y="100"/>
                  </a:cubicBezTo>
                  <a:cubicBezTo>
                    <a:pt x="8351" y="248"/>
                    <a:pt x="8263" y="366"/>
                    <a:pt x="8174" y="484"/>
                  </a:cubicBezTo>
                  <a:cubicBezTo>
                    <a:pt x="7997" y="661"/>
                    <a:pt x="7820" y="838"/>
                    <a:pt x="7614" y="1015"/>
                  </a:cubicBezTo>
                  <a:cubicBezTo>
                    <a:pt x="6994" y="1576"/>
                    <a:pt x="6256" y="2018"/>
                    <a:pt x="5489" y="2343"/>
                  </a:cubicBezTo>
                  <a:cubicBezTo>
                    <a:pt x="4907" y="2601"/>
                    <a:pt x="4309" y="2829"/>
                    <a:pt x="3695" y="2829"/>
                  </a:cubicBezTo>
                  <a:cubicBezTo>
                    <a:pt x="3469" y="2829"/>
                    <a:pt x="3241" y="2798"/>
                    <a:pt x="3011" y="2726"/>
                  </a:cubicBezTo>
                  <a:cubicBezTo>
                    <a:pt x="2657" y="2638"/>
                    <a:pt x="2332" y="2490"/>
                    <a:pt x="2037" y="2313"/>
                  </a:cubicBezTo>
                  <a:cubicBezTo>
                    <a:pt x="1801" y="2195"/>
                    <a:pt x="1624" y="1989"/>
                    <a:pt x="1447" y="1782"/>
                  </a:cubicBezTo>
                  <a:cubicBezTo>
                    <a:pt x="1358" y="1694"/>
                    <a:pt x="1270" y="1487"/>
                    <a:pt x="1152" y="1487"/>
                  </a:cubicBezTo>
                  <a:cubicBezTo>
                    <a:pt x="975" y="1487"/>
                    <a:pt x="857" y="1576"/>
                    <a:pt x="768" y="1723"/>
                  </a:cubicBezTo>
                  <a:cubicBezTo>
                    <a:pt x="709" y="1782"/>
                    <a:pt x="650" y="1900"/>
                    <a:pt x="591" y="1959"/>
                  </a:cubicBezTo>
                  <a:cubicBezTo>
                    <a:pt x="414" y="2225"/>
                    <a:pt x="237" y="2431"/>
                    <a:pt x="60" y="2697"/>
                  </a:cubicBezTo>
                  <a:cubicBezTo>
                    <a:pt x="60" y="2726"/>
                    <a:pt x="30" y="2756"/>
                    <a:pt x="1" y="2785"/>
                  </a:cubicBezTo>
                  <a:cubicBezTo>
                    <a:pt x="178" y="4290"/>
                    <a:pt x="325" y="5825"/>
                    <a:pt x="621" y="7270"/>
                  </a:cubicBezTo>
                  <a:cubicBezTo>
                    <a:pt x="621" y="7270"/>
                    <a:pt x="621" y="7241"/>
                    <a:pt x="650" y="7241"/>
                  </a:cubicBezTo>
                  <a:cubicBezTo>
                    <a:pt x="1034" y="6621"/>
                    <a:pt x="1329" y="5943"/>
                    <a:pt x="1624" y="5293"/>
                  </a:cubicBezTo>
                  <a:cubicBezTo>
                    <a:pt x="1889" y="4762"/>
                    <a:pt x="2125" y="4231"/>
                    <a:pt x="2479" y="3730"/>
                  </a:cubicBezTo>
                  <a:cubicBezTo>
                    <a:pt x="2645" y="3493"/>
                    <a:pt x="2924" y="3010"/>
                    <a:pt x="3257" y="3010"/>
                  </a:cubicBezTo>
                  <a:cubicBezTo>
                    <a:pt x="3339" y="3010"/>
                    <a:pt x="3424" y="3040"/>
                    <a:pt x="3512" y="3110"/>
                  </a:cubicBezTo>
                  <a:cubicBezTo>
                    <a:pt x="3955" y="3435"/>
                    <a:pt x="4220" y="3966"/>
                    <a:pt x="4456" y="4408"/>
                  </a:cubicBezTo>
                  <a:cubicBezTo>
                    <a:pt x="4752" y="5057"/>
                    <a:pt x="5106" y="5677"/>
                    <a:pt x="5489" y="6297"/>
                  </a:cubicBezTo>
                  <a:cubicBezTo>
                    <a:pt x="5637" y="6503"/>
                    <a:pt x="5784" y="6739"/>
                    <a:pt x="5961" y="6946"/>
                  </a:cubicBezTo>
                  <a:cubicBezTo>
                    <a:pt x="6020" y="7064"/>
                    <a:pt x="6109" y="7211"/>
                    <a:pt x="6197" y="7300"/>
                  </a:cubicBezTo>
                  <a:cubicBezTo>
                    <a:pt x="6247" y="7349"/>
                    <a:pt x="6275" y="7373"/>
                    <a:pt x="6301" y="7373"/>
                  </a:cubicBezTo>
                  <a:cubicBezTo>
                    <a:pt x="6336" y="7373"/>
                    <a:pt x="6365" y="7327"/>
                    <a:pt x="6433" y="7241"/>
                  </a:cubicBezTo>
                  <a:cubicBezTo>
                    <a:pt x="7319" y="6002"/>
                    <a:pt x="8174" y="4762"/>
                    <a:pt x="9119" y="3523"/>
                  </a:cubicBezTo>
                  <a:cubicBezTo>
                    <a:pt x="9355" y="3198"/>
                    <a:pt x="9591" y="2874"/>
                    <a:pt x="9797" y="2549"/>
                  </a:cubicBezTo>
                  <a:cubicBezTo>
                    <a:pt x="9945" y="2343"/>
                    <a:pt x="10417" y="1812"/>
                    <a:pt x="10358" y="1546"/>
                  </a:cubicBezTo>
                  <a:cubicBezTo>
                    <a:pt x="10358" y="1546"/>
                    <a:pt x="10328" y="1487"/>
                    <a:pt x="10269" y="1428"/>
                  </a:cubicBezTo>
                  <a:lnTo>
                    <a:pt x="10240" y="1399"/>
                  </a:lnTo>
                  <a:cubicBezTo>
                    <a:pt x="10063" y="1221"/>
                    <a:pt x="9797" y="956"/>
                    <a:pt x="9532" y="720"/>
                  </a:cubicBezTo>
                  <a:cubicBezTo>
                    <a:pt x="9355" y="513"/>
                    <a:pt x="9148" y="277"/>
                    <a:pt x="8942" y="100"/>
                  </a:cubicBezTo>
                  <a:cubicBezTo>
                    <a:pt x="8879" y="38"/>
                    <a:pt x="8784" y="0"/>
                    <a:pt x="8691" y="0"/>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1615" name="Google Shape;1615;p78">
              <a:extLst>
                <a:ext uri="{FF2B5EF4-FFF2-40B4-BE49-F238E27FC236}">
                  <a16:creationId xmlns:a16="http://schemas.microsoft.com/office/drawing/2014/main" id="{AA2635A8-B027-2685-FDE0-71C47E69C156}"/>
                </a:ext>
              </a:extLst>
            </p:cNvPr>
            <p:cNvSpPr/>
            <p:nvPr/>
          </p:nvSpPr>
          <p:spPr>
            <a:xfrm>
              <a:off x="4366950" y="2671075"/>
              <a:ext cx="506075" cy="117125"/>
            </a:xfrm>
            <a:custGeom>
              <a:avLst/>
              <a:gdLst/>
              <a:ahLst/>
              <a:cxnLst/>
              <a:rect l="l" t="t" r="r" b="b"/>
              <a:pathLst>
                <a:path w="20243" h="4685" extrusionOk="0">
                  <a:moveTo>
                    <a:pt x="19302" y="1"/>
                  </a:moveTo>
                  <a:cubicBezTo>
                    <a:pt x="19223" y="1"/>
                    <a:pt x="19141" y="11"/>
                    <a:pt x="19062" y="21"/>
                  </a:cubicBezTo>
                  <a:cubicBezTo>
                    <a:pt x="15172" y="512"/>
                    <a:pt x="10585" y="1577"/>
                    <a:pt x="6334" y="1577"/>
                  </a:cubicBezTo>
                  <a:cubicBezTo>
                    <a:pt x="4716" y="1577"/>
                    <a:pt x="3146" y="1422"/>
                    <a:pt x="1682" y="1024"/>
                  </a:cubicBezTo>
                  <a:cubicBezTo>
                    <a:pt x="1502" y="975"/>
                    <a:pt x="1340" y="952"/>
                    <a:pt x="1195" y="952"/>
                  </a:cubicBezTo>
                  <a:cubicBezTo>
                    <a:pt x="554" y="952"/>
                    <a:pt x="233" y="1396"/>
                    <a:pt x="89" y="1998"/>
                  </a:cubicBezTo>
                  <a:cubicBezTo>
                    <a:pt x="59" y="2145"/>
                    <a:pt x="59" y="2322"/>
                    <a:pt x="30" y="2470"/>
                  </a:cubicBezTo>
                  <a:cubicBezTo>
                    <a:pt x="30" y="2765"/>
                    <a:pt x="0" y="3060"/>
                    <a:pt x="89" y="3325"/>
                  </a:cubicBezTo>
                  <a:cubicBezTo>
                    <a:pt x="354" y="4152"/>
                    <a:pt x="1623" y="4211"/>
                    <a:pt x="2361" y="4358"/>
                  </a:cubicBezTo>
                  <a:cubicBezTo>
                    <a:pt x="3662" y="4590"/>
                    <a:pt x="4969" y="4685"/>
                    <a:pt x="6277" y="4685"/>
                  </a:cubicBezTo>
                  <a:cubicBezTo>
                    <a:pt x="10631" y="4685"/>
                    <a:pt x="15002" y="3634"/>
                    <a:pt x="19268" y="3089"/>
                  </a:cubicBezTo>
                  <a:cubicBezTo>
                    <a:pt x="20242" y="2942"/>
                    <a:pt x="20124" y="2293"/>
                    <a:pt x="20006" y="1526"/>
                  </a:cubicBezTo>
                  <a:cubicBezTo>
                    <a:pt x="19947" y="1201"/>
                    <a:pt x="19888" y="876"/>
                    <a:pt x="19829" y="552"/>
                  </a:cubicBezTo>
                  <a:cubicBezTo>
                    <a:pt x="19800" y="434"/>
                    <a:pt x="19770" y="316"/>
                    <a:pt x="19711" y="198"/>
                  </a:cubicBezTo>
                  <a:cubicBezTo>
                    <a:pt x="19613" y="40"/>
                    <a:pt x="19462" y="1"/>
                    <a:pt x="19302" y="1"/>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1616" name="Google Shape;1616;p78">
              <a:extLst>
                <a:ext uri="{FF2B5EF4-FFF2-40B4-BE49-F238E27FC236}">
                  <a16:creationId xmlns:a16="http://schemas.microsoft.com/office/drawing/2014/main" id="{52B67492-34FD-EDEC-BC7A-FA0FA48E6602}"/>
                </a:ext>
              </a:extLst>
            </p:cNvPr>
            <p:cNvSpPr/>
            <p:nvPr/>
          </p:nvSpPr>
          <p:spPr>
            <a:xfrm>
              <a:off x="4244475" y="1857075"/>
              <a:ext cx="270775" cy="1499250"/>
            </a:xfrm>
            <a:custGeom>
              <a:avLst/>
              <a:gdLst/>
              <a:ahLst/>
              <a:cxnLst/>
              <a:rect l="l" t="t" r="r" b="b"/>
              <a:pathLst>
                <a:path w="10831" h="59970" extrusionOk="0">
                  <a:moveTo>
                    <a:pt x="10426" y="1"/>
                  </a:moveTo>
                  <a:cubicBezTo>
                    <a:pt x="10314" y="1"/>
                    <a:pt x="10052" y="340"/>
                    <a:pt x="10004" y="388"/>
                  </a:cubicBezTo>
                  <a:cubicBezTo>
                    <a:pt x="9709" y="654"/>
                    <a:pt x="9443" y="919"/>
                    <a:pt x="9148" y="1155"/>
                  </a:cubicBezTo>
                  <a:cubicBezTo>
                    <a:pt x="8588" y="1627"/>
                    <a:pt x="7968" y="2100"/>
                    <a:pt x="7378" y="2542"/>
                  </a:cubicBezTo>
                  <a:cubicBezTo>
                    <a:pt x="6434" y="3309"/>
                    <a:pt x="5253" y="4136"/>
                    <a:pt x="4663" y="5198"/>
                  </a:cubicBezTo>
                  <a:cubicBezTo>
                    <a:pt x="4279" y="5877"/>
                    <a:pt x="3955" y="6585"/>
                    <a:pt x="3837" y="7381"/>
                  </a:cubicBezTo>
                  <a:cubicBezTo>
                    <a:pt x="3217" y="11188"/>
                    <a:pt x="3483" y="15112"/>
                    <a:pt x="3601" y="18978"/>
                  </a:cubicBezTo>
                  <a:cubicBezTo>
                    <a:pt x="3719" y="23050"/>
                    <a:pt x="4014" y="27269"/>
                    <a:pt x="3748" y="31371"/>
                  </a:cubicBezTo>
                  <a:cubicBezTo>
                    <a:pt x="3719" y="31991"/>
                    <a:pt x="3660" y="32581"/>
                    <a:pt x="3601" y="33171"/>
                  </a:cubicBezTo>
                  <a:cubicBezTo>
                    <a:pt x="3365" y="35502"/>
                    <a:pt x="2922" y="37833"/>
                    <a:pt x="2420" y="40164"/>
                  </a:cubicBezTo>
                  <a:cubicBezTo>
                    <a:pt x="2214" y="41108"/>
                    <a:pt x="2007" y="42082"/>
                    <a:pt x="1771" y="43056"/>
                  </a:cubicBezTo>
                  <a:cubicBezTo>
                    <a:pt x="1034" y="46036"/>
                    <a:pt x="1" y="49105"/>
                    <a:pt x="178" y="52233"/>
                  </a:cubicBezTo>
                  <a:cubicBezTo>
                    <a:pt x="296" y="54269"/>
                    <a:pt x="1801" y="55921"/>
                    <a:pt x="3335" y="57131"/>
                  </a:cubicBezTo>
                  <a:cubicBezTo>
                    <a:pt x="4516" y="58075"/>
                    <a:pt x="5784" y="58960"/>
                    <a:pt x="7171" y="59521"/>
                  </a:cubicBezTo>
                  <a:cubicBezTo>
                    <a:pt x="7535" y="59657"/>
                    <a:pt x="8198" y="59970"/>
                    <a:pt x="8699" y="59970"/>
                  </a:cubicBezTo>
                  <a:cubicBezTo>
                    <a:pt x="8847" y="59970"/>
                    <a:pt x="8981" y="59942"/>
                    <a:pt x="9089" y="59875"/>
                  </a:cubicBezTo>
                  <a:cubicBezTo>
                    <a:pt x="8174" y="50698"/>
                    <a:pt x="8824" y="41167"/>
                    <a:pt x="9414" y="31991"/>
                  </a:cubicBezTo>
                  <a:cubicBezTo>
                    <a:pt x="9679" y="28243"/>
                    <a:pt x="9945" y="24525"/>
                    <a:pt x="10210" y="20778"/>
                  </a:cubicBezTo>
                  <a:cubicBezTo>
                    <a:pt x="10240" y="20158"/>
                    <a:pt x="10299" y="19509"/>
                    <a:pt x="10328" y="18889"/>
                  </a:cubicBezTo>
                  <a:cubicBezTo>
                    <a:pt x="10476" y="16558"/>
                    <a:pt x="10624" y="14227"/>
                    <a:pt x="10712" y="11896"/>
                  </a:cubicBezTo>
                  <a:cubicBezTo>
                    <a:pt x="10771" y="9890"/>
                    <a:pt x="10830" y="7883"/>
                    <a:pt x="10801" y="5847"/>
                  </a:cubicBezTo>
                  <a:lnTo>
                    <a:pt x="10801" y="3634"/>
                  </a:lnTo>
                  <a:cubicBezTo>
                    <a:pt x="10771" y="2985"/>
                    <a:pt x="10742" y="2365"/>
                    <a:pt x="10683" y="1716"/>
                  </a:cubicBezTo>
                  <a:cubicBezTo>
                    <a:pt x="10624" y="1155"/>
                    <a:pt x="10594" y="595"/>
                    <a:pt x="10476" y="64"/>
                  </a:cubicBezTo>
                  <a:cubicBezTo>
                    <a:pt x="10470" y="19"/>
                    <a:pt x="10452" y="1"/>
                    <a:pt x="10426" y="1"/>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1617" name="Google Shape;1617;p78">
              <a:extLst>
                <a:ext uri="{FF2B5EF4-FFF2-40B4-BE49-F238E27FC236}">
                  <a16:creationId xmlns:a16="http://schemas.microsoft.com/office/drawing/2014/main" id="{7352E644-4D30-B8FA-6103-29AA0B80CC39}"/>
                </a:ext>
              </a:extLst>
            </p:cNvPr>
            <p:cNvSpPr/>
            <p:nvPr/>
          </p:nvSpPr>
          <p:spPr>
            <a:xfrm>
              <a:off x="4614800" y="1818400"/>
              <a:ext cx="358550" cy="1539425"/>
            </a:xfrm>
            <a:custGeom>
              <a:avLst/>
              <a:gdLst/>
              <a:ahLst/>
              <a:cxnLst/>
              <a:rect l="l" t="t" r="r" b="b"/>
              <a:pathLst>
                <a:path w="14342" h="61577" extrusionOk="0">
                  <a:moveTo>
                    <a:pt x="4116" y="0"/>
                  </a:moveTo>
                  <a:cubicBezTo>
                    <a:pt x="4063" y="0"/>
                    <a:pt x="4009" y="22"/>
                    <a:pt x="3955" y="76"/>
                  </a:cubicBezTo>
                  <a:cubicBezTo>
                    <a:pt x="3837" y="253"/>
                    <a:pt x="3807" y="460"/>
                    <a:pt x="3719" y="637"/>
                  </a:cubicBezTo>
                  <a:cubicBezTo>
                    <a:pt x="2833" y="2909"/>
                    <a:pt x="1771" y="5122"/>
                    <a:pt x="1092" y="7483"/>
                  </a:cubicBezTo>
                  <a:cubicBezTo>
                    <a:pt x="414" y="9755"/>
                    <a:pt x="443" y="12440"/>
                    <a:pt x="355" y="14800"/>
                  </a:cubicBezTo>
                  <a:cubicBezTo>
                    <a:pt x="60" y="21823"/>
                    <a:pt x="30" y="28875"/>
                    <a:pt x="89" y="35928"/>
                  </a:cubicBezTo>
                  <a:cubicBezTo>
                    <a:pt x="89" y="40000"/>
                    <a:pt x="237" y="44190"/>
                    <a:pt x="266" y="48321"/>
                  </a:cubicBezTo>
                  <a:cubicBezTo>
                    <a:pt x="266" y="52422"/>
                    <a:pt x="1" y="56494"/>
                    <a:pt x="119" y="60596"/>
                  </a:cubicBezTo>
                  <a:cubicBezTo>
                    <a:pt x="148" y="61127"/>
                    <a:pt x="502" y="61422"/>
                    <a:pt x="886" y="61481"/>
                  </a:cubicBezTo>
                  <a:cubicBezTo>
                    <a:pt x="886" y="61481"/>
                    <a:pt x="886" y="61481"/>
                    <a:pt x="886" y="61510"/>
                  </a:cubicBezTo>
                  <a:lnTo>
                    <a:pt x="945" y="61510"/>
                  </a:lnTo>
                  <a:cubicBezTo>
                    <a:pt x="1475" y="61555"/>
                    <a:pt x="2002" y="61577"/>
                    <a:pt x="2525" y="61577"/>
                  </a:cubicBezTo>
                  <a:cubicBezTo>
                    <a:pt x="6890" y="61577"/>
                    <a:pt x="10968" y="60051"/>
                    <a:pt x="14341" y="57232"/>
                  </a:cubicBezTo>
                  <a:cubicBezTo>
                    <a:pt x="13869" y="54635"/>
                    <a:pt x="13545" y="52039"/>
                    <a:pt x="13072" y="49442"/>
                  </a:cubicBezTo>
                  <a:cubicBezTo>
                    <a:pt x="13013" y="49088"/>
                    <a:pt x="12954" y="48734"/>
                    <a:pt x="12895" y="48409"/>
                  </a:cubicBezTo>
                  <a:cubicBezTo>
                    <a:pt x="11863" y="42980"/>
                    <a:pt x="11745" y="37432"/>
                    <a:pt x="11686" y="31915"/>
                  </a:cubicBezTo>
                  <a:cubicBezTo>
                    <a:pt x="11686" y="31738"/>
                    <a:pt x="11686" y="31561"/>
                    <a:pt x="11686" y="31413"/>
                  </a:cubicBezTo>
                  <a:cubicBezTo>
                    <a:pt x="11656" y="28993"/>
                    <a:pt x="11686" y="26544"/>
                    <a:pt x="11715" y="24125"/>
                  </a:cubicBezTo>
                  <a:cubicBezTo>
                    <a:pt x="11745" y="23033"/>
                    <a:pt x="11745" y="21971"/>
                    <a:pt x="11774" y="20879"/>
                  </a:cubicBezTo>
                  <a:cubicBezTo>
                    <a:pt x="11804" y="18459"/>
                    <a:pt x="11863" y="16040"/>
                    <a:pt x="11892" y="13650"/>
                  </a:cubicBezTo>
                  <a:cubicBezTo>
                    <a:pt x="11892" y="12351"/>
                    <a:pt x="12040" y="10994"/>
                    <a:pt x="12128" y="9666"/>
                  </a:cubicBezTo>
                  <a:cubicBezTo>
                    <a:pt x="12217" y="8073"/>
                    <a:pt x="12276" y="6479"/>
                    <a:pt x="12010" y="4974"/>
                  </a:cubicBezTo>
                  <a:cubicBezTo>
                    <a:pt x="11833" y="4030"/>
                    <a:pt x="11272" y="3322"/>
                    <a:pt x="10564" y="2791"/>
                  </a:cubicBezTo>
                  <a:cubicBezTo>
                    <a:pt x="9797" y="2230"/>
                    <a:pt x="8853" y="1847"/>
                    <a:pt x="7968" y="1552"/>
                  </a:cubicBezTo>
                  <a:cubicBezTo>
                    <a:pt x="7407" y="1375"/>
                    <a:pt x="6817" y="1197"/>
                    <a:pt x="6256" y="1050"/>
                  </a:cubicBezTo>
                  <a:cubicBezTo>
                    <a:pt x="6020" y="961"/>
                    <a:pt x="5755" y="873"/>
                    <a:pt x="5489" y="784"/>
                  </a:cubicBezTo>
                  <a:cubicBezTo>
                    <a:pt x="5105" y="666"/>
                    <a:pt x="4781" y="637"/>
                    <a:pt x="4515" y="283"/>
                  </a:cubicBezTo>
                  <a:cubicBezTo>
                    <a:pt x="4406" y="174"/>
                    <a:pt x="4265" y="0"/>
                    <a:pt x="4116" y="0"/>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1618" name="Google Shape;1618;p78">
              <a:extLst>
                <a:ext uri="{FF2B5EF4-FFF2-40B4-BE49-F238E27FC236}">
                  <a16:creationId xmlns:a16="http://schemas.microsoft.com/office/drawing/2014/main" id="{6DA2CDA0-2DC7-3F09-A3CD-1C8DDDBA42A4}"/>
                </a:ext>
              </a:extLst>
            </p:cNvPr>
            <p:cNvSpPr/>
            <p:nvPr/>
          </p:nvSpPr>
          <p:spPr>
            <a:xfrm>
              <a:off x="4321950" y="2661250"/>
              <a:ext cx="113625" cy="235350"/>
            </a:xfrm>
            <a:custGeom>
              <a:avLst/>
              <a:gdLst/>
              <a:ahLst/>
              <a:cxnLst/>
              <a:rect l="l" t="t" r="r" b="b"/>
              <a:pathLst>
                <a:path w="4545" h="9414" extrusionOk="0">
                  <a:moveTo>
                    <a:pt x="885" y="1"/>
                  </a:moveTo>
                  <a:cubicBezTo>
                    <a:pt x="885" y="2568"/>
                    <a:pt x="561" y="5135"/>
                    <a:pt x="0" y="7672"/>
                  </a:cubicBezTo>
                  <a:cubicBezTo>
                    <a:pt x="590" y="8233"/>
                    <a:pt x="1180" y="8823"/>
                    <a:pt x="1741" y="9413"/>
                  </a:cubicBezTo>
                  <a:cubicBezTo>
                    <a:pt x="1800" y="9384"/>
                    <a:pt x="1859" y="9354"/>
                    <a:pt x="1889" y="9325"/>
                  </a:cubicBezTo>
                  <a:cubicBezTo>
                    <a:pt x="2302" y="9118"/>
                    <a:pt x="2685" y="8912"/>
                    <a:pt x="3069" y="8676"/>
                  </a:cubicBezTo>
                  <a:cubicBezTo>
                    <a:pt x="3512" y="8410"/>
                    <a:pt x="3836" y="8292"/>
                    <a:pt x="4013" y="7938"/>
                  </a:cubicBezTo>
                  <a:cubicBezTo>
                    <a:pt x="4072" y="7790"/>
                    <a:pt x="4131" y="7613"/>
                    <a:pt x="4161" y="7348"/>
                  </a:cubicBezTo>
                  <a:cubicBezTo>
                    <a:pt x="4220" y="6256"/>
                    <a:pt x="4308" y="5135"/>
                    <a:pt x="4367" y="4014"/>
                  </a:cubicBezTo>
                  <a:cubicBezTo>
                    <a:pt x="4456" y="2833"/>
                    <a:pt x="4367" y="1535"/>
                    <a:pt x="4544" y="296"/>
                  </a:cubicBezTo>
                  <a:lnTo>
                    <a:pt x="4544" y="296"/>
                  </a:lnTo>
                  <a:cubicBezTo>
                    <a:pt x="4248" y="317"/>
                    <a:pt x="3950" y="328"/>
                    <a:pt x="3651" y="328"/>
                  </a:cubicBezTo>
                  <a:cubicBezTo>
                    <a:pt x="2729" y="328"/>
                    <a:pt x="1799" y="223"/>
                    <a:pt x="885" y="1"/>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1619" name="Google Shape;1619;p78">
              <a:extLst>
                <a:ext uri="{FF2B5EF4-FFF2-40B4-BE49-F238E27FC236}">
                  <a16:creationId xmlns:a16="http://schemas.microsoft.com/office/drawing/2014/main" id="{C3BA8307-843A-6C40-0FCA-F3203EE3AFC2}"/>
                </a:ext>
              </a:extLst>
            </p:cNvPr>
            <p:cNvSpPr/>
            <p:nvPr/>
          </p:nvSpPr>
          <p:spPr>
            <a:xfrm>
              <a:off x="4427425" y="2060775"/>
              <a:ext cx="87075" cy="87075"/>
            </a:xfrm>
            <a:custGeom>
              <a:avLst/>
              <a:gdLst/>
              <a:ahLst/>
              <a:cxnLst/>
              <a:rect l="l" t="t" r="r" b="b"/>
              <a:pathLst>
                <a:path w="3483" h="3483" extrusionOk="0">
                  <a:moveTo>
                    <a:pt x="1742" y="1"/>
                  </a:moveTo>
                  <a:cubicBezTo>
                    <a:pt x="768" y="1"/>
                    <a:pt x="1" y="768"/>
                    <a:pt x="1" y="1742"/>
                  </a:cubicBezTo>
                  <a:cubicBezTo>
                    <a:pt x="1" y="2686"/>
                    <a:pt x="768" y="3482"/>
                    <a:pt x="1742" y="3482"/>
                  </a:cubicBezTo>
                  <a:cubicBezTo>
                    <a:pt x="2686" y="3482"/>
                    <a:pt x="3483" y="2686"/>
                    <a:pt x="3483" y="1742"/>
                  </a:cubicBezTo>
                  <a:cubicBezTo>
                    <a:pt x="3483" y="768"/>
                    <a:pt x="2686" y="1"/>
                    <a:pt x="1742" y="1"/>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1620" name="Google Shape;1620;p78">
              <a:extLst>
                <a:ext uri="{FF2B5EF4-FFF2-40B4-BE49-F238E27FC236}">
                  <a16:creationId xmlns:a16="http://schemas.microsoft.com/office/drawing/2014/main" id="{D73A74FA-0FBE-2609-E0ED-FD1E0949FFF2}"/>
                </a:ext>
              </a:extLst>
            </p:cNvPr>
            <p:cNvSpPr/>
            <p:nvPr/>
          </p:nvSpPr>
          <p:spPr>
            <a:xfrm>
              <a:off x="4693000" y="2421500"/>
              <a:ext cx="214700" cy="328850"/>
            </a:xfrm>
            <a:custGeom>
              <a:avLst/>
              <a:gdLst/>
              <a:ahLst/>
              <a:cxnLst/>
              <a:rect l="l" t="t" r="r" b="b"/>
              <a:pathLst>
                <a:path w="8588" h="13154" extrusionOk="0">
                  <a:moveTo>
                    <a:pt x="8587" y="1"/>
                  </a:moveTo>
                  <a:lnTo>
                    <a:pt x="8587" y="1"/>
                  </a:lnTo>
                  <a:cubicBezTo>
                    <a:pt x="6256" y="1063"/>
                    <a:pt x="4013" y="2332"/>
                    <a:pt x="2154" y="4073"/>
                  </a:cubicBezTo>
                  <a:cubicBezTo>
                    <a:pt x="1623" y="4545"/>
                    <a:pt x="1122" y="5164"/>
                    <a:pt x="1210" y="5873"/>
                  </a:cubicBezTo>
                  <a:cubicBezTo>
                    <a:pt x="1269" y="6227"/>
                    <a:pt x="1476" y="6551"/>
                    <a:pt x="1535" y="6905"/>
                  </a:cubicBezTo>
                  <a:cubicBezTo>
                    <a:pt x="1623" y="7318"/>
                    <a:pt x="1505" y="7761"/>
                    <a:pt x="1358" y="8145"/>
                  </a:cubicBezTo>
                  <a:cubicBezTo>
                    <a:pt x="1122" y="8764"/>
                    <a:pt x="827" y="9325"/>
                    <a:pt x="502" y="9856"/>
                  </a:cubicBezTo>
                  <a:cubicBezTo>
                    <a:pt x="384" y="10033"/>
                    <a:pt x="0" y="10387"/>
                    <a:pt x="59" y="10594"/>
                  </a:cubicBezTo>
                  <a:cubicBezTo>
                    <a:pt x="118" y="10830"/>
                    <a:pt x="561" y="10948"/>
                    <a:pt x="679" y="11154"/>
                  </a:cubicBezTo>
                  <a:cubicBezTo>
                    <a:pt x="797" y="11302"/>
                    <a:pt x="797" y="11509"/>
                    <a:pt x="856" y="11686"/>
                  </a:cubicBezTo>
                  <a:cubicBezTo>
                    <a:pt x="1004" y="12158"/>
                    <a:pt x="1417" y="12482"/>
                    <a:pt x="1859" y="12689"/>
                  </a:cubicBezTo>
                  <a:cubicBezTo>
                    <a:pt x="2272" y="12866"/>
                    <a:pt x="2774" y="12954"/>
                    <a:pt x="3246" y="13013"/>
                  </a:cubicBezTo>
                  <a:cubicBezTo>
                    <a:pt x="3541" y="13072"/>
                    <a:pt x="3866" y="13102"/>
                    <a:pt x="4161" y="13131"/>
                  </a:cubicBezTo>
                  <a:cubicBezTo>
                    <a:pt x="4190" y="13146"/>
                    <a:pt x="4220" y="13154"/>
                    <a:pt x="4249" y="13154"/>
                  </a:cubicBezTo>
                  <a:cubicBezTo>
                    <a:pt x="4279" y="13154"/>
                    <a:pt x="4308" y="13146"/>
                    <a:pt x="4338" y="13131"/>
                  </a:cubicBezTo>
                  <a:cubicBezTo>
                    <a:pt x="4427" y="13131"/>
                    <a:pt x="4486" y="13043"/>
                    <a:pt x="4545" y="12984"/>
                  </a:cubicBezTo>
                  <a:cubicBezTo>
                    <a:pt x="4869" y="12571"/>
                    <a:pt x="5223" y="12158"/>
                    <a:pt x="5518" y="11715"/>
                  </a:cubicBezTo>
                  <a:cubicBezTo>
                    <a:pt x="5902" y="11095"/>
                    <a:pt x="6197" y="10417"/>
                    <a:pt x="6610" y="9827"/>
                  </a:cubicBezTo>
                  <a:cubicBezTo>
                    <a:pt x="6964" y="9325"/>
                    <a:pt x="7407" y="8882"/>
                    <a:pt x="7849" y="8440"/>
                  </a:cubicBezTo>
                  <a:cubicBezTo>
                    <a:pt x="8085" y="8233"/>
                    <a:pt x="8322" y="7997"/>
                    <a:pt x="8558" y="7791"/>
                  </a:cubicBezTo>
                  <a:cubicBezTo>
                    <a:pt x="8558" y="7614"/>
                    <a:pt x="8558" y="7437"/>
                    <a:pt x="8558" y="7289"/>
                  </a:cubicBezTo>
                  <a:cubicBezTo>
                    <a:pt x="8528" y="4869"/>
                    <a:pt x="8558" y="2420"/>
                    <a:pt x="8587" y="1"/>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1621" name="Google Shape;1621;p78">
              <a:extLst>
                <a:ext uri="{FF2B5EF4-FFF2-40B4-BE49-F238E27FC236}">
                  <a16:creationId xmlns:a16="http://schemas.microsoft.com/office/drawing/2014/main" id="{242A5CF1-7062-8F04-D0DB-B3F1BFA65D4E}"/>
                </a:ext>
              </a:extLst>
            </p:cNvPr>
            <p:cNvSpPr/>
            <p:nvPr/>
          </p:nvSpPr>
          <p:spPr>
            <a:xfrm>
              <a:off x="4774150" y="1888900"/>
              <a:ext cx="147550" cy="451475"/>
            </a:xfrm>
            <a:custGeom>
              <a:avLst/>
              <a:gdLst/>
              <a:ahLst/>
              <a:cxnLst/>
              <a:rect l="l" t="t" r="r" b="b"/>
              <a:pathLst>
                <a:path w="5902" h="18059" extrusionOk="0">
                  <a:moveTo>
                    <a:pt x="4190" y="0"/>
                  </a:moveTo>
                  <a:cubicBezTo>
                    <a:pt x="2921" y="473"/>
                    <a:pt x="1859" y="1505"/>
                    <a:pt x="1181" y="2656"/>
                  </a:cubicBezTo>
                  <a:cubicBezTo>
                    <a:pt x="0" y="4692"/>
                    <a:pt x="207" y="7318"/>
                    <a:pt x="738" y="9502"/>
                  </a:cubicBezTo>
                  <a:cubicBezTo>
                    <a:pt x="1505" y="12718"/>
                    <a:pt x="3453" y="15374"/>
                    <a:pt x="5400" y="18059"/>
                  </a:cubicBezTo>
                  <a:cubicBezTo>
                    <a:pt x="5430" y="15639"/>
                    <a:pt x="5489" y="13220"/>
                    <a:pt x="5518" y="10830"/>
                  </a:cubicBezTo>
                  <a:cubicBezTo>
                    <a:pt x="5518" y="9531"/>
                    <a:pt x="5666" y="8174"/>
                    <a:pt x="5754" y="6846"/>
                  </a:cubicBezTo>
                  <a:cubicBezTo>
                    <a:pt x="5843" y="5253"/>
                    <a:pt x="5902" y="3659"/>
                    <a:pt x="5636" y="2154"/>
                  </a:cubicBezTo>
                  <a:cubicBezTo>
                    <a:pt x="5459" y="1210"/>
                    <a:pt x="4898" y="502"/>
                    <a:pt x="4190" y="0"/>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1622" name="Google Shape;1622;p78">
              <a:extLst>
                <a:ext uri="{FF2B5EF4-FFF2-40B4-BE49-F238E27FC236}">
                  <a16:creationId xmlns:a16="http://schemas.microsoft.com/office/drawing/2014/main" id="{794DE166-3E23-5994-EE70-7E6130AB07B7}"/>
                </a:ext>
              </a:extLst>
            </p:cNvPr>
            <p:cNvSpPr/>
            <p:nvPr/>
          </p:nvSpPr>
          <p:spPr>
            <a:xfrm>
              <a:off x="4685625" y="2518875"/>
              <a:ext cx="192550" cy="311950"/>
            </a:xfrm>
            <a:custGeom>
              <a:avLst/>
              <a:gdLst/>
              <a:ahLst/>
              <a:cxnLst/>
              <a:rect l="l" t="t" r="r" b="b"/>
              <a:pathLst>
                <a:path w="7702" h="12478" extrusionOk="0">
                  <a:moveTo>
                    <a:pt x="5017" y="1"/>
                  </a:moveTo>
                  <a:cubicBezTo>
                    <a:pt x="5017" y="30"/>
                    <a:pt x="4987" y="30"/>
                    <a:pt x="4987" y="60"/>
                  </a:cubicBezTo>
                  <a:cubicBezTo>
                    <a:pt x="4515" y="473"/>
                    <a:pt x="4131" y="915"/>
                    <a:pt x="3777" y="1417"/>
                  </a:cubicBezTo>
                  <a:cubicBezTo>
                    <a:pt x="3600" y="1653"/>
                    <a:pt x="3453" y="1889"/>
                    <a:pt x="3305" y="2096"/>
                  </a:cubicBezTo>
                  <a:cubicBezTo>
                    <a:pt x="3010" y="2597"/>
                    <a:pt x="2833" y="3158"/>
                    <a:pt x="2626" y="3689"/>
                  </a:cubicBezTo>
                  <a:cubicBezTo>
                    <a:pt x="2508" y="3984"/>
                    <a:pt x="2390" y="4250"/>
                    <a:pt x="2243" y="4545"/>
                  </a:cubicBezTo>
                  <a:cubicBezTo>
                    <a:pt x="1889" y="5194"/>
                    <a:pt x="1328" y="5666"/>
                    <a:pt x="974" y="6315"/>
                  </a:cubicBezTo>
                  <a:cubicBezTo>
                    <a:pt x="0" y="8027"/>
                    <a:pt x="413" y="10122"/>
                    <a:pt x="827" y="12010"/>
                  </a:cubicBezTo>
                  <a:cubicBezTo>
                    <a:pt x="877" y="12212"/>
                    <a:pt x="1013" y="12478"/>
                    <a:pt x="1199" y="12478"/>
                  </a:cubicBezTo>
                  <a:cubicBezTo>
                    <a:pt x="1231" y="12478"/>
                    <a:pt x="1264" y="12470"/>
                    <a:pt x="1299" y="12453"/>
                  </a:cubicBezTo>
                  <a:cubicBezTo>
                    <a:pt x="1387" y="12423"/>
                    <a:pt x="1446" y="12305"/>
                    <a:pt x="1476" y="12187"/>
                  </a:cubicBezTo>
                  <a:cubicBezTo>
                    <a:pt x="1682" y="11538"/>
                    <a:pt x="1800" y="10859"/>
                    <a:pt x="1977" y="10210"/>
                  </a:cubicBezTo>
                  <a:cubicBezTo>
                    <a:pt x="2184" y="9561"/>
                    <a:pt x="2361" y="9030"/>
                    <a:pt x="2892" y="8587"/>
                  </a:cubicBezTo>
                  <a:cubicBezTo>
                    <a:pt x="3217" y="8351"/>
                    <a:pt x="3571" y="8145"/>
                    <a:pt x="3895" y="7850"/>
                  </a:cubicBezTo>
                  <a:cubicBezTo>
                    <a:pt x="4190" y="7584"/>
                    <a:pt x="4485" y="7200"/>
                    <a:pt x="4692" y="6758"/>
                  </a:cubicBezTo>
                  <a:cubicBezTo>
                    <a:pt x="4928" y="6315"/>
                    <a:pt x="5076" y="5784"/>
                    <a:pt x="5076" y="5341"/>
                  </a:cubicBezTo>
                  <a:cubicBezTo>
                    <a:pt x="5105" y="4545"/>
                    <a:pt x="5400" y="4073"/>
                    <a:pt x="5902" y="3571"/>
                  </a:cubicBezTo>
                  <a:cubicBezTo>
                    <a:pt x="5990" y="3483"/>
                    <a:pt x="6079" y="3394"/>
                    <a:pt x="6138" y="3335"/>
                  </a:cubicBezTo>
                  <a:cubicBezTo>
                    <a:pt x="6699" y="2804"/>
                    <a:pt x="7141" y="2184"/>
                    <a:pt x="7702" y="1683"/>
                  </a:cubicBezTo>
                  <a:cubicBezTo>
                    <a:pt x="7171" y="1269"/>
                    <a:pt x="6610" y="886"/>
                    <a:pt x="6020" y="532"/>
                  </a:cubicBezTo>
                  <a:cubicBezTo>
                    <a:pt x="5695" y="355"/>
                    <a:pt x="5371" y="178"/>
                    <a:pt x="5017" y="1"/>
                  </a:cubicBezTo>
                  <a:close/>
                </a:path>
              </a:pathLst>
            </a:custGeom>
            <a:solidFill>
              <a:srgbClr val="924B33"/>
            </a:solidFill>
            <a:ln>
              <a:noFill/>
            </a:ln>
          </p:spPr>
          <p:txBody>
            <a:bodyPr spcFirstLastPara="1" wrap="square" lIns="121900" tIns="121900" rIns="121900" bIns="121900" anchor="ctr" anchorCtr="0">
              <a:noAutofit/>
            </a:bodyPr>
            <a:lstStyle/>
            <a:p>
              <a:endParaRPr sz="2400"/>
            </a:p>
          </p:txBody>
        </p:sp>
        <p:sp>
          <p:nvSpPr>
            <p:cNvPr id="1623" name="Google Shape;1623;p78">
              <a:extLst>
                <a:ext uri="{FF2B5EF4-FFF2-40B4-BE49-F238E27FC236}">
                  <a16:creationId xmlns:a16="http://schemas.microsoft.com/office/drawing/2014/main" id="{C04853DD-1892-909F-D178-9C118B85992C}"/>
                </a:ext>
              </a:extLst>
            </p:cNvPr>
            <p:cNvSpPr/>
            <p:nvPr/>
          </p:nvSpPr>
          <p:spPr>
            <a:xfrm>
              <a:off x="4678975" y="2100600"/>
              <a:ext cx="124700" cy="29550"/>
            </a:xfrm>
            <a:custGeom>
              <a:avLst/>
              <a:gdLst/>
              <a:ahLst/>
              <a:cxnLst/>
              <a:rect l="l" t="t" r="r" b="b"/>
              <a:pathLst>
                <a:path w="4988" h="1182" extrusionOk="0">
                  <a:moveTo>
                    <a:pt x="60" y="1"/>
                  </a:moveTo>
                  <a:cubicBezTo>
                    <a:pt x="30" y="1"/>
                    <a:pt x="1" y="30"/>
                    <a:pt x="1" y="60"/>
                  </a:cubicBezTo>
                  <a:lnTo>
                    <a:pt x="1" y="1122"/>
                  </a:lnTo>
                  <a:cubicBezTo>
                    <a:pt x="1" y="1152"/>
                    <a:pt x="30" y="1181"/>
                    <a:pt x="60" y="1181"/>
                  </a:cubicBezTo>
                  <a:lnTo>
                    <a:pt x="4929" y="1181"/>
                  </a:lnTo>
                  <a:cubicBezTo>
                    <a:pt x="4958" y="1181"/>
                    <a:pt x="4988" y="1152"/>
                    <a:pt x="4988" y="1122"/>
                  </a:cubicBezTo>
                  <a:lnTo>
                    <a:pt x="4988" y="60"/>
                  </a:lnTo>
                  <a:cubicBezTo>
                    <a:pt x="4988" y="30"/>
                    <a:pt x="4958" y="1"/>
                    <a:pt x="4929" y="1"/>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1624" name="Google Shape;1624;p78">
              <a:extLst>
                <a:ext uri="{FF2B5EF4-FFF2-40B4-BE49-F238E27FC236}">
                  <a16:creationId xmlns:a16="http://schemas.microsoft.com/office/drawing/2014/main" id="{7EC698FC-B0C2-093A-2846-4460BF799316}"/>
                </a:ext>
              </a:extLst>
            </p:cNvPr>
            <p:cNvSpPr/>
            <p:nvPr/>
          </p:nvSpPr>
          <p:spPr>
            <a:xfrm>
              <a:off x="4739475" y="1885425"/>
              <a:ext cx="370350" cy="788550"/>
            </a:xfrm>
            <a:custGeom>
              <a:avLst/>
              <a:gdLst/>
              <a:ahLst/>
              <a:cxnLst/>
              <a:rect l="l" t="t" r="r" b="b"/>
              <a:pathLst>
                <a:path w="14814" h="31542" extrusionOk="0">
                  <a:moveTo>
                    <a:pt x="5251" y="1"/>
                  </a:moveTo>
                  <a:cubicBezTo>
                    <a:pt x="4372" y="1"/>
                    <a:pt x="3508" y="435"/>
                    <a:pt x="2922" y="1172"/>
                  </a:cubicBezTo>
                  <a:cubicBezTo>
                    <a:pt x="1122" y="3503"/>
                    <a:pt x="2597" y="8136"/>
                    <a:pt x="3453" y="10585"/>
                  </a:cubicBezTo>
                  <a:cubicBezTo>
                    <a:pt x="4013" y="12208"/>
                    <a:pt x="4722" y="13772"/>
                    <a:pt x="5459" y="15336"/>
                  </a:cubicBezTo>
                  <a:cubicBezTo>
                    <a:pt x="5666" y="15778"/>
                    <a:pt x="7790" y="19644"/>
                    <a:pt x="7584" y="19880"/>
                  </a:cubicBezTo>
                  <a:cubicBezTo>
                    <a:pt x="7200" y="20263"/>
                    <a:pt x="6876" y="20588"/>
                    <a:pt x="6787" y="20676"/>
                  </a:cubicBezTo>
                  <a:cubicBezTo>
                    <a:pt x="6079" y="21473"/>
                    <a:pt x="5341" y="22240"/>
                    <a:pt x="4604" y="22978"/>
                  </a:cubicBezTo>
                  <a:cubicBezTo>
                    <a:pt x="3659" y="23952"/>
                    <a:pt x="2686" y="24867"/>
                    <a:pt x="1682" y="25781"/>
                  </a:cubicBezTo>
                  <a:cubicBezTo>
                    <a:pt x="1269" y="26135"/>
                    <a:pt x="827" y="26489"/>
                    <a:pt x="413" y="26873"/>
                  </a:cubicBezTo>
                  <a:cubicBezTo>
                    <a:pt x="0" y="27286"/>
                    <a:pt x="30" y="27611"/>
                    <a:pt x="502" y="27935"/>
                  </a:cubicBezTo>
                  <a:cubicBezTo>
                    <a:pt x="1328" y="28496"/>
                    <a:pt x="2036" y="29175"/>
                    <a:pt x="2627" y="29971"/>
                  </a:cubicBezTo>
                  <a:cubicBezTo>
                    <a:pt x="2951" y="30414"/>
                    <a:pt x="3246" y="30886"/>
                    <a:pt x="3482" y="31417"/>
                  </a:cubicBezTo>
                  <a:cubicBezTo>
                    <a:pt x="3508" y="31468"/>
                    <a:pt x="3555" y="31541"/>
                    <a:pt x="3625" y="31541"/>
                  </a:cubicBezTo>
                  <a:cubicBezTo>
                    <a:pt x="3636" y="31541"/>
                    <a:pt x="3647" y="31539"/>
                    <a:pt x="3659" y="31535"/>
                  </a:cubicBezTo>
                  <a:cubicBezTo>
                    <a:pt x="3689" y="31535"/>
                    <a:pt x="3718" y="31506"/>
                    <a:pt x="3748" y="31506"/>
                  </a:cubicBezTo>
                  <a:cubicBezTo>
                    <a:pt x="4869" y="30561"/>
                    <a:pt x="5902" y="29588"/>
                    <a:pt x="7053" y="28702"/>
                  </a:cubicBezTo>
                  <a:cubicBezTo>
                    <a:pt x="8174" y="27817"/>
                    <a:pt x="9354" y="27021"/>
                    <a:pt x="10476" y="26135"/>
                  </a:cubicBezTo>
                  <a:cubicBezTo>
                    <a:pt x="12187" y="24778"/>
                    <a:pt x="14282" y="22919"/>
                    <a:pt x="14577" y="20588"/>
                  </a:cubicBezTo>
                  <a:cubicBezTo>
                    <a:pt x="14813" y="18759"/>
                    <a:pt x="14164" y="16723"/>
                    <a:pt x="13633" y="14982"/>
                  </a:cubicBezTo>
                  <a:cubicBezTo>
                    <a:pt x="13072" y="13123"/>
                    <a:pt x="12334" y="11323"/>
                    <a:pt x="11626" y="9493"/>
                  </a:cubicBezTo>
                  <a:cubicBezTo>
                    <a:pt x="10977" y="7870"/>
                    <a:pt x="10298" y="6247"/>
                    <a:pt x="9561" y="4684"/>
                  </a:cubicBezTo>
                  <a:cubicBezTo>
                    <a:pt x="8853" y="3208"/>
                    <a:pt x="8115" y="1349"/>
                    <a:pt x="6699" y="434"/>
                  </a:cubicBezTo>
                  <a:cubicBezTo>
                    <a:pt x="6242" y="137"/>
                    <a:pt x="5744" y="1"/>
                    <a:pt x="5251" y="1"/>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1625" name="Google Shape;1625;p78">
              <a:extLst>
                <a:ext uri="{FF2B5EF4-FFF2-40B4-BE49-F238E27FC236}">
                  <a16:creationId xmlns:a16="http://schemas.microsoft.com/office/drawing/2014/main" id="{66F1CDAD-3F0E-E45D-8D7B-9366FA4E138C}"/>
                </a:ext>
              </a:extLst>
            </p:cNvPr>
            <p:cNvSpPr/>
            <p:nvPr/>
          </p:nvSpPr>
          <p:spPr>
            <a:xfrm>
              <a:off x="4668650" y="2650175"/>
              <a:ext cx="216900" cy="263675"/>
            </a:xfrm>
            <a:custGeom>
              <a:avLst/>
              <a:gdLst/>
              <a:ahLst/>
              <a:cxnLst/>
              <a:rect l="l" t="t" r="r" b="b"/>
              <a:pathLst>
                <a:path w="8676" h="10547" extrusionOk="0">
                  <a:moveTo>
                    <a:pt x="7555" y="1"/>
                  </a:moveTo>
                  <a:cubicBezTo>
                    <a:pt x="6020" y="463"/>
                    <a:pt x="4358" y="763"/>
                    <a:pt x="2758" y="763"/>
                  </a:cubicBezTo>
                  <a:cubicBezTo>
                    <a:pt x="1804" y="763"/>
                    <a:pt x="871" y="657"/>
                    <a:pt x="1" y="414"/>
                  </a:cubicBezTo>
                  <a:lnTo>
                    <a:pt x="1" y="414"/>
                  </a:lnTo>
                  <a:cubicBezTo>
                    <a:pt x="178" y="1624"/>
                    <a:pt x="30" y="2893"/>
                    <a:pt x="89" y="4073"/>
                  </a:cubicBezTo>
                  <a:cubicBezTo>
                    <a:pt x="148" y="5165"/>
                    <a:pt x="207" y="6256"/>
                    <a:pt x="266" y="7348"/>
                  </a:cubicBezTo>
                  <a:cubicBezTo>
                    <a:pt x="266" y="7614"/>
                    <a:pt x="296" y="7791"/>
                    <a:pt x="384" y="7938"/>
                  </a:cubicBezTo>
                  <a:cubicBezTo>
                    <a:pt x="561" y="8263"/>
                    <a:pt x="915" y="8411"/>
                    <a:pt x="1388" y="8676"/>
                  </a:cubicBezTo>
                  <a:cubicBezTo>
                    <a:pt x="1801" y="8912"/>
                    <a:pt x="2243" y="9148"/>
                    <a:pt x="2656" y="9355"/>
                  </a:cubicBezTo>
                  <a:cubicBezTo>
                    <a:pt x="3335" y="9709"/>
                    <a:pt x="4220" y="10358"/>
                    <a:pt x="4987" y="10535"/>
                  </a:cubicBezTo>
                  <a:cubicBezTo>
                    <a:pt x="5016" y="10543"/>
                    <a:pt x="5046" y="10546"/>
                    <a:pt x="5078" y="10546"/>
                  </a:cubicBezTo>
                  <a:cubicBezTo>
                    <a:pt x="5658" y="10546"/>
                    <a:pt x="6658" y="9309"/>
                    <a:pt x="6994" y="9001"/>
                  </a:cubicBezTo>
                  <a:cubicBezTo>
                    <a:pt x="7466" y="8529"/>
                    <a:pt x="8027" y="8027"/>
                    <a:pt x="8381" y="7466"/>
                  </a:cubicBezTo>
                  <a:cubicBezTo>
                    <a:pt x="8676" y="7053"/>
                    <a:pt x="8351" y="6109"/>
                    <a:pt x="8292" y="5637"/>
                  </a:cubicBezTo>
                  <a:cubicBezTo>
                    <a:pt x="8204" y="4988"/>
                    <a:pt x="8115" y="4339"/>
                    <a:pt x="8056" y="3689"/>
                  </a:cubicBezTo>
                  <a:cubicBezTo>
                    <a:pt x="7879" y="2480"/>
                    <a:pt x="7702" y="1240"/>
                    <a:pt x="7555" y="1"/>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1626" name="Google Shape;1626;p78">
              <a:extLst>
                <a:ext uri="{FF2B5EF4-FFF2-40B4-BE49-F238E27FC236}">
                  <a16:creationId xmlns:a16="http://schemas.microsoft.com/office/drawing/2014/main" id="{8F2F7ADD-9144-2FD2-823F-C10B0E618E65}"/>
                </a:ext>
              </a:extLst>
            </p:cNvPr>
            <p:cNvSpPr/>
            <p:nvPr/>
          </p:nvSpPr>
          <p:spPr>
            <a:xfrm>
              <a:off x="4672825" y="1806675"/>
              <a:ext cx="78475" cy="244525"/>
            </a:xfrm>
            <a:custGeom>
              <a:avLst/>
              <a:gdLst/>
              <a:ahLst/>
              <a:cxnLst/>
              <a:rect l="l" t="t" r="r" b="b"/>
              <a:pathLst>
                <a:path w="3139" h="9781" extrusionOk="0">
                  <a:moveTo>
                    <a:pt x="5" y="1"/>
                  </a:moveTo>
                  <a:cubicBezTo>
                    <a:pt x="1" y="1"/>
                    <a:pt x="1" y="4"/>
                    <a:pt x="11" y="14"/>
                  </a:cubicBezTo>
                  <a:cubicBezTo>
                    <a:pt x="11" y="44"/>
                    <a:pt x="40" y="103"/>
                    <a:pt x="70" y="132"/>
                  </a:cubicBezTo>
                  <a:cubicBezTo>
                    <a:pt x="158" y="250"/>
                    <a:pt x="188" y="398"/>
                    <a:pt x="247" y="516"/>
                  </a:cubicBezTo>
                  <a:cubicBezTo>
                    <a:pt x="335" y="663"/>
                    <a:pt x="453" y="781"/>
                    <a:pt x="571" y="899"/>
                  </a:cubicBezTo>
                  <a:cubicBezTo>
                    <a:pt x="837" y="1253"/>
                    <a:pt x="1043" y="1637"/>
                    <a:pt x="1221" y="2050"/>
                  </a:cubicBezTo>
                  <a:cubicBezTo>
                    <a:pt x="1309" y="2286"/>
                    <a:pt x="1398" y="2522"/>
                    <a:pt x="1457" y="2758"/>
                  </a:cubicBezTo>
                  <a:cubicBezTo>
                    <a:pt x="2165" y="4971"/>
                    <a:pt x="2607" y="7243"/>
                    <a:pt x="2784" y="9515"/>
                  </a:cubicBezTo>
                  <a:cubicBezTo>
                    <a:pt x="2784" y="9604"/>
                    <a:pt x="2814" y="9692"/>
                    <a:pt x="2814" y="9781"/>
                  </a:cubicBezTo>
                  <a:lnTo>
                    <a:pt x="3138" y="9781"/>
                  </a:lnTo>
                  <a:cubicBezTo>
                    <a:pt x="3138" y="9692"/>
                    <a:pt x="3138" y="9633"/>
                    <a:pt x="3138" y="9545"/>
                  </a:cubicBezTo>
                  <a:cubicBezTo>
                    <a:pt x="2961" y="7214"/>
                    <a:pt x="2519" y="4912"/>
                    <a:pt x="1781" y="2670"/>
                  </a:cubicBezTo>
                  <a:cubicBezTo>
                    <a:pt x="1781" y="2611"/>
                    <a:pt x="1752" y="2581"/>
                    <a:pt x="1752" y="2522"/>
                  </a:cubicBezTo>
                  <a:cubicBezTo>
                    <a:pt x="1663" y="2316"/>
                    <a:pt x="1604" y="2080"/>
                    <a:pt x="1486" y="1873"/>
                  </a:cubicBezTo>
                  <a:cubicBezTo>
                    <a:pt x="1427" y="1726"/>
                    <a:pt x="1398" y="1607"/>
                    <a:pt x="1339" y="1489"/>
                  </a:cubicBezTo>
                  <a:cubicBezTo>
                    <a:pt x="1221" y="1283"/>
                    <a:pt x="1102" y="1076"/>
                    <a:pt x="955" y="870"/>
                  </a:cubicBezTo>
                  <a:cubicBezTo>
                    <a:pt x="837" y="693"/>
                    <a:pt x="660" y="486"/>
                    <a:pt x="483" y="339"/>
                  </a:cubicBezTo>
                  <a:cubicBezTo>
                    <a:pt x="424" y="280"/>
                    <a:pt x="335" y="191"/>
                    <a:pt x="247" y="132"/>
                  </a:cubicBezTo>
                  <a:cubicBezTo>
                    <a:pt x="217" y="103"/>
                    <a:pt x="158" y="73"/>
                    <a:pt x="129" y="44"/>
                  </a:cubicBezTo>
                  <a:cubicBezTo>
                    <a:pt x="99" y="44"/>
                    <a:pt x="70" y="44"/>
                    <a:pt x="40" y="14"/>
                  </a:cubicBezTo>
                  <a:cubicBezTo>
                    <a:pt x="40" y="14"/>
                    <a:pt x="14" y="1"/>
                    <a:pt x="5" y="1"/>
                  </a:cubicBezTo>
                  <a:close/>
                </a:path>
              </a:pathLst>
            </a:custGeom>
            <a:solidFill>
              <a:schemeClr val="dk2"/>
            </a:solidFill>
            <a:ln>
              <a:noFill/>
            </a:ln>
          </p:spPr>
          <p:txBody>
            <a:bodyPr spcFirstLastPara="1" wrap="square" lIns="121900" tIns="121900" rIns="121900" bIns="121900" anchor="ctr" anchorCtr="0">
              <a:noAutofit/>
            </a:bodyPr>
            <a:lstStyle/>
            <a:p>
              <a:endParaRPr sz="2400"/>
            </a:p>
          </p:txBody>
        </p:sp>
        <p:sp>
          <p:nvSpPr>
            <p:cNvPr id="1627" name="Google Shape;1627;p78">
              <a:extLst>
                <a:ext uri="{FF2B5EF4-FFF2-40B4-BE49-F238E27FC236}">
                  <a16:creationId xmlns:a16="http://schemas.microsoft.com/office/drawing/2014/main" id="{C9F6BFF8-3672-9849-9B48-6CA89391A8E1}"/>
                </a:ext>
              </a:extLst>
            </p:cNvPr>
            <p:cNvSpPr/>
            <p:nvPr/>
          </p:nvSpPr>
          <p:spPr>
            <a:xfrm>
              <a:off x="4749050" y="2044550"/>
              <a:ext cx="82650" cy="247150"/>
            </a:xfrm>
            <a:custGeom>
              <a:avLst/>
              <a:gdLst/>
              <a:ahLst/>
              <a:cxnLst/>
              <a:rect l="l" t="t" r="r" b="b"/>
              <a:pathLst>
                <a:path w="3306" h="9886" extrusionOk="0">
                  <a:moveTo>
                    <a:pt x="149" y="0"/>
                  </a:moveTo>
                  <a:cubicBezTo>
                    <a:pt x="60" y="0"/>
                    <a:pt x="1" y="59"/>
                    <a:pt x="1" y="148"/>
                  </a:cubicBezTo>
                  <a:cubicBezTo>
                    <a:pt x="1" y="207"/>
                    <a:pt x="60" y="266"/>
                    <a:pt x="119" y="266"/>
                  </a:cubicBezTo>
                  <a:lnTo>
                    <a:pt x="149" y="266"/>
                  </a:lnTo>
                  <a:cubicBezTo>
                    <a:pt x="1476" y="266"/>
                    <a:pt x="2362" y="1417"/>
                    <a:pt x="2716" y="2420"/>
                  </a:cubicBezTo>
                  <a:cubicBezTo>
                    <a:pt x="2804" y="2715"/>
                    <a:pt x="2893" y="3010"/>
                    <a:pt x="2952" y="3335"/>
                  </a:cubicBezTo>
                  <a:cubicBezTo>
                    <a:pt x="3040" y="3925"/>
                    <a:pt x="3040" y="4545"/>
                    <a:pt x="3040" y="5105"/>
                  </a:cubicBezTo>
                  <a:lnTo>
                    <a:pt x="3011" y="8085"/>
                  </a:lnTo>
                  <a:cubicBezTo>
                    <a:pt x="3011" y="8351"/>
                    <a:pt x="3011" y="8646"/>
                    <a:pt x="2952" y="8912"/>
                  </a:cubicBezTo>
                  <a:cubicBezTo>
                    <a:pt x="2863" y="9207"/>
                    <a:pt x="2657" y="9443"/>
                    <a:pt x="2421" y="9561"/>
                  </a:cubicBezTo>
                  <a:cubicBezTo>
                    <a:pt x="2327" y="9601"/>
                    <a:pt x="2228" y="9617"/>
                    <a:pt x="2123" y="9617"/>
                  </a:cubicBezTo>
                  <a:cubicBezTo>
                    <a:pt x="1995" y="9617"/>
                    <a:pt x="1858" y="9593"/>
                    <a:pt x="1712" y="9561"/>
                  </a:cubicBezTo>
                  <a:cubicBezTo>
                    <a:pt x="1594" y="9531"/>
                    <a:pt x="1476" y="9531"/>
                    <a:pt x="1329" y="9531"/>
                  </a:cubicBezTo>
                  <a:cubicBezTo>
                    <a:pt x="1240" y="9531"/>
                    <a:pt x="1211" y="9590"/>
                    <a:pt x="1181" y="9649"/>
                  </a:cubicBezTo>
                  <a:cubicBezTo>
                    <a:pt x="1181" y="9738"/>
                    <a:pt x="1240" y="9797"/>
                    <a:pt x="1329" y="9797"/>
                  </a:cubicBezTo>
                  <a:cubicBezTo>
                    <a:pt x="1447" y="9797"/>
                    <a:pt x="1565" y="9826"/>
                    <a:pt x="1683" y="9826"/>
                  </a:cubicBezTo>
                  <a:cubicBezTo>
                    <a:pt x="1830" y="9856"/>
                    <a:pt x="1978" y="9885"/>
                    <a:pt x="2126" y="9885"/>
                  </a:cubicBezTo>
                  <a:cubicBezTo>
                    <a:pt x="2244" y="9885"/>
                    <a:pt x="2391" y="9856"/>
                    <a:pt x="2539" y="9797"/>
                  </a:cubicBezTo>
                  <a:cubicBezTo>
                    <a:pt x="2834" y="9649"/>
                    <a:pt x="3099" y="9354"/>
                    <a:pt x="3188" y="8971"/>
                  </a:cubicBezTo>
                  <a:cubicBezTo>
                    <a:pt x="3276" y="8676"/>
                    <a:pt x="3276" y="8351"/>
                    <a:pt x="3276" y="8085"/>
                  </a:cubicBezTo>
                  <a:lnTo>
                    <a:pt x="3306" y="5105"/>
                  </a:lnTo>
                  <a:cubicBezTo>
                    <a:pt x="3306" y="4574"/>
                    <a:pt x="3306" y="3984"/>
                    <a:pt x="3217" y="3394"/>
                  </a:cubicBezTo>
                  <a:cubicBezTo>
                    <a:pt x="3158" y="3040"/>
                    <a:pt x="3099" y="2686"/>
                    <a:pt x="2952" y="2332"/>
                  </a:cubicBezTo>
                  <a:cubicBezTo>
                    <a:pt x="2568" y="1269"/>
                    <a:pt x="1624" y="0"/>
                    <a:pt x="149" y="0"/>
                  </a:cubicBezTo>
                  <a:close/>
                </a:path>
              </a:pathLst>
            </a:custGeom>
            <a:solidFill>
              <a:srgbClr val="3C4349"/>
            </a:solidFill>
            <a:ln>
              <a:noFill/>
            </a:ln>
          </p:spPr>
          <p:txBody>
            <a:bodyPr spcFirstLastPara="1" wrap="square" lIns="121900" tIns="121900" rIns="121900" bIns="121900" anchor="ctr" anchorCtr="0">
              <a:noAutofit/>
            </a:bodyPr>
            <a:lstStyle/>
            <a:p>
              <a:endParaRPr sz="2400"/>
            </a:p>
          </p:txBody>
        </p:sp>
        <p:sp>
          <p:nvSpPr>
            <p:cNvPr id="1628" name="Google Shape;1628;p78">
              <a:extLst>
                <a:ext uri="{FF2B5EF4-FFF2-40B4-BE49-F238E27FC236}">
                  <a16:creationId xmlns:a16="http://schemas.microsoft.com/office/drawing/2014/main" id="{9823A6EC-00D6-BE11-65AF-C05107F8C7C2}"/>
                </a:ext>
              </a:extLst>
            </p:cNvPr>
            <p:cNvSpPr/>
            <p:nvPr/>
          </p:nvSpPr>
          <p:spPr>
            <a:xfrm>
              <a:off x="4778575" y="2131600"/>
              <a:ext cx="53125" cy="160100"/>
            </a:xfrm>
            <a:custGeom>
              <a:avLst/>
              <a:gdLst/>
              <a:ahLst/>
              <a:cxnLst/>
              <a:rect l="l" t="t" r="r" b="b"/>
              <a:pathLst>
                <a:path w="2125" h="6404" extrusionOk="0">
                  <a:moveTo>
                    <a:pt x="1771" y="0"/>
                  </a:moveTo>
                  <a:cubicBezTo>
                    <a:pt x="1830" y="561"/>
                    <a:pt x="1859" y="1092"/>
                    <a:pt x="1859" y="1623"/>
                  </a:cubicBezTo>
                  <a:lnTo>
                    <a:pt x="1830" y="4603"/>
                  </a:lnTo>
                  <a:cubicBezTo>
                    <a:pt x="1830" y="4869"/>
                    <a:pt x="1830" y="5164"/>
                    <a:pt x="1771" y="5430"/>
                  </a:cubicBezTo>
                  <a:cubicBezTo>
                    <a:pt x="1682" y="5725"/>
                    <a:pt x="1476" y="5961"/>
                    <a:pt x="1240" y="6079"/>
                  </a:cubicBezTo>
                  <a:cubicBezTo>
                    <a:pt x="1146" y="6119"/>
                    <a:pt x="1047" y="6135"/>
                    <a:pt x="942" y="6135"/>
                  </a:cubicBezTo>
                  <a:cubicBezTo>
                    <a:pt x="814" y="6135"/>
                    <a:pt x="677" y="6111"/>
                    <a:pt x="531" y="6079"/>
                  </a:cubicBezTo>
                  <a:cubicBezTo>
                    <a:pt x="413" y="6049"/>
                    <a:pt x="295" y="6049"/>
                    <a:pt x="148" y="6049"/>
                  </a:cubicBezTo>
                  <a:cubicBezTo>
                    <a:pt x="59" y="6049"/>
                    <a:pt x="30" y="6108"/>
                    <a:pt x="0" y="6167"/>
                  </a:cubicBezTo>
                  <a:cubicBezTo>
                    <a:pt x="0" y="6256"/>
                    <a:pt x="59" y="6315"/>
                    <a:pt x="148" y="6315"/>
                  </a:cubicBezTo>
                  <a:cubicBezTo>
                    <a:pt x="266" y="6315"/>
                    <a:pt x="384" y="6344"/>
                    <a:pt x="502" y="6344"/>
                  </a:cubicBezTo>
                  <a:cubicBezTo>
                    <a:pt x="649" y="6374"/>
                    <a:pt x="797" y="6403"/>
                    <a:pt x="915" y="6403"/>
                  </a:cubicBezTo>
                  <a:cubicBezTo>
                    <a:pt x="1063" y="6403"/>
                    <a:pt x="1210" y="6374"/>
                    <a:pt x="1358" y="6315"/>
                  </a:cubicBezTo>
                  <a:cubicBezTo>
                    <a:pt x="1653" y="6167"/>
                    <a:pt x="1918" y="5872"/>
                    <a:pt x="2007" y="5489"/>
                  </a:cubicBezTo>
                  <a:cubicBezTo>
                    <a:pt x="2095" y="5194"/>
                    <a:pt x="2095" y="4869"/>
                    <a:pt x="2095" y="4603"/>
                  </a:cubicBezTo>
                  <a:lnTo>
                    <a:pt x="2125" y="1623"/>
                  </a:lnTo>
                  <a:cubicBezTo>
                    <a:pt x="2125" y="1122"/>
                    <a:pt x="2125" y="561"/>
                    <a:pt x="2036" y="0"/>
                  </a:cubicBezTo>
                  <a:close/>
                </a:path>
              </a:pathLst>
            </a:custGeom>
            <a:solidFill>
              <a:srgbClr val="BABCBE"/>
            </a:solidFill>
            <a:ln>
              <a:noFill/>
            </a:ln>
          </p:spPr>
          <p:txBody>
            <a:bodyPr spcFirstLastPara="1" wrap="square" lIns="121900" tIns="121900" rIns="121900" bIns="121900" anchor="ctr" anchorCtr="0">
              <a:noAutofit/>
            </a:bodyPr>
            <a:lstStyle/>
            <a:p>
              <a:endParaRPr sz="2400"/>
            </a:p>
          </p:txBody>
        </p:sp>
        <p:sp>
          <p:nvSpPr>
            <p:cNvPr id="1629" name="Google Shape;1629;p78">
              <a:extLst>
                <a:ext uri="{FF2B5EF4-FFF2-40B4-BE49-F238E27FC236}">
                  <a16:creationId xmlns:a16="http://schemas.microsoft.com/office/drawing/2014/main" id="{445DC918-C502-CE20-73C0-1316432638D1}"/>
                </a:ext>
              </a:extLst>
            </p:cNvPr>
            <p:cNvSpPr/>
            <p:nvPr/>
          </p:nvSpPr>
          <p:spPr>
            <a:xfrm>
              <a:off x="4760875" y="2273600"/>
              <a:ext cx="40575" cy="21775"/>
            </a:xfrm>
            <a:custGeom>
              <a:avLst/>
              <a:gdLst/>
              <a:ahLst/>
              <a:cxnLst/>
              <a:rect l="l" t="t" r="r" b="b"/>
              <a:pathLst>
                <a:path w="1623" h="871" extrusionOk="0">
                  <a:moveTo>
                    <a:pt x="579" y="0"/>
                  </a:moveTo>
                  <a:cubicBezTo>
                    <a:pt x="443" y="0"/>
                    <a:pt x="310" y="45"/>
                    <a:pt x="207" y="163"/>
                  </a:cubicBezTo>
                  <a:cubicBezTo>
                    <a:pt x="0" y="458"/>
                    <a:pt x="266" y="841"/>
                    <a:pt x="590" y="871"/>
                  </a:cubicBezTo>
                  <a:cubicBezTo>
                    <a:pt x="856" y="871"/>
                    <a:pt x="1092" y="782"/>
                    <a:pt x="1328" y="694"/>
                  </a:cubicBezTo>
                  <a:cubicBezTo>
                    <a:pt x="1623" y="546"/>
                    <a:pt x="1357" y="340"/>
                    <a:pt x="1151" y="222"/>
                  </a:cubicBezTo>
                  <a:cubicBezTo>
                    <a:pt x="1092" y="163"/>
                    <a:pt x="1033" y="133"/>
                    <a:pt x="974" y="104"/>
                  </a:cubicBezTo>
                  <a:cubicBezTo>
                    <a:pt x="856" y="45"/>
                    <a:pt x="716" y="0"/>
                    <a:pt x="579" y="0"/>
                  </a:cubicBezTo>
                  <a:close/>
                </a:path>
              </a:pathLst>
            </a:custGeom>
            <a:solidFill>
              <a:srgbClr val="3C4349"/>
            </a:solidFill>
            <a:ln>
              <a:noFill/>
            </a:ln>
          </p:spPr>
          <p:txBody>
            <a:bodyPr spcFirstLastPara="1" wrap="square" lIns="121900" tIns="121900" rIns="121900" bIns="121900" anchor="ctr" anchorCtr="0">
              <a:noAutofit/>
            </a:bodyPr>
            <a:lstStyle/>
            <a:p>
              <a:endParaRPr sz="2400"/>
            </a:p>
          </p:txBody>
        </p:sp>
        <p:sp>
          <p:nvSpPr>
            <p:cNvPr id="1630" name="Google Shape;1630;p78">
              <a:extLst>
                <a:ext uri="{FF2B5EF4-FFF2-40B4-BE49-F238E27FC236}">
                  <a16:creationId xmlns:a16="http://schemas.microsoft.com/office/drawing/2014/main" id="{5A254C99-85A8-F51F-B1EF-EAB2946EB8E8}"/>
                </a:ext>
              </a:extLst>
            </p:cNvPr>
            <p:cNvSpPr/>
            <p:nvPr/>
          </p:nvSpPr>
          <p:spPr>
            <a:xfrm>
              <a:off x="4664225" y="2044550"/>
              <a:ext cx="83375" cy="246400"/>
            </a:xfrm>
            <a:custGeom>
              <a:avLst/>
              <a:gdLst/>
              <a:ahLst/>
              <a:cxnLst/>
              <a:rect l="l" t="t" r="r" b="b"/>
              <a:pathLst>
                <a:path w="3335" h="9856" extrusionOk="0">
                  <a:moveTo>
                    <a:pt x="3187" y="0"/>
                  </a:moveTo>
                  <a:cubicBezTo>
                    <a:pt x="1712" y="0"/>
                    <a:pt x="738" y="1240"/>
                    <a:pt x="355" y="2302"/>
                  </a:cubicBezTo>
                  <a:cubicBezTo>
                    <a:pt x="237" y="2656"/>
                    <a:pt x="148" y="3040"/>
                    <a:pt x="89" y="3394"/>
                  </a:cubicBezTo>
                  <a:cubicBezTo>
                    <a:pt x="30" y="3984"/>
                    <a:pt x="1" y="4574"/>
                    <a:pt x="1" y="5105"/>
                  </a:cubicBezTo>
                  <a:lnTo>
                    <a:pt x="30" y="8085"/>
                  </a:lnTo>
                  <a:cubicBezTo>
                    <a:pt x="30" y="8351"/>
                    <a:pt x="1" y="8676"/>
                    <a:pt x="89" y="8971"/>
                  </a:cubicBezTo>
                  <a:cubicBezTo>
                    <a:pt x="207" y="9325"/>
                    <a:pt x="443" y="9649"/>
                    <a:pt x="738" y="9767"/>
                  </a:cubicBezTo>
                  <a:cubicBezTo>
                    <a:pt x="886" y="9856"/>
                    <a:pt x="1033" y="9856"/>
                    <a:pt x="1181" y="9856"/>
                  </a:cubicBezTo>
                  <a:cubicBezTo>
                    <a:pt x="1328" y="9856"/>
                    <a:pt x="1476" y="9856"/>
                    <a:pt x="1624" y="9826"/>
                  </a:cubicBezTo>
                  <a:cubicBezTo>
                    <a:pt x="1742" y="9797"/>
                    <a:pt x="1860" y="9797"/>
                    <a:pt x="1978" y="9797"/>
                  </a:cubicBezTo>
                  <a:cubicBezTo>
                    <a:pt x="2037" y="9797"/>
                    <a:pt x="2096" y="9738"/>
                    <a:pt x="2096" y="9649"/>
                  </a:cubicBezTo>
                  <a:cubicBezTo>
                    <a:pt x="2096" y="9590"/>
                    <a:pt x="2037" y="9531"/>
                    <a:pt x="1978" y="9531"/>
                  </a:cubicBezTo>
                  <a:lnTo>
                    <a:pt x="1948" y="9531"/>
                  </a:lnTo>
                  <a:cubicBezTo>
                    <a:pt x="1830" y="9531"/>
                    <a:pt x="1712" y="9531"/>
                    <a:pt x="1594" y="9561"/>
                  </a:cubicBezTo>
                  <a:cubicBezTo>
                    <a:pt x="1449" y="9577"/>
                    <a:pt x="1312" y="9602"/>
                    <a:pt x="1180" y="9602"/>
                  </a:cubicBezTo>
                  <a:cubicBezTo>
                    <a:pt x="1070" y="9602"/>
                    <a:pt x="963" y="9585"/>
                    <a:pt x="856" y="9531"/>
                  </a:cubicBezTo>
                  <a:cubicBezTo>
                    <a:pt x="650" y="9443"/>
                    <a:pt x="443" y="9177"/>
                    <a:pt x="355" y="8882"/>
                  </a:cubicBezTo>
                  <a:cubicBezTo>
                    <a:pt x="296" y="8646"/>
                    <a:pt x="296" y="8351"/>
                    <a:pt x="296" y="8085"/>
                  </a:cubicBezTo>
                  <a:lnTo>
                    <a:pt x="296" y="5105"/>
                  </a:lnTo>
                  <a:cubicBezTo>
                    <a:pt x="296" y="4515"/>
                    <a:pt x="296" y="3925"/>
                    <a:pt x="384" y="3305"/>
                  </a:cubicBezTo>
                  <a:cubicBezTo>
                    <a:pt x="414" y="3010"/>
                    <a:pt x="502" y="2715"/>
                    <a:pt x="620" y="2420"/>
                  </a:cubicBezTo>
                  <a:cubicBezTo>
                    <a:pt x="974" y="1417"/>
                    <a:pt x="1860" y="266"/>
                    <a:pt x="3187" y="266"/>
                  </a:cubicBezTo>
                  <a:cubicBezTo>
                    <a:pt x="3276" y="266"/>
                    <a:pt x="3335" y="207"/>
                    <a:pt x="3335" y="148"/>
                  </a:cubicBezTo>
                  <a:cubicBezTo>
                    <a:pt x="3335" y="59"/>
                    <a:pt x="3246" y="0"/>
                    <a:pt x="3187" y="0"/>
                  </a:cubicBezTo>
                  <a:close/>
                </a:path>
              </a:pathLst>
            </a:custGeom>
            <a:solidFill>
              <a:srgbClr val="3C4349"/>
            </a:solidFill>
            <a:ln>
              <a:noFill/>
            </a:ln>
          </p:spPr>
          <p:txBody>
            <a:bodyPr spcFirstLastPara="1" wrap="square" lIns="121900" tIns="121900" rIns="121900" bIns="121900" anchor="ctr" anchorCtr="0">
              <a:noAutofit/>
            </a:bodyPr>
            <a:lstStyle/>
            <a:p>
              <a:endParaRPr sz="2400"/>
            </a:p>
          </p:txBody>
        </p:sp>
        <p:sp>
          <p:nvSpPr>
            <p:cNvPr id="1631" name="Google Shape;1631;p78">
              <a:extLst>
                <a:ext uri="{FF2B5EF4-FFF2-40B4-BE49-F238E27FC236}">
                  <a16:creationId xmlns:a16="http://schemas.microsoft.com/office/drawing/2014/main" id="{A6CA77AF-4598-D783-0C1C-FC36F236BF19}"/>
                </a:ext>
              </a:extLst>
            </p:cNvPr>
            <p:cNvSpPr/>
            <p:nvPr/>
          </p:nvSpPr>
          <p:spPr>
            <a:xfrm>
              <a:off x="4664225" y="2130850"/>
              <a:ext cx="52400" cy="160100"/>
            </a:xfrm>
            <a:custGeom>
              <a:avLst/>
              <a:gdLst/>
              <a:ahLst/>
              <a:cxnLst/>
              <a:rect l="l" t="t" r="r" b="b"/>
              <a:pathLst>
                <a:path w="2096" h="6404" extrusionOk="0">
                  <a:moveTo>
                    <a:pt x="89" y="1"/>
                  </a:moveTo>
                  <a:cubicBezTo>
                    <a:pt x="30" y="561"/>
                    <a:pt x="1" y="1122"/>
                    <a:pt x="1" y="1653"/>
                  </a:cubicBezTo>
                  <a:lnTo>
                    <a:pt x="30" y="4633"/>
                  </a:lnTo>
                  <a:cubicBezTo>
                    <a:pt x="30" y="4899"/>
                    <a:pt x="1" y="5224"/>
                    <a:pt x="89" y="5519"/>
                  </a:cubicBezTo>
                  <a:cubicBezTo>
                    <a:pt x="207" y="5873"/>
                    <a:pt x="443" y="6197"/>
                    <a:pt x="738" y="6315"/>
                  </a:cubicBezTo>
                  <a:cubicBezTo>
                    <a:pt x="886" y="6404"/>
                    <a:pt x="1033" y="6404"/>
                    <a:pt x="1181" y="6404"/>
                  </a:cubicBezTo>
                  <a:cubicBezTo>
                    <a:pt x="1328" y="6404"/>
                    <a:pt x="1476" y="6404"/>
                    <a:pt x="1624" y="6374"/>
                  </a:cubicBezTo>
                  <a:cubicBezTo>
                    <a:pt x="1742" y="6345"/>
                    <a:pt x="1860" y="6345"/>
                    <a:pt x="1978" y="6345"/>
                  </a:cubicBezTo>
                  <a:cubicBezTo>
                    <a:pt x="2037" y="6345"/>
                    <a:pt x="2096" y="6286"/>
                    <a:pt x="2096" y="6197"/>
                  </a:cubicBezTo>
                  <a:cubicBezTo>
                    <a:pt x="2096" y="6138"/>
                    <a:pt x="2037" y="6079"/>
                    <a:pt x="1978" y="6079"/>
                  </a:cubicBezTo>
                  <a:lnTo>
                    <a:pt x="1948" y="6079"/>
                  </a:lnTo>
                  <a:cubicBezTo>
                    <a:pt x="1830" y="6079"/>
                    <a:pt x="1712" y="6079"/>
                    <a:pt x="1594" y="6109"/>
                  </a:cubicBezTo>
                  <a:cubicBezTo>
                    <a:pt x="1449" y="6125"/>
                    <a:pt x="1312" y="6150"/>
                    <a:pt x="1180" y="6150"/>
                  </a:cubicBezTo>
                  <a:cubicBezTo>
                    <a:pt x="1070" y="6150"/>
                    <a:pt x="963" y="6133"/>
                    <a:pt x="856" y="6079"/>
                  </a:cubicBezTo>
                  <a:cubicBezTo>
                    <a:pt x="650" y="5991"/>
                    <a:pt x="443" y="5725"/>
                    <a:pt x="355" y="5430"/>
                  </a:cubicBezTo>
                  <a:cubicBezTo>
                    <a:pt x="296" y="5194"/>
                    <a:pt x="296" y="4899"/>
                    <a:pt x="296" y="4633"/>
                  </a:cubicBezTo>
                  <a:lnTo>
                    <a:pt x="296" y="1653"/>
                  </a:lnTo>
                  <a:cubicBezTo>
                    <a:pt x="296" y="1122"/>
                    <a:pt x="296" y="561"/>
                    <a:pt x="355" y="1"/>
                  </a:cubicBezTo>
                  <a:close/>
                </a:path>
              </a:pathLst>
            </a:custGeom>
            <a:solidFill>
              <a:srgbClr val="BABCBE"/>
            </a:solidFill>
            <a:ln>
              <a:noFill/>
            </a:ln>
          </p:spPr>
          <p:txBody>
            <a:bodyPr spcFirstLastPara="1" wrap="square" lIns="121900" tIns="121900" rIns="121900" bIns="121900" anchor="ctr" anchorCtr="0">
              <a:noAutofit/>
            </a:bodyPr>
            <a:lstStyle/>
            <a:p>
              <a:endParaRPr sz="2400"/>
            </a:p>
          </p:txBody>
        </p:sp>
        <p:sp>
          <p:nvSpPr>
            <p:cNvPr id="1632" name="Google Shape;1632;p78">
              <a:extLst>
                <a:ext uri="{FF2B5EF4-FFF2-40B4-BE49-F238E27FC236}">
                  <a16:creationId xmlns:a16="http://schemas.microsoft.com/office/drawing/2014/main" id="{1A926EB3-FBE3-121E-DC5D-94EEAABE5CC8}"/>
                </a:ext>
              </a:extLst>
            </p:cNvPr>
            <p:cNvSpPr/>
            <p:nvPr/>
          </p:nvSpPr>
          <p:spPr>
            <a:xfrm>
              <a:off x="4694475" y="2273600"/>
              <a:ext cx="40600" cy="21775"/>
            </a:xfrm>
            <a:custGeom>
              <a:avLst/>
              <a:gdLst/>
              <a:ahLst/>
              <a:cxnLst/>
              <a:rect l="l" t="t" r="r" b="b"/>
              <a:pathLst>
                <a:path w="1624" h="871" extrusionOk="0">
                  <a:moveTo>
                    <a:pt x="1026" y="0"/>
                  </a:moveTo>
                  <a:cubicBezTo>
                    <a:pt x="886" y="0"/>
                    <a:pt x="738" y="45"/>
                    <a:pt x="620" y="104"/>
                  </a:cubicBezTo>
                  <a:cubicBezTo>
                    <a:pt x="591" y="133"/>
                    <a:pt x="532" y="163"/>
                    <a:pt x="473" y="192"/>
                  </a:cubicBezTo>
                  <a:cubicBezTo>
                    <a:pt x="266" y="340"/>
                    <a:pt x="0" y="546"/>
                    <a:pt x="295" y="664"/>
                  </a:cubicBezTo>
                  <a:cubicBezTo>
                    <a:pt x="502" y="782"/>
                    <a:pt x="768" y="871"/>
                    <a:pt x="1033" y="871"/>
                  </a:cubicBezTo>
                  <a:cubicBezTo>
                    <a:pt x="1358" y="841"/>
                    <a:pt x="1623" y="458"/>
                    <a:pt x="1387" y="163"/>
                  </a:cubicBezTo>
                  <a:cubicBezTo>
                    <a:pt x="1299" y="45"/>
                    <a:pt x="1166" y="0"/>
                    <a:pt x="1026" y="0"/>
                  </a:cubicBezTo>
                  <a:close/>
                </a:path>
              </a:pathLst>
            </a:custGeom>
            <a:solidFill>
              <a:srgbClr val="3C4349"/>
            </a:solidFill>
            <a:ln>
              <a:noFill/>
            </a:ln>
          </p:spPr>
          <p:txBody>
            <a:bodyPr spcFirstLastPara="1" wrap="square" lIns="121900" tIns="121900" rIns="121900" bIns="121900" anchor="ctr" anchorCtr="0">
              <a:noAutofit/>
            </a:bodyPr>
            <a:lstStyle/>
            <a:p>
              <a:endParaRPr sz="2400"/>
            </a:p>
          </p:txBody>
        </p:sp>
        <p:sp>
          <p:nvSpPr>
            <p:cNvPr id="1633" name="Google Shape;1633;p78">
              <a:extLst>
                <a:ext uri="{FF2B5EF4-FFF2-40B4-BE49-F238E27FC236}">
                  <a16:creationId xmlns:a16="http://schemas.microsoft.com/office/drawing/2014/main" id="{F9BAC81F-3CA3-B76F-57AA-BA6EEFF91EDA}"/>
                </a:ext>
              </a:extLst>
            </p:cNvPr>
            <p:cNvSpPr/>
            <p:nvPr/>
          </p:nvSpPr>
          <p:spPr>
            <a:xfrm>
              <a:off x="4456200" y="2059300"/>
              <a:ext cx="83375" cy="83375"/>
            </a:xfrm>
            <a:custGeom>
              <a:avLst/>
              <a:gdLst/>
              <a:ahLst/>
              <a:cxnLst/>
              <a:rect l="l" t="t" r="r" b="b"/>
              <a:pathLst>
                <a:path w="3335" h="3335" extrusionOk="0">
                  <a:moveTo>
                    <a:pt x="1653" y="1"/>
                  </a:moveTo>
                  <a:cubicBezTo>
                    <a:pt x="738" y="1"/>
                    <a:pt x="1" y="738"/>
                    <a:pt x="1" y="1653"/>
                  </a:cubicBezTo>
                  <a:cubicBezTo>
                    <a:pt x="1" y="2568"/>
                    <a:pt x="738" y="3335"/>
                    <a:pt x="1653" y="3335"/>
                  </a:cubicBezTo>
                  <a:cubicBezTo>
                    <a:pt x="2568" y="3335"/>
                    <a:pt x="3335" y="2568"/>
                    <a:pt x="3335" y="1653"/>
                  </a:cubicBezTo>
                  <a:cubicBezTo>
                    <a:pt x="3335" y="738"/>
                    <a:pt x="2568" y="1"/>
                    <a:pt x="1653" y="1"/>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1634" name="Google Shape;1634;p78">
              <a:extLst>
                <a:ext uri="{FF2B5EF4-FFF2-40B4-BE49-F238E27FC236}">
                  <a16:creationId xmlns:a16="http://schemas.microsoft.com/office/drawing/2014/main" id="{2510FCA2-FA00-AE8C-8D7F-FC15CD54FA7A}"/>
                </a:ext>
              </a:extLst>
            </p:cNvPr>
            <p:cNvSpPr/>
            <p:nvPr/>
          </p:nvSpPr>
          <p:spPr>
            <a:xfrm>
              <a:off x="4493075" y="1835775"/>
              <a:ext cx="62750" cy="247150"/>
            </a:xfrm>
            <a:custGeom>
              <a:avLst/>
              <a:gdLst/>
              <a:ahLst/>
              <a:cxnLst/>
              <a:rect l="l" t="t" r="r" b="b"/>
              <a:pathLst>
                <a:path w="2510" h="9886" extrusionOk="0">
                  <a:moveTo>
                    <a:pt x="2509" y="1"/>
                  </a:moveTo>
                  <a:lnTo>
                    <a:pt x="2509" y="1"/>
                  </a:lnTo>
                  <a:cubicBezTo>
                    <a:pt x="2007" y="414"/>
                    <a:pt x="1653" y="886"/>
                    <a:pt x="1358" y="1358"/>
                  </a:cubicBezTo>
                  <a:cubicBezTo>
                    <a:pt x="1299" y="1476"/>
                    <a:pt x="1240" y="1565"/>
                    <a:pt x="1181" y="1653"/>
                  </a:cubicBezTo>
                  <a:cubicBezTo>
                    <a:pt x="1093" y="1860"/>
                    <a:pt x="1004" y="2037"/>
                    <a:pt x="945" y="2184"/>
                  </a:cubicBezTo>
                  <a:cubicBezTo>
                    <a:pt x="916" y="2243"/>
                    <a:pt x="916" y="2302"/>
                    <a:pt x="886" y="2332"/>
                  </a:cubicBezTo>
                  <a:cubicBezTo>
                    <a:pt x="444" y="3424"/>
                    <a:pt x="266" y="4574"/>
                    <a:pt x="178" y="5548"/>
                  </a:cubicBezTo>
                  <a:cubicBezTo>
                    <a:pt x="60" y="6640"/>
                    <a:pt x="1" y="7732"/>
                    <a:pt x="1" y="8824"/>
                  </a:cubicBezTo>
                  <a:cubicBezTo>
                    <a:pt x="1" y="9119"/>
                    <a:pt x="1" y="9414"/>
                    <a:pt x="1" y="9709"/>
                  </a:cubicBezTo>
                  <a:cubicBezTo>
                    <a:pt x="1" y="9797"/>
                    <a:pt x="60" y="9886"/>
                    <a:pt x="178" y="9886"/>
                  </a:cubicBezTo>
                  <a:cubicBezTo>
                    <a:pt x="266" y="9856"/>
                    <a:pt x="325" y="9797"/>
                    <a:pt x="325" y="9709"/>
                  </a:cubicBezTo>
                  <a:cubicBezTo>
                    <a:pt x="325" y="9414"/>
                    <a:pt x="325" y="9119"/>
                    <a:pt x="325" y="8824"/>
                  </a:cubicBezTo>
                  <a:cubicBezTo>
                    <a:pt x="325" y="7732"/>
                    <a:pt x="384" y="6670"/>
                    <a:pt x="503" y="5578"/>
                  </a:cubicBezTo>
                  <a:cubicBezTo>
                    <a:pt x="621" y="4574"/>
                    <a:pt x="798" y="3394"/>
                    <a:pt x="1240" y="2332"/>
                  </a:cubicBezTo>
                  <a:cubicBezTo>
                    <a:pt x="1299" y="2184"/>
                    <a:pt x="1358" y="2066"/>
                    <a:pt x="1447" y="1919"/>
                  </a:cubicBezTo>
                  <a:cubicBezTo>
                    <a:pt x="1535" y="1742"/>
                    <a:pt x="1653" y="1535"/>
                    <a:pt x="1801" y="1329"/>
                  </a:cubicBezTo>
                  <a:cubicBezTo>
                    <a:pt x="1801" y="1299"/>
                    <a:pt x="1801" y="1299"/>
                    <a:pt x="1830" y="1270"/>
                  </a:cubicBezTo>
                  <a:cubicBezTo>
                    <a:pt x="1889" y="1152"/>
                    <a:pt x="1978" y="1034"/>
                    <a:pt x="2096" y="916"/>
                  </a:cubicBezTo>
                  <a:cubicBezTo>
                    <a:pt x="2243" y="709"/>
                    <a:pt x="2361" y="473"/>
                    <a:pt x="2450" y="207"/>
                  </a:cubicBezTo>
                  <a:cubicBezTo>
                    <a:pt x="2480" y="148"/>
                    <a:pt x="2509" y="60"/>
                    <a:pt x="2509" y="1"/>
                  </a:cubicBezTo>
                  <a:close/>
                </a:path>
              </a:pathLst>
            </a:custGeom>
            <a:solidFill>
              <a:schemeClr val="dk2"/>
            </a:solidFill>
            <a:ln>
              <a:noFill/>
            </a:ln>
          </p:spPr>
          <p:txBody>
            <a:bodyPr spcFirstLastPara="1" wrap="square" lIns="121900" tIns="121900" rIns="121900" bIns="121900" anchor="ctr" anchorCtr="0">
              <a:noAutofit/>
            </a:bodyPr>
            <a:lstStyle/>
            <a:p>
              <a:endParaRPr sz="2400"/>
            </a:p>
          </p:txBody>
        </p:sp>
        <p:sp>
          <p:nvSpPr>
            <p:cNvPr id="1635" name="Google Shape;1635;p78">
              <a:extLst>
                <a:ext uri="{FF2B5EF4-FFF2-40B4-BE49-F238E27FC236}">
                  <a16:creationId xmlns:a16="http://schemas.microsoft.com/office/drawing/2014/main" id="{3355279B-D9E1-B0EF-C6F3-F5D812CE15DB}"/>
                </a:ext>
              </a:extLst>
            </p:cNvPr>
            <p:cNvSpPr/>
            <p:nvPr/>
          </p:nvSpPr>
          <p:spPr>
            <a:xfrm>
              <a:off x="4493075" y="2056350"/>
              <a:ext cx="8150" cy="26575"/>
            </a:xfrm>
            <a:custGeom>
              <a:avLst/>
              <a:gdLst/>
              <a:ahLst/>
              <a:cxnLst/>
              <a:rect l="l" t="t" r="r" b="b"/>
              <a:pathLst>
                <a:path w="326" h="1063" extrusionOk="0">
                  <a:moveTo>
                    <a:pt x="1" y="1"/>
                  </a:moveTo>
                  <a:cubicBezTo>
                    <a:pt x="1" y="296"/>
                    <a:pt x="1" y="591"/>
                    <a:pt x="1" y="886"/>
                  </a:cubicBezTo>
                  <a:cubicBezTo>
                    <a:pt x="1" y="974"/>
                    <a:pt x="60" y="1063"/>
                    <a:pt x="178" y="1063"/>
                  </a:cubicBezTo>
                  <a:cubicBezTo>
                    <a:pt x="266" y="1033"/>
                    <a:pt x="325" y="974"/>
                    <a:pt x="325" y="886"/>
                  </a:cubicBezTo>
                  <a:cubicBezTo>
                    <a:pt x="325" y="591"/>
                    <a:pt x="325" y="296"/>
                    <a:pt x="325" y="1"/>
                  </a:cubicBezTo>
                  <a:close/>
                </a:path>
              </a:pathLst>
            </a:custGeom>
            <a:solidFill>
              <a:srgbClr val="E4E6E6"/>
            </a:solidFill>
            <a:ln>
              <a:noFill/>
            </a:ln>
          </p:spPr>
          <p:txBody>
            <a:bodyPr spcFirstLastPara="1" wrap="square" lIns="121900" tIns="121900" rIns="121900" bIns="121900" anchor="ctr" anchorCtr="0">
              <a:noAutofit/>
            </a:bodyPr>
            <a:lstStyle/>
            <a:p>
              <a:endParaRPr sz="2400"/>
            </a:p>
          </p:txBody>
        </p:sp>
        <p:sp>
          <p:nvSpPr>
            <p:cNvPr id="1636" name="Google Shape;1636;p78">
              <a:extLst>
                <a:ext uri="{FF2B5EF4-FFF2-40B4-BE49-F238E27FC236}">
                  <a16:creationId xmlns:a16="http://schemas.microsoft.com/office/drawing/2014/main" id="{A0FE74DA-9B0E-D33D-E3CC-CA4FC28A8844}"/>
                </a:ext>
              </a:extLst>
            </p:cNvPr>
            <p:cNvSpPr/>
            <p:nvPr/>
          </p:nvSpPr>
          <p:spPr>
            <a:xfrm>
              <a:off x="4475375" y="2078475"/>
              <a:ext cx="45025" cy="45025"/>
            </a:xfrm>
            <a:custGeom>
              <a:avLst/>
              <a:gdLst/>
              <a:ahLst/>
              <a:cxnLst/>
              <a:rect l="l" t="t" r="r" b="b"/>
              <a:pathLst>
                <a:path w="1801" h="1801" extrusionOk="0">
                  <a:moveTo>
                    <a:pt x="886" y="1"/>
                  </a:moveTo>
                  <a:cubicBezTo>
                    <a:pt x="384" y="1"/>
                    <a:pt x="1" y="384"/>
                    <a:pt x="1" y="886"/>
                  </a:cubicBezTo>
                  <a:cubicBezTo>
                    <a:pt x="1" y="1388"/>
                    <a:pt x="384" y="1801"/>
                    <a:pt x="886" y="1801"/>
                  </a:cubicBezTo>
                  <a:cubicBezTo>
                    <a:pt x="1388" y="1801"/>
                    <a:pt x="1801" y="1388"/>
                    <a:pt x="1801" y="886"/>
                  </a:cubicBezTo>
                  <a:cubicBezTo>
                    <a:pt x="1801" y="384"/>
                    <a:pt x="1388" y="1"/>
                    <a:pt x="886" y="1"/>
                  </a:cubicBezTo>
                  <a:close/>
                </a:path>
              </a:pathLst>
            </a:custGeom>
            <a:solidFill>
              <a:schemeClr val="dk2"/>
            </a:solidFill>
            <a:ln>
              <a:noFill/>
            </a:ln>
          </p:spPr>
          <p:txBody>
            <a:bodyPr spcFirstLastPara="1" wrap="square" lIns="121900" tIns="121900" rIns="121900" bIns="121900" anchor="ctr" anchorCtr="0">
              <a:noAutofit/>
            </a:bodyPr>
            <a:lstStyle/>
            <a:p>
              <a:endParaRPr sz="2400"/>
            </a:p>
          </p:txBody>
        </p:sp>
        <p:sp>
          <p:nvSpPr>
            <p:cNvPr id="1637" name="Google Shape;1637;p78">
              <a:extLst>
                <a:ext uri="{FF2B5EF4-FFF2-40B4-BE49-F238E27FC236}">
                  <a16:creationId xmlns:a16="http://schemas.microsoft.com/office/drawing/2014/main" id="{6B77FC37-AD06-5E13-F7F5-49476782FA82}"/>
                </a:ext>
              </a:extLst>
            </p:cNvPr>
            <p:cNvSpPr/>
            <p:nvPr/>
          </p:nvSpPr>
          <p:spPr>
            <a:xfrm>
              <a:off x="4717350" y="1836525"/>
              <a:ext cx="1500" cy="25"/>
            </a:xfrm>
            <a:custGeom>
              <a:avLst/>
              <a:gdLst/>
              <a:ahLst/>
              <a:cxnLst/>
              <a:rect l="l" t="t" r="r" b="b"/>
              <a:pathLst>
                <a:path w="60" h="1" extrusionOk="0">
                  <a:moveTo>
                    <a:pt x="59" y="0"/>
                  </a:moveTo>
                  <a:lnTo>
                    <a:pt x="30" y="0"/>
                  </a:lnTo>
                  <a:lnTo>
                    <a:pt x="0" y="0"/>
                  </a:lnTo>
                  <a:close/>
                </a:path>
              </a:pathLst>
            </a:custGeom>
            <a:solidFill>
              <a:srgbClr val="323244"/>
            </a:solidFill>
            <a:ln>
              <a:noFill/>
            </a:ln>
          </p:spPr>
          <p:txBody>
            <a:bodyPr spcFirstLastPara="1" wrap="square" lIns="121900" tIns="121900" rIns="121900" bIns="121900" anchor="ctr" anchorCtr="0">
              <a:noAutofit/>
            </a:bodyPr>
            <a:lstStyle/>
            <a:p>
              <a:endParaRPr sz="2400"/>
            </a:p>
          </p:txBody>
        </p:sp>
        <p:sp>
          <p:nvSpPr>
            <p:cNvPr id="1638" name="Google Shape;1638;p78">
              <a:extLst>
                <a:ext uri="{FF2B5EF4-FFF2-40B4-BE49-F238E27FC236}">
                  <a16:creationId xmlns:a16="http://schemas.microsoft.com/office/drawing/2014/main" id="{542BF838-8C29-D554-3724-99358BAAC1D3}"/>
                </a:ext>
              </a:extLst>
            </p:cNvPr>
            <p:cNvSpPr/>
            <p:nvPr/>
          </p:nvSpPr>
          <p:spPr>
            <a:xfrm>
              <a:off x="4468750" y="1690125"/>
              <a:ext cx="171900" cy="140825"/>
            </a:xfrm>
            <a:custGeom>
              <a:avLst/>
              <a:gdLst/>
              <a:ahLst/>
              <a:cxnLst/>
              <a:rect l="l" t="t" r="r" b="b"/>
              <a:pathLst>
                <a:path w="6876" h="5633" extrusionOk="0">
                  <a:moveTo>
                    <a:pt x="3894" y="1"/>
                  </a:moveTo>
                  <a:cubicBezTo>
                    <a:pt x="1866" y="1"/>
                    <a:pt x="30" y="486"/>
                    <a:pt x="30" y="486"/>
                  </a:cubicBezTo>
                  <a:cubicBezTo>
                    <a:pt x="0" y="2079"/>
                    <a:pt x="1328" y="4145"/>
                    <a:pt x="1328" y="4145"/>
                  </a:cubicBezTo>
                  <a:cubicBezTo>
                    <a:pt x="2138" y="5281"/>
                    <a:pt x="3007" y="5632"/>
                    <a:pt x="3774" y="5632"/>
                  </a:cubicBezTo>
                  <a:cubicBezTo>
                    <a:pt x="5018" y="5632"/>
                    <a:pt x="5990" y="4706"/>
                    <a:pt x="5990" y="4706"/>
                  </a:cubicBezTo>
                  <a:cubicBezTo>
                    <a:pt x="6787" y="3260"/>
                    <a:pt x="6875" y="486"/>
                    <a:pt x="6875" y="486"/>
                  </a:cubicBezTo>
                  <a:cubicBezTo>
                    <a:pt x="5970" y="122"/>
                    <a:pt x="4908" y="1"/>
                    <a:pt x="3894" y="1"/>
                  </a:cubicBezTo>
                  <a:close/>
                </a:path>
              </a:pathLst>
            </a:custGeom>
            <a:solidFill>
              <a:srgbClr val="80CECF"/>
            </a:solidFill>
            <a:ln>
              <a:noFill/>
            </a:ln>
          </p:spPr>
          <p:txBody>
            <a:bodyPr spcFirstLastPara="1" wrap="square" lIns="121900" tIns="121900" rIns="121900" bIns="121900" anchor="ctr" anchorCtr="0">
              <a:noAutofit/>
            </a:bodyPr>
            <a:lstStyle/>
            <a:p>
              <a:endParaRPr sz="2400"/>
            </a:p>
          </p:txBody>
        </p:sp>
        <p:sp>
          <p:nvSpPr>
            <p:cNvPr id="1639" name="Google Shape;1639;p78">
              <a:extLst>
                <a:ext uri="{FF2B5EF4-FFF2-40B4-BE49-F238E27FC236}">
                  <a16:creationId xmlns:a16="http://schemas.microsoft.com/office/drawing/2014/main" id="{DB80C0E9-1310-FB89-693B-D4AABC0AADE3}"/>
                </a:ext>
              </a:extLst>
            </p:cNvPr>
            <p:cNvSpPr/>
            <p:nvPr/>
          </p:nvSpPr>
          <p:spPr>
            <a:xfrm>
              <a:off x="4625125" y="1682350"/>
              <a:ext cx="36175" cy="45025"/>
            </a:xfrm>
            <a:custGeom>
              <a:avLst/>
              <a:gdLst/>
              <a:ahLst/>
              <a:cxnLst/>
              <a:rect l="l" t="t" r="r" b="b"/>
              <a:pathLst>
                <a:path w="1447" h="1801" extrusionOk="0">
                  <a:moveTo>
                    <a:pt x="1447" y="0"/>
                  </a:moveTo>
                  <a:lnTo>
                    <a:pt x="1240" y="59"/>
                  </a:lnTo>
                  <a:lnTo>
                    <a:pt x="1" y="1594"/>
                  </a:lnTo>
                  <a:lnTo>
                    <a:pt x="119" y="1800"/>
                  </a:lnTo>
                  <a:lnTo>
                    <a:pt x="1447" y="0"/>
                  </a:lnTo>
                  <a:close/>
                </a:path>
              </a:pathLst>
            </a:custGeom>
            <a:solidFill>
              <a:srgbClr val="80CECF"/>
            </a:solidFill>
            <a:ln>
              <a:noFill/>
            </a:ln>
          </p:spPr>
          <p:txBody>
            <a:bodyPr spcFirstLastPara="1" wrap="square" lIns="121900" tIns="121900" rIns="121900" bIns="121900" anchor="ctr" anchorCtr="0">
              <a:noAutofit/>
            </a:bodyPr>
            <a:lstStyle/>
            <a:p>
              <a:endParaRPr sz="2400"/>
            </a:p>
          </p:txBody>
        </p:sp>
        <p:sp>
          <p:nvSpPr>
            <p:cNvPr id="1640" name="Google Shape;1640;p78">
              <a:extLst>
                <a:ext uri="{FF2B5EF4-FFF2-40B4-BE49-F238E27FC236}">
                  <a16:creationId xmlns:a16="http://schemas.microsoft.com/office/drawing/2014/main" id="{2ED26DC8-C5C5-CB40-7D02-55AFA97297CE}"/>
                </a:ext>
              </a:extLst>
            </p:cNvPr>
            <p:cNvSpPr/>
            <p:nvPr/>
          </p:nvSpPr>
          <p:spPr>
            <a:xfrm>
              <a:off x="4612600" y="1742100"/>
              <a:ext cx="53125" cy="64950"/>
            </a:xfrm>
            <a:custGeom>
              <a:avLst/>
              <a:gdLst/>
              <a:ahLst/>
              <a:cxnLst/>
              <a:rect l="l" t="t" r="r" b="b"/>
              <a:pathLst>
                <a:path w="2125" h="2598" extrusionOk="0">
                  <a:moveTo>
                    <a:pt x="2125" y="0"/>
                  </a:moveTo>
                  <a:lnTo>
                    <a:pt x="0" y="2391"/>
                  </a:lnTo>
                  <a:lnTo>
                    <a:pt x="177" y="2597"/>
                  </a:lnTo>
                  <a:lnTo>
                    <a:pt x="2125" y="355"/>
                  </a:lnTo>
                  <a:cubicBezTo>
                    <a:pt x="2125" y="355"/>
                    <a:pt x="2125" y="89"/>
                    <a:pt x="2125" y="0"/>
                  </a:cubicBezTo>
                  <a:close/>
                </a:path>
              </a:pathLst>
            </a:custGeom>
            <a:solidFill>
              <a:srgbClr val="80CECF"/>
            </a:solidFill>
            <a:ln>
              <a:noFill/>
            </a:ln>
          </p:spPr>
          <p:txBody>
            <a:bodyPr spcFirstLastPara="1" wrap="square" lIns="121900" tIns="121900" rIns="121900" bIns="121900" anchor="ctr" anchorCtr="0">
              <a:noAutofit/>
            </a:bodyPr>
            <a:lstStyle/>
            <a:p>
              <a:endParaRPr sz="2400"/>
            </a:p>
          </p:txBody>
        </p:sp>
        <p:sp>
          <p:nvSpPr>
            <p:cNvPr id="1641" name="Google Shape;1641;p78">
              <a:extLst>
                <a:ext uri="{FF2B5EF4-FFF2-40B4-BE49-F238E27FC236}">
                  <a16:creationId xmlns:a16="http://schemas.microsoft.com/office/drawing/2014/main" id="{8AB0444E-0B24-2B8B-8731-6C319A461F10}"/>
                </a:ext>
              </a:extLst>
            </p:cNvPr>
            <p:cNvSpPr/>
            <p:nvPr/>
          </p:nvSpPr>
          <p:spPr>
            <a:xfrm>
              <a:off x="4496775" y="1728825"/>
              <a:ext cx="97400" cy="9425"/>
            </a:xfrm>
            <a:custGeom>
              <a:avLst/>
              <a:gdLst/>
              <a:ahLst/>
              <a:cxnLst/>
              <a:rect l="l" t="t" r="r" b="b"/>
              <a:pathLst>
                <a:path w="3896" h="377" extrusionOk="0">
                  <a:moveTo>
                    <a:pt x="3807" y="0"/>
                  </a:moveTo>
                  <a:cubicBezTo>
                    <a:pt x="3156" y="152"/>
                    <a:pt x="2512" y="225"/>
                    <a:pt x="1881" y="225"/>
                  </a:cubicBezTo>
                  <a:cubicBezTo>
                    <a:pt x="1282" y="225"/>
                    <a:pt x="693" y="159"/>
                    <a:pt x="118" y="30"/>
                  </a:cubicBezTo>
                  <a:cubicBezTo>
                    <a:pt x="59" y="30"/>
                    <a:pt x="30" y="59"/>
                    <a:pt x="30" y="89"/>
                  </a:cubicBezTo>
                  <a:cubicBezTo>
                    <a:pt x="0" y="148"/>
                    <a:pt x="30" y="177"/>
                    <a:pt x="89" y="177"/>
                  </a:cubicBezTo>
                  <a:cubicBezTo>
                    <a:pt x="664" y="310"/>
                    <a:pt x="1273" y="377"/>
                    <a:pt x="1890" y="377"/>
                  </a:cubicBezTo>
                  <a:cubicBezTo>
                    <a:pt x="2095" y="377"/>
                    <a:pt x="2302" y="369"/>
                    <a:pt x="2509" y="354"/>
                  </a:cubicBezTo>
                  <a:cubicBezTo>
                    <a:pt x="2951" y="325"/>
                    <a:pt x="3394" y="266"/>
                    <a:pt x="3836" y="148"/>
                  </a:cubicBezTo>
                  <a:cubicBezTo>
                    <a:pt x="3866" y="148"/>
                    <a:pt x="3895" y="118"/>
                    <a:pt x="3895" y="59"/>
                  </a:cubicBezTo>
                  <a:cubicBezTo>
                    <a:pt x="3866" y="30"/>
                    <a:pt x="3836" y="0"/>
                    <a:pt x="3807"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1642" name="Google Shape;1642;p78">
              <a:extLst>
                <a:ext uri="{FF2B5EF4-FFF2-40B4-BE49-F238E27FC236}">
                  <a16:creationId xmlns:a16="http://schemas.microsoft.com/office/drawing/2014/main" id="{37C07456-FEFB-6157-7F7C-B401DB075AA4}"/>
                </a:ext>
              </a:extLst>
            </p:cNvPr>
            <p:cNvSpPr/>
            <p:nvPr/>
          </p:nvSpPr>
          <p:spPr>
            <a:xfrm>
              <a:off x="4521125" y="1753900"/>
              <a:ext cx="59025" cy="8425"/>
            </a:xfrm>
            <a:custGeom>
              <a:avLst/>
              <a:gdLst/>
              <a:ahLst/>
              <a:cxnLst/>
              <a:rect l="l" t="t" r="r" b="b"/>
              <a:pathLst>
                <a:path w="2361" h="337" extrusionOk="0">
                  <a:moveTo>
                    <a:pt x="2272" y="1"/>
                  </a:moveTo>
                  <a:cubicBezTo>
                    <a:pt x="1872" y="115"/>
                    <a:pt x="1497" y="180"/>
                    <a:pt x="1011" y="180"/>
                  </a:cubicBezTo>
                  <a:cubicBezTo>
                    <a:pt x="744" y="180"/>
                    <a:pt x="444" y="160"/>
                    <a:pt x="89" y="119"/>
                  </a:cubicBezTo>
                  <a:cubicBezTo>
                    <a:pt x="59" y="119"/>
                    <a:pt x="0" y="148"/>
                    <a:pt x="0" y="178"/>
                  </a:cubicBezTo>
                  <a:cubicBezTo>
                    <a:pt x="0" y="207"/>
                    <a:pt x="30" y="266"/>
                    <a:pt x="59" y="266"/>
                  </a:cubicBezTo>
                  <a:cubicBezTo>
                    <a:pt x="448" y="309"/>
                    <a:pt x="774" y="337"/>
                    <a:pt x="1059" y="337"/>
                  </a:cubicBezTo>
                  <a:cubicBezTo>
                    <a:pt x="1164" y="337"/>
                    <a:pt x="1263" y="333"/>
                    <a:pt x="1358" y="325"/>
                  </a:cubicBezTo>
                  <a:cubicBezTo>
                    <a:pt x="1712" y="296"/>
                    <a:pt x="2007" y="237"/>
                    <a:pt x="2302" y="148"/>
                  </a:cubicBezTo>
                  <a:cubicBezTo>
                    <a:pt x="2361" y="148"/>
                    <a:pt x="2361" y="89"/>
                    <a:pt x="2361" y="60"/>
                  </a:cubicBezTo>
                  <a:cubicBezTo>
                    <a:pt x="2361" y="30"/>
                    <a:pt x="2302" y="1"/>
                    <a:pt x="2272" y="1"/>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1643" name="Google Shape;1643;p78">
              <a:extLst>
                <a:ext uri="{FF2B5EF4-FFF2-40B4-BE49-F238E27FC236}">
                  <a16:creationId xmlns:a16="http://schemas.microsoft.com/office/drawing/2014/main" id="{9F1C419F-A51B-31BF-0DF8-D77B7561B5FF}"/>
                </a:ext>
              </a:extLst>
            </p:cNvPr>
            <p:cNvSpPr/>
            <p:nvPr/>
          </p:nvSpPr>
          <p:spPr>
            <a:xfrm>
              <a:off x="4510800" y="1771600"/>
              <a:ext cx="83375" cy="13500"/>
            </a:xfrm>
            <a:custGeom>
              <a:avLst/>
              <a:gdLst/>
              <a:ahLst/>
              <a:cxnLst/>
              <a:rect l="l" t="t" r="r" b="b"/>
              <a:pathLst>
                <a:path w="3335" h="540" extrusionOk="0">
                  <a:moveTo>
                    <a:pt x="3216" y="1"/>
                  </a:moveTo>
                  <a:cubicBezTo>
                    <a:pt x="2676" y="262"/>
                    <a:pt x="2023" y="390"/>
                    <a:pt x="1385" y="390"/>
                  </a:cubicBezTo>
                  <a:cubicBezTo>
                    <a:pt x="941" y="390"/>
                    <a:pt x="505" y="328"/>
                    <a:pt x="118" y="207"/>
                  </a:cubicBezTo>
                  <a:cubicBezTo>
                    <a:pt x="109" y="199"/>
                    <a:pt x="98" y="195"/>
                    <a:pt x="87" y="195"/>
                  </a:cubicBezTo>
                  <a:cubicBezTo>
                    <a:pt x="59" y="195"/>
                    <a:pt x="30" y="216"/>
                    <a:pt x="30" y="237"/>
                  </a:cubicBezTo>
                  <a:cubicBezTo>
                    <a:pt x="0" y="296"/>
                    <a:pt x="30" y="325"/>
                    <a:pt x="59" y="355"/>
                  </a:cubicBezTo>
                  <a:cubicBezTo>
                    <a:pt x="502" y="478"/>
                    <a:pt x="985" y="539"/>
                    <a:pt x="1476" y="539"/>
                  </a:cubicBezTo>
                  <a:cubicBezTo>
                    <a:pt x="1574" y="539"/>
                    <a:pt x="1672" y="537"/>
                    <a:pt x="1771" y="532"/>
                  </a:cubicBezTo>
                  <a:cubicBezTo>
                    <a:pt x="2302" y="502"/>
                    <a:pt x="2833" y="355"/>
                    <a:pt x="3275" y="148"/>
                  </a:cubicBezTo>
                  <a:cubicBezTo>
                    <a:pt x="3334" y="148"/>
                    <a:pt x="3334" y="89"/>
                    <a:pt x="3334" y="60"/>
                  </a:cubicBezTo>
                  <a:cubicBezTo>
                    <a:pt x="3305" y="1"/>
                    <a:pt x="3275" y="1"/>
                    <a:pt x="3216" y="1"/>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grpSp>
      <p:grpSp>
        <p:nvGrpSpPr>
          <p:cNvPr id="1644" name="Google Shape;1644;p78">
            <a:extLst>
              <a:ext uri="{FF2B5EF4-FFF2-40B4-BE49-F238E27FC236}">
                <a16:creationId xmlns:a16="http://schemas.microsoft.com/office/drawing/2014/main" id="{C9CDF004-C64F-AB19-927A-EED6B7C3C435}"/>
              </a:ext>
            </a:extLst>
          </p:cNvPr>
          <p:cNvGrpSpPr/>
          <p:nvPr/>
        </p:nvGrpSpPr>
        <p:grpSpPr>
          <a:xfrm>
            <a:off x="1195400" y="2147534"/>
            <a:ext cx="1180533" cy="1527567"/>
            <a:chOff x="529875" y="2254300"/>
            <a:chExt cx="885400" cy="1145675"/>
          </a:xfrm>
        </p:grpSpPr>
        <p:sp>
          <p:nvSpPr>
            <p:cNvPr id="1645" name="Google Shape;1645;p78">
              <a:extLst>
                <a:ext uri="{FF2B5EF4-FFF2-40B4-BE49-F238E27FC236}">
                  <a16:creationId xmlns:a16="http://schemas.microsoft.com/office/drawing/2014/main" id="{A8FB6C83-0A2D-3537-5835-155722B62CF8}"/>
                </a:ext>
              </a:extLst>
            </p:cNvPr>
            <p:cNvSpPr/>
            <p:nvPr/>
          </p:nvSpPr>
          <p:spPr>
            <a:xfrm>
              <a:off x="694025" y="2254300"/>
              <a:ext cx="389025" cy="178800"/>
            </a:xfrm>
            <a:custGeom>
              <a:avLst/>
              <a:gdLst/>
              <a:ahLst/>
              <a:cxnLst/>
              <a:rect l="l" t="t" r="r" b="b"/>
              <a:pathLst>
                <a:path w="15561" h="7152" extrusionOk="0">
                  <a:moveTo>
                    <a:pt x="9354" y="2272"/>
                  </a:moveTo>
                  <a:cubicBezTo>
                    <a:pt x="11131" y="2137"/>
                    <a:pt x="13447" y="1395"/>
                    <a:pt x="14931" y="2699"/>
                  </a:cubicBezTo>
                  <a:cubicBezTo>
                    <a:pt x="15178" y="2901"/>
                    <a:pt x="15403" y="3261"/>
                    <a:pt x="15560" y="3666"/>
                  </a:cubicBezTo>
                  <a:cubicBezTo>
                    <a:pt x="10456" y="4723"/>
                    <a:pt x="5329" y="6004"/>
                    <a:pt x="202" y="7151"/>
                  </a:cubicBezTo>
                  <a:cubicBezTo>
                    <a:pt x="0" y="6567"/>
                    <a:pt x="135" y="5982"/>
                    <a:pt x="405" y="5510"/>
                  </a:cubicBezTo>
                  <a:cubicBezTo>
                    <a:pt x="1304" y="4003"/>
                    <a:pt x="3778" y="3643"/>
                    <a:pt x="5082" y="3216"/>
                  </a:cubicBezTo>
                  <a:cubicBezTo>
                    <a:pt x="4969" y="2362"/>
                    <a:pt x="5104" y="1552"/>
                    <a:pt x="5891" y="968"/>
                  </a:cubicBezTo>
                  <a:cubicBezTo>
                    <a:pt x="7151" y="1"/>
                    <a:pt x="8882" y="585"/>
                    <a:pt x="9354" y="2272"/>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1646" name="Google Shape;1646;p78">
              <a:extLst>
                <a:ext uri="{FF2B5EF4-FFF2-40B4-BE49-F238E27FC236}">
                  <a16:creationId xmlns:a16="http://schemas.microsoft.com/office/drawing/2014/main" id="{86D90E8C-8DDF-0589-80F3-559629E26AE4}"/>
                </a:ext>
              </a:extLst>
            </p:cNvPr>
            <p:cNvSpPr/>
            <p:nvPr/>
          </p:nvSpPr>
          <p:spPr>
            <a:xfrm>
              <a:off x="836800" y="2276800"/>
              <a:ext cx="92225" cy="94450"/>
            </a:xfrm>
            <a:custGeom>
              <a:avLst/>
              <a:gdLst/>
              <a:ahLst/>
              <a:cxnLst/>
              <a:rect l="l" t="t" r="r" b="b"/>
              <a:pathLst>
                <a:path w="3689" h="3778" extrusionOk="0">
                  <a:moveTo>
                    <a:pt x="945" y="1057"/>
                  </a:moveTo>
                  <a:cubicBezTo>
                    <a:pt x="2316" y="0"/>
                    <a:pt x="3688" y="2856"/>
                    <a:pt x="1957" y="3373"/>
                  </a:cubicBezTo>
                  <a:cubicBezTo>
                    <a:pt x="653" y="3778"/>
                    <a:pt x="0" y="1754"/>
                    <a:pt x="945" y="1057"/>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647" name="Google Shape;1647;p78">
              <a:extLst>
                <a:ext uri="{FF2B5EF4-FFF2-40B4-BE49-F238E27FC236}">
                  <a16:creationId xmlns:a16="http://schemas.microsoft.com/office/drawing/2014/main" id="{75CC19D5-CDB5-4FF4-2DDD-7FD3416822CD}"/>
                </a:ext>
              </a:extLst>
            </p:cNvPr>
            <p:cNvSpPr/>
            <p:nvPr/>
          </p:nvSpPr>
          <p:spPr>
            <a:xfrm>
              <a:off x="529875" y="2325700"/>
              <a:ext cx="885400" cy="1074275"/>
            </a:xfrm>
            <a:custGeom>
              <a:avLst/>
              <a:gdLst/>
              <a:ahLst/>
              <a:cxnLst/>
              <a:rect l="l" t="t" r="r" b="b"/>
              <a:pathLst>
                <a:path w="35416" h="42971" extrusionOk="0">
                  <a:moveTo>
                    <a:pt x="1866" y="13357"/>
                  </a:moveTo>
                  <a:cubicBezTo>
                    <a:pt x="1664" y="12727"/>
                    <a:pt x="1417" y="11761"/>
                    <a:pt x="1192" y="10816"/>
                  </a:cubicBezTo>
                  <a:cubicBezTo>
                    <a:pt x="765" y="8860"/>
                    <a:pt x="0" y="6746"/>
                    <a:pt x="1327" y="5802"/>
                  </a:cubicBezTo>
                  <a:cubicBezTo>
                    <a:pt x="2001" y="5307"/>
                    <a:pt x="3081" y="4992"/>
                    <a:pt x="4160" y="4655"/>
                  </a:cubicBezTo>
                  <a:cubicBezTo>
                    <a:pt x="5194" y="4340"/>
                    <a:pt x="6319" y="4138"/>
                    <a:pt x="7353" y="3913"/>
                  </a:cubicBezTo>
                  <a:cubicBezTo>
                    <a:pt x="11873" y="2901"/>
                    <a:pt x="15403" y="2474"/>
                    <a:pt x="19990" y="1282"/>
                  </a:cubicBezTo>
                  <a:cubicBezTo>
                    <a:pt x="21002" y="1012"/>
                    <a:pt x="22081" y="810"/>
                    <a:pt x="23116" y="630"/>
                  </a:cubicBezTo>
                  <a:cubicBezTo>
                    <a:pt x="24577" y="383"/>
                    <a:pt x="26039" y="0"/>
                    <a:pt x="26781" y="877"/>
                  </a:cubicBezTo>
                  <a:cubicBezTo>
                    <a:pt x="27118" y="1260"/>
                    <a:pt x="27230" y="2114"/>
                    <a:pt x="27455" y="2901"/>
                  </a:cubicBezTo>
                  <a:cubicBezTo>
                    <a:pt x="27680" y="3643"/>
                    <a:pt x="27793" y="4430"/>
                    <a:pt x="27950" y="5082"/>
                  </a:cubicBezTo>
                  <a:cubicBezTo>
                    <a:pt x="28287" y="6656"/>
                    <a:pt x="28625" y="8118"/>
                    <a:pt x="28917" y="9445"/>
                  </a:cubicBezTo>
                  <a:cubicBezTo>
                    <a:pt x="29636" y="12660"/>
                    <a:pt x="30401" y="15358"/>
                    <a:pt x="31188" y="18349"/>
                  </a:cubicBezTo>
                  <a:cubicBezTo>
                    <a:pt x="31930" y="21182"/>
                    <a:pt x="32852" y="24150"/>
                    <a:pt x="33549" y="27186"/>
                  </a:cubicBezTo>
                  <a:cubicBezTo>
                    <a:pt x="34156" y="29772"/>
                    <a:pt x="35415" y="33189"/>
                    <a:pt x="34943" y="35438"/>
                  </a:cubicBezTo>
                  <a:cubicBezTo>
                    <a:pt x="34538" y="37214"/>
                    <a:pt x="32582" y="37866"/>
                    <a:pt x="30199" y="38586"/>
                  </a:cubicBezTo>
                  <a:cubicBezTo>
                    <a:pt x="25567" y="39958"/>
                    <a:pt x="21137" y="40655"/>
                    <a:pt x="16662" y="41689"/>
                  </a:cubicBezTo>
                  <a:cubicBezTo>
                    <a:pt x="15583" y="41936"/>
                    <a:pt x="14369" y="42251"/>
                    <a:pt x="13244" y="42499"/>
                  </a:cubicBezTo>
                  <a:cubicBezTo>
                    <a:pt x="11940" y="42768"/>
                    <a:pt x="10613" y="42971"/>
                    <a:pt x="10029" y="42544"/>
                  </a:cubicBezTo>
                  <a:cubicBezTo>
                    <a:pt x="9422" y="42094"/>
                    <a:pt x="9017" y="40632"/>
                    <a:pt x="8680" y="39373"/>
                  </a:cubicBezTo>
                  <a:cubicBezTo>
                    <a:pt x="8342" y="38046"/>
                    <a:pt x="8073" y="36787"/>
                    <a:pt x="7803" y="35663"/>
                  </a:cubicBezTo>
                  <a:cubicBezTo>
                    <a:pt x="6071" y="28288"/>
                    <a:pt x="3778" y="20755"/>
                    <a:pt x="1889" y="13424"/>
                  </a:cubicBezTo>
                  <a:cubicBezTo>
                    <a:pt x="1866" y="13402"/>
                    <a:pt x="1866" y="13380"/>
                    <a:pt x="1866" y="13357"/>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1648" name="Google Shape;1648;p78">
              <a:extLst>
                <a:ext uri="{FF2B5EF4-FFF2-40B4-BE49-F238E27FC236}">
                  <a16:creationId xmlns:a16="http://schemas.microsoft.com/office/drawing/2014/main" id="{B5D941AB-79A5-A68C-5053-5B7CD70B0551}"/>
                </a:ext>
              </a:extLst>
            </p:cNvPr>
            <p:cNvSpPr/>
            <p:nvPr/>
          </p:nvSpPr>
          <p:spPr>
            <a:xfrm>
              <a:off x="1233675" y="3252675"/>
              <a:ext cx="47800" cy="28125"/>
            </a:xfrm>
            <a:custGeom>
              <a:avLst/>
              <a:gdLst/>
              <a:ahLst/>
              <a:cxnLst/>
              <a:rect l="l" t="t" r="r" b="b"/>
              <a:pathLst>
                <a:path w="1912" h="1125" extrusionOk="0">
                  <a:moveTo>
                    <a:pt x="1440" y="113"/>
                  </a:moveTo>
                  <a:cubicBezTo>
                    <a:pt x="1912" y="698"/>
                    <a:pt x="0" y="1125"/>
                    <a:pt x="180" y="405"/>
                  </a:cubicBezTo>
                  <a:cubicBezTo>
                    <a:pt x="270" y="23"/>
                    <a:pt x="1080" y="0"/>
                    <a:pt x="1440" y="113"/>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649" name="Google Shape;1649;p78">
              <a:extLst>
                <a:ext uri="{FF2B5EF4-FFF2-40B4-BE49-F238E27FC236}">
                  <a16:creationId xmlns:a16="http://schemas.microsoft.com/office/drawing/2014/main" id="{A9974B0D-3BE0-B051-8D74-9F2D5A35DD6D}"/>
                </a:ext>
              </a:extLst>
            </p:cNvPr>
            <p:cNvSpPr/>
            <p:nvPr/>
          </p:nvSpPr>
          <p:spPr>
            <a:xfrm>
              <a:off x="1288775" y="3216700"/>
              <a:ext cx="79850" cy="51175"/>
            </a:xfrm>
            <a:custGeom>
              <a:avLst/>
              <a:gdLst/>
              <a:ahLst/>
              <a:cxnLst/>
              <a:rect l="l" t="t" r="r" b="b"/>
              <a:pathLst>
                <a:path w="3194" h="2047" extrusionOk="0">
                  <a:moveTo>
                    <a:pt x="472" y="2002"/>
                  </a:moveTo>
                  <a:cubicBezTo>
                    <a:pt x="315" y="1979"/>
                    <a:pt x="0" y="1844"/>
                    <a:pt x="67" y="1529"/>
                  </a:cubicBezTo>
                  <a:cubicBezTo>
                    <a:pt x="180" y="1102"/>
                    <a:pt x="989" y="877"/>
                    <a:pt x="1282" y="720"/>
                  </a:cubicBezTo>
                  <a:cubicBezTo>
                    <a:pt x="1641" y="518"/>
                    <a:pt x="2249" y="0"/>
                    <a:pt x="2653" y="248"/>
                  </a:cubicBezTo>
                  <a:cubicBezTo>
                    <a:pt x="3193" y="608"/>
                    <a:pt x="2181" y="1237"/>
                    <a:pt x="1821" y="1439"/>
                  </a:cubicBezTo>
                  <a:cubicBezTo>
                    <a:pt x="1619" y="1552"/>
                    <a:pt x="1439" y="1642"/>
                    <a:pt x="1259" y="1732"/>
                  </a:cubicBezTo>
                  <a:cubicBezTo>
                    <a:pt x="967" y="1867"/>
                    <a:pt x="765" y="2047"/>
                    <a:pt x="472" y="2002"/>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650" name="Google Shape;1650;p78">
              <a:extLst>
                <a:ext uri="{FF2B5EF4-FFF2-40B4-BE49-F238E27FC236}">
                  <a16:creationId xmlns:a16="http://schemas.microsoft.com/office/drawing/2014/main" id="{E6D6E561-67E3-A33F-4B55-C9A243EE6D22}"/>
                </a:ext>
              </a:extLst>
            </p:cNvPr>
            <p:cNvSpPr/>
            <p:nvPr/>
          </p:nvSpPr>
          <p:spPr>
            <a:xfrm>
              <a:off x="1335425" y="3009275"/>
              <a:ext cx="16325" cy="53975"/>
            </a:xfrm>
            <a:custGeom>
              <a:avLst/>
              <a:gdLst/>
              <a:ahLst/>
              <a:cxnLst/>
              <a:rect l="l" t="t" r="r" b="b"/>
              <a:pathLst>
                <a:path w="653" h="2159" extrusionOk="0">
                  <a:moveTo>
                    <a:pt x="180" y="2114"/>
                  </a:moveTo>
                  <a:cubicBezTo>
                    <a:pt x="0" y="1799"/>
                    <a:pt x="0" y="1214"/>
                    <a:pt x="45" y="652"/>
                  </a:cubicBezTo>
                  <a:cubicBezTo>
                    <a:pt x="68" y="405"/>
                    <a:pt x="90" y="0"/>
                    <a:pt x="315" y="0"/>
                  </a:cubicBezTo>
                  <a:cubicBezTo>
                    <a:pt x="585" y="0"/>
                    <a:pt x="630" y="450"/>
                    <a:pt x="630" y="607"/>
                  </a:cubicBezTo>
                  <a:cubicBezTo>
                    <a:pt x="652" y="1124"/>
                    <a:pt x="585" y="1754"/>
                    <a:pt x="473" y="2091"/>
                  </a:cubicBezTo>
                  <a:cubicBezTo>
                    <a:pt x="405" y="2136"/>
                    <a:pt x="248" y="2159"/>
                    <a:pt x="180" y="2114"/>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651" name="Google Shape;1651;p78">
              <a:extLst>
                <a:ext uri="{FF2B5EF4-FFF2-40B4-BE49-F238E27FC236}">
                  <a16:creationId xmlns:a16="http://schemas.microsoft.com/office/drawing/2014/main" id="{BF84692C-A00C-FAAB-163C-11A046FB47F5}"/>
                </a:ext>
              </a:extLst>
            </p:cNvPr>
            <p:cNvSpPr/>
            <p:nvPr/>
          </p:nvSpPr>
          <p:spPr>
            <a:xfrm>
              <a:off x="1300575" y="2972725"/>
              <a:ext cx="23075" cy="30950"/>
            </a:xfrm>
            <a:custGeom>
              <a:avLst/>
              <a:gdLst/>
              <a:ahLst/>
              <a:cxnLst/>
              <a:rect l="l" t="t" r="r" b="b"/>
              <a:pathLst>
                <a:path w="923" h="1238" extrusionOk="0">
                  <a:moveTo>
                    <a:pt x="630" y="1102"/>
                  </a:moveTo>
                  <a:cubicBezTo>
                    <a:pt x="68" y="1237"/>
                    <a:pt x="0" y="1"/>
                    <a:pt x="472" y="23"/>
                  </a:cubicBezTo>
                  <a:cubicBezTo>
                    <a:pt x="675" y="46"/>
                    <a:pt x="922" y="608"/>
                    <a:pt x="855" y="900"/>
                  </a:cubicBezTo>
                  <a:cubicBezTo>
                    <a:pt x="810" y="1012"/>
                    <a:pt x="720" y="1080"/>
                    <a:pt x="630" y="1102"/>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652" name="Google Shape;1652;p78">
              <a:extLst>
                <a:ext uri="{FF2B5EF4-FFF2-40B4-BE49-F238E27FC236}">
                  <a16:creationId xmlns:a16="http://schemas.microsoft.com/office/drawing/2014/main" id="{48378608-5602-10F4-DBC8-E8BC338B75D2}"/>
                </a:ext>
              </a:extLst>
            </p:cNvPr>
            <p:cNvSpPr/>
            <p:nvPr/>
          </p:nvSpPr>
          <p:spPr>
            <a:xfrm>
              <a:off x="1312925" y="2937875"/>
              <a:ext cx="21400" cy="29250"/>
            </a:xfrm>
            <a:custGeom>
              <a:avLst/>
              <a:gdLst/>
              <a:ahLst/>
              <a:cxnLst/>
              <a:rect l="l" t="t" r="r" b="b"/>
              <a:pathLst>
                <a:path w="856" h="1170" extrusionOk="0">
                  <a:moveTo>
                    <a:pt x="608" y="1102"/>
                  </a:moveTo>
                  <a:cubicBezTo>
                    <a:pt x="428" y="1170"/>
                    <a:pt x="226" y="945"/>
                    <a:pt x="136" y="675"/>
                  </a:cubicBezTo>
                  <a:cubicBezTo>
                    <a:pt x="46" y="450"/>
                    <a:pt x="1" y="0"/>
                    <a:pt x="271" y="0"/>
                  </a:cubicBezTo>
                  <a:cubicBezTo>
                    <a:pt x="383" y="0"/>
                    <a:pt x="563" y="135"/>
                    <a:pt x="653" y="360"/>
                  </a:cubicBezTo>
                  <a:cubicBezTo>
                    <a:pt x="743" y="630"/>
                    <a:pt x="855" y="1012"/>
                    <a:pt x="608" y="1102"/>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653" name="Google Shape;1653;p78">
              <a:extLst>
                <a:ext uri="{FF2B5EF4-FFF2-40B4-BE49-F238E27FC236}">
                  <a16:creationId xmlns:a16="http://schemas.microsoft.com/office/drawing/2014/main" id="{21C15793-2AC8-FDBE-780F-68E4FA6C5AF2}"/>
                </a:ext>
              </a:extLst>
            </p:cNvPr>
            <p:cNvSpPr/>
            <p:nvPr/>
          </p:nvSpPr>
          <p:spPr>
            <a:xfrm>
              <a:off x="1205000" y="2452175"/>
              <a:ext cx="21400" cy="61300"/>
            </a:xfrm>
            <a:custGeom>
              <a:avLst/>
              <a:gdLst/>
              <a:ahLst/>
              <a:cxnLst/>
              <a:rect l="l" t="t" r="r" b="b"/>
              <a:pathLst>
                <a:path w="856" h="2452" extrusionOk="0">
                  <a:moveTo>
                    <a:pt x="450" y="2407"/>
                  </a:moveTo>
                  <a:cubicBezTo>
                    <a:pt x="203" y="2114"/>
                    <a:pt x="113" y="1462"/>
                    <a:pt x="46" y="833"/>
                  </a:cubicBezTo>
                  <a:cubicBezTo>
                    <a:pt x="23" y="563"/>
                    <a:pt x="1" y="113"/>
                    <a:pt x="248" y="68"/>
                  </a:cubicBezTo>
                  <a:cubicBezTo>
                    <a:pt x="540" y="1"/>
                    <a:pt x="653" y="495"/>
                    <a:pt x="698" y="675"/>
                  </a:cubicBezTo>
                  <a:cubicBezTo>
                    <a:pt x="810" y="1238"/>
                    <a:pt x="855" y="1957"/>
                    <a:pt x="765" y="2339"/>
                  </a:cubicBezTo>
                  <a:cubicBezTo>
                    <a:pt x="720" y="2407"/>
                    <a:pt x="540" y="2452"/>
                    <a:pt x="450" y="2407"/>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654" name="Google Shape;1654;p78">
              <a:extLst>
                <a:ext uri="{FF2B5EF4-FFF2-40B4-BE49-F238E27FC236}">
                  <a16:creationId xmlns:a16="http://schemas.microsoft.com/office/drawing/2014/main" id="{31A79EEC-1133-F18B-DE71-958A65FA62EB}"/>
                </a:ext>
              </a:extLst>
            </p:cNvPr>
            <p:cNvSpPr/>
            <p:nvPr/>
          </p:nvSpPr>
          <p:spPr>
            <a:xfrm>
              <a:off x="1170150" y="2426875"/>
              <a:ext cx="28125" cy="35450"/>
            </a:xfrm>
            <a:custGeom>
              <a:avLst/>
              <a:gdLst/>
              <a:ahLst/>
              <a:cxnLst/>
              <a:rect l="l" t="t" r="r" b="b"/>
              <a:pathLst>
                <a:path w="1125" h="1418" extrusionOk="0">
                  <a:moveTo>
                    <a:pt x="855" y="1193"/>
                  </a:moveTo>
                  <a:cubicBezTo>
                    <a:pt x="293" y="1418"/>
                    <a:pt x="1" y="91"/>
                    <a:pt x="495" y="23"/>
                  </a:cubicBezTo>
                  <a:cubicBezTo>
                    <a:pt x="720" y="1"/>
                    <a:pt x="1125" y="608"/>
                    <a:pt x="1080" y="945"/>
                  </a:cubicBezTo>
                  <a:cubicBezTo>
                    <a:pt x="1057" y="1058"/>
                    <a:pt x="967" y="1148"/>
                    <a:pt x="855" y="1193"/>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655" name="Google Shape;1655;p78">
              <a:extLst>
                <a:ext uri="{FF2B5EF4-FFF2-40B4-BE49-F238E27FC236}">
                  <a16:creationId xmlns:a16="http://schemas.microsoft.com/office/drawing/2014/main" id="{1FE8C5DD-41C2-91A0-FBB4-7F006ECD6135}"/>
                </a:ext>
              </a:extLst>
            </p:cNvPr>
            <p:cNvSpPr/>
            <p:nvPr/>
          </p:nvSpPr>
          <p:spPr>
            <a:xfrm>
              <a:off x="1164525" y="2360550"/>
              <a:ext cx="28125" cy="32075"/>
            </a:xfrm>
            <a:custGeom>
              <a:avLst/>
              <a:gdLst/>
              <a:ahLst/>
              <a:cxnLst/>
              <a:rect l="l" t="t" r="r" b="b"/>
              <a:pathLst>
                <a:path w="1125" h="1283" extrusionOk="0">
                  <a:moveTo>
                    <a:pt x="878" y="1192"/>
                  </a:moveTo>
                  <a:cubicBezTo>
                    <a:pt x="675" y="1282"/>
                    <a:pt x="428" y="1080"/>
                    <a:pt x="270" y="810"/>
                  </a:cubicBezTo>
                  <a:cubicBezTo>
                    <a:pt x="136" y="585"/>
                    <a:pt x="1" y="91"/>
                    <a:pt x="293" y="23"/>
                  </a:cubicBezTo>
                  <a:cubicBezTo>
                    <a:pt x="428" y="1"/>
                    <a:pt x="630" y="136"/>
                    <a:pt x="788" y="383"/>
                  </a:cubicBezTo>
                  <a:cubicBezTo>
                    <a:pt x="945" y="653"/>
                    <a:pt x="1125" y="1057"/>
                    <a:pt x="878" y="1192"/>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656" name="Google Shape;1656;p78">
              <a:extLst>
                <a:ext uri="{FF2B5EF4-FFF2-40B4-BE49-F238E27FC236}">
                  <a16:creationId xmlns:a16="http://schemas.microsoft.com/office/drawing/2014/main" id="{958DE57C-DE52-C884-7794-4477BD8FD3FE}"/>
                </a:ext>
              </a:extLst>
            </p:cNvPr>
            <p:cNvSpPr/>
            <p:nvPr/>
          </p:nvSpPr>
          <p:spPr>
            <a:xfrm>
              <a:off x="755275" y="3165550"/>
              <a:ext cx="21950" cy="61850"/>
            </a:xfrm>
            <a:custGeom>
              <a:avLst/>
              <a:gdLst/>
              <a:ahLst/>
              <a:cxnLst/>
              <a:rect l="l" t="t" r="r" b="b"/>
              <a:pathLst>
                <a:path w="878" h="2474" extrusionOk="0">
                  <a:moveTo>
                    <a:pt x="406" y="23"/>
                  </a:moveTo>
                  <a:cubicBezTo>
                    <a:pt x="676" y="337"/>
                    <a:pt x="765" y="990"/>
                    <a:pt x="810" y="1642"/>
                  </a:cubicBezTo>
                  <a:cubicBezTo>
                    <a:pt x="833" y="1911"/>
                    <a:pt x="878" y="2361"/>
                    <a:pt x="631" y="2406"/>
                  </a:cubicBezTo>
                  <a:cubicBezTo>
                    <a:pt x="338" y="2474"/>
                    <a:pt x="203" y="1956"/>
                    <a:pt x="181" y="1777"/>
                  </a:cubicBezTo>
                  <a:cubicBezTo>
                    <a:pt x="46" y="1214"/>
                    <a:pt x="1" y="495"/>
                    <a:pt x="91" y="113"/>
                  </a:cubicBezTo>
                  <a:cubicBezTo>
                    <a:pt x="158" y="23"/>
                    <a:pt x="316" y="0"/>
                    <a:pt x="406" y="23"/>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657" name="Google Shape;1657;p78">
              <a:extLst>
                <a:ext uri="{FF2B5EF4-FFF2-40B4-BE49-F238E27FC236}">
                  <a16:creationId xmlns:a16="http://schemas.microsoft.com/office/drawing/2014/main" id="{03A112CE-CE2D-CBA0-77B8-D1C105760137}"/>
                </a:ext>
              </a:extLst>
            </p:cNvPr>
            <p:cNvSpPr/>
            <p:nvPr/>
          </p:nvSpPr>
          <p:spPr>
            <a:xfrm>
              <a:off x="785075" y="3198150"/>
              <a:ext cx="28700" cy="36000"/>
            </a:xfrm>
            <a:custGeom>
              <a:avLst/>
              <a:gdLst/>
              <a:ahLst/>
              <a:cxnLst/>
              <a:rect l="l" t="t" r="r" b="b"/>
              <a:pathLst>
                <a:path w="1148" h="1440" extrusionOk="0">
                  <a:moveTo>
                    <a:pt x="248" y="248"/>
                  </a:moveTo>
                  <a:cubicBezTo>
                    <a:pt x="833" y="0"/>
                    <a:pt x="1147" y="1350"/>
                    <a:pt x="608" y="1417"/>
                  </a:cubicBezTo>
                  <a:cubicBezTo>
                    <a:pt x="383" y="1439"/>
                    <a:pt x="1" y="832"/>
                    <a:pt x="46" y="495"/>
                  </a:cubicBezTo>
                  <a:cubicBezTo>
                    <a:pt x="46" y="383"/>
                    <a:pt x="158" y="293"/>
                    <a:pt x="248" y="248"/>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658" name="Google Shape;1658;p78">
              <a:extLst>
                <a:ext uri="{FF2B5EF4-FFF2-40B4-BE49-F238E27FC236}">
                  <a16:creationId xmlns:a16="http://schemas.microsoft.com/office/drawing/2014/main" id="{4DE78E22-CDB8-9607-0A12-40FA98E4D9C5}"/>
                </a:ext>
              </a:extLst>
            </p:cNvPr>
            <p:cNvSpPr/>
            <p:nvPr/>
          </p:nvSpPr>
          <p:spPr>
            <a:xfrm>
              <a:off x="790150" y="3290900"/>
              <a:ext cx="28675" cy="32625"/>
            </a:xfrm>
            <a:custGeom>
              <a:avLst/>
              <a:gdLst/>
              <a:ahLst/>
              <a:cxnLst/>
              <a:rect l="l" t="t" r="r" b="b"/>
              <a:pathLst>
                <a:path w="1147" h="1305" extrusionOk="0">
                  <a:moveTo>
                    <a:pt x="270" y="113"/>
                  </a:moveTo>
                  <a:cubicBezTo>
                    <a:pt x="450" y="1"/>
                    <a:pt x="720" y="203"/>
                    <a:pt x="877" y="495"/>
                  </a:cubicBezTo>
                  <a:cubicBezTo>
                    <a:pt x="989" y="720"/>
                    <a:pt x="1147" y="1215"/>
                    <a:pt x="855" y="1282"/>
                  </a:cubicBezTo>
                  <a:cubicBezTo>
                    <a:pt x="720" y="1305"/>
                    <a:pt x="495" y="1170"/>
                    <a:pt x="360" y="922"/>
                  </a:cubicBezTo>
                  <a:cubicBezTo>
                    <a:pt x="180" y="653"/>
                    <a:pt x="0" y="248"/>
                    <a:pt x="270" y="113"/>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659" name="Google Shape;1659;p78">
              <a:extLst>
                <a:ext uri="{FF2B5EF4-FFF2-40B4-BE49-F238E27FC236}">
                  <a16:creationId xmlns:a16="http://schemas.microsoft.com/office/drawing/2014/main" id="{0F3DA914-FD74-A677-FD56-140A320B0472}"/>
                </a:ext>
              </a:extLst>
            </p:cNvPr>
            <p:cNvSpPr/>
            <p:nvPr/>
          </p:nvSpPr>
          <p:spPr>
            <a:xfrm>
              <a:off x="604625" y="2455000"/>
              <a:ext cx="53425" cy="49475"/>
            </a:xfrm>
            <a:custGeom>
              <a:avLst/>
              <a:gdLst/>
              <a:ahLst/>
              <a:cxnLst/>
              <a:rect l="l" t="t" r="r" b="b"/>
              <a:pathLst>
                <a:path w="2137" h="1979" extrusionOk="0">
                  <a:moveTo>
                    <a:pt x="1" y="1507"/>
                  </a:moveTo>
                  <a:cubicBezTo>
                    <a:pt x="68" y="1214"/>
                    <a:pt x="203" y="945"/>
                    <a:pt x="428" y="765"/>
                  </a:cubicBezTo>
                  <a:cubicBezTo>
                    <a:pt x="720" y="517"/>
                    <a:pt x="1890" y="0"/>
                    <a:pt x="2024" y="562"/>
                  </a:cubicBezTo>
                  <a:cubicBezTo>
                    <a:pt x="2137" y="1102"/>
                    <a:pt x="450" y="1979"/>
                    <a:pt x="1" y="1507"/>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660" name="Google Shape;1660;p78">
              <a:extLst>
                <a:ext uri="{FF2B5EF4-FFF2-40B4-BE49-F238E27FC236}">
                  <a16:creationId xmlns:a16="http://schemas.microsoft.com/office/drawing/2014/main" id="{3BE6174A-758B-882D-3148-621AE18BE2AE}"/>
                </a:ext>
              </a:extLst>
            </p:cNvPr>
            <p:cNvSpPr/>
            <p:nvPr/>
          </p:nvSpPr>
          <p:spPr>
            <a:xfrm>
              <a:off x="551225" y="2499400"/>
              <a:ext cx="36575" cy="47800"/>
            </a:xfrm>
            <a:custGeom>
              <a:avLst/>
              <a:gdLst/>
              <a:ahLst/>
              <a:cxnLst/>
              <a:rect l="l" t="t" r="r" b="b"/>
              <a:pathLst>
                <a:path w="1463" h="1912" extrusionOk="0">
                  <a:moveTo>
                    <a:pt x="1462" y="698"/>
                  </a:moveTo>
                  <a:cubicBezTo>
                    <a:pt x="1440" y="1170"/>
                    <a:pt x="1237" y="1867"/>
                    <a:pt x="855" y="1867"/>
                  </a:cubicBezTo>
                  <a:cubicBezTo>
                    <a:pt x="1" y="1912"/>
                    <a:pt x="923" y="1"/>
                    <a:pt x="1462" y="698"/>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661" name="Google Shape;1661;p78">
              <a:extLst>
                <a:ext uri="{FF2B5EF4-FFF2-40B4-BE49-F238E27FC236}">
                  <a16:creationId xmlns:a16="http://schemas.microsoft.com/office/drawing/2014/main" id="{4BEC8EB5-09B5-5540-CD1A-BD92A6EC59DA}"/>
                </a:ext>
              </a:extLst>
            </p:cNvPr>
            <p:cNvSpPr/>
            <p:nvPr/>
          </p:nvSpPr>
          <p:spPr>
            <a:xfrm>
              <a:off x="611950" y="2511775"/>
              <a:ext cx="25300" cy="27000"/>
            </a:xfrm>
            <a:custGeom>
              <a:avLst/>
              <a:gdLst/>
              <a:ahLst/>
              <a:cxnLst/>
              <a:rect l="l" t="t" r="r" b="b"/>
              <a:pathLst>
                <a:path w="1012" h="1080" extrusionOk="0">
                  <a:moveTo>
                    <a:pt x="900" y="158"/>
                  </a:moveTo>
                  <a:cubicBezTo>
                    <a:pt x="922" y="248"/>
                    <a:pt x="944" y="315"/>
                    <a:pt x="1012" y="360"/>
                  </a:cubicBezTo>
                  <a:cubicBezTo>
                    <a:pt x="944" y="787"/>
                    <a:pt x="675" y="1035"/>
                    <a:pt x="180" y="1080"/>
                  </a:cubicBezTo>
                  <a:cubicBezTo>
                    <a:pt x="113" y="1012"/>
                    <a:pt x="90" y="922"/>
                    <a:pt x="0" y="877"/>
                  </a:cubicBezTo>
                  <a:cubicBezTo>
                    <a:pt x="68" y="450"/>
                    <a:pt x="360" y="0"/>
                    <a:pt x="900" y="158"/>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662" name="Google Shape;1662;p78">
              <a:extLst>
                <a:ext uri="{FF2B5EF4-FFF2-40B4-BE49-F238E27FC236}">
                  <a16:creationId xmlns:a16="http://schemas.microsoft.com/office/drawing/2014/main" id="{7B925C20-9A70-02FF-E3AF-FF9CCC34FA32}"/>
                </a:ext>
              </a:extLst>
            </p:cNvPr>
            <p:cNvSpPr/>
            <p:nvPr/>
          </p:nvSpPr>
          <p:spPr>
            <a:xfrm>
              <a:off x="643425" y="2434750"/>
              <a:ext cx="661675" cy="852800"/>
            </a:xfrm>
            <a:custGeom>
              <a:avLst/>
              <a:gdLst/>
              <a:ahLst/>
              <a:cxnLst/>
              <a:rect l="l" t="t" r="r" b="b"/>
              <a:pathLst>
                <a:path w="26467" h="34112" extrusionOk="0">
                  <a:moveTo>
                    <a:pt x="1484" y="10232"/>
                  </a:moveTo>
                  <a:cubicBezTo>
                    <a:pt x="1327" y="9737"/>
                    <a:pt x="1147" y="8950"/>
                    <a:pt x="967" y="8186"/>
                  </a:cubicBezTo>
                  <a:cubicBezTo>
                    <a:pt x="585" y="6612"/>
                    <a:pt x="0" y="4925"/>
                    <a:pt x="967" y="4183"/>
                  </a:cubicBezTo>
                  <a:cubicBezTo>
                    <a:pt x="1439" y="3801"/>
                    <a:pt x="2226" y="3576"/>
                    <a:pt x="3013" y="3329"/>
                  </a:cubicBezTo>
                  <a:cubicBezTo>
                    <a:pt x="3755" y="3104"/>
                    <a:pt x="4587" y="2946"/>
                    <a:pt x="5329" y="2789"/>
                  </a:cubicBezTo>
                  <a:cubicBezTo>
                    <a:pt x="8635" y="2047"/>
                    <a:pt x="11198" y="1777"/>
                    <a:pt x="14549" y="923"/>
                  </a:cubicBezTo>
                  <a:cubicBezTo>
                    <a:pt x="15291" y="720"/>
                    <a:pt x="16078" y="585"/>
                    <a:pt x="16842" y="450"/>
                  </a:cubicBezTo>
                  <a:cubicBezTo>
                    <a:pt x="17899" y="271"/>
                    <a:pt x="18956" y="1"/>
                    <a:pt x="19518" y="720"/>
                  </a:cubicBezTo>
                  <a:cubicBezTo>
                    <a:pt x="19765" y="1035"/>
                    <a:pt x="19878" y="1732"/>
                    <a:pt x="20058" y="2339"/>
                  </a:cubicBezTo>
                  <a:cubicBezTo>
                    <a:pt x="20238" y="2946"/>
                    <a:pt x="20350" y="3576"/>
                    <a:pt x="20462" y="4116"/>
                  </a:cubicBezTo>
                  <a:cubicBezTo>
                    <a:pt x="20755" y="5375"/>
                    <a:pt x="21002" y="6544"/>
                    <a:pt x="21249" y="7623"/>
                  </a:cubicBezTo>
                  <a:cubicBezTo>
                    <a:pt x="21834" y="10209"/>
                    <a:pt x="22464" y="12368"/>
                    <a:pt x="23093" y="14796"/>
                  </a:cubicBezTo>
                  <a:cubicBezTo>
                    <a:pt x="23678" y="17067"/>
                    <a:pt x="24420" y="19473"/>
                    <a:pt x="24982" y="21902"/>
                  </a:cubicBezTo>
                  <a:cubicBezTo>
                    <a:pt x="25477" y="23993"/>
                    <a:pt x="26466" y="26759"/>
                    <a:pt x="26151" y="28535"/>
                  </a:cubicBezTo>
                  <a:cubicBezTo>
                    <a:pt x="25904" y="29974"/>
                    <a:pt x="24465" y="30446"/>
                    <a:pt x="22756" y="30964"/>
                  </a:cubicBezTo>
                  <a:cubicBezTo>
                    <a:pt x="19361" y="31998"/>
                    <a:pt x="16123" y="32448"/>
                    <a:pt x="12862" y="33212"/>
                  </a:cubicBezTo>
                  <a:cubicBezTo>
                    <a:pt x="12098" y="33392"/>
                    <a:pt x="11198" y="33617"/>
                    <a:pt x="10389" y="33797"/>
                  </a:cubicBezTo>
                  <a:cubicBezTo>
                    <a:pt x="9444" y="33977"/>
                    <a:pt x="8455" y="34112"/>
                    <a:pt x="8028" y="33752"/>
                  </a:cubicBezTo>
                  <a:cubicBezTo>
                    <a:pt x="7578" y="33392"/>
                    <a:pt x="7241" y="32223"/>
                    <a:pt x="6971" y="31211"/>
                  </a:cubicBezTo>
                  <a:cubicBezTo>
                    <a:pt x="6701" y="30132"/>
                    <a:pt x="6476" y="29120"/>
                    <a:pt x="6274" y="28198"/>
                  </a:cubicBezTo>
                  <a:cubicBezTo>
                    <a:pt x="4857" y="22284"/>
                    <a:pt x="3036" y="16213"/>
                    <a:pt x="1507" y="10299"/>
                  </a:cubicBezTo>
                  <a:cubicBezTo>
                    <a:pt x="1507" y="10277"/>
                    <a:pt x="1507" y="10254"/>
                    <a:pt x="1484" y="10232"/>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663" name="Google Shape;1663;p78">
              <a:extLst>
                <a:ext uri="{FF2B5EF4-FFF2-40B4-BE49-F238E27FC236}">
                  <a16:creationId xmlns:a16="http://schemas.microsoft.com/office/drawing/2014/main" id="{B42631C8-EACD-55F6-EBB7-DB5E908752B1}"/>
                </a:ext>
              </a:extLst>
            </p:cNvPr>
            <p:cNvSpPr/>
            <p:nvPr/>
          </p:nvSpPr>
          <p:spPr>
            <a:xfrm>
              <a:off x="785650" y="2844550"/>
              <a:ext cx="427800" cy="131025"/>
            </a:xfrm>
            <a:custGeom>
              <a:avLst/>
              <a:gdLst/>
              <a:ahLst/>
              <a:cxnLst/>
              <a:rect l="l" t="t" r="r" b="b"/>
              <a:pathLst>
                <a:path w="17112" h="5241" extrusionOk="0">
                  <a:moveTo>
                    <a:pt x="16842" y="1"/>
                  </a:moveTo>
                  <a:cubicBezTo>
                    <a:pt x="16392" y="68"/>
                    <a:pt x="9579" y="1867"/>
                    <a:pt x="9152" y="1980"/>
                  </a:cubicBezTo>
                  <a:cubicBezTo>
                    <a:pt x="7645" y="2317"/>
                    <a:pt x="6296" y="2632"/>
                    <a:pt x="4790" y="3036"/>
                  </a:cubicBezTo>
                  <a:cubicBezTo>
                    <a:pt x="3890" y="3284"/>
                    <a:pt x="2968" y="3554"/>
                    <a:pt x="1979" y="3823"/>
                  </a:cubicBezTo>
                  <a:cubicBezTo>
                    <a:pt x="1574" y="3936"/>
                    <a:pt x="1169" y="4026"/>
                    <a:pt x="562" y="4206"/>
                  </a:cubicBezTo>
                  <a:cubicBezTo>
                    <a:pt x="427" y="4251"/>
                    <a:pt x="225" y="4296"/>
                    <a:pt x="0" y="4363"/>
                  </a:cubicBezTo>
                  <a:lnTo>
                    <a:pt x="248" y="5240"/>
                  </a:lnTo>
                  <a:cubicBezTo>
                    <a:pt x="945" y="5060"/>
                    <a:pt x="1619" y="4903"/>
                    <a:pt x="2204" y="4745"/>
                  </a:cubicBezTo>
                  <a:cubicBezTo>
                    <a:pt x="4610" y="4093"/>
                    <a:pt x="7038" y="3599"/>
                    <a:pt x="9422" y="3014"/>
                  </a:cubicBezTo>
                  <a:cubicBezTo>
                    <a:pt x="9871" y="2901"/>
                    <a:pt x="16887" y="1125"/>
                    <a:pt x="17112" y="968"/>
                  </a:cubicBezTo>
                  <a:cubicBezTo>
                    <a:pt x="17022" y="653"/>
                    <a:pt x="16932" y="316"/>
                    <a:pt x="16842" y="1"/>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1664" name="Google Shape;1664;p78">
              <a:extLst>
                <a:ext uri="{FF2B5EF4-FFF2-40B4-BE49-F238E27FC236}">
                  <a16:creationId xmlns:a16="http://schemas.microsoft.com/office/drawing/2014/main" id="{88CBCC71-CD00-8880-69EA-6D10ECB966B4}"/>
                </a:ext>
              </a:extLst>
            </p:cNvPr>
            <p:cNvSpPr/>
            <p:nvPr/>
          </p:nvSpPr>
          <p:spPr>
            <a:xfrm>
              <a:off x="800825" y="2897400"/>
              <a:ext cx="425000" cy="131000"/>
            </a:xfrm>
            <a:custGeom>
              <a:avLst/>
              <a:gdLst/>
              <a:ahLst/>
              <a:cxnLst/>
              <a:rect l="l" t="t" r="r" b="b"/>
              <a:pathLst>
                <a:path w="17000" h="5240" extrusionOk="0">
                  <a:moveTo>
                    <a:pt x="16797" y="0"/>
                  </a:moveTo>
                  <a:cubicBezTo>
                    <a:pt x="16550" y="68"/>
                    <a:pt x="9917" y="1799"/>
                    <a:pt x="9669" y="1844"/>
                  </a:cubicBezTo>
                  <a:cubicBezTo>
                    <a:pt x="8185" y="2204"/>
                    <a:pt x="6836" y="2519"/>
                    <a:pt x="5329" y="2924"/>
                  </a:cubicBezTo>
                  <a:cubicBezTo>
                    <a:pt x="4408" y="3171"/>
                    <a:pt x="3486" y="3441"/>
                    <a:pt x="2519" y="3711"/>
                  </a:cubicBezTo>
                  <a:cubicBezTo>
                    <a:pt x="2092" y="3801"/>
                    <a:pt x="1687" y="3913"/>
                    <a:pt x="1102" y="4093"/>
                  </a:cubicBezTo>
                  <a:cubicBezTo>
                    <a:pt x="855" y="4160"/>
                    <a:pt x="315" y="4273"/>
                    <a:pt x="0" y="4385"/>
                  </a:cubicBezTo>
                  <a:lnTo>
                    <a:pt x="248" y="5240"/>
                  </a:lnTo>
                  <a:cubicBezTo>
                    <a:pt x="360" y="5217"/>
                    <a:pt x="473" y="5195"/>
                    <a:pt x="585" y="5150"/>
                  </a:cubicBezTo>
                  <a:cubicBezTo>
                    <a:pt x="1349" y="4970"/>
                    <a:pt x="2114" y="4790"/>
                    <a:pt x="2744" y="4633"/>
                  </a:cubicBezTo>
                  <a:cubicBezTo>
                    <a:pt x="5150" y="3980"/>
                    <a:pt x="7578" y="3486"/>
                    <a:pt x="9939" y="2901"/>
                  </a:cubicBezTo>
                  <a:cubicBezTo>
                    <a:pt x="10141" y="2856"/>
                    <a:pt x="16775" y="1125"/>
                    <a:pt x="17000" y="1080"/>
                  </a:cubicBezTo>
                  <a:cubicBezTo>
                    <a:pt x="16932" y="720"/>
                    <a:pt x="16865" y="360"/>
                    <a:pt x="16797" y="0"/>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1665" name="Google Shape;1665;p78">
              <a:extLst>
                <a:ext uri="{FF2B5EF4-FFF2-40B4-BE49-F238E27FC236}">
                  <a16:creationId xmlns:a16="http://schemas.microsoft.com/office/drawing/2014/main" id="{3DF2CF3D-6EFE-6E8B-686C-FEE84D7861AC}"/>
                </a:ext>
              </a:extLst>
            </p:cNvPr>
            <p:cNvSpPr/>
            <p:nvPr/>
          </p:nvSpPr>
          <p:spPr>
            <a:xfrm>
              <a:off x="816550" y="2954175"/>
              <a:ext cx="419400" cy="129875"/>
            </a:xfrm>
            <a:custGeom>
              <a:avLst/>
              <a:gdLst/>
              <a:ahLst/>
              <a:cxnLst/>
              <a:rect l="l" t="t" r="r" b="b"/>
              <a:pathLst>
                <a:path w="16776" h="5195" extrusionOk="0">
                  <a:moveTo>
                    <a:pt x="16595" y="1"/>
                  </a:moveTo>
                  <a:cubicBezTo>
                    <a:pt x="16281" y="68"/>
                    <a:pt x="9602" y="1822"/>
                    <a:pt x="9288" y="1889"/>
                  </a:cubicBezTo>
                  <a:cubicBezTo>
                    <a:pt x="7781" y="2249"/>
                    <a:pt x="6432" y="2564"/>
                    <a:pt x="4948" y="2969"/>
                  </a:cubicBezTo>
                  <a:cubicBezTo>
                    <a:pt x="4026" y="3216"/>
                    <a:pt x="3104" y="3486"/>
                    <a:pt x="2115" y="3733"/>
                  </a:cubicBezTo>
                  <a:cubicBezTo>
                    <a:pt x="1710" y="3846"/>
                    <a:pt x="1305" y="3958"/>
                    <a:pt x="720" y="4138"/>
                  </a:cubicBezTo>
                  <a:cubicBezTo>
                    <a:pt x="541" y="4183"/>
                    <a:pt x="271" y="4250"/>
                    <a:pt x="1" y="4318"/>
                  </a:cubicBezTo>
                  <a:lnTo>
                    <a:pt x="248" y="5195"/>
                  </a:lnTo>
                  <a:cubicBezTo>
                    <a:pt x="990" y="5015"/>
                    <a:pt x="1732" y="4835"/>
                    <a:pt x="2339" y="4655"/>
                  </a:cubicBezTo>
                  <a:cubicBezTo>
                    <a:pt x="4745" y="4003"/>
                    <a:pt x="7196" y="3531"/>
                    <a:pt x="9557" y="2946"/>
                  </a:cubicBezTo>
                  <a:cubicBezTo>
                    <a:pt x="9805" y="2879"/>
                    <a:pt x="16506" y="1147"/>
                    <a:pt x="16775" y="1080"/>
                  </a:cubicBezTo>
                  <a:cubicBezTo>
                    <a:pt x="16708" y="720"/>
                    <a:pt x="16663" y="360"/>
                    <a:pt x="16595" y="1"/>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1666" name="Google Shape;1666;p78">
              <a:extLst>
                <a:ext uri="{FF2B5EF4-FFF2-40B4-BE49-F238E27FC236}">
                  <a16:creationId xmlns:a16="http://schemas.microsoft.com/office/drawing/2014/main" id="{79B19FCB-65DC-0F59-B788-46377712C64E}"/>
                </a:ext>
              </a:extLst>
            </p:cNvPr>
            <p:cNvSpPr/>
            <p:nvPr/>
          </p:nvSpPr>
          <p:spPr>
            <a:xfrm>
              <a:off x="822175" y="3013200"/>
              <a:ext cx="428375" cy="131000"/>
            </a:xfrm>
            <a:custGeom>
              <a:avLst/>
              <a:gdLst/>
              <a:ahLst/>
              <a:cxnLst/>
              <a:rect l="l" t="t" r="r" b="b"/>
              <a:pathLst>
                <a:path w="17135" h="5240" extrusionOk="0">
                  <a:moveTo>
                    <a:pt x="16843" y="1"/>
                  </a:moveTo>
                  <a:cubicBezTo>
                    <a:pt x="16415" y="68"/>
                    <a:pt x="9602" y="1889"/>
                    <a:pt x="9153" y="1979"/>
                  </a:cubicBezTo>
                  <a:cubicBezTo>
                    <a:pt x="7646" y="2339"/>
                    <a:pt x="6319" y="2654"/>
                    <a:pt x="4813" y="3059"/>
                  </a:cubicBezTo>
                  <a:cubicBezTo>
                    <a:pt x="3891" y="3306"/>
                    <a:pt x="2969" y="3576"/>
                    <a:pt x="1980" y="3846"/>
                  </a:cubicBezTo>
                  <a:cubicBezTo>
                    <a:pt x="1575" y="3936"/>
                    <a:pt x="1170" y="4048"/>
                    <a:pt x="585" y="4228"/>
                  </a:cubicBezTo>
                  <a:cubicBezTo>
                    <a:pt x="451" y="4273"/>
                    <a:pt x="226" y="4318"/>
                    <a:pt x="1" y="4363"/>
                  </a:cubicBezTo>
                  <a:lnTo>
                    <a:pt x="248" y="5240"/>
                  </a:lnTo>
                  <a:cubicBezTo>
                    <a:pt x="945" y="5082"/>
                    <a:pt x="1642" y="4925"/>
                    <a:pt x="2227" y="4768"/>
                  </a:cubicBezTo>
                  <a:cubicBezTo>
                    <a:pt x="4610" y="4093"/>
                    <a:pt x="7061" y="3621"/>
                    <a:pt x="9422" y="3036"/>
                  </a:cubicBezTo>
                  <a:cubicBezTo>
                    <a:pt x="9872" y="2924"/>
                    <a:pt x="16910" y="1147"/>
                    <a:pt x="17135" y="990"/>
                  </a:cubicBezTo>
                  <a:cubicBezTo>
                    <a:pt x="17045" y="653"/>
                    <a:pt x="16933" y="338"/>
                    <a:pt x="16843" y="1"/>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1667" name="Google Shape;1667;p78">
              <a:extLst>
                <a:ext uri="{FF2B5EF4-FFF2-40B4-BE49-F238E27FC236}">
                  <a16:creationId xmlns:a16="http://schemas.microsoft.com/office/drawing/2014/main" id="{03B0CE0C-2C06-F405-485E-9235B735F628}"/>
                </a:ext>
              </a:extLst>
            </p:cNvPr>
            <p:cNvSpPr/>
            <p:nvPr/>
          </p:nvSpPr>
          <p:spPr>
            <a:xfrm>
              <a:off x="837350" y="3066600"/>
              <a:ext cx="425575" cy="131000"/>
            </a:xfrm>
            <a:custGeom>
              <a:avLst/>
              <a:gdLst/>
              <a:ahLst/>
              <a:cxnLst/>
              <a:rect l="l" t="t" r="r" b="b"/>
              <a:pathLst>
                <a:path w="17023" h="5240" extrusionOk="0">
                  <a:moveTo>
                    <a:pt x="16798" y="1"/>
                  </a:moveTo>
                  <a:cubicBezTo>
                    <a:pt x="16550" y="46"/>
                    <a:pt x="9940" y="1800"/>
                    <a:pt x="9692" y="1845"/>
                  </a:cubicBezTo>
                  <a:cubicBezTo>
                    <a:pt x="8186" y="2204"/>
                    <a:pt x="6837" y="2519"/>
                    <a:pt x="5330" y="2924"/>
                  </a:cubicBezTo>
                  <a:cubicBezTo>
                    <a:pt x="4431" y="3171"/>
                    <a:pt x="3509" y="3441"/>
                    <a:pt x="2519" y="3688"/>
                  </a:cubicBezTo>
                  <a:cubicBezTo>
                    <a:pt x="2115" y="3801"/>
                    <a:pt x="1710" y="3913"/>
                    <a:pt x="1103" y="4093"/>
                  </a:cubicBezTo>
                  <a:cubicBezTo>
                    <a:pt x="855" y="4161"/>
                    <a:pt x="338" y="4273"/>
                    <a:pt x="1" y="4385"/>
                  </a:cubicBezTo>
                  <a:lnTo>
                    <a:pt x="248" y="5240"/>
                  </a:lnTo>
                  <a:cubicBezTo>
                    <a:pt x="361" y="5217"/>
                    <a:pt x="473" y="5172"/>
                    <a:pt x="608" y="5150"/>
                  </a:cubicBezTo>
                  <a:cubicBezTo>
                    <a:pt x="1350" y="4970"/>
                    <a:pt x="2115" y="4790"/>
                    <a:pt x="2744" y="4610"/>
                  </a:cubicBezTo>
                  <a:cubicBezTo>
                    <a:pt x="5150" y="3958"/>
                    <a:pt x="7579" y="3486"/>
                    <a:pt x="9962" y="2901"/>
                  </a:cubicBezTo>
                  <a:cubicBezTo>
                    <a:pt x="10165" y="2834"/>
                    <a:pt x="16775" y="1125"/>
                    <a:pt x="17023" y="1058"/>
                  </a:cubicBezTo>
                  <a:cubicBezTo>
                    <a:pt x="16955" y="698"/>
                    <a:pt x="16865" y="338"/>
                    <a:pt x="16798" y="1"/>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1668" name="Google Shape;1668;p78">
              <a:extLst>
                <a:ext uri="{FF2B5EF4-FFF2-40B4-BE49-F238E27FC236}">
                  <a16:creationId xmlns:a16="http://schemas.microsoft.com/office/drawing/2014/main" id="{BB945EE5-DF56-689E-764E-8D9494AC35A4}"/>
                </a:ext>
              </a:extLst>
            </p:cNvPr>
            <p:cNvSpPr/>
            <p:nvPr/>
          </p:nvSpPr>
          <p:spPr>
            <a:xfrm>
              <a:off x="853100" y="3122825"/>
              <a:ext cx="419950" cy="129875"/>
            </a:xfrm>
            <a:custGeom>
              <a:avLst/>
              <a:gdLst/>
              <a:ahLst/>
              <a:cxnLst/>
              <a:rect l="l" t="t" r="r" b="b"/>
              <a:pathLst>
                <a:path w="16798" h="5195" extrusionOk="0">
                  <a:moveTo>
                    <a:pt x="16595" y="0"/>
                  </a:moveTo>
                  <a:cubicBezTo>
                    <a:pt x="16280" y="68"/>
                    <a:pt x="9602" y="1844"/>
                    <a:pt x="9310" y="1912"/>
                  </a:cubicBezTo>
                  <a:cubicBezTo>
                    <a:pt x="7803" y="2249"/>
                    <a:pt x="6454" y="2586"/>
                    <a:pt x="4947" y="2968"/>
                  </a:cubicBezTo>
                  <a:cubicBezTo>
                    <a:pt x="4025" y="3216"/>
                    <a:pt x="3126" y="3508"/>
                    <a:pt x="2137" y="3755"/>
                  </a:cubicBezTo>
                  <a:cubicBezTo>
                    <a:pt x="1732" y="3868"/>
                    <a:pt x="1327" y="3980"/>
                    <a:pt x="720" y="4138"/>
                  </a:cubicBezTo>
                  <a:cubicBezTo>
                    <a:pt x="563" y="4205"/>
                    <a:pt x="270" y="4250"/>
                    <a:pt x="1" y="4340"/>
                  </a:cubicBezTo>
                  <a:lnTo>
                    <a:pt x="248" y="5194"/>
                  </a:lnTo>
                  <a:cubicBezTo>
                    <a:pt x="990" y="5015"/>
                    <a:pt x="1732" y="4857"/>
                    <a:pt x="2362" y="4677"/>
                  </a:cubicBezTo>
                  <a:cubicBezTo>
                    <a:pt x="4768" y="4025"/>
                    <a:pt x="7196" y="3553"/>
                    <a:pt x="9557" y="2968"/>
                  </a:cubicBezTo>
                  <a:cubicBezTo>
                    <a:pt x="9827" y="2901"/>
                    <a:pt x="16528" y="1170"/>
                    <a:pt x="16797" y="1080"/>
                  </a:cubicBezTo>
                  <a:cubicBezTo>
                    <a:pt x="16730" y="720"/>
                    <a:pt x="16663" y="360"/>
                    <a:pt x="16595" y="0"/>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1669" name="Google Shape;1669;p78">
              <a:extLst>
                <a:ext uri="{FF2B5EF4-FFF2-40B4-BE49-F238E27FC236}">
                  <a16:creationId xmlns:a16="http://schemas.microsoft.com/office/drawing/2014/main" id="{04E46F09-96F6-C06D-A11B-CA4B5C89612A}"/>
                </a:ext>
              </a:extLst>
            </p:cNvPr>
            <p:cNvSpPr/>
            <p:nvPr/>
          </p:nvSpPr>
          <p:spPr>
            <a:xfrm>
              <a:off x="844100" y="2503325"/>
              <a:ext cx="175975" cy="367125"/>
            </a:xfrm>
            <a:custGeom>
              <a:avLst/>
              <a:gdLst/>
              <a:ahLst/>
              <a:cxnLst/>
              <a:rect l="l" t="t" r="r" b="b"/>
              <a:pathLst>
                <a:path w="7039" h="14685" extrusionOk="0">
                  <a:moveTo>
                    <a:pt x="2901" y="1"/>
                  </a:moveTo>
                  <a:cubicBezTo>
                    <a:pt x="3239" y="2025"/>
                    <a:pt x="3666" y="4273"/>
                    <a:pt x="4206" y="6252"/>
                  </a:cubicBezTo>
                  <a:cubicBezTo>
                    <a:pt x="5015" y="6409"/>
                    <a:pt x="5780" y="5937"/>
                    <a:pt x="6207" y="5488"/>
                  </a:cubicBezTo>
                  <a:cubicBezTo>
                    <a:pt x="6319" y="5353"/>
                    <a:pt x="6477" y="5083"/>
                    <a:pt x="6724" y="5083"/>
                  </a:cubicBezTo>
                  <a:cubicBezTo>
                    <a:pt x="6791" y="5083"/>
                    <a:pt x="6926" y="5173"/>
                    <a:pt x="6971" y="5263"/>
                  </a:cubicBezTo>
                  <a:cubicBezTo>
                    <a:pt x="7039" y="5488"/>
                    <a:pt x="6836" y="5757"/>
                    <a:pt x="6724" y="5915"/>
                  </a:cubicBezTo>
                  <a:cubicBezTo>
                    <a:pt x="6589" y="6095"/>
                    <a:pt x="6432" y="6275"/>
                    <a:pt x="6252" y="6409"/>
                  </a:cubicBezTo>
                  <a:cubicBezTo>
                    <a:pt x="5757" y="6837"/>
                    <a:pt x="5150" y="7039"/>
                    <a:pt x="4453" y="7084"/>
                  </a:cubicBezTo>
                  <a:cubicBezTo>
                    <a:pt x="4768" y="8276"/>
                    <a:pt x="5015" y="9490"/>
                    <a:pt x="5307" y="10704"/>
                  </a:cubicBezTo>
                  <a:cubicBezTo>
                    <a:pt x="5622" y="11896"/>
                    <a:pt x="5959" y="13088"/>
                    <a:pt x="6139" y="14302"/>
                  </a:cubicBezTo>
                  <a:cubicBezTo>
                    <a:pt x="5667" y="14572"/>
                    <a:pt x="4948" y="14684"/>
                    <a:pt x="4430" y="14662"/>
                  </a:cubicBezTo>
                  <a:cubicBezTo>
                    <a:pt x="3936" y="12098"/>
                    <a:pt x="3868" y="9805"/>
                    <a:pt x="3351" y="7241"/>
                  </a:cubicBezTo>
                  <a:cubicBezTo>
                    <a:pt x="2946" y="8253"/>
                    <a:pt x="2362" y="9288"/>
                    <a:pt x="1485" y="10075"/>
                  </a:cubicBezTo>
                  <a:cubicBezTo>
                    <a:pt x="1350" y="10165"/>
                    <a:pt x="878" y="10479"/>
                    <a:pt x="653" y="10614"/>
                  </a:cubicBezTo>
                  <a:cubicBezTo>
                    <a:pt x="450" y="10727"/>
                    <a:pt x="158" y="10817"/>
                    <a:pt x="91" y="10614"/>
                  </a:cubicBezTo>
                  <a:cubicBezTo>
                    <a:pt x="1" y="10367"/>
                    <a:pt x="293" y="10210"/>
                    <a:pt x="450" y="10120"/>
                  </a:cubicBezTo>
                  <a:cubicBezTo>
                    <a:pt x="990" y="9737"/>
                    <a:pt x="1732" y="9063"/>
                    <a:pt x="2092" y="8591"/>
                  </a:cubicBezTo>
                  <a:cubicBezTo>
                    <a:pt x="2317" y="8298"/>
                    <a:pt x="2542" y="7961"/>
                    <a:pt x="2722" y="7556"/>
                  </a:cubicBezTo>
                  <a:cubicBezTo>
                    <a:pt x="2834" y="7286"/>
                    <a:pt x="2946" y="6972"/>
                    <a:pt x="3036" y="6657"/>
                  </a:cubicBezTo>
                  <a:cubicBezTo>
                    <a:pt x="3059" y="6544"/>
                    <a:pt x="3126" y="6432"/>
                    <a:pt x="3126" y="6342"/>
                  </a:cubicBezTo>
                  <a:cubicBezTo>
                    <a:pt x="3126" y="6252"/>
                    <a:pt x="3059" y="6117"/>
                    <a:pt x="3014" y="5982"/>
                  </a:cubicBezTo>
                  <a:cubicBezTo>
                    <a:pt x="2766" y="5128"/>
                    <a:pt x="2497" y="4183"/>
                    <a:pt x="2227" y="3374"/>
                  </a:cubicBezTo>
                  <a:cubicBezTo>
                    <a:pt x="1890" y="2384"/>
                    <a:pt x="1597" y="1485"/>
                    <a:pt x="1305" y="451"/>
                  </a:cubicBezTo>
                  <a:cubicBezTo>
                    <a:pt x="1777" y="248"/>
                    <a:pt x="2317" y="23"/>
                    <a:pt x="2901" y="1"/>
                  </a:cubicBezTo>
                  <a:close/>
                </a:path>
              </a:pathLst>
            </a:custGeom>
            <a:solidFill>
              <a:schemeClr val="accent5"/>
            </a:solidFill>
            <a:ln>
              <a:noFill/>
            </a:ln>
          </p:spPr>
          <p:txBody>
            <a:bodyPr spcFirstLastPara="1" wrap="square" lIns="121900" tIns="121900" rIns="121900" bIns="121900" anchor="ctr" anchorCtr="0">
              <a:noAutofit/>
            </a:bodyPr>
            <a:lstStyle/>
            <a:p>
              <a:endParaRPr sz="2400"/>
            </a:p>
          </p:txBody>
        </p:sp>
        <p:sp>
          <p:nvSpPr>
            <p:cNvPr id="1670" name="Google Shape;1670;p78">
              <a:extLst>
                <a:ext uri="{FF2B5EF4-FFF2-40B4-BE49-F238E27FC236}">
                  <a16:creationId xmlns:a16="http://schemas.microsoft.com/office/drawing/2014/main" id="{180C8494-8B2F-62AF-9D79-49E46467FED1}"/>
                </a:ext>
              </a:extLst>
            </p:cNvPr>
            <p:cNvSpPr/>
            <p:nvPr/>
          </p:nvSpPr>
          <p:spPr>
            <a:xfrm>
              <a:off x="849725" y="2504450"/>
              <a:ext cx="208575" cy="373850"/>
            </a:xfrm>
            <a:custGeom>
              <a:avLst/>
              <a:gdLst/>
              <a:ahLst/>
              <a:cxnLst/>
              <a:rect l="l" t="t" r="r" b="b"/>
              <a:pathLst>
                <a:path w="8343" h="14954" extrusionOk="0">
                  <a:moveTo>
                    <a:pt x="1462" y="23"/>
                  </a:moveTo>
                  <a:cubicBezTo>
                    <a:pt x="1462" y="1"/>
                    <a:pt x="1485" y="23"/>
                    <a:pt x="1485" y="23"/>
                  </a:cubicBezTo>
                  <a:cubicBezTo>
                    <a:pt x="2024" y="2452"/>
                    <a:pt x="2497" y="5038"/>
                    <a:pt x="3194" y="7219"/>
                  </a:cubicBezTo>
                  <a:cubicBezTo>
                    <a:pt x="4071" y="7511"/>
                    <a:pt x="5105" y="7601"/>
                    <a:pt x="6252" y="7466"/>
                  </a:cubicBezTo>
                  <a:cubicBezTo>
                    <a:pt x="6364" y="7376"/>
                    <a:pt x="6409" y="7219"/>
                    <a:pt x="6477" y="7106"/>
                  </a:cubicBezTo>
                  <a:cubicBezTo>
                    <a:pt x="6656" y="6814"/>
                    <a:pt x="6904" y="6567"/>
                    <a:pt x="7129" y="6274"/>
                  </a:cubicBezTo>
                  <a:cubicBezTo>
                    <a:pt x="7196" y="6185"/>
                    <a:pt x="7241" y="6050"/>
                    <a:pt x="7421" y="6072"/>
                  </a:cubicBezTo>
                  <a:cubicBezTo>
                    <a:pt x="7556" y="6185"/>
                    <a:pt x="7443" y="6342"/>
                    <a:pt x="7398" y="6454"/>
                  </a:cubicBezTo>
                  <a:cubicBezTo>
                    <a:pt x="7219" y="6792"/>
                    <a:pt x="6994" y="7151"/>
                    <a:pt x="6701" y="7399"/>
                  </a:cubicBezTo>
                  <a:cubicBezTo>
                    <a:pt x="7129" y="7354"/>
                    <a:pt x="7556" y="7241"/>
                    <a:pt x="8006" y="7129"/>
                  </a:cubicBezTo>
                  <a:cubicBezTo>
                    <a:pt x="8140" y="7106"/>
                    <a:pt x="8275" y="7084"/>
                    <a:pt x="8320" y="7219"/>
                  </a:cubicBezTo>
                  <a:cubicBezTo>
                    <a:pt x="8343" y="7354"/>
                    <a:pt x="8185" y="7421"/>
                    <a:pt x="8051" y="7466"/>
                  </a:cubicBezTo>
                  <a:cubicBezTo>
                    <a:pt x="7623" y="7646"/>
                    <a:pt x="7219" y="7826"/>
                    <a:pt x="6724" y="7916"/>
                  </a:cubicBezTo>
                  <a:cubicBezTo>
                    <a:pt x="6746" y="8028"/>
                    <a:pt x="6881" y="8096"/>
                    <a:pt x="6971" y="8163"/>
                  </a:cubicBezTo>
                  <a:cubicBezTo>
                    <a:pt x="7196" y="8343"/>
                    <a:pt x="7353" y="8456"/>
                    <a:pt x="7601" y="8635"/>
                  </a:cubicBezTo>
                  <a:cubicBezTo>
                    <a:pt x="7691" y="8680"/>
                    <a:pt x="7871" y="8793"/>
                    <a:pt x="7826" y="8905"/>
                  </a:cubicBezTo>
                  <a:cubicBezTo>
                    <a:pt x="7736" y="9040"/>
                    <a:pt x="7556" y="8950"/>
                    <a:pt x="7443" y="8883"/>
                  </a:cubicBezTo>
                  <a:cubicBezTo>
                    <a:pt x="6971" y="8680"/>
                    <a:pt x="6499" y="8411"/>
                    <a:pt x="6207" y="7983"/>
                  </a:cubicBezTo>
                  <a:cubicBezTo>
                    <a:pt x="5127" y="8141"/>
                    <a:pt x="4183" y="8073"/>
                    <a:pt x="3396" y="7826"/>
                  </a:cubicBezTo>
                  <a:cubicBezTo>
                    <a:pt x="3981" y="10097"/>
                    <a:pt x="4588" y="12368"/>
                    <a:pt x="5262" y="14527"/>
                  </a:cubicBezTo>
                  <a:cubicBezTo>
                    <a:pt x="4835" y="14729"/>
                    <a:pt x="4228" y="14909"/>
                    <a:pt x="3733" y="14954"/>
                  </a:cubicBezTo>
                  <a:cubicBezTo>
                    <a:pt x="3463" y="13380"/>
                    <a:pt x="3373" y="11918"/>
                    <a:pt x="3014" y="10277"/>
                  </a:cubicBezTo>
                  <a:cubicBezTo>
                    <a:pt x="2654" y="10794"/>
                    <a:pt x="2182" y="11401"/>
                    <a:pt x="1777" y="11761"/>
                  </a:cubicBezTo>
                  <a:cubicBezTo>
                    <a:pt x="1687" y="11851"/>
                    <a:pt x="1552" y="11986"/>
                    <a:pt x="1372" y="12076"/>
                  </a:cubicBezTo>
                  <a:cubicBezTo>
                    <a:pt x="1215" y="12166"/>
                    <a:pt x="967" y="12256"/>
                    <a:pt x="900" y="12076"/>
                  </a:cubicBezTo>
                  <a:cubicBezTo>
                    <a:pt x="855" y="11896"/>
                    <a:pt x="1057" y="11671"/>
                    <a:pt x="1192" y="11536"/>
                  </a:cubicBezTo>
                  <a:cubicBezTo>
                    <a:pt x="1912" y="10839"/>
                    <a:pt x="2474" y="10142"/>
                    <a:pt x="2699" y="9625"/>
                  </a:cubicBezTo>
                  <a:cubicBezTo>
                    <a:pt x="2744" y="9535"/>
                    <a:pt x="2811" y="9422"/>
                    <a:pt x="2811" y="9355"/>
                  </a:cubicBezTo>
                  <a:cubicBezTo>
                    <a:pt x="2811" y="9265"/>
                    <a:pt x="2766" y="9153"/>
                    <a:pt x="2721" y="9040"/>
                  </a:cubicBezTo>
                  <a:cubicBezTo>
                    <a:pt x="2541" y="8411"/>
                    <a:pt x="2339" y="7669"/>
                    <a:pt x="2182" y="7039"/>
                  </a:cubicBezTo>
                  <a:cubicBezTo>
                    <a:pt x="1575" y="4790"/>
                    <a:pt x="743" y="2564"/>
                    <a:pt x="1" y="586"/>
                  </a:cubicBezTo>
                  <a:cubicBezTo>
                    <a:pt x="180" y="451"/>
                    <a:pt x="428" y="383"/>
                    <a:pt x="675" y="293"/>
                  </a:cubicBezTo>
                  <a:cubicBezTo>
                    <a:pt x="923" y="203"/>
                    <a:pt x="1215" y="91"/>
                    <a:pt x="1462" y="23"/>
                  </a:cubicBezTo>
                  <a:close/>
                </a:path>
              </a:pathLst>
            </a:custGeom>
            <a:solidFill>
              <a:schemeClr val="accent6"/>
            </a:solidFill>
            <a:ln>
              <a:noFill/>
            </a:ln>
          </p:spPr>
          <p:txBody>
            <a:bodyPr spcFirstLastPara="1" wrap="square" lIns="121900" tIns="121900" rIns="121900" bIns="121900" anchor="ctr" anchorCtr="0">
              <a:noAutofit/>
            </a:bodyPr>
            <a:lstStyle/>
            <a:p>
              <a:endParaRPr sz="2400"/>
            </a:p>
          </p:txBody>
        </p:sp>
        <p:sp>
          <p:nvSpPr>
            <p:cNvPr id="1671" name="Google Shape;1671;p78">
              <a:extLst>
                <a:ext uri="{FF2B5EF4-FFF2-40B4-BE49-F238E27FC236}">
                  <a16:creationId xmlns:a16="http://schemas.microsoft.com/office/drawing/2014/main" id="{A9364A5F-2586-FCD8-1107-1515D77C5C91}"/>
                </a:ext>
              </a:extLst>
            </p:cNvPr>
            <p:cNvSpPr/>
            <p:nvPr/>
          </p:nvSpPr>
          <p:spPr>
            <a:xfrm>
              <a:off x="719875" y="2575300"/>
              <a:ext cx="210825" cy="302450"/>
            </a:xfrm>
            <a:custGeom>
              <a:avLst/>
              <a:gdLst/>
              <a:ahLst/>
              <a:cxnLst/>
              <a:rect l="l" t="t" r="r" b="b"/>
              <a:pathLst>
                <a:path w="8433" h="12098" extrusionOk="0">
                  <a:moveTo>
                    <a:pt x="5487" y="5374"/>
                  </a:moveTo>
                  <a:cubicBezTo>
                    <a:pt x="6004" y="6116"/>
                    <a:pt x="5824" y="7083"/>
                    <a:pt x="5397" y="7555"/>
                  </a:cubicBezTo>
                  <a:cubicBezTo>
                    <a:pt x="6027" y="7510"/>
                    <a:pt x="6859" y="8028"/>
                    <a:pt x="6634" y="8815"/>
                  </a:cubicBezTo>
                  <a:cubicBezTo>
                    <a:pt x="7038" y="8702"/>
                    <a:pt x="7308" y="8725"/>
                    <a:pt x="7601" y="8860"/>
                  </a:cubicBezTo>
                  <a:cubicBezTo>
                    <a:pt x="7960" y="9017"/>
                    <a:pt x="8343" y="9354"/>
                    <a:pt x="8365" y="9961"/>
                  </a:cubicBezTo>
                  <a:cubicBezTo>
                    <a:pt x="8433" y="11086"/>
                    <a:pt x="7263" y="12030"/>
                    <a:pt x="5869" y="12097"/>
                  </a:cubicBezTo>
                  <a:cubicBezTo>
                    <a:pt x="5464" y="12097"/>
                    <a:pt x="5060" y="12053"/>
                    <a:pt x="4722" y="11963"/>
                  </a:cubicBezTo>
                  <a:cubicBezTo>
                    <a:pt x="3373" y="11558"/>
                    <a:pt x="2204" y="10501"/>
                    <a:pt x="1372" y="9084"/>
                  </a:cubicBezTo>
                  <a:cubicBezTo>
                    <a:pt x="450" y="7533"/>
                    <a:pt x="0" y="5442"/>
                    <a:pt x="203" y="3958"/>
                  </a:cubicBezTo>
                  <a:cubicBezTo>
                    <a:pt x="293" y="3216"/>
                    <a:pt x="495" y="2496"/>
                    <a:pt x="855" y="1889"/>
                  </a:cubicBezTo>
                  <a:cubicBezTo>
                    <a:pt x="1237" y="1282"/>
                    <a:pt x="1754" y="742"/>
                    <a:pt x="2586" y="382"/>
                  </a:cubicBezTo>
                  <a:cubicBezTo>
                    <a:pt x="3463" y="0"/>
                    <a:pt x="4453" y="180"/>
                    <a:pt x="5037" y="495"/>
                  </a:cubicBezTo>
                  <a:cubicBezTo>
                    <a:pt x="5712" y="855"/>
                    <a:pt x="6274" y="1439"/>
                    <a:pt x="6521" y="2406"/>
                  </a:cubicBezTo>
                  <a:cubicBezTo>
                    <a:pt x="6679" y="3058"/>
                    <a:pt x="6589" y="3620"/>
                    <a:pt x="6409" y="4115"/>
                  </a:cubicBezTo>
                  <a:cubicBezTo>
                    <a:pt x="6229" y="4587"/>
                    <a:pt x="5914" y="5014"/>
                    <a:pt x="5487" y="5374"/>
                  </a:cubicBezTo>
                  <a:close/>
                </a:path>
              </a:pathLst>
            </a:custGeom>
            <a:solidFill>
              <a:schemeClr val="accent5"/>
            </a:solidFill>
            <a:ln>
              <a:noFill/>
            </a:ln>
          </p:spPr>
          <p:txBody>
            <a:bodyPr spcFirstLastPara="1" wrap="square" lIns="121900" tIns="121900" rIns="121900" bIns="121900" anchor="ctr" anchorCtr="0">
              <a:noAutofit/>
            </a:bodyPr>
            <a:lstStyle/>
            <a:p>
              <a:endParaRPr sz="2400"/>
            </a:p>
          </p:txBody>
        </p:sp>
        <p:sp>
          <p:nvSpPr>
            <p:cNvPr id="1672" name="Google Shape;1672;p78">
              <a:extLst>
                <a:ext uri="{FF2B5EF4-FFF2-40B4-BE49-F238E27FC236}">
                  <a16:creationId xmlns:a16="http://schemas.microsoft.com/office/drawing/2014/main" id="{413B6F0C-E69F-6823-2FCA-61B0712CE054}"/>
                </a:ext>
              </a:extLst>
            </p:cNvPr>
            <p:cNvSpPr/>
            <p:nvPr/>
          </p:nvSpPr>
          <p:spPr>
            <a:xfrm>
              <a:off x="808700" y="2579225"/>
              <a:ext cx="122000" cy="298525"/>
            </a:xfrm>
            <a:custGeom>
              <a:avLst/>
              <a:gdLst/>
              <a:ahLst/>
              <a:cxnLst/>
              <a:rect l="l" t="t" r="r" b="b"/>
              <a:pathLst>
                <a:path w="4880" h="11941" extrusionOk="0">
                  <a:moveTo>
                    <a:pt x="0" y="1"/>
                  </a:moveTo>
                  <a:cubicBezTo>
                    <a:pt x="360" y="113"/>
                    <a:pt x="675" y="293"/>
                    <a:pt x="967" y="540"/>
                  </a:cubicBezTo>
                  <a:cubicBezTo>
                    <a:pt x="1394" y="922"/>
                    <a:pt x="1799" y="1530"/>
                    <a:pt x="1911" y="2339"/>
                  </a:cubicBezTo>
                  <a:cubicBezTo>
                    <a:pt x="2069" y="3418"/>
                    <a:pt x="1552" y="4093"/>
                    <a:pt x="855" y="4723"/>
                  </a:cubicBezTo>
                  <a:cubicBezTo>
                    <a:pt x="675" y="4880"/>
                    <a:pt x="247" y="5150"/>
                    <a:pt x="315" y="5420"/>
                  </a:cubicBezTo>
                  <a:cubicBezTo>
                    <a:pt x="337" y="5532"/>
                    <a:pt x="450" y="5600"/>
                    <a:pt x="540" y="5667"/>
                  </a:cubicBezTo>
                  <a:cubicBezTo>
                    <a:pt x="765" y="5824"/>
                    <a:pt x="967" y="6027"/>
                    <a:pt x="1079" y="6364"/>
                  </a:cubicBezTo>
                  <a:cubicBezTo>
                    <a:pt x="1237" y="6904"/>
                    <a:pt x="1034" y="7308"/>
                    <a:pt x="832" y="7646"/>
                  </a:cubicBezTo>
                  <a:cubicBezTo>
                    <a:pt x="720" y="7781"/>
                    <a:pt x="562" y="7961"/>
                    <a:pt x="630" y="8163"/>
                  </a:cubicBezTo>
                  <a:cubicBezTo>
                    <a:pt x="697" y="8275"/>
                    <a:pt x="877" y="8298"/>
                    <a:pt x="1034" y="8298"/>
                  </a:cubicBezTo>
                  <a:cubicBezTo>
                    <a:pt x="1065" y="8296"/>
                    <a:pt x="1095" y="8296"/>
                    <a:pt x="1124" y="8296"/>
                  </a:cubicBezTo>
                  <a:cubicBezTo>
                    <a:pt x="1576" y="8296"/>
                    <a:pt x="1927" y="8460"/>
                    <a:pt x="2159" y="8882"/>
                  </a:cubicBezTo>
                  <a:cubicBezTo>
                    <a:pt x="2271" y="9085"/>
                    <a:pt x="2271" y="9557"/>
                    <a:pt x="2496" y="9624"/>
                  </a:cubicBezTo>
                  <a:cubicBezTo>
                    <a:pt x="2516" y="9629"/>
                    <a:pt x="2534" y="9632"/>
                    <a:pt x="2552" y="9632"/>
                  </a:cubicBezTo>
                  <a:cubicBezTo>
                    <a:pt x="2697" y="9632"/>
                    <a:pt x="2788" y="9485"/>
                    <a:pt x="2968" y="9445"/>
                  </a:cubicBezTo>
                  <a:cubicBezTo>
                    <a:pt x="2990" y="9442"/>
                    <a:pt x="3012" y="9441"/>
                    <a:pt x="3034" y="9441"/>
                  </a:cubicBezTo>
                  <a:cubicBezTo>
                    <a:pt x="3218" y="9441"/>
                    <a:pt x="3412" y="9519"/>
                    <a:pt x="3553" y="9579"/>
                  </a:cubicBezTo>
                  <a:cubicBezTo>
                    <a:pt x="3665" y="9647"/>
                    <a:pt x="3868" y="9804"/>
                    <a:pt x="3935" y="10052"/>
                  </a:cubicBezTo>
                  <a:cubicBezTo>
                    <a:pt x="4025" y="10389"/>
                    <a:pt x="3755" y="10704"/>
                    <a:pt x="3575" y="10884"/>
                  </a:cubicBezTo>
                  <a:cubicBezTo>
                    <a:pt x="3351" y="11086"/>
                    <a:pt x="3013" y="11311"/>
                    <a:pt x="2608" y="11423"/>
                  </a:cubicBezTo>
                  <a:cubicBezTo>
                    <a:pt x="2290" y="11517"/>
                    <a:pt x="1940" y="11564"/>
                    <a:pt x="1637" y="11564"/>
                  </a:cubicBezTo>
                  <a:cubicBezTo>
                    <a:pt x="1577" y="11564"/>
                    <a:pt x="1518" y="11562"/>
                    <a:pt x="1462" y="11558"/>
                  </a:cubicBezTo>
                  <a:cubicBezTo>
                    <a:pt x="1102" y="11558"/>
                    <a:pt x="810" y="11536"/>
                    <a:pt x="427" y="11491"/>
                  </a:cubicBezTo>
                  <a:lnTo>
                    <a:pt x="405" y="11491"/>
                  </a:lnTo>
                  <a:cubicBezTo>
                    <a:pt x="652" y="11626"/>
                    <a:pt x="900" y="11716"/>
                    <a:pt x="1169" y="11806"/>
                  </a:cubicBezTo>
                  <a:cubicBezTo>
                    <a:pt x="1507" y="11896"/>
                    <a:pt x="1911" y="11940"/>
                    <a:pt x="2316" y="11940"/>
                  </a:cubicBezTo>
                  <a:cubicBezTo>
                    <a:pt x="3710" y="11873"/>
                    <a:pt x="4880" y="10929"/>
                    <a:pt x="4812" y="9804"/>
                  </a:cubicBezTo>
                  <a:cubicBezTo>
                    <a:pt x="4790" y="9197"/>
                    <a:pt x="4407" y="8860"/>
                    <a:pt x="4048" y="8703"/>
                  </a:cubicBezTo>
                  <a:cubicBezTo>
                    <a:pt x="3882" y="8626"/>
                    <a:pt x="3723" y="8586"/>
                    <a:pt x="3543" y="8586"/>
                  </a:cubicBezTo>
                  <a:cubicBezTo>
                    <a:pt x="3405" y="8586"/>
                    <a:pt x="3256" y="8609"/>
                    <a:pt x="3081" y="8658"/>
                  </a:cubicBezTo>
                  <a:cubicBezTo>
                    <a:pt x="3296" y="7902"/>
                    <a:pt x="2539" y="7396"/>
                    <a:pt x="1921" y="7396"/>
                  </a:cubicBezTo>
                  <a:cubicBezTo>
                    <a:pt x="1895" y="7396"/>
                    <a:pt x="1869" y="7397"/>
                    <a:pt x="1844" y="7398"/>
                  </a:cubicBezTo>
                  <a:cubicBezTo>
                    <a:pt x="2271" y="6926"/>
                    <a:pt x="2451" y="5959"/>
                    <a:pt x="1934" y="5217"/>
                  </a:cubicBezTo>
                  <a:cubicBezTo>
                    <a:pt x="2361" y="4857"/>
                    <a:pt x="2676" y="4430"/>
                    <a:pt x="2856" y="3958"/>
                  </a:cubicBezTo>
                  <a:cubicBezTo>
                    <a:pt x="3036" y="3463"/>
                    <a:pt x="3126" y="2901"/>
                    <a:pt x="2968" y="2249"/>
                  </a:cubicBezTo>
                  <a:cubicBezTo>
                    <a:pt x="2721" y="1282"/>
                    <a:pt x="2159" y="698"/>
                    <a:pt x="1484" y="338"/>
                  </a:cubicBezTo>
                  <a:cubicBezTo>
                    <a:pt x="1102" y="135"/>
                    <a:pt x="562" y="1"/>
                    <a:pt x="0" y="1"/>
                  </a:cubicBezTo>
                  <a:close/>
                </a:path>
              </a:pathLst>
            </a:custGeom>
            <a:solidFill>
              <a:schemeClr val="accent5"/>
            </a:solidFill>
            <a:ln>
              <a:noFill/>
            </a:ln>
          </p:spPr>
          <p:txBody>
            <a:bodyPr spcFirstLastPara="1" wrap="square" lIns="121900" tIns="121900" rIns="121900" bIns="121900" anchor="ctr" anchorCtr="0">
              <a:noAutofit/>
            </a:bodyPr>
            <a:lstStyle/>
            <a:p>
              <a:endParaRPr sz="2400"/>
            </a:p>
          </p:txBody>
        </p:sp>
        <p:sp>
          <p:nvSpPr>
            <p:cNvPr id="1673" name="Google Shape;1673;p78">
              <a:extLst>
                <a:ext uri="{FF2B5EF4-FFF2-40B4-BE49-F238E27FC236}">
                  <a16:creationId xmlns:a16="http://schemas.microsoft.com/office/drawing/2014/main" id="{54970582-4DE2-DEC3-FCD0-F0BBFDBA9BA1}"/>
                </a:ext>
              </a:extLst>
            </p:cNvPr>
            <p:cNvSpPr/>
            <p:nvPr/>
          </p:nvSpPr>
          <p:spPr>
            <a:xfrm>
              <a:off x="769350" y="2691100"/>
              <a:ext cx="85450" cy="31500"/>
            </a:xfrm>
            <a:custGeom>
              <a:avLst/>
              <a:gdLst/>
              <a:ahLst/>
              <a:cxnLst/>
              <a:rect l="l" t="t" r="r" b="b"/>
              <a:pathLst>
                <a:path w="3418" h="1260" extrusionOk="0">
                  <a:moveTo>
                    <a:pt x="495" y="113"/>
                  </a:moveTo>
                  <a:cubicBezTo>
                    <a:pt x="675" y="0"/>
                    <a:pt x="810" y="203"/>
                    <a:pt x="945" y="293"/>
                  </a:cubicBezTo>
                  <a:cubicBezTo>
                    <a:pt x="1327" y="540"/>
                    <a:pt x="1844" y="675"/>
                    <a:pt x="2384" y="765"/>
                  </a:cubicBezTo>
                  <a:cubicBezTo>
                    <a:pt x="2564" y="787"/>
                    <a:pt x="2743" y="832"/>
                    <a:pt x="2901" y="832"/>
                  </a:cubicBezTo>
                  <a:cubicBezTo>
                    <a:pt x="3036" y="832"/>
                    <a:pt x="3373" y="742"/>
                    <a:pt x="3395" y="877"/>
                  </a:cubicBezTo>
                  <a:cubicBezTo>
                    <a:pt x="3418" y="1035"/>
                    <a:pt x="3081" y="1057"/>
                    <a:pt x="3013" y="1057"/>
                  </a:cubicBezTo>
                  <a:cubicBezTo>
                    <a:pt x="2901" y="1080"/>
                    <a:pt x="2721" y="1035"/>
                    <a:pt x="2608" y="1012"/>
                  </a:cubicBezTo>
                  <a:cubicBezTo>
                    <a:pt x="2316" y="990"/>
                    <a:pt x="2069" y="1035"/>
                    <a:pt x="1754" y="1057"/>
                  </a:cubicBezTo>
                  <a:cubicBezTo>
                    <a:pt x="1349" y="1080"/>
                    <a:pt x="900" y="1169"/>
                    <a:pt x="427" y="1214"/>
                  </a:cubicBezTo>
                  <a:cubicBezTo>
                    <a:pt x="315" y="1214"/>
                    <a:pt x="68" y="1259"/>
                    <a:pt x="45" y="1147"/>
                  </a:cubicBezTo>
                  <a:cubicBezTo>
                    <a:pt x="0" y="967"/>
                    <a:pt x="675" y="922"/>
                    <a:pt x="787" y="900"/>
                  </a:cubicBezTo>
                  <a:cubicBezTo>
                    <a:pt x="1124" y="832"/>
                    <a:pt x="1327" y="810"/>
                    <a:pt x="1619" y="810"/>
                  </a:cubicBezTo>
                  <a:cubicBezTo>
                    <a:pt x="1642" y="810"/>
                    <a:pt x="1642" y="810"/>
                    <a:pt x="1664" y="810"/>
                  </a:cubicBezTo>
                  <a:cubicBezTo>
                    <a:pt x="1327" y="720"/>
                    <a:pt x="1012" y="540"/>
                    <a:pt x="697" y="360"/>
                  </a:cubicBezTo>
                  <a:cubicBezTo>
                    <a:pt x="607" y="315"/>
                    <a:pt x="472" y="248"/>
                    <a:pt x="495" y="113"/>
                  </a:cubicBezTo>
                  <a:close/>
                </a:path>
              </a:pathLst>
            </a:custGeom>
            <a:solidFill>
              <a:schemeClr val="accent5"/>
            </a:solidFill>
            <a:ln>
              <a:noFill/>
            </a:ln>
          </p:spPr>
          <p:txBody>
            <a:bodyPr spcFirstLastPara="1" wrap="square" lIns="121900" tIns="121900" rIns="121900" bIns="121900" anchor="ctr" anchorCtr="0">
              <a:noAutofit/>
            </a:bodyPr>
            <a:lstStyle/>
            <a:p>
              <a:endParaRPr sz="2400"/>
            </a:p>
          </p:txBody>
        </p:sp>
        <p:sp>
          <p:nvSpPr>
            <p:cNvPr id="1674" name="Google Shape;1674;p78">
              <a:extLst>
                <a:ext uri="{FF2B5EF4-FFF2-40B4-BE49-F238E27FC236}">
                  <a16:creationId xmlns:a16="http://schemas.microsoft.com/office/drawing/2014/main" id="{02174AD0-D224-0BCF-CFA1-2EFED4B0036B}"/>
                </a:ext>
              </a:extLst>
            </p:cNvPr>
            <p:cNvSpPr/>
            <p:nvPr/>
          </p:nvSpPr>
          <p:spPr>
            <a:xfrm>
              <a:off x="793525" y="2766975"/>
              <a:ext cx="58475" cy="38250"/>
            </a:xfrm>
            <a:custGeom>
              <a:avLst/>
              <a:gdLst/>
              <a:ahLst/>
              <a:cxnLst/>
              <a:rect l="l" t="t" r="r" b="b"/>
              <a:pathLst>
                <a:path w="2339" h="1530" extrusionOk="0">
                  <a:moveTo>
                    <a:pt x="2339" y="46"/>
                  </a:moveTo>
                  <a:cubicBezTo>
                    <a:pt x="2226" y="226"/>
                    <a:pt x="2001" y="316"/>
                    <a:pt x="1799" y="428"/>
                  </a:cubicBezTo>
                  <a:cubicBezTo>
                    <a:pt x="1304" y="743"/>
                    <a:pt x="787" y="1035"/>
                    <a:pt x="337" y="1372"/>
                  </a:cubicBezTo>
                  <a:cubicBezTo>
                    <a:pt x="247" y="1417"/>
                    <a:pt x="135" y="1530"/>
                    <a:pt x="45" y="1417"/>
                  </a:cubicBezTo>
                  <a:cubicBezTo>
                    <a:pt x="0" y="1305"/>
                    <a:pt x="112" y="1260"/>
                    <a:pt x="180" y="1193"/>
                  </a:cubicBezTo>
                  <a:cubicBezTo>
                    <a:pt x="495" y="900"/>
                    <a:pt x="944" y="608"/>
                    <a:pt x="1417" y="361"/>
                  </a:cubicBezTo>
                  <a:cubicBezTo>
                    <a:pt x="1641" y="271"/>
                    <a:pt x="1866" y="158"/>
                    <a:pt x="2069" y="68"/>
                  </a:cubicBezTo>
                  <a:cubicBezTo>
                    <a:pt x="2159" y="46"/>
                    <a:pt x="2271" y="1"/>
                    <a:pt x="2339" y="46"/>
                  </a:cubicBezTo>
                  <a:close/>
                </a:path>
              </a:pathLst>
            </a:custGeom>
            <a:solidFill>
              <a:schemeClr val="accent5"/>
            </a:solidFill>
            <a:ln>
              <a:noFill/>
            </a:ln>
          </p:spPr>
          <p:txBody>
            <a:bodyPr spcFirstLastPara="1" wrap="square" lIns="121900" tIns="121900" rIns="121900" bIns="121900" anchor="ctr" anchorCtr="0">
              <a:noAutofit/>
            </a:bodyPr>
            <a:lstStyle/>
            <a:p>
              <a:endParaRPr sz="2400"/>
            </a:p>
          </p:txBody>
        </p:sp>
        <p:sp>
          <p:nvSpPr>
            <p:cNvPr id="1675" name="Google Shape;1675;p78">
              <a:extLst>
                <a:ext uri="{FF2B5EF4-FFF2-40B4-BE49-F238E27FC236}">
                  <a16:creationId xmlns:a16="http://schemas.microsoft.com/office/drawing/2014/main" id="{17EFF753-ABB1-1104-732A-DE341685B8C0}"/>
                </a:ext>
              </a:extLst>
            </p:cNvPr>
            <p:cNvSpPr/>
            <p:nvPr/>
          </p:nvSpPr>
          <p:spPr>
            <a:xfrm>
              <a:off x="834550" y="2799025"/>
              <a:ext cx="55125" cy="51175"/>
            </a:xfrm>
            <a:custGeom>
              <a:avLst/>
              <a:gdLst/>
              <a:ahLst/>
              <a:cxnLst/>
              <a:rect l="l" t="t" r="r" b="b"/>
              <a:pathLst>
                <a:path w="2205" h="2047" extrusionOk="0">
                  <a:moveTo>
                    <a:pt x="2204" y="45"/>
                  </a:moveTo>
                  <a:cubicBezTo>
                    <a:pt x="2204" y="248"/>
                    <a:pt x="2024" y="383"/>
                    <a:pt x="1889" y="518"/>
                  </a:cubicBezTo>
                  <a:cubicBezTo>
                    <a:pt x="1574" y="855"/>
                    <a:pt x="1350" y="1282"/>
                    <a:pt x="1080" y="1709"/>
                  </a:cubicBezTo>
                  <a:cubicBezTo>
                    <a:pt x="1012" y="1799"/>
                    <a:pt x="832" y="2047"/>
                    <a:pt x="743" y="1844"/>
                  </a:cubicBezTo>
                  <a:cubicBezTo>
                    <a:pt x="675" y="1754"/>
                    <a:pt x="832" y="1485"/>
                    <a:pt x="877" y="1395"/>
                  </a:cubicBezTo>
                  <a:cubicBezTo>
                    <a:pt x="945" y="1237"/>
                    <a:pt x="1035" y="1125"/>
                    <a:pt x="1102" y="990"/>
                  </a:cubicBezTo>
                  <a:cubicBezTo>
                    <a:pt x="877" y="1080"/>
                    <a:pt x="518" y="1260"/>
                    <a:pt x="248" y="1282"/>
                  </a:cubicBezTo>
                  <a:cubicBezTo>
                    <a:pt x="158" y="1305"/>
                    <a:pt x="68" y="1305"/>
                    <a:pt x="45" y="1237"/>
                  </a:cubicBezTo>
                  <a:cubicBezTo>
                    <a:pt x="0" y="1080"/>
                    <a:pt x="383" y="1057"/>
                    <a:pt x="563" y="990"/>
                  </a:cubicBezTo>
                  <a:cubicBezTo>
                    <a:pt x="877" y="855"/>
                    <a:pt x="1282" y="653"/>
                    <a:pt x="1530" y="473"/>
                  </a:cubicBezTo>
                  <a:cubicBezTo>
                    <a:pt x="1597" y="405"/>
                    <a:pt x="1687" y="315"/>
                    <a:pt x="1777" y="248"/>
                  </a:cubicBezTo>
                  <a:cubicBezTo>
                    <a:pt x="1867" y="158"/>
                    <a:pt x="1957" y="113"/>
                    <a:pt x="2024" y="45"/>
                  </a:cubicBezTo>
                  <a:cubicBezTo>
                    <a:pt x="2069" y="0"/>
                    <a:pt x="2137" y="0"/>
                    <a:pt x="2204" y="45"/>
                  </a:cubicBezTo>
                  <a:close/>
                </a:path>
              </a:pathLst>
            </a:custGeom>
            <a:solidFill>
              <a:schemeClr val="accent5"/>
            </a:solidFill>
            <a:ln>
              <a:noFill/>
            </a:ln>
          </p:spPr>
          <p:txBody>
            <a:bodyPr spcFirstLastPara="1" wrap="square" lIns="121900" tIns="121900" rIns="121900" bIns="121900" anchor="ctr" anchorCtr="0">
              <a:noAutofit/>
            </a:bodyPr>
            <a:lstStyle/>
            <a:p>
              <a:endParaRPr sz="2400"/>
            </a:p>
          </p:txBody>
        </p:sp>
        <p:sp>
          <p:nvSpPr>
            <p:cNvPr id="1676" name="Google Shape;1676;p78">
              <a:extLst>
                <a:ext uri="{FF2B5EF4-FFF2-40B4-BE49-F238E27FC236}">
                  <a16:creationId xmlns:a16="http://schemas.microsoft.com/office/drawing/2014/main" id="{B73234F6-3A8F-8841-B0E7-4E264C88B2C6}"/>
                </a:ext>
              </a:extLst>
            </p:cNvPr>
            <p:cNvSpPr/>
            <p:nvPr/>
          </p:nvSpPr>
          <p:spPr>
            <a:xfrm>
              <a:off x="953725" y="2510650"/>
              <a:ext cx="201825" cy="313125"/>
            </a:xfrm>
            <a:custGeom>
              <a:avLst/>
              <a:gdLst/>
              <a:ahLst/>
              <a:cxnLst/>
              <a:rect l="l" t="t" r="r" b="b"/>
              <a:pathLst>
                <a:path w="8073" h="12525" extrusionOk="0">
                  <a:moveTo>
                    <a:pt x="2609" y="5869"/>
                  </a:moveTo>
                  <a:cubicBezTo>
                    <a:pt x="2541" y="6746"/>
                    <a:pt x="3148" y="7511"/>
                    <a:pt x="3756" y="7713"/>
                  </a:cubicBezTo>
                  <a:cubicBezTo>
                    <a:pt x="3193" y="7983"/>
                    <a:pt x="2721" y="8837"/>
                    <a:pt x="3306" y="9422"/>
                  </a:cubicBezTo>
                  <a:cubicBezTo>
                    <a:pt x="2901" y="9512"/>
                    <a:pt x="2676" y="9669"/>
                    <a:pt x="2496" y="9917"/>
                  </a:cubicBezTo>
                  <a:cubicBezTo>
                    <a:pt x="2249" y="10254"/>
                    <a:pt x="2092" y="10726"/>
                    <a:pt x="2339" y="11266"/>
                  </a:cubicBezTo>
                  <a:cubicBezTo>
                    <a:pt x="2834" y="12278"/>
                    <a:pt x="4340" y="12525"/>
                    <a:pt x="5577" y="11895"/>
                  </a:cubicBezTo>
                  <a:cubicBezTo>
                    <a:pt x="5937" y="11715"/>
                    <a:pt x="6252" y="11468"/>
                    <a:pt x="6499" y="11221"/>
                  </a:cubicBezTo>
                  <a:cubicBezTo>
                    <a:pt x="7488" y="10209"/>
                    <a:pt x="7983" y="8725"/>
                    <a:pt x="8028" y="7083"/>
                  </a:cubicBezTo>
                  <a:cubicBezTo>
                    <a:pt x="8073" y="5262"/>
                    <a:pt x="7443" y="3216"/>
                    <a:pt x="6544" y="2024"/>
                  </a:cubicBezTo>
                  <a:cubicBezTo>
                    <a:pt x="6072" y="1417"/>
                    <a:pt x="5554" y="900"/>
                    <a:pt x="4947" y="540"/>
                  </a:cubicBezTo>
                  <a:cubicBezTo>
                    <a:pt x="4318" y="203"/>
                    <a:pt x="3621" y="0"/>
                    <a:pt x="2699" y="68"/>
                  </a:cubicBezTo>
                  <a:cubicBezTo>
                    <a:pt x="1732" y="180"/>
                    <a:pt x="967" y="832"/>
                    <a:pt x="608" y="1394"/>
                  </a:cubicBezTo>
                  <a:cubicBezTo>
                    <a:pt x="203" y="2024"/>
                    <a:pt x="0" y="2811"/>
                    <a:pt x="270" y="3778"/>
                  </a:cubicBezTo>
                  <a:cubicBezTo>
                    <a:pt x="428" y="4430"/>
                    <a:pt x="787" y="4857"/>
                    <a:pt x="1192" y="5195"/>
                  </a:cubicBezTo>
                  <a:cubicBezTo>
                    <a:pt x="1574" y="5532"/>
                    <a:pt x="2069" y="5734"/>
                    <a:pt x="2609" y="5869"/>
                  </a:cubicBezTo>
                  <a:close/>
                </a:path>
              </a:pathLst>
            </a:custGeom>
            <a:solidFill>
              <a:schemeClr val="accent5"/>
            </a:solidFill>
            <a:ln>
              <a:noFill/>
            </a:ln>
          </p:spPr>
          <p:txBody>
            <a:bodyPr spcFirstLastPara="1" wrap="square" lIns="121900" tIns="121900" rIns="121900" bIns="121900" anchor="ctr" anchorCtr="0">
              <a:noAutofit/>
            </a:bodyPr>
            <a:lstStyle/>
            <a:p>
              <a:endParaRPr sz="2400"/>
            </a:p>
          </p:txBody>
        </p:sp>
        <p:sp>
          <p:nvSpPr>
            <p:cNvPr id="1677" name="Google Shape;1677;p78">
              <a:extLst>
                <a:ext uri="{FF2B5EF4-FFF2-40B4-BE49-F238E27FC236}">
                  <a16:creationId xmlns:a16="http://schemas.microsoft.com/office/drawing/2014/main" id="{CF70CB7D-882C-5F0A-B33E-888C35D0A35E}"/>
                </a:ext>
              </a:extLst>
            </p:cNvPr>
            <p:cNvSpPr/>
            <p:nvPr/>
          </p:nvSpPr>
          <p:spPr>
            <a:xfrm>
              <a:off x="953725" y="2519650"/>
              <a:ext cx="175425" cy="297000"/>
            </a:xfrm>
            <a:custGeom>
              <a:avLst/>
              <a:gdLst/>
              <a:ahLst/>
              <a:cxnLst/>
              <a:rect l="l" t="t" r="r" b="b"/>
              <a:pathLst>
                <a:path w="7017" h="11880" extrusionOk="0">
                  <a:moveTo>
                    <a:pt x="1754" y="0"/>
                  </a:moveTo>
                  <a:cubicBezTo>
                    <a:pt x="1237" y="270"/>
                    <a:pt x="855" y="675"/>
                    <a:pt x="608" y="1012"/>
                  </a:cubicBezTo>
                  <a:cubicBezTo>
                    <a:pt x="203" y="1664"/>
                    <a:pt x="0" y="2451"/>
                    <a:pt x="270" y="3418"/>
                  </a:cubicBezTo>
                  <a:cubicBezTo>
                    <a:pt x="428" y="4048"/>
                    <a:pt x="787" y="4497"/>
                    <a:pt x="1192" y="4835"/>
                  </a:cubicBezTo>
                  <a:cubicBezTo>
                    <a:pt x="1574" y="5172"/>
                    <a:pt x="2069" y="5374"/>
                    <a:pt x="2609" y="5509"/>
                  </a:cubicBezTo>
                  <a:cubicBezTo>
                    <a:pt x="2541" y="6386"/>
                    <a:pt x="3148" y="7151"/>
                    <a:pt x="3756" y="7353"/>
                  </a:cubicBezTo>
                  <a:cubicBezTo>
                    <a:pt x="3193" y="7623"/>
                    <a:pt x="2721" y="8477"/>
                    <a:pt x="3306" y="9062"/>
                  </a:cubicBezTo>
                  <a:cubicBezTo>
                    <a:pt x="2901" y="9152"/>
                    <a:pt x="2676" y="9309"/>
                    <a:pt x="2496" y="9557"/>
                  </a:cubicBezTo>
                  <a:cubicBezTo>
                    <a:pt x="2249" y="9894"/>
                    <a:pt x="2092" y="10366"/>
                    <a:pt x="2339" y="10906"/>
                  </a:cubicBezTo>
                  <a:cubicBezTo>
                    <a:pt x="2652" y="11546"/>
                    <a:pt x="3369" y="11880"/>
                    <a:pt x="4167" y="11880"/>
                  </a:cubicBezTo>
                  <a:cubicBezTo>
                    <a:pt x="4631" y="11880"/>
                    <a:pt x="5122" y="11767"/>
                    <a:pt x="5577" y="11535"/>
                  </a:cubicBezTo>
                  <a:cubicBezTo>
                    <a:pt x="5937" y="11355"/>
                    <a:pt x="6252" y="11108"/>
                    <a:pt x="6499" y="10861"/>
                  </a:cubicBezTo>
                  <a:cubicBezTo>
                    <a:pt x="6701" y="10658"/>
                    <a:pt x="6859" y="10456"/>
                    <a:pt x="7016" y="10231"/>
                  </a:cubicBezTo>
                  <a:lnTo>
                    <a:pt x="7016" y="10231"/>
                  </a:lnTo>
                  <a:cubicBezTo>
                    <a:pt x="6701" y="10456"/>
                    <a:pt x="6431" y="10613"/>
                    <a:pt x="6139" y="10793"/>
                  </a:cubicBezTo>
                  <a:cubicBezTo>
                    <a:pt x="5847" y="10973"/>
                    <a:pt x="5465" y="11153"/>
                    <a:pt x="5082" y="11243"/>
                  </a:cubicBezTo>
                  <a:cubicBezTo>
                    <a:pt x="4884" y="11274"/>
                    <a:pt x="4691" y="11291"/>
                    <a:pt x="4511" y="11291"/>
                  </a:cubicBezTo>
                  <a:cubicBezTo>
                    <a:pt x="4304" y="11291"/>
                    <a:pt x="4115" y="11269"/>
                    <a:pt x="3958" y="11220"/>
                  </a:cubicBezTo>
                  <a:cubicBezTo>
                    <a:pt x="3711" y="11175"/>
                    <a:pt x="3328" y="11041"/>
                    <a:pt x="3238" y="10681"/>
                  </a:cubicBezTo>
                  <a:cubicBezTo>
                    <a:pt x="3171" y="10456"/>
                    <a:pt x="3283" y="10209"/>
                    <a:pt x="3351" y="10096"/>
                  </a:cubicBezTo>
                  <a:cubicBezTo>
                    <a:pt x="3441" y="9961"/>
                    <a:pt x="3598" y="9759"/>
                    <a:pt x="3778" y="9691"/>
                  </a:cubicBezTo>
                  <a:cubicBezTo>
                    <a:pt x="3825" y="9676"/>
                    <a:pt x="3870" y="9671"/>
                    <a:pt x="3913" y="9671"/>
                  </a:cubicBezTo>
                  <a:cubicBezTo>
                    <a:pt x="3978" y="9671"/>
                    <a:pt x="4038" y="9682"/>
                    <a:pt x="4096" y="9682"/>
                  </a:cubicBezTo>
                  <a:cubicBezTo>
                    <a:pt x="4165" y="9682"/>
                    <a:pt x="4230" y="9667"/>
                    <a:pt x="4295" y="9601"/>
                  </a:cubicBezTo>
                  <a:cubicBezTo>
                    <a:pt x="4453" y="9444"/>
                    <a:pt x="4205" y="9039"/>
                    <a:pt x="4205" y="8792"/>
                  </a:cubicBezTo>
                  <a:cubicBezTo>
                    <a:pt x="4205" y="8297"/>
                    <a:pt x="4475" y="7960"/>
                    <a:pt x="4902" y="7735"/>
                  </a:cubicBezTo>
                  <a:cubicBezTo>
                    <a:pt x="5037" y="7668"/>
                    <a:pt x="5195" y="7555"/>
                    <a:pt x="5172" y="7420"/>
                  </a:cubicBezTo>
                  <a:cubicBezTo>
                    <a:pt x="5172" y="7218"/>
                    <a:pt x="4925" y="7151"/>
                    <a:pt x="4767" y="7061"/>
                  </a:cubicBezTo>
                  <a:cubicBezTo>
                    <a:pt x="4408" y="6881"/>
                    <a:pt x="4048" y="6611"/>
                    <a:pt x="3935" y="6071"/>
                  </a:cubicBezTo>
                  <a:cubicBezTo>
                    <a:pt x="3846" y="5711"/>
                    <a:pt x="3935" y="5442"/>
                    <a:pt x="4048" y="5194"/>
                  </a:cubicBezTo>
                  <a:cubicBezTo>
                    <a:pt x="4093" y="5104"/>
                    <a:pt x="4160" y="4992"/>
                    <a:pt x="4115" y="4857"/>
                  </a:cubicBezTo>
                  <a:cubicBezTo>
                    <a:pt x="4048" y="4610"/>
                    <a:pt x="3553" y="4587"/>
                    <a:pt x="3306" y="4520"/>
                  </a:cubicBezTo>
                  <a:cubicBezTo>
                    <a:pt x="2384" y="4317"/>
                    <a:pt x="1619" y="4003"/>
                    <a:pt x="1237" y="2968"/>
                  </a:cubicBezTo>
                  <a:cubicBezTo>
                    <a:pt x="922" y="2204"/>
                    <a:pt x="990" y="1484"/>
                    <a:pt x="1170" y="944"/>
                  </a:cubicBezTo>
                  <a:cubicBezTo>
                    <a:pt x="1305" y="585"/>
                    <a:pt x="1485" y="270"/>
                    <a:pt x="1754" y="0"/>
                  </a:cubicBezTo>
                  <a:close/>
                </a:path>
              </a:pathLst>
            </a:custGeom>
            <a:solidFill>
              <a:schemeClr val="accent5"/>
            </a:solidFill>
            <a:ln>
              <a:noFill/>
            </a:ln>
          </p:spPr>
          <p:txBody>
            <a:bodyPr spcFirstLastPara="1" wrap="square" lIns="121900" tIns="121900" rIns="121900" bIns="121900" anchor="ctr" anchorCtr="0">
              <a:noAutofit/>
            </a:bodyPr>
            <a:lstStyle/>
            <a:p>
              <a:endParaRPr sz="2400"/>
            </a:p>
          </p:txBody>
        </p:sp>
        <p:sp>
          <p:nvSpPr>
            <p:cNvPr id="1678" name="Google Shape;1678;p78">
              <a:extLst>
                <a:ext uri="{FF2B5EF4-FFF2-40B4-BE49-F238E27FC236}">
                  <a16:creationId xmlns:a16="http://schemas.microsoft.com/office/drawing/2014/main" id="{E62DDABB-53AA-AB0F-D130-2891C799C0A3}"/>
                </a:ext>
              </a:extLst>
            </p:cNvPr>
            <p:cNvSpPr/>
            <p:nvPr/>
          </p:nvSpPr>
          <p:spPr>
            <a:xfrm>
              <a:off x="1022300" y="2606200"/>
              <a:ext cx="78175" cy="55675"/>
            </a:xfrm>
            <a:custGeom>
              <a:avLst/>
              <a:gdLst/>
              <a:ahLst/>
              <a:cxnLst/>
              <a:rect l="l" t="t" r="r" b="b"/>
              <a:pathLst>
                <a:path w="3127" h="2227" extrusionOk="0">
                  <a:moveTo>
                    <a:pt x="2182" y="1"/>
                  </a:moveTo>
                  <a:cubicBezTo>
                    <a:pt x="1979" y="1"/>
                    <a:pt x="1979" y="226"/>
                    <a:pt x="1890" y="383"/>
                  </a:cubicBezTo>
                  <a:cubicBezTo>
                    <a:pt x="1665" y="788"/>
                    <a:pt x="1282" y="1170"/>
                    <a:pt x="855" y="1485"/>
                  </a:cubicBezTo>
                  <a:cubicBezTo>
                    <a:pt x="720" y="1597"/>
                    <a:pt x="585" y="1732"/>
                    <a:pt x="450" y="1800"/>
                  </a:cubicBezTo>
                  <a:cubicBezTo>
                    <a:pt x="338" y="1867"/>
                    <a:pt x="1" y="1957"/>
                    <a:pt x="46" y="2092"/>
                  </a:cubicBezTo>
                  <a:cubicBezTo>
                    <a:pt x="91" y="2227"/>
                    <a:pt x="405" y="2115"/>
                    <a:pt x="450" y="2070"/>
                  </a:cubicBezTo>
                  <a:cubicBezTo>
                    <a:pt x="563" y="2025"/>
                    <a:pt x="698" y="1890"/>
                    <a:pt x="788" y="1845"/>
                  </a:cubicBezTo>
                  <a:cubicBezTo>
                    <a:pt x="1035" y="1665"/>
                    <a:pt x="1260" y="1575"/>
                    <a:pt x="1552" y="1440"/>
                  </a:cubicBezTo>
                  <a:cubicBezTo>
                    <a:pt x="1935" y="1260"/>
                    <a:pt x="2339" y="1125"/>
                    <a:pt x="2789" y="923"/>
                  </a:cubicBezTo>
                  <a:cubicBezTo>
                    <a:pt x="2901" y="878"/>
                    <a:pt x="3126" y="788"/>
                    <a:pt x="3081" y="675"/>
                  </a:cubicBezTo>
                  <a:cubicBezTo>
                    <a:pt x="3036" y="518"/>
                    <a:pt x="2429" y="788"/>
                    <a:pt x="2317" y="833"/>
                  </a:cubicBezTo>
                  <a:cubicBezTo>
                    <a:pt x="2002" y="945"/>
                    <a:pt x="1800" y="1035"/>
                    <a:pt x="1552" y="1170"/>
                  </a:cubicBezTo>
                  <a:cubicBezTo>
                    <a:pt x="1530" y="1170"/>
                    <a:pt x="1530" y="1170"/>
                    <a:pt x="1530" y="1193"/>
                  </a:cubicBezTo>
                  <a:cubicBezTo>
                    <a:pt x="1755" y="945"/>
                    <a:pt x="1957" y="630"/>
                    <a:pt x="2137" y="316"/>
                  </a:cubicBezTo>
                  <a:cubicBezTo>
                    <a:pt x="2182" y="226"/>
                    <a:pt x="2272" y="113"/>
                    <a:pt x="2182" y="1"/>
                  </a:cubicBezTo>
                  <a:close/>
                </a:path>
              </a:pathLst>
            </a:custGeom>
            <a:solidFill>
              <a:schemeClr val="accent5"/>
            </a:solidFill>
            <a:ln>
              <a:noFill/>
            </a:ln>
          </p:spPr>
          <p:txBody>
            <a:bodyPr spcFirstLastPara="1" wrap="square" lIns="121900" tIns="121900" rIns="121900" bIns="121900" anchor="ctr" anchorCtr="0">
              <a:noAutofit/>
            </a:bodyPr>
            <a:lstStyle/>
            <a:p>
              <a:endParaRPr sz="2400"/>
            </a:p>
          </p:txBody>
        </p:sp>
        <p:sp>
          <p:nvSpPr>
            <p:cNvPr id="1679" name="Google Shape;1679;p78">
              <a:extLst>
                <a:ext uri="{FF2B5EF4-FFF2-40B4-BE49-F238E27FC236}">
                  <a16:creationId xmlns:a16="http://schemas.microsoft.com/office/drawing/2014/main" id="{744F3F55-0520-20E5-2CFE-9A676ED3CB76}"/>
                </a:ext>
              </a:extLst>
            </p:cNvPr>
            <p:cNvSpPr/>
            <p:nvPr/>
          </p:nvSpPr>
          <p:spPr>
            <a:xfrm>
              <a:off x="1052100" y="2700650"/>
              <a:ext cx="66925" cy="10150"/>
            </a:xfrm>
            <a:custGeom>
              <a:avLst/>
              <a:gdLst/>
              <a:ahLst/>
              <a:cxnLst/>
              <a:rect l="l" t="t" r="r" b="b"/>
              <a:pathLst>
                <a:path w="2677" h="406" extrusionOk="0">
                  <a:moveTo>
                    <a:pt x="0" y="180"/>
                  </a:moveTo>
                  <a:cubicBezTo>
                    <a:pt x="180" y="293"/>
                    <a:pt x="428" y="270"/>
                    <a:pt x="653" y="270"/>
                  </a:cubicBezTo>
                  <a:cubicBezTo>
                    <a:pt x="1237" y="293"/>
                    <a:pt x="1844" y="315"/>
                    <a:pt x="2406" y="360"/>
                  </a:cubicBezTo>
                  <a:cubicBezTo>
                    <a:pt x="2496" y="360"/>
                    <a:pt x="2654" y="405"/>
                    <a:pt x="2676" y="270"/>
                  </a:cubicBezTo>
                  <a:cubicBezTo>
                    <a:pt x="2654" y="158"/>
                    <a:pt x="2541" y="158"/>
                    <a:pt x="2451" y="135"/>
                  </a:cubicBezTo>
                  <a:cubicBezTo>
                    <a:pt x="2024" y="23"/>
                    <a:pt x="1485" y="0"/>
                    <a:pt x="945" y="23"/>
                  </a:cubicBezTo>
                  <a:cubicBezTo>
                    <a:pt x="720" y="45"/>
                    <a:pt x="450" y="68"/>
                    <a:pt x="248" y="90"/>
                  </a:cubicBezTo>
                  <a:cubicBezTo>
                    <a:pt x="158" y="90"/>
                    <a:pt x="45" y="113"/>
                    <a:pt x="0" y="180"/>
                  </a:cubicBezTo>
                  <a:close/>
                </a:path>
              </a:pathLst>
            </a:custGeom>
            <a:solidFill>
              <a:schemeClr val="accent5"/>
            </a:solidFill>
            <a:ln>
              <a:noFill/>
            </a:ln>
          </p:spPr>
          <p:txBody>
            <a:bodyPr spcFirstLastPara="1" wrap="square" lIns="121900" tIns="121900" rIns="121900" bIns="121900" anchor="ctr" anchorCtr="0">
              <a:noAutofit/>
            </a:bodyPr>
            <a:lstStyle/>
            <a:p>
              <a:endParaRPr sz="2400"/>
            </a:p>
          </p:txBody>
        </p:sp>
        <p:sp>
          <p:nvSpPr>
            <p:cNvPr id="1680" name="Google Shape;1680;p78">
              <a:extLst>
                <a:ext uri="{FF2B5EF4-FFF2-40B4-BE49-F238E27FC236}">
                  <a16:creationId xmlns:a16="http://schemas.microsoft.com/office/drawing/2014/main" id="{EC7D1C22-78DE-81E9-93EA-C57A2FD3A908}"/>
                </a:ext>
              </a:extLst>
            </p:cNvPr>
            <p:cNvSpPr/>
            <p:nvPr/>
          </p:nvSpPr>
          <p:spPr>
            <a:xfrm>
              <a:off x="1035225" y="2747300"/>
              <a:ext cx="61875" cy="31500"/>
            </a:xfrm>
            <a:custGeom>
              <a:avLst/>
              <a:gdLst/>
              <a:ahLst/>
              <a:cxnLst/>
              <a:rect l="l" t="t" r="r" b="b"/>
              <a:pathLst>
                <a:path w="2475" h="1260" extrusionOk="0">
                  <a:moveTo>
                    <a:pt x="1" y="181"/>
                  </a:moveTo>
                  <a:cubicBezTo>
                    <a:pt x="91" y="361"/>
                    <a:pt x="316" y="383"/>
                    <a:pt x="496" y="451"/>
                  </a:cubicBezTo>
                  <a:cubicBezTo>
                    <a:pt x="945" y="585"/>
                    <a:pt x="1350" y="833"/>
                    <a:pt x="1777" y="1080"/>
                  </a:cubicBezTo>
                  <a:cubicBezTo>
                    <a:pt x="1890" y="1125"/>
                    <a:pt x="2160" y="1260"/>
                    <a:pt x="2160" y="1035"/>
                  </a:cubicBezTo>
                  <a:cubicBezTo>
                    <a:pt x="2160" y="923"/>
                    <a:pt x="1890" y="765"/>
                    <a:pt x="1822" y="698"/>
                  </a:cubicBezTo>
                  <a:cubicBezTo>
                    <a:pt x="1665" y="608"/>
                    <a:pt x="1552" y="540"/>
                    <a:pt x="1418" y="473"/>
                  </a:cubicBezTo>
                  <a:cubicBezTo>
                    <a:pt x="1642" y="428"/>
                    <a:pt x="2047" y="406"/>
                    <a:pt x="2294" y="316"/>
                  </a:cubicBezTo>
                  <a:cubicBezTo>
                    <a:pt x="2384" y="293"/>
                    <a:pt x="2474" y="226"/>
                    <a:pt x="2452" y="158"/>
                  </a:cubicBezTo>
                  <a:cubicBezTo>
                    <a:pt x="2407" y="1"/>
                    <a:pt x="2070" y="158"/>
                    <a:pt x="1890" y="203"/>
                  </a:cubicBezTo>
                  <a:cubicBezTo>
                    <a:pt x="1530" y="248"/>
                    <a:pt x="1103" y="248"/>
                    <a:pt x="788" y="226"/>
                  </a:cubicBezTo>
                  <a:cubicBezTo>
                    <a:pt x="698" y="203"/>
                    <a:pt x="586" y="158"/>
                    <a:pt x="473" y="136"/>
                  </a:cubicBezTo>
                  <a:cubicBezTo>
                    <a:pt x="338" y="136"/>
                    <a:pt x="248" y="113"/>
                    <a:pt x="136" y="91"/>
                  </a:cubicBezTo>
                  <a:cubicBezTo>
                    <a:pt x="91" y="91"/>
                    <a:pt x="23" y="91"/>
                    <a:pt x="1" y="181"/>
                  </a:cubicBezTo>
                  <a:close/>
                </a:path>
              </a:pathLst>
            </a:custGeom>
            <a:solidFill>
              <a:schemeClr val="accent5"/>
            </a:solidFill>
            <a:ln>
              <a:noFill/>
            </a:ln>
          </p:spPr>
          <p:txBody>
            <a:bodyPr spcFirstLastPara="1" wrap="square" lIns="121900" tIns="121900" rIns="121900" bIns="121900" anchor="ctr" anchorCtr="0">
              <a:noAutofit/>
            </a:bodyPr>
            <a:lstStyle/>
            <a:p>
              <a:endParaRPr sz="2400"/>
            </a:p>
          </p:txBody>
        </p:sp>
      </p:grpSp>
      <p:grpSp>
        <p:nvGrpSpPr>
          <p:cNvPr id="1681" name="Google Shape;1681;p78">
            <a:extLst>
              <a:ext uri="{FF2B5EF4-FFF2-40B4-BE49-F238E27FC236}">
                <a16:creationId xmlns:a16="http://schemas.microsoft.com/office/drawing/2014/main" id="{3C26011A-AD48-A8D1-016A-1709DB043622}"/>
              </a:ext>
            </a:extLst>
          </p:cNvPr>
          <p:cNvGrpSpPr/>
          <p:nvPr/>
        </p:nvGrpSpPr>
        <p:grpSpPr>
          <a:xfrm>
            <a:off x="1653400" y="4645100"/>
            <a:ext cx="1490867" cy="1306467"/>
            <a:chOff x="5957375" y="2413950"/>
            <a:chExt cx="1118150" cy="979850"/>
          </a:xfrm>
        </p:grpSpPr>
        <p:sp>
          <p:nvSpPr>
            <p:cNvPr id="1682" name="Google Shape;1682;p78">
              <a:extLst>
                <a:ext uri="{FF2B5EF4-FFF2-40B4-BE49-F238E27FC236}">
                  <a16:creationId xmlns:a16="http://schemas.microsoft.com/office/drawing/2014/main" id="{95A49FA6-26E9-E8F5-EC2D-181AF9A2E39F}"/>
                </a:ext>
              </a:extLst>
            </p:cNvPr>
            <p:cNvSpPr/>
            <p:nvPr/>
          </p:nvSpPr>
          <p:spPr>
            <a:xfrm>
              <a:off x="5957375" y="2422400"/>
              <a:ext cx="1118150" cy="971400"/>
            </a:xfrm>
            <a:custGeom>
              <a:avLst/>
              <a:gdLst/>
              <a:ahLst/>
              <a:cxnLst/>
              <a:rect l="l" t="t" r="r" b="b"/>
              <a:pathLst>
                <a:path w="44726" h="38856" extrusionOk="0">
                  <a:moveTo>
                    <a:pt x="21452" y="2788"/>
                  </a:moveTo>
                  <a:cubicBezTo>
                    <a:pt x="21205" y="3643"/>
                    <a:pt x="20980" y="4497"/>
                    <a:pt x="20755" y="5442"/>
                  </a:cubicBezTo>
                  <a:cubicBezTo>
                    <a:pt x="20553" y="6296"/>
                    <a:pt x="20126" y="7443"/>
                    <a:pt x="20463" y="8365"/>
                  </a:cubicBezTo>
                  <a:cubicBezTo>
                    <a:pt x="20688" y="9017"/>
                    <a:pt x="21542" y="9354"/>
                    <a:pt x="22329" y="9646"/>
                  </a:cubicBezTo>
                  <a:cubicBezTo>
                    <a:pt x="24308" y="10366"/>
                    <a:pt x="26332" y="10838"/>
                    <a:pt x="28490" y="11355"/>
                  </a:cubicBezTo>
                  <a:cubicBezTo>
                    <a:pt x="29008" y="11490"/>
                    <a:pt x="29480" y="11625"/>
                    <a:pt x="29930" y="11490"/>
                  </a:cubicBezTo>
                  <a:cubicBezTo>
                    <a:pt x="30762" y="11220"/>
                    <a:pt x="31031" y="9736"/>
                    <a:pt x="31256" y="8972"/>
                  </a:cubicBezTo>
                  <a:cubicBezTo>
                    <a:pt x="31594" y="7938"/>
                    <a:pt x="31908" y="7038"/>
                    <a:pt x="32178" y="6049"/>
                  </a:cubicBezTo>
                  <a:cubicBezTo>
                    <a:pt x="34629" y="6633"/>
                    <a:pt x="36608" y="7398"/>
                    <a:pt x="38789" y="8095"/>
                  </a:cubicBezTo>
                  <a:cubicBezTo>
                    <a:pt x="39891" y="8432"/>
                    <a:pt x="41015" y="8769"/>
                    <a:pt x="41959" y="9219"/>
                  </a:cubicBezTo>
                  <a:cubicBezTo>
                    <a:pt x="42971" y="9714"/>
                    <a:pt x="43691" y="10321"/>
                    <a:pt x="44163" y="11333"/>
                  </a:cubicBezTo>
                  <a:cubicBezTo>
                    <a:pt x="44658" y="12412"/>
                    <a:pt x="44725" y="13761"/>
                    <a:pt x="44613" y="15065"/>
                  </a:cubicBezTo>
                  <a:cubicBezTo>
                    <a:pt x="44276" y="19000"/>
                    <a:pt x="42904" y="22014"/>
                    <a:pt x="41870" y="25274"/>
                  </a:cubicBezTo>
                  <a:cubicBezTo>
                    <a:pt x="41195" y="27433"/>
                    <a:pt x="40453" y="29614"/>
                    <a:pt x="39778" y="31817"/>
                  </a:cubicBezTo>
                  <a:cubicBezTo>
                    <a:pt x="39126" y="33998"/>
                    <a:pt x="38249" y="36247"/>
                    <a:pt x="37035" y="37709"/>
                  </a:cubicBezTo>
                  <a:cubicBezTo>
                    <a:pt x="36698" y="38113"/>
                    <a:pt x="36361" y="38451"/>
                    <a:pt x="35843" y="38653"/>
                  </a:cubicBezTo>
                  <a:cubicBezTo>
                    <a:pt x="35304" y="38855"/>
                    <a:pt x="34629" y="38833"/>
                    <a:pt x="33932" y="38720"/>
                  </a:cubicBezTo>
                  <a:cubicBezTo>
                    <a:pt x="32763" y="38518"/>
                    <a:pt x="31616" y="38158"/>
                    <a:pt x="30537" y="37821"/>
                  </a:cubicBezTo>
                  <a:cubicBezTo>
                    <a:pt x="28243" y="37146"/>
                    <a:pt x="26174" y="36539"/>
                    <a:pt x="23926" y="35820"/>
                  </a:cubicBezTo>
                  <a:cubicBezTo>
                    <a:pt x="19586" y="34448"/>
                    <a:pt x="15291" y="33032"/>
                    <a:pt x="10929" y="31570"/>
                  </a:cubicBezTo>
                  <a:cubicBezTo>
                    <a:pt x="8815" y="30850"/>
                    <a:pt x="6522" y="30243"/>
                    <a:pt x="4408" y="29434"/>
                  </a:cubicBezTo>
                  <a:cubicBezTo>
                    <a:pt x="2384" y="28647"/>
                    <a:pt x="248" y="27702"/>
                    <a:pt x="91" y="25139"/>
                  </a:cubicBezTo>
                  <a:cubicBezTo>
                    <a:pt x="1" y="23767"/>
                    <a:pt x="293" y="22486"/>
                    <a:pt x="563" y="21294"/>
                  </a:cubicBezTo>
                  <a:cubicBezTo>
                    <a:pt x="855" y="20125"/>
                    <a:pt x="1238" y="19023"/>
                    <a:pt x="1552" y="17966"/>
                  </a:cubicBezTo>
                  <a:cubicBezTo>
                    <a:pt x="2564" y="14638"/>
                    <a:pt x="3576" y="11400"/>
                    <a:pt x="4566" y="8050"/>
                  </a:cubicBezTo>
                  <a:cubicBezTo>
                    <a:pt x="4858" y="7061"/>
                    <a:pt x="5285" y="5914"/>
                    <a:pt x="5690" y="4879"/>
                  </a:cubicBezTo>
                  <a:cubicBezTo>
                    <a:pt x="6072" y="3890"/>
                    <a:pt x="6477" y="2856"/>
                    <a:pt x="7061" y="1911"/>
                  </a:cubicBezTo>
                  <a:cubicBezTo>
                    <a:pt x="7601" y="1034"/>
                    <a:pt x="8343" y="157"/>
                    <a:pt x="9602" y="45"/>
                  </a:cubicBezTo>
                  <a:cubicBezTo>
                    <a:pt x="10164" y="0"/>
                    <a:pt x="10772" y="67"/>
                    <a:pt x="11334" y="135"/>
                  </a:cubicBezTo>
                  <a:cubicBezTo>
                    <a:pt x="12953" y="337"/>
                    <a:pt x="14369" y="810"/>
                    <a:pt x="15718" y="1214"/>
                  </a:cubicBezTo>
                  <a:cubicBezTo>
                    <a:pt x="17652" y="1821"/>
                    <a:pt x="19496" y="2249"/>
                    <a:pt x="21452" y="2788"/>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1683" name="Google Shape;1683;p78">
              <a:extLst>
                <a:ext uri="{FF2B5EF4-FFF2-40B4-BE49-F238E27FC236}">
                  <a16:creationId xmlns:a16="http://schemas.microsoft.com/office/drawing/2014/main" id="{64F1B6AB-D90B-ECE2-FF7F-F2A4B9EC17E2}"/>
                </a:ext>
              </a:extLst>
            </p:cNvPr>
            <p:cNvSpPr/>
            <p:nvPr/>
          </p:nvSpPr>
          <p:spPr>
            <a:xfrm>
              <a:off x="6389125" y="2860300"/>
              <a:ext cx="120300" cy="114700"/>
            </a:xfrm>
            <a:custGeom>
              <a:avLst/>
              <a:gdLst/>
              <a:ahLst/>
              <a:cxnLst/>
              <a:rect l="l" t="t" r="r" b="b"/>
              <a:pathLst>
                <a:path w="4812" h="4588" extrusionOk="0">
                  <a:moveTo>
                    <a:pt x="1754" y="1777"/>
                  </a:moveTo>
                  <a:cubicBezTo>
                    <a:pt x="2294" y="1957"/>
                    <a:pt x="2878" y="2092"/>
                    <a:pt x="3395" y="2294"/>
                  </a:cubicBezTo>
                  <a:cubicBezTo>
                    <a:pt x="3553" y="2069"/>
                    <a:pt x="3598" y="1732"/>
                    <a:pt x="3710" y="1417"/>
                  </a:cubicBezTo>
                  <a:cubicBezTo>
                    <a:pt x="3800" y="1192"/>
                    <a:pt x="3913" y="765"/>
                    <a:pt x="4227" y="720"/>
                  </a:cubicBezTo>
                  <a:cubicBezTo>
                    <a:pt x="4452" y="675"/>
                    <a:pt x="4767" y="855"/>
                    <a:pt x="4790" y="1102"/>
                  </a:cubicBezTo>
                  <a:cubicBezTo>
                    <a:pt x="4812" y="1372"/>
                    <a:pt x="4587" y="1799"/>
                    <a:pt x="4497" y="2092"/>
                  </a:cubicBezTo>
                  <a:cubicBezTo>
                    <a:pt x="4272" y="2676"/>
                    <a:pt x="4047" y="3283"/>
                    <a:pt x="3823" y="3913"/>
                  </a:cubicBezTo>
                  <a:cubicBezTo>
                    <a:pt x="3710" y="4250"/>
                    <a:pt x="3553" y="4588"/>
                    <a:pt x="3260" y="4588"/>
                  </a:cubicBezTo>
                  <a:cubicBezTo>
                    <a:pt x="2608" y="4588"/>
                    <a:pt x="2811" y="3711"/>
                    <a:pt x="3081" y="3193"/>
                  </a:cubicBezTo>
                  <a:cubicBezTo>
                    <a:pt x="2653" y="2946"/>
                    <a:pt x="2114" y="2766"/>
                    <a:pt x="1574" y="2631"/>
                  </a:cubicBezTo>
                  <a:cubicBezTo>
                    <a:pt x="1282" y="3014"/>
                    <a:pt x="1462" y="3801"/>
                    <a:pt x="877" y="3801"/>
                  </a:cubicBezTo>
                  <a:cubicBezTo>
                    <a:pt x="0" y="3823"/>
                    <a:pt x="697" y="2204"/>
                    <a:pt x="877" y="1687"/>
                  </a:cubicBezTo>
                  <a:cubicBezTo>
                    <a:pt x="967" y="1417"/>
                    <a:pt x="1079" y="1147"/>
                    <a:pt x="1169" y="877"/>
                  </a:cubicBezTo>
                  <a:cubicBezTo>
                    <a:pt x="1282" y="518"/>
                    <a:pt x="1304" y="203"/>
                    <a:pt x="1462" y="90"/>
                  </a:cubicBezTo>
                  <a:cubicBezTo>
                    <a:pt x="1619" y="0"/>
                    <a:pt x="1934" y="45"/>
                    <a:pt x="2046" y="180"/>
                  </a:cubicBezTo>
                  <a:cubicBezTo>
                    <a:pt x="2226" y="450"/>
                    <a:pt x="2046" y="810"/>
                    <a:pt x="1979" y="990"/>
                  </a:cubicBezTo>
                  <a:cubicBezTo>
                    <a:pt x="1889" y="1305"/>
                    <a:pt x="1866" y="1507"/>
                    <a:pt x="1754" y="1777"/>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684" name="Google Shape;1684;p78">
              <a:extLst>
                <a:ext uri="{FF2B5EF4-FFF2-40B4-BE49-F238E27FC236}">
                  <a16:creationId xmlns:a16="http://schemas.microsoft.com/office/drawing/2014/main" id="{7FD6D446-E881-5223-DCFC-94FE61B0CBB0}"/>
                </a:ext>
              </a:extLst>
            </p:cNvPr>
            <p:cNvSpPr/>
            <p:nvPr/>
          </p:nvSpPr>
          <p:spPr>
            <a:xfrm>
              <a:off x="6503800" y="2891225"/>
              <a:ext cx="102325" cy="115250"/>
            </a:xfrm>
            <a:custGeom>
              <a:avLst/>
              <a:gdLst/>
              <a:ahLst/>
              <a:cxnLst/>
              <a:rect l="l" t="t" r="r" b="b"/>
              <a:pathLst>
                <a:path w="4093" h="4610" extrusionOk="0">
                  <a:moveTo>
                    <a:pt x="990" y="23"/>
                  </a:moveTo>
                  <a:cubicBezTo>
                    <a:pt x="1169" y="0"/>
                    <a:pt x="1417" y="68"/>
                    <a:pt x="1462" y="315"/>
                  </a:cubicBezTo>
                  <a:cubicBezTo>
                    <a:pt x="1507" y="517"/>
                    <a:pt x="1304" y="922"/>
                    <a:pt x="1237" y="1169"/>
                  </a:cubicBezTo>
                  <a:cubicBezTo>
                    <a:pt x="1079" y="1664"/>
                    <a:pt x="810" y="2406"/>
                    <a:pt x="1079" y="2946"/>
                  </a:cubicBezTo>
                  <a:cubicBezTo>
                    <a:pt x="1124" y="3013"/>
                    <a:pt x="1259" y="3238"/>
                    <a:pt x="1484" y="3261"/>
                  </a:cubicBezTo>
                  <a:cubicBezTo>
                    <a:pt x="1911" y="3283"/>
                    <a:pt x="2271" y="2676"/>
                    <a:pt x="2474" y="2249"/>
                  </a:cubicBezTo>
                  <a:cubicBezTo>
                    <a:pt x="2698" y="1799"/>
                    <a:pt x="2766" y="1012"/>
                    <a:pt x="3216" y="1012"/>
                  </a:cubicBezTo>
                  <a:cubicBezTo>
                    <a:pt x="4093" y="1012"/>
                    <a:pt x="3440" y="2406"/>
                    <a:pt x="3238" y="2788"/>
                  </a:cubicBezTo>
                  <a:cubicBezTo>
                    <a:pt x="2901" y="3463"/>
                    <a:pt x="2001" y="4610"/>
                    <a:pt x="877" y="4025"/>
                  </a:cubicBezTo>
                  <a:cubicBezTo>
                    <a:pt x="382" y="3778"/>
                    <a:pt x="0" y="3058"/>
                    <a:pt x="68" y="2204"/>
                  </a:cubicBezTo>
                  <a:cubicBezTo>
                    <a:pt x="113" y="1844"/>
                    <a:pt x="292" y="1259"/>
                    <a:pt x="382" y="1012"/>
                  </a:cubicBezTo>
                  <a:cubicBezTo>
                    <a:pt x="472" y="697"/>
                    <a:pt x="630" y="90"/>
                    <a:pt x="990" y="23"/>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685" name="Google Shape;1685;p78">
              <a:extLst>
                <a:ext uri="{FF2B5EF4-FFF2-40B4-BE49-F238E27FC236}">
                  <a16:creationId xmlns:a16="http://schemas.microsoft.com/office/drawing/2014/main" id="{428511B9-10A6-C639-B40E-E24E45FC546A}"/>
                </a:ext>
              </a:extLst>
            </p:cNvPr>
            <p:cNvSpPr/>
            <p:nvPr/>
          </p:nvSpPr>
          <p:spPr>
            <a:xfrm>
              <a:off x="6578000" y="2927200"/>
              <a:ext cx="129875" cy="118075"/>
            </a:xfrm>
            <a:custGeom>
              <a:avLst/>
              <a:gdLst/>
              <a:ahLst/>
              <a:cxnLst/>
              <a:rect l="l" t="t" r="r" b="b"/>
              <a:pathLst>
                <a:path w="5195" h="4723" extrusionOk="0">
                  <a:moveTo>
                    <a:pt x="2856" y="1867"/>
                  </a:moveTo>
                  <a:cubicBezTo>
                    <a:pt x="3283" y="1709"/>
                    <a:pt x="3620" y="1057"/>
                    <a:pt x="4115" y="967"/>
                  </a:cubicBezTo>
                  <a:cubicBezTo>
                    <a:pt x="5194" y="832"/>
                    <a:pt x="4655" y="2429"/>
                    <a:pt x="4542" y="3081"/>
                  </a:cubicBezTo>
                  <a:cubicBezTo>
                    <a:pt x="4430" y="3665"/>
                    <a:pt x="4452" y="4655"/>
                    <a:pt x="3958" y="4700"/>
                  </a:cubicBezTo>
                  <a:cubicBezTo>
                    <a:pt x="3733" y="4722"/>
                    <a:pt x="3463" y="4655"/>
                    <a:pt x="3418" y="4340"/>
                  </a:cubicBezTo>
                  <a:cubicBezTo>
                    <a:pt x="3351" y="4070"/>
                    <a:pt x="3531" y="3665"/>
                    <a:pt x="3576" y="3351"/>
                  </a:cubicBezTo>
                  <a:cubicBezTo>
                    <a:pt x="3643" y="3013"/>
                    <a:pt x="3688" y="2699"/>
                    <a:pt x="3733" y="2406"/>
                  </a:cubicBezTo>
                  <a:cubicBezTo>
                    <a:pt x="3396" y="2564"/>
                    <a:pt x="3058" y="3081"/>
                    <a:pt x="2564" y="3036"/>
                  </a:cubicBezTo>
                  <a:cubicBezTo>
                    <a:pt x="1912" y="2946"/>
                    <a:pt x="2046" y="2024"/>
                    <a:pt x="1822" y="1462"/>
                  </a:cubicBezTo>
                  <a:cubicBezTo>
                    <a:pt x="1597" y="1799"/>
                    <a:pt x="1484" y="2181"/>
                    <a:pt x="1304" y="2654"/>
                  </a:cubicBezTo>
                  <a:cubicBezTo>
                    <a:pt x="1215" y="2878"/>
                    <a:pt x="990" y="3643"/>
                    <a:pt x="585" y="3620"/>
                  </a:cubicBezTo>
                  <a:cubicBezTo>
                    <a:pt x="0" y="3598"/>
                    <a:pt x="248" y="3013"/>
                    <a:pt x="405" y="2519"/>
                  </a:cubicBezTo>
                  <a:cubicBezTo>
                    <a:pt x="630" y="1934"/>
                    <a:pt x="945" y="967"/>
                    <a:pt x="1215" y="517"/>
                  </a:cubicBezTo>
                  <a:cubicBezTo>
                    <a:pt x="1372" y="270"/>
                    <a:pt x="1732" y="0"/>
                    <a:pt x="2091" y="135"/>
                  </a:cubicBezTo>
                  <a:cubicBezTo>
                    <a:pt x="2339" y="225"/>
                    <a:pt x="2474" y="607"/>
                    <a:pt x="2586" y="900"/>
                  </a:cubicBezTo>
                  <a:cubicBezTo>
                    <a:pt x="2699" y="1237"/>
                    <a:pt x="2766" y="1484"/>
                    <a:pt x="2856" y="1867"/>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686" name="Google Shape;1686;p78">
              <a:extLst>
                <a:ext uri="{FF2B5EF4-FFF2-40B4-BE49-F238E27FC236}">
                  <a16:creationId xmlns:a16="http://schemas.microsoft.com/office/drawing/2014/main" id="{1227C3E6-FFAD-8CDF-6FB8-ED0003B675F4}"/>
                </a:ext>
              </a:extLst>
            </p:cNvPr>
            <p:cNvSpPr/>
            <p:nvPr/>
          </p:nvSpPr>
          <p:spPr>
            <a:xfrm>
              <a:off x="6693800" y="2969925"/>
              <a:ext cx="96700" cy="116950"/>
            </a:xfrm>
            <a:custGeom>
              <a:avLst/>
              <a:gdLst/>
              <a:ahLst/>
              <a:cxnLst/>
              <a:rect l="l" t="t" r="r" b="b"/>
              <a:pathLst>
                <a:path w="3868" h="4678" extrusionOk="0">
                  <a:moveTo>
                    <a:pt x="2924" y="3126"/>
                  </a:moveTo>
                  <a:cubicBezTo>
                    <a:pt x="2519" y="2856"/>
                    <a:pt x="1934" y="2788"/>
                    <a:pt x="1417" y="2631"/>
                  </a:cubicBezTo>
                  <a:cubicBezTo>
                    <a:pt x="1012" y="2743"/>
                    <a:pt x="922" y="3485"/>
                    <a:pt x="428" y="3463"/>
                  </a:cubicBezTo>
                  <a:cubicBezTo>
                    <a:pt x="270" y="3463"/>
                    <a:pt x="68" y="3306"/>
                    <a:pt x="45" y="3126"/>
                  </a:cubicBezTo>
                  <a:cubicBezTo>
                    <a:pt x="0" y="2788"/>
                    <a:pt x="338" y="2519"/>
                    <a:pt x="562" y="2249"/>
                  </a:cubicBezTo>
                  <a:cubicBezTo>
                    <a:pt x="922" y="1844"/>
                    <a:pt x="1529" y="1214"/>
                    <a:pt x="1979" y="832"/>
                  </a:cubicBezTo>
                  <a:cubicBezTo>
                    <a:pt x="2294" y="585"/>
                    <a:pt x="2924" y="0"/>
                    <a:pt x="3441" y="360"/>
                  </a:cubicBezTo>
                  <a:cubicBezTo>
                    <a:pt x="3778" y="630"/>
                    <a:pt x="3845" y="1529"/>
                    <a:pt x="3868" y="2046"/>
                  </a:cubicBezTo>
                  <a:cubicBezTo>
                    <a:pt x="3868" y="2339"/>
                    <a:pt x="3845" y="2968"/>
                    <a:pt x="3823" y="3553"/>
                  </a:cubicBezTo>
                  <a:cubicBezTo>
                    <a:pt x="3823" y="4115"/>
                    <a:pt x="3845" y="4632"/>
                    <a:pt x="3396" y="4655"/>
                  </a:cubicBezTo>
                  <a:cubicBezTo>
                    <a:pt x="2744" y="4677"/>
                    <a:pt x="2901" y="3868"/>
                    <a:pt x="2924" y="3126"/>
                  </a:cubicBezTo>
                  <a:close/>
                  <a:moveTo>
                    <a:pt x="2114" y="1934"/>
                  </a:moveTo>
                  <a:cubicBezTo>
                    <a:pt x="2406" y="2001"/>
                    <a:pt x="2699" y="2069"/>
                    <a:pt x="2946" y="2159"/>
                  </a:cubicBezTo>
                  <a:cubicBezTo>
                    <a:pt x="2879" y="1911"/>
                    <a:pt x="2946" y="1529"/>
                    <a:pt x="2834" y="1349"/>
                  </a:cubicBezTo>
                  <a:cubicBezTo>
                    <a:pt x="2609" y="1552"/>
                    <a:pt x="2339" y="1732"/>
                    <a:pt x="2114" y="1934"/>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687" name="Google Shape;1687;p78">
              <a:extLst>
                <a:ext uri="{FF2B5EF4-FFF2-40B4-BE49-F238E27FC236}">
                  <a16:creationId xmlns:a16="http://schemas.microsoft.com/office/drawing/2014/main" id="{55E608DB-5C7B-2432-80C2-7D262C3B87BE}"/>
                </a:ext>
              </a:extLst>
            </p:cNvPr>
            <p:cNvSpPr/>
            <p:nvPr/>
          </p:nvSpPr>
          <p:spPr>
            <a:xfrm>
              <a:off x="6799475" y="2996900"/>
              <a:ext cx="107400" cy="105700"/>
            </a:xfrm>
            <a:custGeom>
              <a:avLst/>
              <a:gdLst/>
              <a:ahLst/>
              <a:cxnLst/>
              <a:rect l="l" t="t" r="r" b="b"/>
              <a:pathLst>
                <a:path w="4296" h="4228" extrusionOk="0">
                  <a:moveTo>
                    <a:pt x="2811" y="2541"/>
                  </a:moveTo>
                  <a:cubicBezTo>
                    <a:pt x="3126" y="2227"/>
                    <a:pt x="3171" y="990"/>
                    <a:pt x="3778" y="990"/>
                  </a:cubicBezTo>
                  <a:cubicBezTo>
                    <a:pt x="3958" y="990"/>
                    <a:pt x="4206" y="1125"/>
                    <a:pt x="4251" y="1350"/>
                  </a:cubicBezTo>
                  <a:cubicBezTo>
                    <a:pt x="4295" y="1574"/>
                    <a:pt x="4116" y="1912"/>
                    <a:pt x="4026" y="2114"/>
                  </a:cubicBezTo>
                  <a:cubicBezTo>
                    <a:pt x="3958" y="2294"/>
                    <a:pt x="3823" y="2541"/>
                    <a:pt x="3733" y="2789"/>
                  </a:cubicBezTo>
                  <a:cubicBezTo>
                    <a:pt x="3508" y="3396"/>
                    <a:pt x="3396" y="4228"/>
                    <a:pt x="2766" y="4205"/>
                  </a:cubicBezTo>
                  <a:cubicBezTo>
                    <a:pt x="2339" y="4183"/>
                    <a:pt x="2182" y="3598"/>
                    <a:pt x="2047" y="3193"/>
                  </a:cubicBezTo>
                  <a:cubicBezTo>
                    <a:pt x="1912" y="2766"/>
                    <a:pt x="1822" y="2361"/>
                    <a:pt x="1642" y="1912"/>
                  </a:cubicBezTo>
                  <a:cubicBezTo>
                    <a:pt x="1327" y="2249"/>
                    <a:pt x="1372" y="3621"/>
                    <a:pt x="765" y="3643"/>
                  </a:cubicBezTo>
                  <a:cubicBezTo>
                    <a:pt x="1" y="3666"/>
                    <a:pt x="540" y="2406"/>
                    <a:pt x="675" y="1934"/>
                  </a:cubicBezTo>
                  <a:cubicBezTo>
                    <a:pt x="855" y="1305"/>
                    <a:pt x="1125" y="0"/>
                    <a:pt x="1934" y="630"/>
                  </a:cubicBezTo>
                  <a:cubicBezTo>
                    <a:pt x="2182" y="810"/>
                    <a:pt x="2362" y="1237"/>
                    <a:pt x="2474" y="1507"/>
                  </a:cubicBezTo>
                  <a:cubicBezTo>
                    <a:pt x="2609" y="1844"/>
                    <a:pt x="2699" y="2159"/>
                    <a:pt x="2811" y="2541"/>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688" name="Google Shape;1688;p78">
              <a:extLst>
                <a:ext uri="{FF2B5EF4-FFF2-40B4-BE49-F238E27FC236}">
                  <a16:creationId xmlns:a16="http://schemas.microsoft.com/office/drawing/2014/main" id="{B3C0B7DF-C680-1DF9-F39B-C496B03D38E7}"/>
                </a:ext>
              </a:extLst>
            </p:cNvPr>
            <p:cNvSpPr/>
            <p:nvPr/>
          </p:nvSpPr>
          <p:spPr>
            <a:xfrm>
              <a:off x="6362125" y="2976100"/>
              <a:ext cx="93350" cy="106825"/>
            </a:xfrm>
            <a:custGeom>
              <a:avLst/>
              <a:gdLst/>
              <a:ahLst/>
              <a:cxnLst/>
              <a:rect l="l" t="t" r="r" b="b"/>
              <a:pathLst>
                <a:path w="3734" h="4273" extrusionOk="0">
                  <a:moveTo>
                    <a:pt x="1687" y="158"/>
                  </a:moveTo>
                  <a:cubicBezTo>
                    <a:pt x="2856" y="0"/>
                    <a:pt x="3733" y="967"/>
                    <a:pt x="3711" y="2024"/>
                  </a:cubicBezTo>
                  <a:cubicBezTo>
                    <a:pt x="3666" y="3621"/>
                    <a:pt x="1934" y="4273"/>
                    <a:pt x="855" y="3441"/>
                  </a:cubicBezTo>
                  <a:cubicBezTo>
                    <a:pt x="1" y="2766"/>
                    <a:pt x="23" y="1192"/>
                    <a:pt x="833" y="518"/>
                  </a:cubicBezTo>
                  <a:cubicBezTo>
                    <a:pt x="1058" y="338"/>
                    <a:pt x="1260" y="225"/>
                    <a:pt x="1687" y="158"/>
                  </a:cubicBezTo>
                  <a:close/>
                  <a:moveTo>
                    <a:pt x="1170" y="1552"/>
                  </a:moveTo>
                  <a:cubicBezTo>
                    <a:pt x="923" y="2227"/>
                    <a:pt x="1350" y="2811"/>
                    <a:pt x="1822" y="2879"/>
                  </a:cubicBezTo>
                  <a:cubicBezTo>
                    <a:pt x="3036" y="3036"/>
                    <a:pt x="3104" y="922"/>
                    <a:pt x="1800" y="1057"/>
                  </a:cubicBezTo>
                  <a:cubicBezTo>
                    <a:pt x="1777" y="1057"/>
                    <a:pt x="1777" y="1102"/>
                    <a:pt x="1777" y="1102"/>
                  </a:cubicBezTo>
                  <a:cubicBezTo>
                    <a:pt x="1485" y="1147"/>
                    <a:pt x="1260" y="1350"/>
                    <a:pt x="1170" y="1552"/>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689" name="Google Shape;1689;p78">
              <a:extLst>
                <a:ext uri="{FF2B5EF4-FFF2-40B4-BE49-F238E27FC236}">
                  <a16:creationId xmlns:a16="http://schemas.microsoft.com/office/drawing/2014/main" id="{71B02ACA-A347-7176-57AB-6542AD4ACE99}"/>
                </a:ext>
              </a:extLst>
            </p:cNvPr>
            <p:cNvSpPr/>
            <p:nvPr/>
          </p:nvSpPr>
          <p:spPr>
            <a:xfrm>
              <a:off x="6454875" y="2996900"/>
              <a:ext cx="108525" cy="113575"/>
            </a:xfrm>
            <a:custGeom>
              <a:avLst/>
              <a:gdLst/>
              <a:ahLst/>
              <a:cxnLst/>
              <a:rect l="l" t="t" r="r" b="b"/>
              <a:pathLst>
                <a:path w="4341" h="4543" extrusionOk="0">
                  <a:moveTo>
                    <a:pt x="2542" y="2991"/>
                  </a:moveTo>
                  <a:cubicBezTo>
                    <a:pt x="2609" y="3328"/>
                    <a:pt x="3509" y="3553"/>
                    <a:pt x="3554" y="4025"/>
                  </a:cubicBezTo>
                  <a:cubicBezTo>
                    <a:pt x="3576" y="4318"/>
                    <a:pt x="3374" y="4520"/>
                    <a:pt x="3126" y="4543"/>
                  </a:cubicBezTo>
                  <a:cubicBezTo>
                    <a:pt x="2767" y="4543"/>
                    <a:pt x="2384" y="4115"/>
                    <a:pt x="2070" y="3868"/>
                  </a:cubicBezTo>
                  <a:cubicBezTo>
                    <a:pt x="1732" y="3553"/>
                    <a:pt x="1462" y="3283"/>
                    <a:pt x="1148" y="3126"/>
                  </a:cubicBezTo>
                  <a:cubicBezTo>
                    <a:pt x="1035" y="3396"/>
                    <a:pt x="1035" y="3778"/>
                    <a:pt x="765" y="3891"/>
                  </a:cubicBezTo>
                  <a:cubicBezTo>
                    <a:pt x="653" y="3891"/>
                    <a:pt x="541" y="3891"/>
                    <a:pt x="428" y="3891"/>
                  </a:cubicBezTo>
                  <a:cubicBezTo>
                    <a:pt x="1" y="3598"/>
                    <a:pt x="338" y="2631"/>
                    <a:pt x="473" y="2114"/>
                  </a:cubicBezTo>
                  <a:cubicBezTo>
                    <a:pt x="608" y="1619"/>
                    <a:pt x="720" y="1125"/>
                    <a:pt x="923" y="810"/>
                  </a:cubicBezTo>
                  <a:cubicBezTo>
                    <a:pt x="1507" y="0"/>
                    <a:pt x="3194" y="518"/>
                    <a:pt x="3689" y="1125"/>
                  </a:cubicBezTo>
                  <a:cubicBezTo>
                    <a:pt x="4341" y="1912"/>
                    <a:pt x="3689" y="2946"/>
                    <a:pt x="2542" y="2991"/>
                  </a:cubicBezTo>
                  <a:close/>
                  <a:moveTo>
                    <a:pt x="1777" y="1327"/>
                  </a:moveTo>
                  <a:cubicBezTo>
                    <a:pt x="1575" y="1462"/>
                    <a:pt x="1530" y="1754"/>
                    <a:pt x="1440" y="2024"/>
                  </a:cubicBezTo>
                  <a:cubicBezTo>
                    <a:pt x="2002" y="2092"/>
                    <a:pt x="2789" y="2182"/>
                    <a:pt x="3014" y="1799"/>
                  </a:cubicBezTo>
                  <a:cubicBezTo>
                    <a:pt x="2767" y="1485"/>
                    <a:pt x="2339" y="1327"/>
                    <a:pt x="1777" y="1327"/>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690" name="Google Shape;1690;p78">
              <a:extLst>
                <a:ext uri="{FF2B5EF4-FFF2-40B4-BE49-F238E27FC236}">
                  <a16:creationId xmlns:a16="http://schemas.microsoft.com/office/drawing/2014/main" id="{6B249FB2-44D5-6307-C42E-BCFDD89C4041}"/>
                </a:ext>
              </a:extLst>
            </p:cNvPr>
            <p:cNvSpPr/>
            <p:nvPr/>
          </p:nvSpPr>
          <p:spPr>
            <a:xfrm>
              <a:off x="6545950" y="3037375"/>
              <a:ext cx="109650" cy="127075"/>
            </a:xfrm>
            <a:custGeom>
              <a:avLst/>
              <a:gdLst/>
              <a:ahLst/>
              <a:cxnLst/>
              <a:rect l="l" t="t" r="r" b="b"/>
              <a:pathLst>
                <a:path w="4386" h="5083" extrusionOk="0">
                  <a:moveTo>
                    <a:pt x="2901" y="3148"/>
                  </a:moveTo>
                  <a:cubicBezTo>
                    <a:pt x="2474" y="2901"/>
                    <a:pt x="2024" y="2991"/>
                    <a:pt x="2024" y="2541"/>
                  </a:cubicBezTo>
                  <a:cubicBezTo>
                    <a:pt x="2024" y="1979"/>
                    <a:pt x="2631" y="2182"/>
                    <a:pt x="3059" y="2294"/>
                  </a:cubicBezTo>
                  <a:cubicBezTo>
                    <a:pt x="3486" y="2429"/>
                    <a:pt x="4093" y="2496"/>
                    <a:pt x="4250" y="2879"/>
                  </a:cubicBezTo>
                  <a:cubicBezTo>
                    <a:pt x="4385" y="3283"/>
                    <a:pt x="4183" y="3823"/>
                    <a:pt x="4115" y="4138"/>
                  </a:cubicBezTo>
                  <a:cubicBezTo>
                    <a:pt x="4048" y="4430"/>
                    <a:pt x="4003" y="5015"/>
                    <a:pt x="3576" y="5060"/>
                  </a:cubicBezTo>
                  <a:cubicBezTo>
                    <a:pt x="3014" y="5082"/>
                    <a:pt x="2991" y="4498"/>
                    <a:pt x="3194" y="4048"/>
                  </a:cubicBezTo>
                  <a:cubicBezTo>
                    <a:pt x="2856" y="4070"/>
                    <a:pt x="2654" y="4183"/>
                    <a:pt x="2182" y="4115"/>
                  </a:cubicBezTo>
                  <a:cubicBezTo>
                    <a:pt x="518" y="3890"/>
                    <a:pt x="1" y="1687"/>
                    <a:pt x="1215" y="630"/>
                  </a:cubicBezTo>
                  <a:cubicBezTo>
                    <a:pt x="1665" y="270"/>
                    <a:pt x="2609" y="0"/>
                    <a:pt x="3351" y="383"/>
                  </a:cubicBezTo>
                  <a:cubicBezTo>
                    <a:pt x="3621" y="518"/>
                    <a:pt x="4273" y="1035"/>
                    <a:pt x="4250" y="1462"/>
                  </a:cubicBezTo>
                  <a:cubicBezTo>
                    <a:pt x="4228" y="1687"/>
                    <a:pt x="4048" y="1912"/>
                    <a:pt x="3756" y="1912"/>
                  </a:cubicBezTo>
                  <a:cubicBezTo>
                    <a:pt x="3351" y="1889"/>
                    <a:pt x="3216" y="1282"/>
                    <a:pt x="2811" y="1170"/>
                  </a:cubicBezTo>
                  <a:cubicBezTo>
                    <a:pt x="2047" y="900"/>
                    <a:pt x="1462" y="1529"/>
                    <a:pt x="1462" y="2159"/>
                  </a:cubicBezTo>
                  <a:cubicBezTo>
                    <a:pt x="1440" y="2811"/>
                    <a:pt x="2024" y="3418"/>
                    <a:pt x="2901" y="3148"/>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691" name="Google Shape;1691;p78">
              <a:extLst>
                <a:ext uri="{FF2B5EF4-FFF2-40B4-BE49-F238E27FC236}">
                  <a16:creationId xmlns:a16="http://schemas.microsoft.com/office/drawing/2014/main" id="{E797FACD-8E29-5E2F-C225-597800B30D68}"/>
                </a:ext>
              </a:extLst>
            </p:cNvPr>
            <p:cNvSpPr/>
            <p:nvPr/>
          </p:nvSpPr>
          <p:spPr>
            <a:xfrm>
              <a:off x="6656700" y="3082350"/>
              <a:ext cx="109075" cy="110750"/>
            </a:xfrm>
            <a:custGeom>
              <a:avLst/>
              <a:gdLst/>
              <a:ahLst/>
              <a:cxnLst/>
              <a:rect l="l" t="t" r="r" b="b"/>
              <a:pathLst>
                <a:path w="4363" h="4430" extrusionOk="0">
                  <a:moveTo>
                    <a:pt x="3216" y="3261"/>
                  </a:moveTo>
                  <a:cubicBezTo>
                    <a:pt x="2654" y="2991"/>
                    <a:pt x="2002" y="2789"/>
                    <a:pt x="1372" y="2564"/>
                  </a:cubicBezTo>
                  <a:cubicBezTo>
                    <a:pt x="877" y="2744"/>
                    <a:pt x="945" y="3351"/>
                    <a:pt x="472" y="3351"/>
                  </a:cubicBezTo>
                  <a:cubicBezTo>
                    <a:pt x="315" y="3351"/>
                    <a:pt x="90" y="3193"/>
                    <a:pt x="68" y="3036"/>
                  </a:cubicBezTo>
                  <a:cubicBezTo>
                    <a:pt x="0" y="2654"/>
                    <a:pt x="338" y="2384"/>
                    <a:pt x="562" y="2114"/>
                  </a:cubicBezTo>
                  <a:cubicBezTo>
                    <a:pt x="1170" y="1417"/>
                    <a:pt x="1889" y="585"/>
                    <a:pt x="2744" y="203"/>
                  </a:cubicBezTo>
                  <a:cubicBezTo>
                    <a:pt x="3171" y="0"/>
                    <a:pt x="3665" y="383"/>
                    <a:pt x="3823" y="675"/>
                  </a:cubicBezTo>
                  <a:cubicBezTo>
                    <a:pt x="4138" y="1215"/>
                    <a:pt x="4093" y="2114"/>
                    <a:pt x="4115" y="2654"/>
                  </a:cubicBezTo>
                  <a:cubicBezTo>
                    <a:pt x="4138" y="3126"/>
                    <a:pt x="4363" y="4430"/>
                    <a:pt x="3688" y="4430"/>
                  </a:cubicBezTo>
                  <a:cubicBezTo>
                    <a:pt x="3171" y="4430"/>
                    <a:pt x="3216" y="3823"/>
                    <a:pt x="3216" y="3261"/>
                  </a:cubicBezTo>
                  <a:close/>
                  <a:moveTo>
                    <a:pt x="2024" y="1889"/>
                  </a:moveTo>
                  <a:cubicBezTo>
                    <a:pt x="2429" y="1979"/>
                    <a:pt x="2789" y="2136"/>
                    <a:pt x="3171" y="2271"/>
                  </a:cubicBezTo>
                  <a:cubicBezTo>
                    <a:pt x="3126" y="1844"/>
                    <a:pt x="3171" y="1349"/>
                    <a:pt x="2968" y="1102"/>
                  </a:cubicBezTo>
                  <a:cubicBezTo>
                    <a:pt x="2609" y="1327"/>
                    <a:pt x="2294" y="1574"/>
                    <a:pt x="2024" y="1889"/>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692" name="Google Shape;1692;p78">
              <a:extLst>
                <a:ext uri="{FF2B5EF4-FFF2-40B4-BE49-F238E27FC236}">
                  <a16:creationId xmlns:a16="http://schemas.microsoft.com/office/drawing/2014/main" id="{27B4B53A-DD10-D668-F860-37C2C27E8207}"/>
                </a:ext>
              </a:extLst>
            </p:cNvPr>
            <p:cNvSpPr/>
            <p:nvPr/>
          </p:nvSpPr>
          <p:spPr>
            <a:xfrm>
              <a:off x="6765200" y="3114375"/>
              <a:ext cx="118075" cy="116975"/>
            </a:xfrm>
            <a:custGeom>
              <a:avLst/>
              <a:gdLst/>
              <a:ahLst/>
              <a:cxnLst/>
              <a:rect l="l" t="t" r="r" b="b"/>
              <a:pathLst>
                <a:path w="4723" h="4679" extrusionOk="0">
                  <a:moveTo>
                    <a:pt x="3036" y="2812"/>
                  </a:moveTo>
                  <a:cubicBezTo>
                    <a:pt x="3350" y="2407"/>
                    <a:pt x="3193" y="878"/>
                    <a:pt x="3980" y="945"/>
                  </a:cubicBezTo>
                  <a:cubicBezTo>
                    <a:pt x="4722" y="1013"/>
                    <a:pt x="4160" y="2227"/>
                    <a:pt x="4025" y="2722"/>
                  </a:cubicBezTo>
                  <a:cubicBezTo>
                    <a:pt x="3868" y="3261"/>
                    <a:pt x="3800" y="3779"/>
                    <a:pt x="3643" y="4116"/>
                  </a:cubicBezTo>
                  <a:cubicBezTo>
                    <a:pt x="3530" y="4408"/>
                    <a:pt x="3283" y="4678"/>
                    <a:pt x="2923" y="4611"/>
                  </a:cubicBezTo>
                  <a:cubicBezTo>
                    <a:pt x="2473" y="4543"/>
                    <a:pt x="2316" y="3599"/>
                    <a:pt x="2204" y="3239"/>
                  </a:cubicBezTo>
                  <a:cubicBezTo>
                    <a:pt x="2024" y="2722"/>
                    <a:pt x="1844" y="2272"/>
                    <a:pt x="1664" y="1710"/>
                  </a:cubicBezTo>
                  <a:cubicBezTo>
                    <a:pt x="1529" y="1957"/>
                    <a:pt x="1439" y="2340"/>
                    <a:pt x="1282" y="2767"/>
                  </a:cubicBezTo>
                  <a:cubicBezTo>
                    <a:pt x="1124" y="3216"/>
                    <a:pt x="1102" y="3846"/>
                    <a:pt x="472" y="3734"/>
                  </a:cubicBezTo>
                  <a:cubicBezTo>
                    <a:pt x="0" y="3419"/>
                    <a:pt x="517" y="2384"/>
                    <a:pt x="652" y="1845"/>
                  </a:cubicBezTo>
                  <a:cubicBezTo>
                    <a:pt x="742" y="1575"/>
                    <a:pt x="810" y="1328"/>
                    <a:pt x="877" y="1080"/>
                  </a:cubicBezTo>
                  <a:cubicBezTo>
                    <a:pt x="1034" y="608"/>
                    <a:pt x="1259" y="1"/>
                    <a:pt x="1889" y="338"/>
                  </a:cubicBezTo>
                  <a:cubicBezTo>
                    <a:pt x="2518" y="676"/>
                    <a:pt x="2676" y="2205"/>
                    <a:pt x="3036" y="2812"/>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693" name="Google Shape;1693;p78">
              <a:extLst>
                <a:ext uri="{FF2B5EF4-FFF2-40B4-BE49-F238E27FC236}">
                  <a16:creationId xmlns:a16="http://schemas.microsoft.com/office/drawing/2014/main" id="{9189F9AD-1FB2-8856-E729-52362EEBDE76}"/>
                </a:ext>
              </a:extLst>
            </p:cNvPr>
            <p:cNvSpPr/>
            <p:nvPr/>
          </p:nvSpPr>
          <p:spPr>
            <a:xfrm>
              <a:off x="6094550" y="2769225"/>
              <a:ext cx="236675" cy="251300"/>
            </a:xfrm>
            <a:custGeom>
              <a:avLst/>
              <a:gdLst/>
              <a:ahLst/>
              <a:cxnLst/>
              <a:rect l="l" t="t" r="r" b="b"/>
              <a:pathLst>
                <a:path w="9467" h="10052" extrusionOk="0">
                  <a:moveTo>
                    <a:pt x="6701" y="3756"/>
                  </a:moveTo>
                  <a:cubicBezTo>
                    <a:pt x="7173" y="3913"/>
                    <a:pt x="7713" y="4048"/>
                    <a:pt x="8298" y="4228"/>
                  </a:cubicBezTo>
                  <a:cubicBezTo>
                    <a:pt x="8725" y="4363"/>
                    <a:pt x="9310" y="4543"/>
                    <a:pt x="9400" y="4948"/>
                  </a:cubicBezTo>
                  <a:cubicBezTo>
                    <a:pt x="9467" y="5352"/>
                    <a:pt x="9287" y="6094"/>
                    <a:pt x="9175" y="6387"/>
                  </a:cubicBezTo>
                  <a:cubicBezTo>
                    <a:pt x="9040" y="6679"/>
                    <a:pt x="8927" y="7309"/>
                    <a:pt x="8545" y="7399"/>
                  </a:cubicBezTo>
                  <a:cubicBezTo>
                    <a:pt x="8140" y="7466"/>
                    <a:pt x="7578" y="7219"/>
                    <a:pt x="7196" y="7106"/>
                  </a:cubicBezTo>
                  <a:cubicBezTo>
                    <a:pt x="6814" y="7016"/>
                    <a:pt x="6431" y="6926"/>
                    <a:pt x="6027" y="6836"/>
                  </a:cubicBezTo>
                  <a:cubicBezTo>
                    <a:pt x="5779" y="7848"/>
                    <a:pt x="5689" y="9332"/>
                    <a:pt x="4835" y="9715"/>
                  </a:cubicBezTo>
                  <a:cubicBezTo>
                    <a:pt x="4115" y="10052"/>
                    <a:pt x="2609" y="9827"/>
                    <a:pt x="2406" y="9175"/>
                  </a:cubicBezTo>
                  <a:cubicBezTo>
                    <a:pt x="2249" y="8680"/>
                    <a:pt x="2474" y="8118"/>
                    <a:pt x="2586" y="7668"/>
                  </a:cubicBezTo>
                  <a:cubicBezTo>
                    <a:pt x="2721" y="7174"/>
                    <a:pt x="2811" y="6746"/>
                    <a:pt x="2924" y="6274"/>
                  </a:cubicBezTo>
                  <a:cubicBezTo>
                    <a:pt x="2474" y="6162"/>
                    <a:pt x="1957" y="6072"/>
                    <a:pt x="1440" y="5937"/>
                  </a:cubicBezTo>
                  <a:cubicBezTo>
                    <a:pt x="967" y="5825"/>
                    <a:pt x="383" y="5712"/>
                    <a:pt x="225" y="5352"/>
                  </a:cubicBezTo>
                  <a:cubicBezTo>
                    <a:pt x="0" y="4858"/>
                    <a:pt x="270" y="4273"/>
                    <a:pt x="428" y="3846"/>
                  </a:cubicBezTo>
                  <a:cubicBezTo>
                    <a:pt x="563" y="3464"/>
                    <a:pt x="742" y="2901"/>
                    <a:pt x="1147" y="2766"/>
                  </a:cubicBezTo>
                  <a:cubicBezTo>
                    <a:pt x="1552" y="2632"/>
                    <a:pt x="2092" y="2834"/>
                    <a:pt x="2474" y="2901"/>
                  </a:cubicBezTo>
                  <a:cubicBezTo>
                    <a:pt x="2901" y="3014"/>
                    <a:pt x="3261" y="3126"/>
                    <a:pt x="3666" y="3216"/>
                  </a:cubicBezTo>
                  <a:cubicBezTo>
                    <a:pt x="3868" y="2699"/>
                    <a:pt x="4003" y="1013"/>
                    <a:pt x="4655" y="473"/>
                  </a:cubicBezTo>
                  <a:cubicBezTo>
                    <a:pt x="5262" y="1"/>
                    <a:pt x="6769" y="113"/>
                    <a:pt x="7061" y="743"/>
                  </a:cubicBezTo>
                  <a:cubicBezTo>
                    <a:pt x="7421" y="1552"/>
                    <a:pt x="6881" y="3081"/>
                    <a:pt x="6701" y="3756"/>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694" name="Google Shape;1694;p78">
              <a:extLst>
                <a:ext uri="{FF2B5EF4-FFF2-40B4-BE49-F238E27FC236}">
                  <a16:creationId xmlns:a16="http://schemas.microsoft.com/office/drawing/2014/main" id="{4F8C77D4-DBEA-C310-9056-E885D329374D}"/>
                </a:ext>
              </a:extLst>
            </p:cNvPr>
            <p:cNvSpPr/>
            <p:nvPr/>
          </p:nvSpPr>
          <p:spPr>
            <a:xfrm>
              <a:off x="6072625" y="2423050"/>
              <a:ext cx="1002900" cy="502475"/>
            </a:xfrm>
            <a:custGeom>
              <a:avLst/>
              <a:gdLst/>
              <a:ahLst/>
              <a:cxnLst/>
              <a:rect l="l" t="t" r="r" b="b"/>
              <a:pathLst>
                <a:path w="40116" h="20099" extrusionOk="0">
                  <a:moveTo>
                    <a:pt x="5358" y="0"/>
                  </a:moveTo>
                  <a:cubicBezTo>
                    <a:pt x="5233" y="0"/>
                    <a:pt x="5111" y="6"/>
                    <a:pt x="4992" y="19"/>
                  </a:cubicBezTo>
                  <a:cubicBezTo>
                    <a:pt x="3733" y="154"/>
                    <a:pt x="2991" y="1008"/>
                    <a:pt x="2451" y="1908"/>
                  </a:cubicBezTo>
                  <a:cubicBezTo>
                    <a:pt x="1867" y="2830"/>
                    <a:pt x="1462" y="3864"/>
                    <a:pt x="1080" y="4853"/>
                  </a:cubicBezTo>
                  <a:cubicBezTo>
                    <a:pt x="675" y="5865"/>
                    <a:pt x="293" y="6967"/>
                    <a:pt x="0" y="7934"/>
                  </a:cubicBezTo>
                  <a:lnTo>
                    <a:pt x="38991" y="20099"/>
                  </a:lnTo>
                  <a:cubicBezTo>
                    <a:pt x="39463" y="18547"/>
                    <a:pt x="39845" y="16906"/>
                    <a:pt x="40003" y="15062"/>
                  </a:cubicBezTo>
                  <a:cubicBezTo>
                    <a:pt x="40115" y="13735"/>
                    <a:pt x="40048" y="12386"/>
                    <a:pt x="39553" y="11307"/>
                  </a:cubicBezTo>
                  <a:cubicBezTo>
                    <a:pt x="39283" y="10722"/>
                    <a:pt x="38946" y="10295"/>
                    <a:pt x="38519" y="9935"/>
                  </a:cubicBezTo>
                  <a:cubicBezTo>
                    <a:pt x="38406" y="10160"/>
                    <a:pt x="38226" y="10362"/>
                    <a:pt x="38069" y="10407"/>
                  </a:cubicBezTo>
                  <a:cubicBezTo>
                    <a:pt x="37998" y="10435"/>
                    <a:pt x="37913" y="10446"/>
                    <a:pt x="37818" y="10446"/>
                  </a:cubicBezTo>
                  <a:cubicBezTo>
                    <a:pt x="37523" y="10446"/>
                    <a:pt x="37139" y="10335"/>
                    <a:pt x="36832" y="10250"/>
                  </a:cubicBezTo>
                  <a:cubicBezTo>
                    <a:pt x="35663" y="9890"/>
                    <a:pt x="34809" y="9598"/>
                    <a:pt x="33572" y="9238"/>
                  </a:cubicBezTo>
                  <a:cubicBezTo>
                    <a:pt x="32920" y="9036"/>
                    <a:pt x="32110" y="8833"/>
                    <a:pt x="31301" y="8586"/>
                  </a:cubicBezTo>
                  <a:cubicBezTo>
                    <a:pt x="30671" y="8406"/>
                    <a:pt x="29524" y="8204"/>
                    <a:pt x="29367" y="7664"/>
                  </a:cubicBezTo>
                  <a:cubicBezTo>
                    <a:pt x="29277" y="7372"/>
                    <a:pt x="29434" y="6855"/>
                    <a:pt x="29704" y="6607"/>
                  </a:cubicBezTo>
                  <a:cubicBezTo>
                    <a:pt x="29030" y="6405"/>
                    <a:pt x="28310" y="6203"/>
                    <a:pt x="27568" y="6023"/>
                  </a:cubicBezTo>
                  <a:cubicBezTo>
                    <a:pt x="27298" y="7012"/>
                    <a:pt x="26984" y="7912"/>
                    <a:pt x="26646" y="8946"/>
                  </a:cubicBezTo>
                  <a:cubicBezTo>
                    <a:pt x="26421" y="9710"/>
                    <a:pt x="26152" y="11194"/>
                    <a:pt x="25320" y="11464"/>
                  </a:cubicBezTo>
                  <a:cubicBezTo>
                    <a:pt x="25188" y="11504"/>
                    <a:pt x="25054" y="11520"/>
                    <a:pt x="24918" y="11520"/>
                  </a:cubicBezTo>
                  <a:cubicBezTo>
                    <a:pt x="24589" y="11520"/>
                    <a:pt x="24246" y="11425"/>
                    <a:pt x="23880" y="11329"/>
                  </a:cubicBezTo>
                  <a:cubicBezTo>
                    <a:pt x="21722" y="10812"/>
                    <a:pt x="19698" y="10340"/>
                    <a:pt x="17719" y="9620"/>
                  </a:cubicBezTo>
                  <a:cubicBezTo>
                    <a:pt x="16932" y="9328"/>
                    <a:pt x="16078" y="8991"/>
                    <a:pt x="15853" y="8339"/>
                  </a:cubicBezTo>
                  <a:cubicBezTo>
                    <a:pt x="15516" y="7417"/>
                    <a:pt x="15943" y="6270"/>
                    <a:pt x="16145" y="5416"/>
                  </a:cubicBezTo>
                  <a:cubicBezTo>
                    <a:pt x="16370" y="4471"/>
                    <a:pt x="16595" y="3617"/>
                    <a:pt x="16842" y="2762"/>
                  </a:cubicBezTo>
                  <a:cubicBezTo>
                    <a:pt x="16348" y="2627"/>
                    <a:pt x="15875" y="2492"/>
                    <a:pt x="15403" y="2358"/>
                  </a:cubicBezTo>
                  <a:cubicBezTo>
                    <a:pt x="15403" y="2380"/>
                    <a:pt x="15403" y="2380"/>
                    <a:pt x="15403" y="2380"/>
                  </a:cubicBezTo>
                  <a:cubicBezTo>
                    <a:pt x="15516" y="2897"/>
                    <a:pt x="15133" y="3459"/>
                    <a:pt x="14864" y="3572"/>
                  </a:cubicBezTo>
                  <a:cubicBezTo>
                    <a:pt x="14787" y="3599"/>
                    <a:pt x="14698" y="3610"/>
                    <a:pt x="14600" y="3610"/>
                  </a:cubicBezTo>
                  <a:cubicBezTo>
                    <a:pt x="14296" y="3610"/>
                    <a:pt x="13916" y="3500"/>
                    <a:pt x="13627" y="3414"/>
                  </a:cubicBezTo>
                  <a:cubicBezTo>
                    <a:pt x="12458" y="3055"/>
                    <a:pt x="11603" y="2762"/>
                    <a:pt x="10344" y="2380"/>
                  </a:cubicBezTo>
                  <a:cubicBezTo>
                    <a:pt x="9692" y="2200"/>
                    <a:pt x="8905" y="1998"/>
                    <a:pt x="8095" y="1750"/>
                  </a:cubicBezTo>
                  <a:cubicBezTo>
                    <a:pt x="7466" y="1571"/>
                    <a:pt x="6319" y="1368"/>
                    <a:pt x="6162" y="828"/>
                  </a:cubicBezTo>
                  <a:cubicBezTo>
                    <a:pt x="6094" y="626"/>
                    <a:pt x="6162" y="311"/>
                    <a:pt x="6274" y="64"/>
                  </a:cubicBezTo>
                  <a:cubicBezTo>
                    <a:pt x="5972" y="32"/>
                    <a:pt x="5659" y="0"/>
                    <a:pt x="5358" y="0"/>
                  </a:cubicBezTo>
                  <a:close/>
                </a:path>
              </a:pathLst>
            </a:custGeom>
            <a:solidFill>
              <a:schemeClr val="accent5"/>
            </a:solidFill>
            <a:ln>
              <a:noFill/>
            </a:ln>
          </p:spPr>
          <p:txBody>
            <a:bodyPr spcFirstLastPara="1" wrap="square" lIns="121900" tIns="121900" rIns="121900" bIns="121900" anchor="ctr" anchorCtr="0">
              <a:noAutofit/>
            </a:bodyPr>
            <a:lstStyle/>
            <a:p>
              <a:endParaRPr sz="2400"/>
            </a:p>
          </p:txBody>
        </p:sp>
        <p:sp>
          <p:nvSpPr>
            <p:cNvPr id="1695" name="Google Shape;1695;p78">
              <a:extLst>
                <a:ext uri="{FF2B5EF4-FFF2-40B4-BE49-F238E27FC236}">
                  <a16:creationId xmlns:a16="http://schemas.microsoft.com/office/drawing/2014/main" id="{A1F249CC-B0EB-68C5-4A28-71375C9CB4A1}"/>
                </a:ext>
              </a:extLst>
            </p:cNvPr>
            <p:cNvSpPr/>
            <p:nvPr/>
          </p:nvSpPr>
          <p:spPr>
            <a:xfrm>
              <a:off x="6229475" y="2413950"/>
              <a:ext cx="228250" cy="68050"/>
            </a:xfrm>
            <a:custGeom>
              <a:avLst/>
              <a:gdLst/>
              <a:ahLst/>
              <a:cxnLst/>
              <a:rect l="l" t="t" r="r" b="b"/>
              <a:pathLst>
                <a:path w="9130" h="2722" extrusionOk="0">
                  <a:moveTo>
                    <a:pt x="562" y="1"/>
                  </a:moveTo>
                  <a:cubicBezTo>
                    <a:pt x="517" y="1"/>
                    <a:pt x="495" y="23"/>
                    <a:pt x="495" y="23"/>
                  </a:cubicBezTo>
                  <a:lnTo>
                    <a:pt x="427" y="23"/>
                  </a:lnTo>
                  <a:cubicBezTo>
                    <a:pt x="247" y="68"/>
                    <a:pt x="112" y="226"/>
                    <a:pt x="0" y="428"/>
                  </a:cubicBezTo>
                  <a:cubicBezTo>
                    <a:pt x="157" y="450"/>
                    <a:pt x="315" y="473"/>
                    <a:pt x="450" y="473"/>
                  </a:cubicBezTo>
                  <a:cubicBezTo>
                    <a:pt x="2069" y="675"/>
                    <a:pt x="3485" y="1148"/>
                    <a:pt x="4834" y="1552"/>
                  </a:cubicBezTo>
                  <a:cubicBezTo>
                    <a:pt x="6274" y="2002"/>
                    <a:pt x="7690" y="2362"/>
                    <a:pt x="9129" y="2722"/>
                  </a:cubicBezTo>
                  <a:cubicBezTo>
                    <a:pt x="8994" y="2294"/>
                    <a:pt x="7848" y="1935"/>
                    <a:pt x="7330" y="1732"/>
                  </a:cubicBezTo>
                  <a:cubicBezTo>
                    <a:pt x="5801" y="1170"/>
                    <a:pt x="4362" y="833"/>
                    <a:pt x="2946" y="473"/>
                  </a:cubicBezTo>
                  <a:cubicBezTo>
                    <a:pt x="2181" y="271"/>
                    <a:pt x="1394" y="1"/>
                    <a:pt x="562" y="1"/>
                  </a:cubicBezTo>
                  <a:close/>
                </a:path>
              </a:pathLst>
            </a:custGeom>
            <a:solidFill>
              <a:schemeClr val="accent6"/>
            </a:solidFill>
            <a:ln>
              <a:noFill/>
            </a:ln>
          </p:spPr>
          <p:txBody>
            <a:bodyPr spcFirstLastPara="1" wrap="square" lIns="121900" tIns="121900" rIns="121900" bIns="121900" anchor="ctr" anchorCtr="0">
              <a:noAutofit/>
            </a:bodyPr>
            <a:lstStyle/>
            <a:p>
              <a:endParaRPr sz="2400"/>
            </a:p>
          </p:txBody>
        </p:sp>
        <p:sp>
          <p:nvSpPr>
            <p:cNvPr id="1696" name="Google Shape;1696;p78">
              <a:extLst>
                <a:ext uri="{FF2B5EF4-FFF2-40B4-BE49-F238E27FC236}">
                  <a16:creationId xmlns:a16="http://schemas.microsoft.com/office/drawing/2014/main" id="{6ED52BA8-1394-7EB8-EFD6-22644441E9D2}"/>
                </a:ext>
              </a:extLst>
            </p:cNvPr>
            <p:cNvSpPr/>
            <p:nvPr/>
          </p:nvSpPr>
          <p:spPr>
            <a:xfrm>
              <a:off x="6224975" y="2424625"/>
              <a:ext cx="235550" cy="88700"/>
            </a:xfrm>
            <a:custGeom>
              <a:avLst/>
              <a:gdLst/>
              <a:ahLst/>
              <a:cxnLst/>
              <a:rect l="l" t="t" r="r" b="b"/>
              <a:pathLst>
                <a:path w="9422" h="3548" extrusionOk="0">
                  <a:moveTo>
                    <a:pt x="180" y="1"/>
                  </a:moveTo>
                  <a:cubicBezTo>
                    <a:pt x="68" y="248"/>
                    <a:pt x="0" y="563"/>
                    <a:pt x="68" y="765"/>
                  </a:cubicBezTo>
                  <a:cubicBezTo>
                    <a:pt x="225" y="1305"/>
                    <a:pt x="1372" y="1508"/>
                    <a:pt x="2001" y="1687"/>
                  </a:cubicBezTo>
                  <a:cubicBezTo>
                    <a:pt x="2811" y="1912"/>
                    <a:pt x="3598" y="2137"/>
                    <a:pt x="4250" y="2317"/>
                  </a:cubicBezTo>
                  <a:cubicBezTo>
                    <a:pt x="5509" y="2699"/>
                    <a:pt x="6364" y="2992"/>
                    <a:pt x="7533" y="3351"/>
                  </a:cubicBezTo>
                  <a:cubicBezTo>
                    <a:pt x="7822" y="3437"/>
                    <a:pt x="8202" y="3547"/>
                    <a:pt x="8506" y="3547"/>
                  </a:cubicBezTo>
                  <a:cubicBezTo>
                    <a:pt x="8604" y="3547"/>
                    <a:pt x="8693" y="3536"/>
                    <a:pt x="8770" y="3509"/>
                  </a:cubicBezTo>
                  <a:cubicBezTo>
                    <a:pt x="9039" y="3396"/>
                    <a:pt x="9422" y="2834"/>
                    <a:pt x="9309" y="2317"/>
                  </a:cubicBezTo>
                  <a:cubicBezTo>
                    <a:pt x="9309" y="2317"/>
                    <a:pt x="9309" y="2317"/>
                    <a:pt x="9309" y="2295"/>
                  </a:cubicBezTo>
                  <a:cubicBezTo>
                    <a:pt x="7870" y="1935"/>
                    <a:pt x="6454" y="1575"/>
                    <a:pt x="5014" y="1125"/>
                  </a:cubicBezTo>
                  <a:cubicBezTo>
                    <a:pt x="3665" y="721"/>
                    <a:pt x="2249" y="248"/>
                    <a:pt x="630" y="46"/>
                  </a:cubicBezTo>
                  <a:cubicBezTo>
                    <a:pt x="495" y="46"/>
                    <a:pt x="337" y="23"/>
                    <a:pt x="180" y="1"/>
                  </a:cubicBezTo>
                  <a:close/>
                </a:path>
              </a:pathLst>
            </a:custGeom>
            <a:solidFill>
              <a:schemeClr val="accent6"/>
            </a:solidFill>
            <a:ln>
              <a:noFill/>
            </a:ln>
          </p:spPr>
          <p:txBody>
            <a:bodyPr spcFirstLastPara="1" wrap="square" lIns="121900" tIns="121900" rIns="121900" bIns="121900" anchor="ctr" anchorCtr="0">
              <a:noAutofit/>
            </a:bodyPr>
            <a:lstStyle/>
            <a:p>
              <a:endParaRPr sz="2400"/>
            </a:p>
          </p:txBody>
        </p:sp>
        <p:sp>
          <p:nvSpPr>
            <p:cNvPr id="1697" name="Google Shape;1697;p78">
              <a:extLst>
                <a:ext uri="{FF2B5EF4-FFF2-40B4-BE49-F238E27FC236}">
                  <a16:creationId xmlns:a16="http://schemas.microsoft.com/office/drawing/2014/main" id="{EDEFF04B-1343-9E3E-A86F-3FC923757BB0}"/>
                </a:ext>
              </a:extLst>
            </p:cNvPr>
            <p:cNvSpPr/>
            <p:nvPr/>
          </p:nvSpPr>
          <p:spPr>
            <a:xfrm>
              <a:off x="6815225" y="2584850"/>
              <a:ext cx="224325" cy="86600"/>
            </a:xfrm>
            <a:custGeom>
              <a:avLst/>
              <a:gdLst/>
              <a:ahLst/>
              <a:cxnLst/>
              <a:rect l="l" t="t" r="r" b="b"/>
              <a:pathLst>
                <a:path w="8973" h="3464" extrusionOk="0">
                  <a:moveTo>
                    <a:pt x="338" y="0"/>
                  </a:moveTo>
                  <a:cubicBezTo>
                    <a:pt x="293" y="0"/>
                    <a:pt x="293" y="23"/>
                    <a:pt x="270" y="23"/>
                  </a:cubicBezTo>
                  <a:lnTo>
                    <a:pt x="203" y="23"/>
                  </a:lnTo>
                  <a:cubicBezTo>
                    <a:pt x="135" y="45"/>
                    <a:pt x="68" y="90"/>
                    <a:pt x="0" y="135"/>
                  </a:cubicBezTo>
                  <a:cubicBezTo>
                    <a:pt x="1529" y="608"/>
                    <a:pt x="2946" y="1125"/>
                    <a:pt x="4475" y="1597"/>
                  </a:cubicBezTo>
                  <a:cubicBezTo>
                    <a:pt x="5577" y="1934"/>
                    <a:pt x="6701" y="2271"/>
                    <a:pt x="7645" y="2721"/>
                  </a:cubicBezTo>
                  <a:cubicBezTo>
                    <a:pt x="8095" y="2946"/>
                    <a:pt x="8477" y="3171"/>
                    <a:pt x="8815" y="3463"/>
                  </a:cubicBezTo>
                  <a:cubicBezTo>
                    <a:pt x="8905" y="3238"/>
                    <a:pt x="8972" y="2991"/>
                    <a:pt x="8905" y="2766"/>
                  </a:cubicBezTo>
                  <a:cubicBezTo>
                    <a:pt x="8815" y="2294"/>
                    <a:pt x="7623" y="1934"/>
                    <a:pt x="7106" y="1732"/>
                  </a:cubicBezTo>
                  <a:cubicBezTo>
                    <a:pt x="5599" y="1170"/>
                    <a:pt x="4138" y="832"/>
                    <a:pt x="2721" y="473"/>
                  </a:cubicBezTo>
                  <a:cubicBezTo>
                    <a:pt x="1957" y="270"/>
                    <a:pt x="1192" y="0"/>
                    <a:pt x="338" y="0"/>
                  </a:cubicBezTo>
                  <a:close/>
                </a:path>
              </a:pathLst>
            </a:custGeom>
            <a:solidFill>
              <a:schemeClr val="accent6"/>
            </a:solidFill>
            <a:ln>
              <a:noFill/>
            </a:ln>
          </p:spPr>
          <p:txBody>
            <a:bodyPr spcFirstLastPara="1" wrap="square" lIns="121900" tIns="121900" rIns="121900" bIns="121900" anchor="ctr" anchorCtr="0">
              <a:noAutofit/>
            </a:bodyPr>
            <a:lstStyle/>
            <a:p>
              <a:endParaRPr sz="2400"/>
            </a:p>
          </p:txBody>
        </p:sp>
        <p:sp>
          <p:nvSpPr>
            <p:cNvPr id="1698" name="Google Shape;1698;p78">
              <a:extLst>
                <a:ext uri="{FF2B5EF4-FFF2-40B4-BE49-F238E27FC236}">
                  <a16:creationId xmlns:a16="http://schemas.microsoft.com/office/drawing/2014/main" id="{FCAD7198-AFFF-16AE-7376-D64909ED2DD3}"/>
                </a:ext>
              </a:extLst>
            </p:cNvPr>
            <p:cNvSpPr/>
            <p:nvPr/>
          </p:nvSpPr>
          <p:spPr>
            <a:xfrm>
              <a:off x="6804550" y="2588225"/>
              <a:ext cx="231050" cy="96000"/>
            </a:xfrm>
            <a:custGeom>
              <a:avLst/>
              <a:gdLst/>
              <a:ahLst/>
              <a:cxnLst/>
              <a:rect l="l" t="t" r="r" b="b"/>
              <a:pathLst>
                <a:path w="9242" h="3840" extrusionOk="0">
                  <a:moveTo>
                    <a:pt x="427" y="0"/>
                  </a:moveTo>
                  <a:cubicBezTo>
                    <a:pt x="157" y="248"/>
                    <a:pt x="0" y="765"/>
                    <a:pt x="90" y="1057"/>
                  </a:cubicBezTo>
                  <a:cubicBezTo>
                    <a:pt x="247" y="1597"/>
                    <a:pt x="1394" y="1799"/>
                    <a:pt x="2024" y="1979"/>
                  </a:cubicBezTo>
                  <a:cubicBezTo>
                    <a:pt x="2833" y="2204"/>
                    <a:pt x="3643" y="2429"/>
                    <a:pt x="4295" y="2631"/>
                  </a:cubicBezTo>
                  <a:cubicBezTo>
                    <a:pt x="5532" y="2991"/>
                    <a:pt x="6386" y="3283"/>
                    <a:pt x="7555" y="3643"/>
                  </a:cubicBezTo>
                  <a:cubicBezTo>
                    <a:pt x="7862" y="3728"/>
                    <a:pt x="8246" y="3839"/>
                    <a:pt x="8541" y="3839"/>
                  </a:cubicBezTo>
                  <a:cubicBezTo>
                    <a:pt x="8636" y="3839"/>
                    <a:pt x="8721" y="3828"/>
                    <a:pt x="8792" y="3800"/>
                  </a:cubicBezTo>
                  <a:cubicBezTo>
                    <a:pt x="8949" y="3755"/>
                    <a:pt x="9129" y="3553"/>
                    <a:pt x="9242" y="3328"/>
                  </a:cubicBezTo>
                  <a:cubicBezTo>
                    <a:pt x="8904" y="3036"/>
                    <a:pt x="8522" y="2811"/>
                    <a:pt x="8072" y="2586"/>
                  </a:cubicBezTo>
                  <a:cubicBezTo>
                    <a:pt x="7128" y="2136"/>
                    <a:pt x="6004" y="1799"/>
                    <a:pt x="4902" y="1462"/>
                  </a:cubicBezTo>
                  <a:cubicBezTo>
                    <a:pt x="3373" y="990"/>
                    <a:pt x="1956" y="473"/>
                    <a:pt x="427" y="0"/>
                  </a:cubicBezTo>
                  <a:close/>
                </a:path>
              </a:pathLst>
            </a:custGeom>
            <a:solidFill>
              <a:schemeClr val="accent6"/>
            </a:solidFill>
            <a:ln>
              <a:noFill/>
            </a:ln>
          </p:spPr>
          <p:txBody>
            <a:bodyPr spcFirstLastPara="1" wrap="square" lIns="121900" tIns="121900" rIns="121900" bIns="121900" anchor="ctr" anchorCtr="0">
              <a:noAutofit/>
            </a:bodyPr>
            <a:lstStyle/>
            <a:p>
              <a:endParaRPr sz="2400"/>
            </a:p>
          </p:txBody>
        </p:sp>
        <p:sp>
          <p:nvSpPr>
            <p:cNvPr id="1699" name="Google Shape;1699;p78">
              <a:extLst>
                <a:ext uri="{FF2B5EF4-FFF2-40B4-BE49-F238E27FC236}">
                  <a16:creationId xmlns:a16="http://schemas.microsoft.com/office/drawing/2014/main" id="{3A2224F4-4CD9-0565-3B9B-B561763F07DC}"/>
                </a:ext>
              </a:extLst>
            </p:cNvPr>
            <p:cNvSpPr/>
            <p:nvPr/>
          </p:nvSpPr>
          <p:spPr>
            <a:xfrm>
              <a:off x="6441950" y="2533125"/>
              <a:ext cx="346300" cy="150125"/>
            </a:xfrm>
            <a:custGeom>
              <a:avLst/>
              <a:gdLst/>
              <a:ahLst/>
              <a:cxnLst/>
              <a:rect l="l" t="t" r="r" b="b"/>
              <a:pathLst>
                <a:path w="13852" h="6005" extrusionOk="0">
                  <a:moveTo>
                    <a:pt x="608" y="1"/>
                  </a:moveTo>
                  <a:lnTo>
                    <a:pt x="1" y="2024"/>
                  </a:lnTo>
                  <a:lnTo>
                    <a:pt x="13245" y="6004"/>
                  </a:lnTo>
                  <a:lnTo>
                    <a:pt x="13852" y="3981"/>
                  </a:lnTo>
                  <a:lnTo>
                    <a:pt x="608" y="1"/>
                  </a:lnTo>
                  <a:close/>
                </a:path>
              </a:pathLst>
            </a:custGeom>
            <a:solidFill>
              <a:schemeClr val="accent5"/>
            </a:solidFill>
            <a:ln>
              <a:noFill/>
            </a:ln>
          </p:spPr>
          <p:txBody>
            <a:bodyPr spcFirstLastPara="1" wrap="square" lIns="121900" tIns="121900" rIns="121900" bIns="121900" anchor="ctr" anchorCtr="0">
              <a:noAutofit/>
            </a:bodyPr>
            <a:lstStyle/>
            <a:p>
              <a:endParaRPr sz="2400"/>
            </a:p>
          </p:txBody>
        </p:sp>
        <p:sp>
          <p:nvSpPr>
            <p:cNvPr id="1700" name="Google Shape;1700;p78">
              <a:extLst>
                <a:ext uri="{FF2B5EF4-FFF2-40B4-BE49-F238E27FC236}">
                  <a16:creationId xmlns:a16="http://schemas.microsoft.com/office/drawing/2014/main" id="{C173531C-1197-DE11-F0BC-83B0079E9F73}"/>
                </a:ext>
              </a:extLst>
            </p:cNvPr>
            <p:cNvSpPr/>
            <p:nvPr/>
          </p:nvSpPr>
          <p:spPr>
            <a:xfrm>
              <a:off x="7016475" y="2701775"/>
              <a:ext cx="34875" cy="65225"/>
            </a:xfrm>
            <a:custGeom>
              <a:avLst/>
              <a:gdLst/>
              <a:ahLst/>
              <a:cxnLst/>
              <a:rect l="l" t="t" r="r" b="b"/>
              <a:pathLst>
                <a:path w="1395" h="2609" extrusionOk="0">
                  <a:moveTo>
                    <a:pt x="495" y="2182"/>
                  </a:moveTo>
                  <a:cubicBezTo>
                    <a:pt x="1394" y="2609"/>
                    <a:pt x="1327" y="0"/>
                    <a:pt x="450" y="473"/>
                  </a:cubicBezTo>
                  <a:cubicBezTo>
                    <a:pt x="0" y="698"/>
                    <a:pt x="248" y="1754"/>
                    <a:pt x="495" y="2182"/>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701" name="Google Shape;1701;p78">
              <a:extLst>
                <a:ext uri="{FF2B5EF4-FFF2-40B4-BE49-F238E27FC236}">
                  <a16:creationId xmlns:a16="http://schemas.microsoft.com/office/drawing/2014/main" id="{39F3ED43-9FCC-C241-B1EC-C04A65978605}"/>
                </a:ext>
              </a:extLst>
            </p:cNvPr>
            <p:cNvSpPr/>
            <p:nvPr/>
          </p:nvSpPr>
          <p:spPr>
            <a:xfrm>
              <a:off x="7004100" y="2778225"/>
              <a:ext cx="53425" cy="113025"/>
            </a:xfrm>
            <a:custGeom>
              <a:avLst/>
              <a:gdLst/>
              <a:ahLst/>
              <a:cxnLst/>
              <a:rect l="l" t="t" r="r" b="b"/>
              <a:pathLst>
                <a:path w="2137" h="4521" extrusionOk="0">
                  <a:moveTo>
                    <a:pt x="1979" y="563"/>
                  </a:moveTo>
                  <a:cubicBezTo>
                    <a:pt x="1889" y="360"/>
                    <a:pt x="1620" y="1"/>
                    <a:pt x="1237" y="203"/>
                  </a:cubicBezTo>
                  <a:cubicBezTo>
                    <a:pt x="743" y="473"/>
                    <a:pt x="698" y="1597"/>
                    <a:pt x="608" y="2024"/>
                  </a:cubicBezTo>
                  <a:cubicBezTo>
                    <a:pt x="473" y="2564"/>
                    <a:pt x="1" y="3508"/>
                    <a:pt x="450" y="3936"/>
                  </a:cubicBezTo>
                  <a:cubicBezTo>
                    <a:pt x="1102" y="4520"/>
                    <a:pt x="1575" y="3014"/>
                    <a:pt x="1732" y="2474"/>
                  </a:cubicBezTo>
                  <a:cubicBezTo>
                    <a:pt x="1799" y="2182"/>
                    <a:pt x="1844" y="1912"/>
                    <a:pt x="1889" y="1664"/>
                  </a:cubicBezTo>
                  <a:cubicBezTo>
                    <a:pt x="1979" y="1260"/>
                    <a:pt x="2137" y="922"/>
                    <a:pt x="1979" y="563"/>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702" name="Google Shape;1702;p78">
              <a:extLst>
                <a:ext uri="{FF2B5EF4-FFF2-40B4-BE49-F238E27FC236}">
                  <a16:creationId xmlns:a16="http://schemas.microsoft.com/office/drawing/2014/main" id="{AD4B9752-B5A5-8F0C-56E8-93504BBA9EA9}"/>
                </a:ext>
              </a:extLst>
            </p:cNvPr>
            <p:cNvSpPr/>
            <p:nvPr/>
          </p:nvSpPr>
          <p:spPr>
            <a:xfrm>
              <a:off x="6101850" y="2566300"/>
              <a:ext cx="63000" cy="92775"/>
            </a:xfrm>
            <a:custGeom>
              <a:avLst/>
              <a:gdLst/>
              <a:ahLst/>
              <a:cxnLst/>
              <a:rect l="l" t="t" r="r" b="b"/>
              <a:pathLst>
                <a:path w="2520" h="3711" extrusionOk="0">
                  <a:moveTo>
                    <a:pt x="338" y="3508"/>
                  </a:moveTo>
                  <a:cubicBezTo>
                    <a:pt x="1" y="2856"/>
                    <a:pt x="788" y="0"/>
                    <a:pt x="1755" y="315"/>
                  </a:cubicBezTo>
                  <a:cubicBezTo>
                    <a:pt x="2519" y="585"/>
                    <a:pt x="1777" y="3103"/>
                    <a:pt x="1035" y="3576"/>
                  </a:cubicBezTo>
                  <a:cubicBezTo>
                    <a:pt x="855" y="3688"/>
                    <a:pt x="698" y="3711"/>
                    <a:pt x="338" y="3508"/>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703" name="Google Shape;1703;p78">
              <a:extLst>
                <a:ext uri="{FF2B5EF4-FFF2-40B4-BE49-F238E27FC236}">
                  <a16:creationId xmlns:a16="http://schemas.microsoft.com/office/drawing/2014/main" id="{38433468-7A93-8DAF-16F1-51ACB372E283}"/>
                </a:ext>
              </a:extLst>
            </p:cNvPr>
            <p:cNvSpPr/>
            <p:nvPr/>
          </p:nvSpPr>
          <p:spPr>
            <a:xfrm>
              <a:off x="6167625" y="2556750"/>
              <a:ext cx="46125" cy="36550"/>
            </a:xfrm>
            <a:custGeom>
              <a:avLst/>
              <a:gdLst/>
              <a:ahLst/>
              <a:cxnLst/>
              <a:rect l="l" t="t" r="r" b="b"/>
              <a:pathLst>
                <a:path w="1845" h="1462" extrusionOk="0">
                  <a:moveTo>
                    <a:pt x="990" y="1439"/>
                  </a:moveTo>
                  <a:cubicBezTo>
                    <a:pt x="1" y="1417"/>
                    <a:pt x="450" y="0"/>
                    <a:pt x="1035" y="23"/>
                  </a:cubicBezTo>
                  <a:cubicBezTo>
                    <a:pt x="1822" y="68"/>
                    <a:pt x="1844" y="1462"/>
                    <a:pt x="990" y="1439"/>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704" name="Google Shape;1704;p78">
              <a:extLst>
                <a:ext uri="{FF2B5EF4-FFF2-40B4-BE49-F238E27FC236}">
                  <a16:creationId xmlns:a16="http://schemas.microsoft.com/office/drawing/2014/main" id="{61E47A53-6C8A-CF8B-485F-80A4180E20A2}"/>
                </a:ext>
              </a:extLst>
            </p:cNvPr>
            <p:cNvSpPr/>
            <p:nvPr/>
          </p:nvSpPr>
          <p:spPr>
            <a:xfrm>
              <a:off x="6128275" y="2483100"/>
              <a:ext cx="46675" cy="62975"/>
            </a:xfrm>
            <a:custGeom>
              <a:avLst/>
              <a:gdLst/>
              <a:ahLst/>
              <a:cxnLst/>
              <a:rect l="l" t="t" r="r" b="b"/>
              <a:pathLst>
                <a:path w="1867" h="2519" extrusionOk="0">
                  <a:moveTo>
                    <a:pt x="900" y="2362"/>
                  </a:moveTo>
                  <a:cubicBezTo>
                    <a:pt x="1" y="2159"/>
                    <a:pt x="698" y="1"/>
                    <a:pt x="1507" y="293"/>
                  </a:cubicBezTo>
                  <a:cubicBezTo>
                    <a:pt x="1844" y="428"/>
                    <a:pt x="1867" y="698"/>
                    <a:pt x="1822" y="1147"/>
                  </a:cubicBezTo>
                  <a:cubicBezTo>
                    <a:pt x="1777" y="1822"/>
                    <a:pt x="1552" y="2519"/>
                    <a:pt x="900" y="2362"/>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grpSp>
      <p:grpSp>
        <p:nvGrpSpPr>
          <p:cNvPr id="1705" name="Google Shape;1705;p78">
            <a:extLst>
              <a:ext uri="{FF2B5EF4-FFF2-40B4-BE49-F238E27FC236}">
                <a16:creationId xmlns:a16="http://schemas.microsoft.com/office/drawing/2014/main" id="{C5E6E90E-ECD3-5512-A2CA-E504E0FD120A}"/>
              </a:ext>
            </a:extLst>
          </p:cNvPr>
          <p:cNvGrpSpPr/>
          <p:nvPr/>
        </p:nvGrpSpPr>
        <p:grpSpPr>
          <a:xfrm>
            <a:off x="4044218" y="570034"/>
            <a:ext cx="1100333" cy="895733"/>
            <a:chOff x="4184375" y="3769275"/>
            <a:chExt cx="825250" cy="671800"/>
          </a:xfrm>
        </p:grpSpPr>
        <p:sp>
          <p:nvSpPr>
            <p:cNvPr id="1706" name="Google Shape;1706;p78">
              <a:extLst>
                <a:ext uri="{FF2B5EF4-FFF2-40B4-BE49-F238E27FC236}">
                  <a16:creationId xmlns:a16="http://schemas.microsoft.com/office/drawing/2014/main" id="{9025CC62-A5A0-336F-C37C-F626F7916DA3}"/>
                </a:ext>
              </a:extLst>
            </p:cNvPr>
            <p:cNvSpPr/>
            <p:nvPr/>
          </p:nvSpPr>
          <p:spPr>
            <a:xfrm>
              <a:off x="4446325" y="3769275"/>
              <a:ext cx="174300" cy="559375"/>
            </a:xfrm>
            <a:custGeom>
              <a:avLst/>
              <a:gdLst/>
              <a:ahLst/>
              <a:cxnLst/>
              <a:rect l="l" t="t" r="r" b="b"/>
              <a:pathLst>
                <a:path w="6972" h="22375" extrusionOk="0">
                  <a:moveTo>
                    <a:pt x="4970" y="1080"/>
                  </a:moveTo>
                  <a:cubicBezTo>
                    <a:pt x="5420" y="4003"/>
                    <a:pt x="5667" y="7106"/>
                    <a:pt x="6005" y="10232"/>
                  </a:cubicBezTo>
                  <a:cubicBezTo>
                    <a:pt x="6185" y="11783"/>
                    <a:pt x="6387" y="13290"/>
                    <a:pt x="6567" y="14774"/>
                  </a:cubicBezTo>
                  <a:cubicBezTo>
                    <a:pt x="6724" y="16326"/>
                    <a:pt x="6972" y="17877"/>
                    <a:pt x="6972" y="19451"/>
                  </a:cubicBezTo>
                  <a:cubicBezTo>
                    <a:pt x="6972" y="20575"/>
                    <a:pt x="6814" y="22127"/>
                    <a:pt x="5892" y="22284"/>
                  </a:cubicBezTo>
                  <a:cubicBezTo>
                    <a:pt x="5330" y="22374"/>
                    <a:pt x="4835" y="21969"/>
                    <a:pt x="4588" y="21677"/>
                  </a:cubicBezTo>
                  <a:cubicBezTo>
                    <a:pt x="3734" y="20710"/>
                    <a:pt x="3441" y="18866"/>
                    <a:pt x="3194" y="17315"/>
                  </a:cubicBezTo>
                  <a:cubicBezTo>
                    <a:pt x="2362" y="12413"/>
                    <a:pt x="2137" y="6724"/>
                    <a:pt x="1575" y="1687"/>
                  </a:cubicBezTo>
                  <a:cubicBezTo>
                    <a:pt x="1328" y="1710"/>
                    <a:pt x="1058" y="1800"/>
                    <a:pt x="743" y="1777"/>
                  </a:cubicBezTo>
                  <a:cubicBezTo>
                    <a:pt x="361" y="1755"/>
                    <a:pt x="1" y="1575"/>
                    <a:pt x="1" y="1350"/>
                  </a:cubicBezTo>
                  <a:cubicBezTo>
                    <a:pt x="1" y="1058"/>
                    <a:pt x="541" y="900"/>
                    <a:pt x="968" y="765"/>
                  </a:cubicBezTo>
                  <a:cubicBezTo>
                    <a:pt x="2047" y="451"/>
                    <a:pt x="3734" y="113"/>
                    <a:pt x="4835" y="46"/>
                  </a:cubicBezTo>
                  <a:cubicBezTo>
                    <a:pt x="5308" y="1"/>
                    <a:pt x="5915" y="23"/>
                    <a:pt x="5982" y="316"/>
                  </a:cubicBezTo>
                  <a:cubicBezTo>
                    <a:pt x="6095" y="833"/>
                    <a:pt x="5308" y="923"/>
                    <a:pt x="4970" y="1080"/>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1707" name="Google Shape;1707;p78">
              <a:extLst>
                <a:ext uri="{FF2B5EF4-FFF2-40B4-BE49-F238E27FC236}">
                  <a16:creationId xmlns:a16="http://schemas.microsoft.com/office/drawing/2014/main" id="{326AAFB7-A78B-E7CC-1C26-196161813A8F}"/>
                </a:ext>
              </a:extLst>
            </p:cNvPr>
            <p:cNvSpPr/>
            <p:nvPr/>
          </p:nvSpPr>
          <p:spPr>
            <a:xfrm>
              <a:off x="4515475" y="3998650"/>
              <a:ext cx="93900" cy="309750"/>
            </a:xfrm>
            <a:custGeom>
              <a:avLst/>
              <a:gdLst/>
              <a:ahLst/>
              <a:cxnLst/>
              <a:rect l="l" t="t" r="r" b="b"/>
              <a:pathLst>
                <a:path w="3756" h="12390" extrusionOk="0">
                  <a:moveTo>
                    <a:pt x="2766" y="1304"/>
                  </a:moveTo>
                  <a:cubicBezTo>
                    <a:pt x="2722" y="877"/>
                    <a:pt x="2677" y="450"/>
                    <a:pt x="2632" y="0"/>
                  </a:cubicBezTo>
                  <a:lnTo>
                    <a:pt x="1" y="292"/>
                  </a:lnTo>
                  <a:cubicBezTo>
                    <a:pt x="181" y="2541"/>
                    <a:pt x="361" y="4430"/>
                    <a:pt x="698" y="6476"/>
                  </a:cubicBezTo>
                  <a:cubicBezTo>
                    <a:pt x="900" y="7623"/>
                    <a:pt x="1395" y="11175"/>
                    <a:pt x="2002" y="11895"/>
                  </a:cubicBezTo>
                  <a:cubicBezTo>
                    <a:pt x="2182" y="12097"/>
                    <a:pt x="2542" y="12390"/>
                    <a:pt x="2946" y="12322"/>
                  </a:cubicBezTo>
                  <a:cubicBezTo>
                    <a:pt x="3621" y="12210"/>
                    <a:pt x="3756" y="11086"/>
                    <a:pt x="3733" y="10254"/>
                  </a:cubicBezTo>
                  <a:cubicBezTo>
                    <a:pt x="3733" y="9107"/>
                    <a:pt x="3284" y="5756"/>
                    <a:pt x="3171" y="4632"/>
                  </a:cubicBezTo>
                  <a:cubicBezTo>
                    <a:pt x="3036" y="3530"/>
                    <a:pt x="2901" y="2451"/>
                    <a:pt x="2766" y="1304"/>
                  </a:cubicBezTo>
                  <a:close/>
                </a:path>
              </a:pathLst>
            </a:custGeom>
            <a:solidFill>
              <a:schemeClr val="accent6"/>
            </a:solidFill>
            <a:ln>
              <a:noFill/>
            </a:ln>
          </p:spPr>
          <p:txBody>
            <a:bodyPr spcFirstLastPara="1" wrap="square" lIns="121900" tIns="121900" rIns="121900" bIns="121900" anchor="ctr" anchorCtr="0">
              <a:noAutofit/>
            </a:bodyPr>
            <a:lstStyle/>
            <a:p>
              <a:endParaRPr sz="2400"/>
            </a:p>
          </p:txBody>
        </p:sp>
        <p:sp>
          <p:nvSpPr>
            <p:cNvPr id="1708" name="Google Shape;1708;p78">
              <a:extLst>
                <a:ext uri="{FF2B5EF4-FFF2-40B4-BE49-F238E27FC236}">
                  <a16:creationId xmlns:a16="http://schemas.microsoft.com/office/drawing/2014/main" id="{6A91EF83-2D5E-FDF4-B6A4-F7E02FE08258}"/>
                </a:ext>
              </a:extLst>
            </p:cNvPr>
            <p:cNvSpPr/>
            <p:nvPr/>
          </p:nvSpPr>
          <p:spPr>
            <a:xfrm>
              <a:off x="4545825" y="3853600"/>
              <a:ext cx="27575" cy="80975"/>
            </a:xfrm>
            <a:custGeom>
              <a:avLst/>
              <a:gdLst/>
              <a:ahLst/>
              <a:cxnLst/>
              <a:rect l="l" t="t" r="r" b="b"/>
              <a:pathLst>
                <a:path w="1103" h="3239" extrusionOk="0">
                  <a:moveTo>
                    <a:pt x="541" y="3194"/>
                  </a:moveTo>
                  <a:cubicBezTo>
                    <a:pt x="226" y="2789"/>
                    <a:pt x="113" y="1935"/>
                    <a:pt x="46" y="1080"/>
                  </a:cubicBezTo>
                  <a:cubicBezTo>
                    <a:pt x="23" y="720"/>
                    <a:pt x="1" y="113"/>
                    <a:pt x="338" y="68"/>
                  </a:cubicBezTo>
                  <a:cubicBezTo>
                    <a:pt x="721" y="1"/>
                    <a:pt x="855" y="653"/>
                    <a:pt x="900" y="900"/>
                  </a:cubicBezTo>
                  <a:cubicBezTo>
                    <a:pt x="1058" y="1665"/>
                    <a:pt x="1103" y="2609"/>
                    <a:pt x="968" y="3104"/>
                  </a:cubicBezTo>
                  <a:cubicBezTo>
                    <a:pt x="878" y="3216"/>
                    <a:pt x="676" y="3239"/>
                    <a:pt x="541" y="3194"/>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709" name="Google Shape;1709;p78">
              <a:extLst>
                <a:ext uri="{FF2B5EF4-FFF2-40B4-BE49-F238E27FC236}">
                  <a16:creationId xmlns:a16="http://schemas.microsoft.com/office/drawing/2014/main" id="{C396AF78-F978-37E3-7F0A-B389CD3858E4}"/>
                </a:ext>
              </a:extLst>
            </p:cNvPr>
            <p:cNvSpPr/>
            <p:nvPr/>
          </p:nvSpPr>
          <p:spPr>
            <a:xfrm>
              <a:off x="4528975" y="3802450"/>
              <a:ext cx="34875" cy="45550"/>
            </a:xfrm>
            <a:custGeom>
              <a:avLst/>
              <a:gdLst/>
              <a:ahLst/>
              <a:cxnLst/>
              <a:rect l="l" t="t" r="r" b="b"/>
              <a:pathLst>
                <a:path w="1395" h="1822" extrusionOk="0">
                  <a:moveTo>
                    <a:pt x="945" y="1620"/>
                  </a:moveTo>
                  <a:cubicBezTo>
                    <a:pt x="135" y="1822"/>
                    <a:pt x="0" y="1"/>
                    <a:pt x="697" y="23"/>
                  </a:cubicBezTo>
                  <a:cubicBezTo>
                    <a:pt x="990" y="46"/>
                    <a:pt x="1395" y="900"/>
                    <a:pt x="1282" y="1327"/>
                  </a:cubicBezTo>
                  <a:cubicBezTo>
                    <a:pt x="1237" y="1485"/>
                    <a:pt x="1102" y="1575"/>
                    <a:pt x="945" y="1620"/>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710" name="Google Shape;1710;p78">
              <a:extLst>
                <a:ext uri="{FF2B5EF4-FFF2-40B4-BE49-F238E27FC236}">
                  <a16:creationId xmlns:a16="http://schemas.microsoft.com/office/drawing/2014/main" id="{214ACCD9-9993-C666-0BC5-CFA81B18BC4F}"/>
                </a:ext>
              </a:extLst>
            </p:cNvPr>
            <p:cNvSpPr/>
            <p:nvPr/>
          </p:nvSpPr>
          <p:spPr>
            <a:xfrm>
              <a:off x="4264200" y="3795150"/>
              <a:ext cx="175425" cy="552600"/>
            </a:xfrm>
            <a:custGeom>
              <a:avLst/>
              <a:gdLst/>
              <a:ahLst/>
              <a:cxnLst/>
              <a:rect l="l" t="t" r="r" b="b"/>
              <a:pathLst>
                <a:path w="7017" h="22104" extrusionOk="0">
                  <a:moveTo>
                    <a:pt x="5082" y="1529"/>
                  </a:moveTo>
                  <a:cubicBezTo>
                    <a:pt x="5577" y="4632"/>
                    <a:pt x="5937" y="7780"/>
                    <a:pt x="6252" y="11333"/>
                  </a:cubicBezTo>
                  <a:cubicBezTo>
                    <a:pt x="6387" y="12952"/>
                    <a:pt x="6611" y="14548"/>
                    <a:pt x="6656" y="16415"/>
                  </a:cubicBezTo>
                  <a:cubicBezTo>
                    <a:pt x="6701" y="17876"/>
                    <a:pt x="7016" y="20170"/>
                    <a:pt x="6432" y="21339"/>
                  </a:cubicBezTo>
                  <a:cubicBezTo>
                    <a:pt x="6274" y="21632"/>
                    <a:pt x="5937" y="22014"/>
                    <a:pt x="5577" y="22059"/>
                  </a:cubicBezTo>
                  <a:cubicBezTo>
                    <a:pt x="5060" y="22104"/>
                    <a:pt x="4610" y="21676"/>
                    <a:pt x="4385" y="21384"/>
                  </a:cubicBezTo>
                  <a:cubicBezTo>
                    <a:pt x="3643" y="20395"/>
                    <a:pt x="3418" y="18483"/>
                    <a:pt x="3194" y="16999"/>
                  </a:cubicBezTo>
                  <a:cubicBezTo>
                    <a:pt x="2474" y="12120"/>
                    <a:pt x="2137" y="6656"/>
                    <a:pt x="1372" y="1979"/>
                  </a:cubicBezTo>
                  <a:cubicBezTo>
                    <a:pt x="810" y="2001"/>
                    <a:pt x="23" y="2046"/>
                    <a:pt x="1" y="1462"/>
                  </a:cubicBezTo>
                  <a:cubicBezTo>
                    <a:pt x="1" y="877"/>
                    <a:pt x="1147" y="652"/>
                    <a:pt x="1934" y="472"/>
                  </a:cubicBezTo>
                  <a:cubicBezTo>
                    <a:pt x="2879" y="270"/>
                    <a:pt x="3801" y="113"/>
                    <a:pt x="4543" y="68"/>
                  </a:cubicBezTo>
                  <a:cubicBezTo>
                    <a:pt x="5352" y="23"/>
                    <a:pt x="6319" y="0"/>
                    <a:pt x="6342" y="585"/>
                  </a:cubicBezTo>
                  <a:cubicBezTo>
                    <a:pt x="6387" y="1147"/>
                    <a:pt x="5555" y="1372"/>
                    <a:pt x="5082" y="1529"/>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1711" name="Google Shape;1711;p78">
              <a:extLst>
                <a:ext uri="{FF2B5EF4-FFF2-40B4-BE49-F238E27FC236}">
                  <a16:creationId xmlns:a16="http://schemas.microsoft.com/office/drawing/2014/main" id="{2CCD71B8-1194-00FC-6AEF-E23B3FB11E8E}"/>
                </a:ext>
              </a:extLst>
            </p:cNvPr>
            <p:cNvSpPr/>
            <p:nvPr/>
          </p:nvSpPr>
          <p:spPr>
            <a:xfrm>
              <a:off x="4338400" y="4023375"/>
              <a:ext cx="87725" cy="304150"/>
            </a:xfrm>
            <a:custGeom>
              <a:avLst/>
              <a:gdLst/>
              <a:ahLst/>
              <a:cxnLst/>
              <a:rect l="l" t="t" r="r" b="b"/>
              <a:pathLst>
                <a:path w="3509" h="12166" extrusionOk="0">
                  <a:moveTo>
                    <a:pt x="2744" y="2114"/>
                  </a:moveTo>
                  <a:cubicBezTo>
                    <a:pt x="2677" y="1395"/>
                    <a:pt x="2609" y="697"/>
                    <a:pt x="2542" y="0"/>
                  </a:cubicBezTo>
                  <a:lnTo>
                    <a:pt x="1" y="293"/>
                  </a:lnTo>
                  <a:cubicBezTo>
                    <a:pt x="203" y="2204"/>
                    <a:pt x="405" y="4138"/>
                    <a:pt x="675" y="5959"/>
                  </a:cubicBezTo>
                  <a:cubicBezTo>
                    <a:pt x="833" y="6971"/>
                    <a:pt x="1215" y="10996"/>
                    <a:pt x="1732" y="11671"/>
                  </a:cubicBezTo>
                  <a:cubicBezTo>
                    <a:pt x="1867" y="11873"/>
                    <a:pt x="2182" y="12165"/>
                    <a:pt x="2519" y="12120"/>
                  </a:cubicBezTo>
                  <a:cubicBezTo>
                    <a:pt x="2766" y="12098"/>
                    <a:pt x="2991" y="11850"/>
                    <a:pt x="3104" y="11648"/>
                  </a:cubicBezTo>
                  <a:cubicBezTo>
                    <a:pt x="3508" y="10861"/>
                    <a:pt x="3036" y="6566"/>
                    <a:pt x="3014" y="5554"/>
                  </a:cubicBezTo>
                  <a:cubicBezTo>
                    <a:pt x="2991" y="4295"/>
                    <a:pt x="2834" y="3216"/>
                    <a:pt x="2744" y="2114"/>
                  </a:cubicBezTo>
                  <a:close/>
                </a:path>
              </a:pathLst>
            </a:custGeom>
            <a:solidFill>
              <a:schemeClr val="accent6"/>
            </a:solidFill>
            <a:ln>
              <a:noFill/>
            </a:ln>
          </p:spPr>
          <p:txBody>
            <a:bodyPr spcFirstLastPara="1" wrap="square" lIns="121900" tIns="121900" rIns="121900" bIns="121900" anchor="ctr" anchorCtr="0">
              <a:noAutofit/>
            </a:bodyPr>
            <a:lstStyle/>
            <a:p>
              <a:endParaRPr sz="2400"/>
            </a:p>
          </p:txBody>
        </p:sp>
        <p:sp>
          <p:nvSpPr>
            <p:cNvPr id="1712" name="Google Shape;1712;p78">
              <a:extLst>
                <a:ext uri="{FF2B5EF4-FFF2-40B4-BE49-F238E27FC236}">
                  <a16:creationId xmlns:a16="http://schemas.microsoft.com/office/drawing/2014/main" id="{2E45FD1B-304D-1BA2-66DF-3165E7D27CD4}"/>
                </a:ext>
              </a:extLst>
            </p:cNvPr>
            <p:cNvSpPr/>
            <p:nvPr/>
          </p:nvSpPr>
          <p:spPr>
            <a:xfrm>
              <a:off x="4321550" y="3906450"/>
              <a:ext cx="44425" cy="77600"/>
            </a:xfrm>
            <a:custGeom>
              <a:avLst/>
              <a:gdLst/>
              <a:ahLst/>
              <a:cxnLst/>
              <a:rect l="l" t="t" r="r" b="b"/>
              <a:pathLst>
                <a:path w="1777" h="3104" extrusionOk="0">
                  <a:moveTo>
                    <a:pt x="315" y="742"/>
                  </a:moveTo>
                  <a:cubicBezTo>
                    <a:pt x="1079" y="0"/>
                    <a:pt x="1776" y="2564"/>
                    <a:pt x="1012" y="2811"/>
                  </a:cubicBezTo>
                  <a:cubicBezTo>
                    <a:pt x="113" y="3103"/>
                    <a:pt x="0" y="1372"/>
                    <a:pt x="247" y="832"/>
                  </a:cubicBezTo>
                  <a:cubicBezTo>
                    <a:pt x="247" y="787"/>
                    <a:pt x="292" y="765"/>
                    <a:pt x="315" y="742"/>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713" name="Google Shape;1713;p78">
              <a:extLst>
                <a:ext uri="{FF2B5EF4-FFF2-40B4-BE49-F238E27FC236}">
                  <a16:creationId xmlns:a16="http://schemas.microsoft.com/office/drawing/2014/main" id="{34D8AE39-2392-E087-A032-7C5995ECEA14}"/>
                </a:ext>
              </a:extLst>
            </p:cNvPr>
            <p:cNvSpPr/>
            <p:nvPr/>
          </p:nvSpPr>
          <p:spPr>
            <a:xfrm>
              <a:off x="4326050" y="3991325"/>
              <a:ext cx="47225" cy="57925"/>
            </a:xfrm>
            <a:custGeom>
              <a:avLst/>
              <a:gdLst/>
              <a:ahLst/>
              <a:cxnLst/>
              <a:rect l="l" t="t" r="r" b="b"/>
              <a:pathLst>
                <a:path w="1889" h="2317" extrusionOk="0">
                  <a:moveTo>
                    <a:pt x="495" y="518"/>
                  </a:moveTo>
                  <a:cubicBezTo>
                    <a:pt x="1214" y="1"/>
                    <a:pt x="1889" y="2114"/>
                    <a:pt x="989" y="2227"/>
                  </a:cubicBezTo>
                  <a:cubicBezTo>
                    <a:pt x="315" y="2317"/>
                    <a:pt x="0" y="855"/>
                    <a:pt x="495" y="518"/>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714" name="Google Shape;1714;p78">
              <a:extLst>
                <a:ext uri="{FF2B5EF4-FFF2-40B4-BE49-F238E27FC236}">
                  <a16:creationId xmlns:a16="http://schemas.microsoft.com/office/drawing/2014/main" id="{AC7EC733-607F-0481-C476-F1063ED52544}"/>
                </a:ext>
              </a:extLst>
            </p:cNvPr>
            <p:cNvSpPr/>
            <p:nvPr/>
          </p:nvSpPr>
          <p:spPr>
            <a:xfrm>
              <a:off x="4184375" y="4160525"/>
              <a:ext cx="825250" cy="280550"/>
            </a:xfrm>
            <a:custGeom>
              <a:avLst/>
              <a:gdLst/>
              <a:ahLst/>
              <a:cxnLst/>
              <a:rect l="l" t="t" r="r" b="b"/>
              <a:pathLst>
                <a:path w="33010" h="11222" extrusionOk="0">
                  <a:moveTo>
                    <a:pt x="28085" y="2002"/>
                  </a:moveTo>
                  <a:cubicBezTo>
                    <a:pt x="28198" y="3126"/>
                    <a:pt x="28513" y="4026"/>
                    <a:pt x="28603" y="5173"/>
                  </a:cubicBezTo>
                  <a:cubicBezTo>
                    <a:pt x="29277" y="5128"/>
                    <a:pt x="30469" y="4970"/>
                    <a:pt x="31391" y="4880"/>
                  </a:cubicBezTo>
                  <a:cubicBezTo>
                    <a:pt x="31728" y="4858"/>
                    <a:pt x="32133" y="4768"/>
                    <a:pt x="32358" y="4858"/>
                  </a:cubicBezTo>
                  <a:cubicBezTo>
                    <a:pt x="32695" y="4993"/>
                    <a:pt x="33010" y="5915"/>
                    <a:pt x="32785" y="6409"/>
                  </a:cubicBezTo>
                  <a:cubicBezTo>
                    <a:pt x="32628" y="6792"/>
                    <a:pt x="31706" y="6904"/>
                    <a:pt x="31076" y="7017"/>
                  </a:cubicBezTo>
                  <a:cubicBezTo>
                    <a:pt x="27748" y="7579"/>
                    <a:pt x="24173" y="7826"/>
                    <a:pt x="20755" y="8253"/>
                  </a:cubicBezTo>
                  <a:cubicBezTo>
                    <a:pt x="15223" y="8928"/>
                    <a:pt x="10232" y="9985"/>
                    <a:pt x="4678" y="10637"/>
                  </a:cubicBezTo>
                  <a:cubicBezTo>
                    <a:pt x="4071" y="10704"/>
                    <a:pt x="3328" y="10817"/>
                    <a:pt x="2631" y="10929"/>
                  </a:cubicBezTo>
                  <a:cubicBezTo>
                    <a:pt x="2002" y="11019"/>
                    <a:pt x="878" y="11221"/>
                    <a:pt x="518" y="10974"/>
                  </a:cubicBezTo>
                  <a:cubicBezTo>
                    <a:pt x="248" y="10817"/>
                    <a:pt x="1" y="9692"/>
                    <a:pt x="293" y="9198"/>
                  </a:cubicBezTo>
                  <a:cubicBezTo>
                    <a:pt x="495" y="8860"/>
                    <a:pt x="1305" y="8860"/>
                    <a:pt x="1822" y="8793"/>
                  </a:cubicBezTo>
                  <a:cubicBezTo>
                    <a:pt x="2452" y="8703"/>
                    <a:pt x="3081" y="8635"/>
                    <a:pt x="3508" y="8568"/>
                  </a:cubicBezTo>
                  <a:cubicBezTo>
                    <a:pt x="3261" y="7579"/>
                    <a:pt x="3284" y="6342"/>
                    <a:pt x="3216" y="5195"/>
                  </a:cubicBezTo>
                  <a:cubicBezTo>
                    <a:pt x="2497" y="5285"/>
                    <a:pt x="1709" y="5645"/>
                    <a:pt x="990" y="5420"/>
                  </a:cubicBezTo>
                  <a:cubicBezTo>
                    <a:pt x="810" y="5105"/>
                    <a:pt x="788" y="4633"/>
                    <a:pt x="765" y="4161"/>
                  </a:cubicBezTo>
                  <a:cubicBezTo>
                    <a:pt x="1102" y="3734"/>
                    <a:pt x="1709" y="3689"/>
                    <a:pt x="2249" y="3621"/>
                  </a:cubicBezTo>
                  <a:cubicBezTo>
                    <a:pt x="3936" y="3374"/>
                    <a:pt x="5869" y="3104"/>
                    <a:pt x="7556" y="2879"/>
                  </a:cubicBezTo>
                  <a:cubicBezTo>
                    <a:pt x="9894" y="2564"/>
                    <a:pt x="12210" y="2137"/>
                    <a:pt x="14549" y="1800"/>
                  </a:cubicBezTo>
                  <a:cubicBezTo>
                    <a:pt x="16932" y="1463"/>
                    <a:pt x="19338" y="1193"/>
                    <a:pt x="21699" y="878"/>
                  </a:cubicBezTo>
                  <a:cubicBezTo>
                    <a:pt x="24128" y="563"/>
                    <a:pt x="26511" y="203"/>
                    <a:pt x="28940" y="46"/>
                  </a:cubicBezTo>
                  <a:cubicBezTo>
                    <a:pt x="29210" y="46"/>
                    <a:pt x="29727" y="1"/>
                    <a:pt x="29907" y="181"/>
                  </a:cubicBezTo>
                  <a:cubicBezTo>
                    <a:pt x="30154" y="428"/>
                    <a:pt x="30199" y="1193"/>
                    <a:pt x="29974" y="1507"/>
                  </a:cubicBezTo>
                  <a:cubicBezTo>
                    <a:pt x="29637" y="1980"/>
                    <a:pt x="28805" y="1867"/>
                    <a:pt x="28085" y="2002"/>
                  </a:cubicBezTo>
                  <a:close/>
                  <a:moveTo>
                    <a:pt x="27276" y="2092"/>
                  </a:moveTo>
                  <a:cubicBezTo>
                    <a:pt x="27253" y="2070"/>
                    <a:pt x="27253" y="2047"/>
                    <a:pt x="27231" y="2047"/>
                  </a:cubicBezTo>
                  <a:cubicBezTo>
                    <a:pt x="26579" y="2182"/>
                    <a:pt x="25859" y="2205"/>
                    <a:pt x="25207" y="2317"/>
                  </a:cubicBezTo>
                  <a:cubicBezTo>
                    <a:pt x="25342" y="3441"/>
                    <a:pt x="25544" y="4521"/>
                    <a:pt x="25702" y="5622"/>
                  </a:cubicBezTo>
                  <a:cubicBezTo>
                    <a:pt x="26421" y="5532"/>
                    <a:pt x="27051" y="5398"/>
                    <a:pt x="27748" y="5330"/>
                  </a:cubicBezTo>
                  <a:cubicBezTo>
                    <a:pt x="27546" y="4273"/>
                    <a:pt x="27366" y="3216"/>
                    <a:pt x="27276" y="2092"/>
                  </a:cubicBezTo>
                  <a:close/>
                  <a:moveTo>
                    <a:pt x="21385" y="2722"/>
                  </a:moveTo>
                  <a:cubicBezTo>
                    <a:pt x="21520" y="3936"/>
                    <a:pt x="21857" y="4948"/>
                    <a:pt x="22059" y="6095"/>
                  </a:cubicBezTo>
                  <a:cubicBezTo>
                    <a:pt x="23094" y="6050"/>
                    <a:pt x="24038" y="5870"/>
                    <a:pt x="25005" y="5735"/>
                  </a:cubicBezTo>
                  <a:cubicBezTo>
                    <a:pt x="24735" y="4723"/>
                    <a:pt x="24623" y="3509"/>
                    <a:pt x="24465" y="2384"/>
                  </a:cubicBezTo>
                  <a:lnTo>
                    <a:pt x="24398" y="2384"/>
                  </a:lnTo>
                  <a:cubicBezTo>
                    <a:pt x="23431" y="2519"/>
                    <a:pt x="22419" y="2632"/>
                    <a:pt x="21385" y="2722"/>
                  </a:cubicBezTo>
                  <a:close/>
                  <a:moveTo>
                    <a:pt x="18057" y="3104"/>
                  </a:moveTo>
                  <a:cubicBezTo>
                    <a:pt x="18169" y="4273"/>
                    <a:pt x="18349" y="5398"/>
                    <a:pt x="18461" y="6567"/>
                  </a:cubicBezTo>
                  <a:cubicBezTo>
                    <a:pt x="19428" y="6454"/>
                    <a:pt x="20350" y="6319"/>
                    <a:pt x="21295" y="6185"/>
                  </a:cubicBezTo>
                  <a:cubicBezTo>
                    <a:pt x="21092" y="5105"/>
                    <a:pt x="20867" y="4026"/>
                    <a:pt x="20777" y="2812"/>
                  </a:cubicBezTo>
                  <a:cubicBezTo>
                    <a:pt x="19833" y="2879"/>
                    <a:pt x="18956" y="3014"/>
                    <a:pt x="18057" y="3104"/>
                  </a:cubicBezTo>
                  <a:close/>
                  <a:moveTo>
                    <a:pt x="14122" y="3509"/>
                  </a:moveTo>
                  <a:cubicBezTo>
                    <a:pt x="14257" y="4678"/>
                    <a:pt x="14347" y="5892"/>
                    <a:pt x="14526" y="7039"/>
                  </a:cubicBezTo>
                  <a:cubicBezTo>
                    <a:pt x="15561" y="6882"/>
                    <a:pt x="16730" y="6837"/>
                    <a:pt x="17742" y="6634"/>
                  </a:cubicBezTo>
                  <a:cubicBezTo>
                    <a:pt x="17472" y="5600"/>
                    <a:pt x="17360" y="4431"/>
                    <a:pt x="17315" y="3171"/>
                  </a:cubicBezTo>
                  <a:lnTo>
                    <a:pt x="17247" y="3171"/>
                  </a:lnTo>
                  <a:cubicBezTo>
                    <a:pt x="16235" y="3306"/>
                    <a:pt x="15111" y="3351"/>
                    <a:pt x="14122" y="3509"/>
                  </a:cubicBezTo>
                  <a:close/>
                  <a:moveTo>
                    <a:pt x="10591" y="4026"/>
                  </a:moveTo>
                  <a:cubicBezTo>
                    <a:pt x="10681" y="5240"/>
                    <a:pt x="10794" y="6454"/>
                    <a:pt x="10996" y="7556"/>
                  </a:cubicBezTo>
                  <a:cubicBezTo>
                    <a:pt x="11963" y="7466"/>
                    <a:pt x="12840" y="7286"/>
                    <a:pt x="13784" y="7174"/>
                  </a:cubicBezTo>
                  <a:cubicBezTo>
                    <a:pt x="13515" y="6095"/>
                    <a:pt x="13312" y="4970"/>
                    <a:pt x="13357" y="3621"/>
                  </a:cubicBezTo>
                  <a:cubicBezTo>
                    <a:pt x="12390" y="3711"/>
                    <a:pt x="11491" y="3868"/>
                    <a:pt x="10591" y="4026"/>
                  </a:cubicBezTo>
                  <a:close/>
                  <a:moveTo>
                    <a:pt x="7084" y="4566"/>
                  </a:moveTo>
                  <a:cubicBezTo>
                    <a:pt x="7196" y="5712"/>
                    <a:pt x="7263" y="6882"/>
                    <a:pt x="7398" y="8006"/>
                  </a:cubicBezTo>
                  <a:cubicBezTo>
                    <a:pt x="8365" y="7938"/>
                    <a:pt x="9242" y="7759"/>
                    <a:pt x="10209" y="7669"/>
                  </a:cubicBezTo>
                  <a:cubicBezTo>
                    <a:pt x="10029" y="6769"/>
                    <a:pt x="9804" y="5735"/>
                    <a:pt x="9759" y="4723"/>
                  </a:cubicBezTo>
                  <a:cubicBezTo>
                    <a:pt x="9759" y="4543"/>
                    <a:pt x="9827" y="4183"/>
                    <a:pt x="9669" y="4161"/>
                  </a:cubicBezTo>
                  <a:cubicBezTo>
                    <a:pt x="8815" y="4296"/>
                    <a:pt x="7961" y="4431"/>
                    <a:pt x="7084" y="4566"/>
                  </a:cubicBezTo>
                  <a:close/>
                  <a:moveTo>
                    <a:pt x="4093" y="5038"/>
                  </a:moveTo>
                  <a:cubicBezTo>
                    <a:pt x="4228" y="6162"/>
                    <a:pt x="4408" y="7219"/>
                    <a:pt x="4453" y="8411"/>
                  </a:cubicBezTo>
                  <a:cubicBezTo>
                    <a:pt x="5150" y="8298"/>
                    <a:pt x="5914" y="8208"/>
                    <a:pt x="6611" y="8096"/>
                  </a:cubicBezTo>
                  <a:cubicBezTo>
                    <a:pt x="6432" y="7174"/>
                    <a:pt x="6319" y="6117"/>
                    <a:pt x="6229" y="5128"/>
                  </a:cubicBezTo>
                  <a:cubicBezTo>
                    <a:pt x="6229" y="4993"/>
                    <a:pt x="6229" y="4790"/>
                    <a:pt x="6139" y="4723"/>
                  </a:cubicBezTo>
                  <a:cubicBezTo>
                    <a:pt x="5442" y="4813"/>
                    <a:pt x="4790" y="4948"/>
                    <a:pt x="4093" y="5038"/>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grpSp>
      <p:sp>
        <p:nvSpPr>
          <p:cNvPr id="1715" name="Google Shape;1715;p78">
            <a:extLst>
              <a:ext uri="{FF2B5EF4-FFF2-40B4-BE49-F238E27FC236}">
                <a16:creationId xmlns:a16="http://schemas.microsoft.com/office/drawing/2014/main" id="{50172050-DA7E-9027-9C8E-AB72DECE7095}"/>
              </a:ext>
            </a:extLst>
          </p:cNvPr>
          <p:cNvSpPr/>
          <p:nvPr/>
        </p:nvSpPr>
        <p:spPr>
          <a:xfrm>
            <a:off x="1946915" y="983184"/>
            <a:ext cx="194357" cy="194357"/>
          </a:xfrm>
          <a:custGeom>
            <a:avLst/>
            <a:gdLst/>
            <a:ahLst/>
            <a:cxnLst/>
            <a:rect l="l" t="t" r="r" b="b"/>
            <a:pathLst>
              <a:path w="1546" h="1546" fill="none" extrusionOk="0">
                <a:moveTo>
                  <a:pt x="1546" y="658"/>
                </a:moveTo>
                <a:cubicBezTo>
                  <a:pt x="1546" y="1231"/>
                  <a:pt x="830" y="1546"/>
                  <a:pt x="429" y="1116"/>
                </a:cubicBezTo>
                <a:cubicBezTo>
                  <a:pt x="0" y="716"/>
                  <a:pt x="315" y="0"/>
                  <a:pt x="887" y="0"/>
                </a:cubicBezTo>
                <a:cubicBezTo>
                  <a:pt x="1231" y="0"/>
                  <a:pt x="1546" y="315"/>
                  <a:pt x="1546" y="658"/>
                </a:cubicBezTo>
                <a:close/>
              </a:path>
            </a:pathLst>
          </a:custGeom>
          <a:solidFill>
            <a:schemeClr val="accent2"/>
          </a:solidFill>
          <a:ln w="19325" cap="rnd" cmpd="sng">
            <a:solidFill>
              <a:schemeClr val="accent2"/>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1716" name="Google Shape;1716;p78">
            <a:extLst>
              <a:ext uri="{FF2B5EF4-FFF2-40B4-BE49-F238E27FC236}">
                <a16:creationId xmlns:a16="http://schemas.microsoft.com/office/drawing/2014/main" id="{0C7A1DBD-03C4-9360-F0FD-D18FB2D139FB}"/>
              </a:ext>
            </a:extLst>
          </p:cNvPr>
          <p:cNvSpPr/>
          <p:nvPr/>
        </p:nvSpPr>
        <p:spPr>
          <a:xfrm rot="2700000">
            <a:off x="6675049" y="5371431"/>
            <a:ext cx="277452" cy="277608"/>
          </a:xfrm>
          <a:custGeom>
            <a:avLst/>
            <a:gdLst/>
            <a:ahLst/>
            <a:cxnLst/>
            <a:rect l="l" t="t" r="r" b="b"/>
            <a:pathLst>
              <a:path w="1769" h="1770" extrusionOk="0">
                <a:moveTo>
                  <a:pt x="681" y="1"/>
                </a:moveTo>
                <a:lnTo>
                  <a:pt x="681" y="668"/>
                </a:lnTo>
                <a:lnTo>
                  <a:pt x="0" y="668"/>
                </a:lnTo>
                <a:lnTo>
                  <a:pt x="0" y="1088"/>
                </a:lnTo>
                <a:lnTo>
                  <a:pt x="681" y="1088"/>
                </a:lnTo>
                <a:lnTo>
                  <a:pt x="681" y="1769"/>
                </a:lnTo>
                <a:lnTo>
                  <a:pt x="1102" y="1769"/>
                </a:lnTo>
                <a:lnTo>
                  <a:pt x="1102" y="1088"/>
                </a:lnTo>
                <a:lnTo>
                  <a:pt x="1769" y="1088"/>
                </a:lnTo>
                <a:lnTo>
                  <a:pt x="1769" y="668"/>
                </a:lnTo>
                <a:lnTo>
                  <a:pt x="1102" y="668"/>
                </a:lnTo>
                <a:lnTo>
                  <a:pt x="1102" y="1"/>
                </a:ln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1717" name="Google Shape;1717;p78">
            <a:extLst>
              <a:ext uri="{FF2B5EF4-FFF2-40B4-BE49-F238E27FC236}">
                <a16:creationId xmlns:a16="http://schemas.microsoft.com/office/drawing/2014/main" id="{D19E1E92-C871-ECDC-247E-45FFDF67A802}"/>
              </a:ext>
            </a:extLst>
          </p:cNvPr>
          <p:cNvSpPr/>
          <p:nvPr/>
        </p:nvSpPr>
        <p:spPr>
          <a:xfrm rot="2700000">
            <a:off x="2507672" y="1440520"/>
            <a:ext cx="206352" cy="206469"/>
          </a:xfrm>
          <a:custGeom>
            <a:avLst/>
            <a:gdLst/>
            <a:ahLst/>
            <a:cxnLst/>
            <a:rect l="l" t="t" r="r" b="b"/>
            <a:pathLst>
              <a:path w="1769" h="1770" extrusionOk="0">
                <a:moveTo>
                  <a:pt x="681" y="1"/>
                </a:moveTo>
                <a:lnTo>
                  <a:pt x="681" y="668"/>
                </a:lnTo>
                <a:lnTo>
                  <a:pt x="0" y="668"/>
                </a:lnTo>
                <a:lnTo>
                  <a:pt x="0" y="1088"/>
                </a:lnTo>
                <a:lnTo>
                  <a:pt x="681" y="1088"/>
                </a:lnTo>
                <a:lnTo>
                  <a:pt x="681" y="1769"/>
                </a:lnTo>
                <a:lnTo>
                  <a:pt x="1102" y="1769"/>
                </a:lnTo>
                <a:lnTo>
                  <a:pt x="1102" y="1088"/>
                </a:lnTo>
                <a:lnTo>
                  <a:pt x="1769" y="1088"/>
                </a:lnTo>
                <a:lnTo>
                  <a:pt x="1769" y="668"/>
                </a:lnTo>
                <a:lnTo>
                  <a:pt x="1102" y="668"/>
                </a:lnTo>
                <a:lnTo>
                  <a:pt x="1102" y="1"/>
                </a:ln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1718" name="Google Shape;1718;p78">
            <a:extLst>
              <a:ext uri="{FF2B5EF4-FFF2-40B4-BE49-F238E27FC236}">
                <a16:creationId xmlns:a16="http://schemas.microsoft.com/office/drawing/2014/main" id="{917C9523-3227-3C35-A84D-6C3F22FA9D6B}"/>
              </a:ext>
            </a:extLst>
          </p:cNvPr>
          <p:cNvSpPr/>
          <p:nvPr/>
        </p:nvSpPr>
        <p:spPr>
          <a:xfrm>
            <a:off x="7755273" y="5279911"/>
            <a:ext cx="467025" cy="460648"/>
          </a:xfrm>
          <a:custGeom>
            <a:avLst/>
            <a:gdLst/>
            <a:ahLst/>
            <a:cxnLst/>
            <a:rect l="l" t="t" r="r" b="b"/>
            <a:pathLst>
              <a:path w="4248" h="4190" extrusionOk="0">
                <a:moveTo>
                  <a:pt x="2119" y="1113"/>
                </a:moveTo>
                <a:cubicBezTo>
                  <a:pt x="2620" y="1113"/>
                  <a:pt x="3102" y="1505"/>
                  <a:pt x="3102" y="2102"/>
                </a:cubicBezTo>
                <a:cubicBezTo>
                  <a:pt x="3102" y="2638"/>
                  <a:pt x="2667" y="3073"/>
                  <a:pt x="2131" y="3073"/>
                </a:cubicBezTo>
                <a:cubicBezTo>
                  <a:pt x="1247" y="3073"/>
                  <a:pt x="812" y="2015"/>
                  <a:pt x="1435" y="1406"/>
                </a:cubicBezTo>
                <a:cubicBezTo>
                  <a:pt x="1633" y="1204"/>
                  <a:pt x="1878" y="1113"/>
                  <a:pt x="2119" y="1113"/>
                </a:cubicBezTo>
                <a:close/>
                <a:moveTo>
                  <a:pt x="1522" y="0"/>
                </a:moveTo>
                <a:lnTo>
                  <a:pt x="1522" y="362"/>
                </a:lnTo>
                <a:cubicBezTo>
                  <a:pt x="1522" y="464"/>
                  <a:pt x="1464" y="565"/>
                  <a:pt x="1377" y="609"/>
                </a:cubicBezTo>
                <a:cubicBezTo>
                  <a:pt x="1319" y="638"/>
                  <a:pt x="1261" y="667"/>
                  <a:pt x="1218" y="696"/>
                </a:cubicBezTo>
                <a:cubicBezTo>
                  <a:pt x="1169" y="728"/>
                  <a:pt x="1111" y="747"/>
                  <a:pt x="1052" y="747"/>
                </a:cubicBezTo>
                <a:cubicBezTo>
                  <a:pt x="1005" y="747"/>
                  <a:pt x="958" y="736"/>
                  <a:pt x="913" y="710"/>
                </a:cubicBezTo>
                <a:lnTo>
                  <a:pt x="609" y="522"/>
                </a:lnTo>
                <a:lnTo>
                  <a:pt x="0" y="1566"/>
                </a:lnTo>
                <a:lnTo>
                  <a:pt x="319" y="1740"/>
                </a:lnTo>
                <a:cubicBezTo>
                  <a:pt x="421" y="1798"/>
                  <a:pt x="464" y="1899"/>
                  <a:pt x="464" y="2001"/>
                </a:cubicBezTo>
                <a:lnTo>
                  <a:pt x="464" y="2087"/>
                </a:lnTo>
                <a:lnTo>
                  <a:pt x="464" y="2189"/>
                </a:lnTo>
                <a:cubicBezTo>
                  <a:pt x="464" y="2290"/>
                  <a:pt x="421" y="2392"/>
                  <a:pt x="319" y="2450"/>
                </a:cubicBezTo>
                <a:lnTo>
                  <a:pt x="0" y="2624"/>
                </a:lnTo>
                <a:lnTo>
                  <a:pt x="609" y="3653"/>
                </a:lnTo>
                <a:lnTo>
                  <a:pt x="913" y="3479"/>
                </a:lnTo>
                <a:cubicBezTo>
                  <a:pt x="958" y="3454"/>
                  <a:pt x="1005" y="3442"/>
                  <a:pt x="1052" y="3442"/>
                </a:cubicBezTo>
                <a:cubicBezTo>
                  <a:pt x="1111" y="3442"/>
                  <a:pt x="1169" y="3461"/>
                  <a:pt x="1218" y="3494"/>
                </a:cubicBezTo>
                <a:cubicBezTo>
                  <a:pt x="1261" y="3523"/>
                  <a:pt x="1319" y="3552"/>
                  <a:pt x="1377" y="3581"/>
                </a:cubicBezTo>
                <a:cubicBezTo>
                  <a:pt x="1464" y="3624"/>
                  <a:pt x="1522" y="3726"/>
                  <a:pt x="1522" y="3827"/>
                </a:cubicBezTo>
                <a:lnTo>
                  <a:pt x="1522" y="4189"/>
                </a:lnTo>
                <a:lnTo>
                  <a:pt x="2725" y="4189"/>
                </a:lnTo>
                <a:lnTo>
                  <a:pt x="2725" y="3827"/>
                </a:lnTo>
                <a:cubicBezTo>
                  <a:pt x="2725" y="3726"/>
                  <a:pt x="2783" y="3624"/>
                  <a:pt x="2885" y="3581"/>
                </a:cubicBezTo>
                <a:cubicBezTo>
                  <a:pt x="2928" y="3552"/>
                  <a:pt x="2986" y="3523"/>
                  <a:pt x="3030" y="3494"/>
                </a:cubicBezTo>
                <a:cubicBezTo>
                  <a:pt x="3079" y="3461"/>
                  <a:pt x="3137" y="3442"/>
                  <a:pt x="3196" y="3442"/>
                </a:cubicBezTo>
                <a:cubicBezTo>
                  <a:pt x="3242" y="3442"/>
                  <a:pt x="3290" y="3454"/>
                  <a:pt x="3334" y="3479"/>
                </a:cubicBezTo>
                <a:lnTo>
                  <a:pt x="3653" y="3653"/>
                </a:lnTo>
                <a:lnTo>
                  <a:pt x="4247" y="2624"/>
                </a:lnTo>
                <a:lnTo>
                  <a:pt x="3928" y="2450"/>
                </a:lnTo>
                <a:cubicBezTo>
                  <a:pt x="3827" y="2392"/>
                  <a:pt x="3784" y="2290"/>
                  <a:pt x="3784" y="2189"/>
                </a:cubicBezTo>
                <a:lnTo>
                  <a:pt x="3784" y="2102"/>
                </a:lnTo>
                <a:lnTo>
                  <a:pt x="3784" y="2001"/>
                </a:lnTo>
                <a:cubicBezTo>
                  <a:pt x="3784" y="1899"/>
                  <a:pt x="3827" y="1798"/>
                  <a:pt x="3928" y="1740"/>
                </a:cubicBezTo>
                <a:lnTo>
                  <a:pt x="4247" y="1566"/>
                </a:lnTo>
                <a:lnTo>
                  <a:pt x="3653" y="522"/>
                </a:lnTo>
                <a:lnTo>
                  <a:pt x="3334" y="710"/>
                </a:lnTo>
                <a:cubicBezTo>
                  <a:pt x="3290" y="736"/>
                  <a:pt x="3242" y="747"/>
                  <a:pt x="3196" y="747"/>
                </a:cubicBezTo>
                <a:cubicBezTo>
                  <a:pt x="3137" y="747"/>
                  <a:pt x="3079" y="728"/>
                  <a:pt x="3030" y="696"/>
                </a:cubicBezTo>
                <a:cubicBezTo>
                  <a:pt x="2986" y="667"/>
                  <a:pt x="2928" y="638"/>
                  <a:pt x="2885" y="609"/>
                </a:cubicBezTo>
                <a:cubicBezTo>
                  <a:pt x="2783" y="565"/>
                  <a:pt x="2725" y="464"/>
                  <a:pt x="2725" y="362"/>
                </a:cubicBezTo>
                <a:lnTo>
                  <a:pt x="2725" y="0"/>
                </a:lnTo>
                <a:close/>
              </a:path>
            </a:pathLst>
          </a:custGeom>
          <a:noFill/>
          <a:ln w="9525" cap="flat" cmpd="sng">
            <a:solidFill>
              <a:schemeClr val="accent2"/>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1719" name="Google Shape;1719;p78">
            <a:extLst>
              <a:ext uri="{FF2B5EF4-FFF2-40B4-BE49-F238E27FC236}">
                <a16:creationId xmlns:a16="http://schemas.microsoft.com/office/drawing/2014/main" id="{4B56D52B-2A64-00F3-91D0-D34D5A3E8AD7}"/>
              </a:ext>
            </a:extLst>
          </p:cNvPr>
          <p:cNvSpPr/>
          <p:nvPr/>
        </p:nvSpPr>
        <p:spPr>
          <a:xfrm>
            <a:off x="7692199" y="872938"/>
            <a:ext cx="886868" cy="881633"/>
          </a:xfrm>
          <a:custGeom>
            <a:avLst/>
            <a:gdLst/>
            <a:ahLst/>
            <a:cxnLst/>
            <a:rect l="l" t="t" r="r" b="b"/>
            <a:pathLst>
              <a:path w="9148" h="9094" extrusionOk="0">
                <a:moveTo>
                  <a:pt x="4561" y="2153"/>
                </a:moveTo>
                <a:cubicBezTo>
                  <a:pt x="4628" y="2153"/>
                  <a:pt x="4697" y="2157"/>
                  <a:pt x="4770" y="2164"/>
                </a:cubicBezTo>
                <a:cubicBezTo>
                  <a:pt x="4799" y="2164"/>
                  <a:pt x="4828" y="2164"/>
                  <a:pt x="4871" y="2179"/>
                </a:cubicBezTo>
                <a:lnTo>
                  <a:pt x="4972" y="2193"/>
                </a:lnTo>
                <a:cubicBezTo>
                  <a:pt x="5001" y="2193"/>
                  <a:pt x="5030" y="2193"/>
                  <a:pt x="5074" y="2208"/>
                </a:cubicBezTo>
                <a:cubicBezTo>
                  <a:pt x="5146" y="2222"/>
                  <a:pt x="5233" y="2251"/>
                  <a:pt x="5320" y="2280"/>
                </a:cubicBezTo>
                <a:lnTo>
                  <a:pt x="5393" y="2295"/>
                </a:lnTo>
                <a:cubicBezTo>
                  <a:pt x="5494" y="2338"/>
                  <a:pt x="5610" y="2382"/>
                  <a:pt x="5712" y="2440"/>
                </a:cubicBezTo>
                <a:cubicBezTo>
                  <a:pt x="5755" y="2469"/>
                  <a:pt x="5784" y="2483"/>
                  <a:pt x="5813" y="2498"/>
                </a:cubicBezTo>
                <a:cubicBezTo>
                  <a:pt x="5842" y="2527"/>
                  <a:pt x="5886" y="2541"/>
                  <a:pt x="5915" y="2570"/>
                </a:cubicBezTo>
                <a:lnTo>
                  <a:pt x="6002" y="2628"/>
                </a:lnTo>
                <a:lnTo>
                  <a:pt x="6016" y="2643"/>
                </a:lnTo>
                <a:cubicBezTo>
                  <a:pt x="6045" y="2657"/>
                  <a:pt x="6074" y="2686"/>
                  <a:pt x="6103" y="2715"/>
                </a:cubicBezTo>
                <a:cubicBezTo>
                  <a:pt x="6132" y="2730"/>
                  <a:pt x="6161" y="2759"/>
                  <a:pt x="6190" y="2788"/>
                </a:cubicBezTo>
                <a:cubicBezTo>
                  <a:pt x="6248" y="2845"/>
                  <a:pt x="6306" y="2903"/>
                  <a:pt x="6364" y="2961"/>
                </a:cubicBezTo>
                <a:cubicBezTo>
                  <a:pt x="6379" y="2990"/>
                  <a:pt x="6408" y="3005"/>
                  <a:pt x="6422" y="3034"/>
                </a:cubicBezTo>
                <a:cubicBezTo>
                  <a:pt x="6466" y="3077"/>
                  <a:pt x="6495" y="3121"/>
                  <a:pt x="6524" y="3164"/>
                </a:cubicBezTo>
                <a:lnTo>
                  <a:pt x="6567" y="3222"/>
                </a:lnTo>
                <a:cubicBezTo>
                  <a:pt x="6625" y="3309"/>
                  <a:pt x="6668" y="3382"/>
                  <a:pt x="6712" y="3469"/>
                </a:cubicBezTo>
                <a:cubicBezTo>
                  <a:pt x="6726" y="3498"/>
                  <a:pt x="6741" y="3527"/>
                  <a:pt x="6755" y="3556"/>
                </a:cubicBezTo>
                <a:lnTo>
                  <a:pt x="6770" y="3570"/>
                </a:lnTo>
                <a:cubicBezTo>
                  <a:pt x="6784" y="3614"/>
                  <a:pt x="6799" y="3643"/>
                  <a:pt x="6813" y="3686"/>
                </a:cubicBezTo>
                <a:lnTo>
                  <a:pt x="6813" y="3701"/>
                </a:lnTo>
                <a:cubicBezTo>
                  <a:pt x="6828" y="3730"/>
                  <a:pt x="6828" y="3759"/>
                  <a:pt x="6842" y="3788"/>
                </a:cubicBezTo>
                <a:cubicBezTo>
                  <a:pt x="6857" y="3802"/>
                  <a:pt x="6857" y="3817"/>
                  <a:pt x="6857" y="3846"/>
                </a:cubicBezTo>
                <a:cubicBezTo>
                  <a:pt x="6886" y="3918"/>
                  <a:pt x="6900" y="3991"/>
                  <a:pt x="6929" y="4078"/>
                </a:cubicBezTo>
                <a:cubicBezTo>
                  <a:pt x="6929" y="4107"/>
                  <a:pt x="6929" y="4121"/>
                  <a:pt x="6944" y="4150"/>
                </a:cubicBezTo>
                <a:cubicBezTo>
                  <a:pt x="6944" y="4208"/>
                  <a:pt x="6958" y="4266"/>
                  <a:pt x="6973" y="4324"/>
                </a:cubicBezTo>
                <a:cubicBezTo>
                  <a:pt x="6973" y="4382"/>
                  <a:pt x="6973" y="4498"/>
                  <a:pt x="6973" y="4585"/>
                </a:cubicBezTo>
                <a:cubicBezTo>
                  <a:pt x="6973" y="4657"/>
                  <a:pt x="6987" y="4701"/>
                  <a:pt x="6987" y="4788"/>
                </a:cubicBezTo>
                <a:cubicBezTo>
                  <a:pt x="6987" y="4788"/>
                  <a:pt x="6987" y="4802"/>
                  <a:pt x="6987" y="4802"/>
                </a:cubicBezTo>
                <a:lnTo>
                  <a:pt x="6973" y="4933"/>
                </a:lnTo>
                <a:cubicBezTo>
                  <a:pt x="6973" y="4976"/>
                  <a:pt x="6958" y="5005"/>
                  <a:pt x="6944" y="5049"/>
                </a:cubicBezTo>
                <a:cubicBezTo>
                  <a:pt x="6929" y="5136"/>
                  <a:pt x="6900" y="5208"/>
                  <a:pt x="6871" y="5295"/>
                </a:cubicBezTo>
                <a:cubicBezTo>
                  <a:pt x="6857" y="5339"/>
                  <a:pt x="6842" y="5382"/>
                  <a:pt x="6828" y="5426"/>
                </a:cubicBezTo>
                <a:cubicBezTo>
                  <a:pt x="6813" y="5484"/>
                  <a:pt x="6799" y="5513"/>
                  <a:pt x="6770" y="5556"/>
                </a:cubicBezTo>
                <a:lnTo>
                  <a:pt x="6726" y="5643"/>
                </a:lnTo>
                <a:cubicBezTo>
                  <a:pt x="6697" y="5716"/>
                  <a:pt x="6639" y="5788"/>
                  <a:pt x="6596" y="5861"/>
                </a:cubicBezTo>
                <a:lnTo>
                  <a:pt x="6553" y="5919"/>
                </a:lnTo>
                <a:cubicBezTo>
                  <a:pt x="6553" y="5933"/>
                  <a:pt x="6553" y="5948"/>
                  <a:pt x="6538" y="5948"/>
                </a:cubicBezTo>
                <a:lnTo>
                  <a:pt x="6495" y="6020"/>
                </a:lnTo>
                <a:lnTo>
                  <a:pt x="6422" y="6093"/>
                </a:lnTo>
                <a:cubicBezTo>
                  <a:pt x="6379" y="6151"/>
                  <a:pt x="6335" y="6194"/>
                  <a:pt x="6292" y="6237"/>
                </a:cubicBezTo>
                <a:cubicBezTo>
                  <a:pt x="6263" y="6266"/>
                  <a:pt x="6248" y="6281"/>
                  <a:pt x="6219" y="6310"/>
                </a:cubicBezTo>
                <a:lnTo>
                  <a:pt x="6161" y="6368"/>
                </a:lnTo>
                <a:lnTo>
                  <a:pt x="6060" y="6440"/>
                </a:lnTo>
                <a:cubicBezTo>
                  <a:pt x="5973" y="6513"/>
                  <a:pt x="5900" y="6571"/>
                  <a:pt x="5813" y="6614"/>
                </a:cubicBezTo>
                <a:lnTo>
                  <a:pt x="5726" y="6672"/>
                </a:lnTo>
                <a:lnTo>
                  <a:pt x="5625" y="6716"/>
                </a:lnTo>
                <a:lnTo>
                  <a:pt x="5538" y="6759"/>
                </a:lnTo>
                <a:lnTo>
                  <a:pt x="5378" y="6817"/>
                </a:lnTo>
                <a:cubicBezTo>
                  <a:pt x="5349" y="6832"/>
                  <a:pt x="5306" y="6846"/>
                  <a:pt x="5277" y="6846"/>
                </a:cubicBezTo>
                <a:cubicBezTo>
                  <a:pt x="5219" y="6875"/>
                  <a:pt x="5146" y="6890"/>
                  <a:pt x="5088" y="6904"/>
                </a:cubicBezTo>
                <a:cubicBezTo>
                  <a:pt x="5045" y="6904"/>
                  <a:pt x="5016" y="6919"/>
                  <a:pt x="4987" y="6919"/>
                </a:cubicBezTo>
                <a:cubicBezTo>
                  <a:pt x="4944" y="6933"/>
                  <a:pt x="4915" y="6933"/>
                  <a:pt x="4886" y="6933"/>
                </a:cubicBezTo>
                <a:cubicBezTo>
                  <a:pt x="4763" y="6944"/>
                  <a:pt x="4640" y="6954"/>
                  <a:pt x="4517" y="6954"/>
                </a:cubicBezTo>
                <a:cubicBezTo>
                  <a:pt x="4466" y="6954"/>
                  <a:pt x="4415" y="6952"/>
                  <a:pt x="4364" y="6948"/>
                </a:cubicBezTo>
                <a:cubicBezTo>
                  <a:pt x="4335" y="6948"/>
                  <a:pt x="4306" y="6933"/>
                  <a:pt x="4277" y="6933"/>
                </a:cubicBezTo>
                <a:cubicBezTo>
                  <a:pt x="4233" y="6933"/>
                  <a:pt x="4204" y="6933"/>
                  <a:pt x="4175" y="6919"/>
                </a:cubicBezTo>
                <a:cubicBezTo>
                  <a:pt x="4132" y="6919"/>
                  <a:pt x="4103" y="6904"/>
                  <a:pt x="4074" y="6904"/>
                </a:cubicBezTo>
                <a:cubicBezTo>
                  <a:pt x="3958" y="6875"/>
                  <a:pt x="3842" y="6846"/>
                  <a:pt x="3726" y="6803"/>
                </a:cubicBezTo>
                <a:cubicBezTo>
                  <a:pt x="3697" y="6788"/>
                  <a:pt x="3668" y="6788"/>
                  <a:pt x="3624" y="6774"/>
                </a:cubicBezTo>
                <a:lnTo>
                  <a:pt x="3523" y="6730"/>
                </a:lnTo>
                <a:lnTo>
                  <a:pt x="3508" y="6730"/>
                </a:lnTo>
                <a:cubicBezTo>
                  <a:pt x="3479" y="6716"/>
                  <a:pt x="3450" y="6701"/>
                  <a:pt x="3407" y="6687"/>
                </a:cubicBezTo>
                <a:cubicBezTo>
                  <a:pt x="3349" y="6643"/>
                  <a:pt x="3277" y="6600"/>
                  <a:pt x="3219" y="6556"/>
                </a:cubicBezTo>
                <a:cubicBezTo>
                  <a:pt x="3175" y="6542"/>
                  <a:pt x="3146" y="6527"/>
                  <a:pt x="3117" y="6498"/>
                </a:cubicBezTo>
                <a:lnTo>
                  <a:pt x="3045" y="6440"/>
                </a:lnTo>
                <a:cubicBezTo>
                  <a:pt x="3001" y="6411"/>
                  <a:pt x="2972" y="6368"/>
                  <a:pt x="2929" y="6339"/>
                </a:cubicBezTo>
                <a:cubicBezTo>
                  <a:pt x="2900" y="6310"/>
                  <a:pt x="2871" y="6281"/>
                  <a:pt x="2827" y="6237"/>
                </a:cubicBezTo>
                <a:lnTo>
                  <a:pt x="2755" y="6151"/>
                </a:lnTo>
                <a:cubicBezTo>
                  <a:pt x="2653" y="6049"/>
                  <a:pt x="2581" y="5933"/>
                  <a:pt x="2494" y="5817"/>
                </a:cubicBezTo>
                <a:cubicBezTo>
                  <a:pt x="2479" y="5774"/>
                  <a:pt x="2465" y="5745"/>
                  <a:pt x="2436" y="5716"/>
                </a:cubicBezTo>
                <a:cubicBezTo>
                  <a:pt x="2421" y="5672"/>
                  <a:pt x="2392" y="5629"/>
                  <a:pt x="2378" y="5600"/>
                </a:cubicBezTo>
                <a:cubicBezTo>
                  <a:pt x="2363" y="5556"/>
                  <a:pt x="2363" y="5556"/>
                  <a:pt x="2349" y="5527"/>
                </a:cubicBezTo>
                <a:cubicBezTo>
                  <a:pt x="2349" y="5513"/>
                  <a:pt x="2334" y="5498"/>
                  <a:pt x="2334" y="5484"/>
                </a:cubicBezTo>
                <a:cubicBezTo>
                  <a:pt x="2334" y="5469"/>
                  <a:pt x="2320" y="5440"/>
                  <a:pt x="2305" y="5426"/>
                </a:cubicBezTo>
                <a:cubicBezTo>
                  <a:pt x="2305" y="5397"/>
                  <a:pt x="2291" y="5368"/>
                  <a:pt x="2276" y="5339"/>
                </a:cubicBezTo>
                <a:cubicBezTo>
                  <a:pt x="2276" y="5339"/>
                  <a:pt x="2276" y="5324"/>
                  <a:pt x="2276" y="5310"/>
                </a:cubicBezTo>
                <a:cubicBezTo>
                  <a:pt x="2262" y="5281"/>
                  <a:pt x="2247" y="5252"/>
                  <a:pt x="2247" y="5223"/>
                </a:cubicBezTo>
                <a:cubicBezTo>
                  <a:pt x="2233" y="5165"/>
                  <a:pt x="2218" y="5121"/>
                  <a:pt x="2204" y="5063"/>
                </a:cubicBezTo>
                <a:cubicBezTo>
                  <a:pt x="2204" y="5034"/>
                  <a:pt x="2189" y="5005"/>
                  <a:pt x="2189" y="4976"/>
                </a:cubicBezTo>
                <a:cubicBezTo>
                  <a:pt x="2175" y="4918"/>
                  <a:pt x="2160" y="4860"/>
                  <a:pt x="2160" y="4802"/>
                </a:cubicBezTo>
                <a:cubicBezTo>
                  <a:pt x="2160" y="4730"/>
                  <a:pt x="2146" y="4643"/>
                  <a:pt x="2146" y="4556"/>
                </a:cubicBezTo>
                <a:cubicBezTo>
                  <a:pt x="2146" y="4484"/>
                  <a:pt x="2160" y="4397"/>
                  <a:pt x="2160" y="4310"/>
                </a:cubicBezTo>
                <a:cubicBezTo>
                  <a:pt x="2160" y="4310"/>
                  <a:pt x="2160" y="4295"/>
                  <a:pt x="2160" y="4295"/>
                </a:cubicBezTo>
                <a:cubicBezTo>
                  <a:pt x="2160" y="4252"/>
                  <a:pt x="2175" y="4208"/>
                  <a:pt x="2175" y="4179"/>
                </a:cubicBezTo>
                <a:cubicBezTo>
                  <a:pt x="2189" y="4136"/>
                  <a:pt x="2189" y="4092"/>
                  <a:pt x="2204" y="4049"/>
                </a:cubicBezTo>
                <a:cubicBezTo>
                  <a:pt x="2218" y="3962"/>
                  <a:pt x="2247" y="3889"/>
                  <a:pt x="2262" y="3802"/>
                </a:cubicBezTo>
                <a:lnTo>
                  <a:pt x="2305" y="3715"/>
                </a:lnTo>
                <a:cubicBezTo>
                  <a:pt x="2305" y="3686"/>
                  <a:pt x="2320" y="3657"/>
                  <a:pt x="2334" y="3643"/>
                </a:cubicBezTo>
                <a:cubicBezTo>
                  <a:pt x="2334" y="3614"/>
                  <a:pt x="2349" y="3599"/>
                  <a:pt x="2349" y="3585"/>
                </a:cubicBezTo>
                <a:cubicBezTo>
                  <a:pt x="2363" y="3570"/>
                  <a:pt x="2378" y="3541"/>
                  <a:pt x="2378" y="3527"/>
                </a:cubicBezTo>
                <a:cubicBezTo>
                  <a:pt x="2407" y="3454"/>
                  <a:pt x="2450" y="3396"/>
                  <a:pt x="2479" y="3338"/>
                </a:cubicBezTo>
                <a:lnTo>
                  <a:pt x="2537" y="3251"/>
                </a:lnTo>
                <a:lnTo>
                  <a:pt x="2581" y="3179"/>
                </a:lnTo>
                <a:cubicBezTo>
                  <a:pt x="2610" y="3135"/>
                  <a:pt x="2639" y="3106"/>
                  <a:pt x="2668" y="3077"/>
                </a:cubicBezTo>
                <a:cubicBezTo>
                  <a:pt x="2697" y="3034"/>
                  <a:pt x="2711" y="3005"/>
                  <a:pt x="2740" y="2976"/>
                </a:cubicBezTo>
                <a:cubicBezTo>
                  <a:pt x="2769" y="2947"/>
                  <a:pt x="2798" y="2918"/>
                  <a:pt x="2827" y="2874"/>
                </a:cubicBezTo>
                <a:cubicBezTo>
                  <a:pt x="2987" y="2730"/>
                  <a:pt x="3146" y="2599"/>
                  <a:pt x="3334" y="2483"/>
                </a:cubicBezTo>
                <a:lnTo>
                  <a:pt x="3421" y="2440"/>
                </a:lnTo>
                <a:lnTo>
                  <a:pt x="3508" y="2396"/>
                </a:lnTo>
                <a:lnTo>
                  <a:pt x="3610" y="2353"/>
                </a:lnTo>
                <a:cubicBezTo>
                  <a:pt x="3653" y="2324"/>
                  <a:pt x="3711" y="2309"/>
                  <a:pt x="3769" y="2280"/>
                </a:cubicBezTo>
                <a:cubicBezTo>
                  <a:pt x="3798" y="2266"/>
                  <a:pt x="3827" y="2266"/>
                  <a:pt x="3856" y="2251"/>
                </a:cubicBezTo>
                <a:lnTo>
                  <a:pt x="3958" y="2222"/>
                </a:lnTo>
                <a:cubicBezTo>
                  <a:pt x="4016" y="2208"/>
                  <a:pt x="4088" y="2193"/>
                  <a:pt x="4161" y="2193"/>
                </a:cubicBezTo>
                <a:lnTo>
                  <a:pt x="4262" y="2179"/>
                </a:lnTo>
                <a:lnTo>
                  <a:pt x="4364" y="2164"/>
                </a:lnTo>
                <a:cubicBezTo>
                  <a:pt x="4429" y="2157"/>
                  <a:pt x="4494" y="2153"/>
                  <a:pt x="4561" y="2153"/>
                </a:cubicBezTo>
                <a:close/>
                <a:moveTo>
                  <a:pt x="4588" y="1"/>
                </a:moveTo>
                <a:cubicBezTo>
                  <a:pt x="4422" y="1"/>
                  <a:pt x="4255" y="12"/>
                  <a:pt x="4088" y="33"/>
                </a:cubicBezTo>
                <a:cubicBezTo>
                  <a:pt x="3827" y="62"/>
                  <a:pt x="3624" y="309"/>
                  <a:pt x="3653" y="570"/>
                </a:cubicBezTo>
                <a:lnTo>
                  <a:pt x="3653" y="613"/>
                </a:lnTo>
                <a:cubicBezTo>
                  <a:pt x="3653" y="642"/>
                  <a:pt x="3653" y="657"/>
                  <a:pt x="3653" y="686"/>
                </a:cubicBezTo>
                <a:cubicBezTo>
                  <a:pt x="3653" y="874"/>
                  <a:pt x="3552" y="1048"/>
                  <a:pt x="3378" y="1135"/>
                </a:cubicBezTo>
                <a:lnTo>
                  <a:pt x="3334" y="1149"/>
                </a:lnTo>
                <a:lnTo>
                  <a:pt x="3190" y="1207"/>
                </a:lnTo>
                <a:lnTo>
                  <a:pt x="3059" y="1265"/>
                </a:lnTo>
                <a:lnTo>
                  <a:pt x="3030" y="1280"/>
                </a:lnTo>
                <a:cubicBezTo>
                  <a:pt x="2964" y="1306"/>
                  <a:pt x="2895" y="1319"/>
                  <a:pt x="2827" y="1319"/>
                </a:cubicBezTo>
                <a:cubicBezTo>
                  <a:pt x="2673" y="1319"/>
                  <a:pt x="2526" y="1252"/>
                  <a:pt x="2436" y="1121"/>
                </a:cubicBezTo>
                <a:cubicBezTo>
                  <a:pt x="2336" y="985"/>
                  <a:pt x="2185" y="917"/>
                  <a:pt x="2030" y="917"/>
                </a:cubicBezTo>
                <a:cubicBezTo>
                  <a:pt x="1937" y="917"/>
                  <a:pt x="1841" y="941"/>
                  <a:pt x="1754" y="990"/>
                </a:cubicBezTo>
                <a:lnTo>
                  <a:pt x="1711" y="1019"/>
                </a:lnTo>
                <a:cubicBezTo>
                  <a:pt x="1465" y="1222"/>
                  <a:pt x="1233" y="1454"/>
                  <a:pt x="1030" y="1715"/>
                </a:cubicBezTo>
                <a:cubicBezTo>
                  <a:pt x="928" y="1845"/>
                  <a:pt x="885" y="2005"/>
                  <a:pt x="943" y="2164"/>
                </a:cubicBezTo>
                <a:cubicBezTo>
                  <a:pt x="957" y="2208"/>
                  <a:pt x="972" y="2251"/>
                  <a:pt x="1001" y="2295"/>
                </a:cubicBezTo>
                <a:cubicBezTo>
                  <a:pt x="1015" y="2324"/>
                  <a:pt x="1044" y="2367"/>
                  <a:pt x="1073" y="2382"/>
                </a:cubicBezTo>
                <a:lnTo>
                  <a:pt x="1117" y="2425"/>
                </a:lnTo>
                <a:cubicBezTo>
                  <a:pt x="1305" y="2570"/>
                  <a:pt x="1378" y="2817"/>
                  <a:pt x="1276" y="3034"/>
                </a:cubicBezTo>
                <a:cubicBezTo>
                  <a:pt x="1233" y="3135"/>
                  <a:pt x="1189" y="3237"/>
                  <a:pt x="1146" y="3338"/>
                </a:cubicBezTo>
                <a:cubicBezTo>
                  <a:pt x="1131" y="3396"/>
                  <a:pt x="1102" y="3454"/>
                  <a:pt x="1059" y="3498"/>
                </a:cubicBezTo>
                <a:cubicBezTo>
                  <a:pt x="1030" y="3527"/>
                  <a:pt x="1001" y="3541"/>
                  <a:pt x="972" y="3570"/>
                </a:cubicBezTo>
                <a:cubicBezTo>
                  <a:pt x="943" y="3585"/>
                  <a:pt x="899" y="3599"/>
                  <a:pt x="870" y="3614"/>
                </a:cubicBezTo>
                <a:cubicBezTo>
                  <a:pt x="841" y="3628"/>
                  <a:pt x="827" y="3643"/>
                  <a:pt x="798" y="3643"/>
                </a:cubicBezTo>
                <a:cubicBezTo>
                  <a:pt x="769" y="3650"/>
                  <a:pt x="740" y="3654"/>
                  <a:pt x="711" y="3654"/>
                </a:cubicBezTo>
                <a:cubicBezTo>
                  <a:pt x="682" y="3654"/>
                  <a:pt x="653" y="3650"/>
                  <a:pt x="624" y="3643"/>
                </a:cubicBezTo>
                <a:lnTo>
                  <a:pt x="450" y="3643"/>
                </a:lnTo>
                <a:cubicBezTo>
                  <a:pt x="232" y="3686"/>
                  <a:pt x="73" y="3860"/>
                  <a:pt x="44" y="4078"/>
                </a:cubicBezTo>
                <a:cubicBezTo>
                  <a:pt x="0" y="4397"/>
                  <a:pt x="0" y="4730"/>
                  <a:pt x="44" y="5049"/>
                </a:cubicBezTo>
                <a:cubicBezTo>
                  <a:pt x="70" y="5305"/>
                  <a:pt x="277" y="5494"/>
                  <a:pt x="525" y="5494"/>
                </a:cubicBezTo>
                <a:cubicBezTo>
                  <a:pt x="557" y="5494"/>
                  <a:pt x="590" y="5490"/>
                  <a:pt x="624" y="5484"/>
                </a:cubicBezTo>
                <a:lnTo>
                  <a:pt x="696" y="5484"/>
                </a:lnTo>
                <a:cubicBezTo>
                  <a:pt x="798" y="5484"/>
                  <a:pt x="885" y="5527"/>
                  <a:pt x="972" y="5571"/>
                </a:cubicBezTo>
                <a:cubicBezTo>
                  <a:pt x="1001" y="5585"/>
                  <a:pt x="1015" y="5614"/>
                  <a:pt x="1030" y="5629"/>
                </a:cubicBezTo>
                <a:cubicBezTo>
                  <a:pt x="1088" y="5672"/>
                  <a:pt x="1131" y="5730"/>
                  <a:pt x="1160" y="5803"/>
                </a:cubicBezTo>
                <a:cubicBezTo>
                  <a:pt x="1189" y="5904"/>
                  <a:pt x="1233" y="6006"/>
                  <a:pt x="1276" y="6107"/>
                </a:cubicBezTo>
                <a:cubicBezTo>
                  <a:pt x="1378" y="6310"/>
                  <a:pt x="1320" y="6527"/>
                  <a:pt x="1175" y="6672"/>
                </a:cubicBezTo>
                <a:lnTo>
                  <a:pt x="1117" y="6716"/>
                </a:lnTo>
                <a:cubicBezTo>
                  <a:pt x="1073" y="6745"/>
                  <a:pt x="1030" y="6788"/>
                  <a:pt x="1001" y="6846"/>
                </a:cubicBezTo>
                <a:cubicBezTo>
                  <a:pt x="972" y="6875"/>
                  <a:pt x="957" y="6919"/>
                  <a:pt x="943" y="6977"/>
                </a:cubicBezTo>
                <a:cubicBezTo>
                  <a:pt x="943" y="6991"/>
                  <a:pt x="943" y="7006"/>
                  <a:pt x="928" y="7020"/>
                </a:cubicBezTo>
                <a:lnTo>
                  <a:pt x="928" y="7064"/>
                </a:lnTo>
                <a:cubicBezTo>
                  <a:pt x="928" y="7078"/>
                  <a:pt x="928" y="7093"/>
                  <a:pt x="928" y="7107"/>
                </a:cubicBezTo>
                <a:lnTo>
                  <a:pt x="928" y="7122"/>
                </a:lnTo>
                <a:lnTo>
                  <a:pt x="928" y="7194"/>
                </a:lnTo>
                <a:cubicBezTo>
                  <a:pt x="943" y="7223"/>
                  <a:pt x="943" y="7238"/>
                  <a:pt x="957" y="7267"/>
                </a:cubicBezTo>
                <a:cubicBezTo>
                  <a:pt x="957" y="7267"/>
                  <a:pt x="957" y="7281"/>
                  <a:pt x="957" y="7281"/>
                </a:cubicBezTo>
                <a:cubicBezTo>
                  <a:pt x="972" y="7296"/>
                  <a:pt x="972" y="7325"/>
                  <a:pt x="986" y="7339"/>
                </a:cubicBezTo>
                <a:lnTo>
                  <a:pt x="986" y="7354"/>
                </a:lnTo>
                <a:cubicBezTo>
                  <a:pt x="1001" y="7368"/>
                  <a:pt x="1001" y="7383"/>
                  <a:pt x="1015" y="7397"/>
                </a:cubicBezTo>
                <a:cubicBezTo>
                  <a:pt x="1218" y="7658"/>
                  <a:pt x="1450" y="7890"/>
                  <a:pt x="1711" y="8093"/>
                </a:cubicBezTo>
                <a:cubicBezTo>
                  <a:pt x="1796" y="8166"/>
                  <a:pt x="1901" y="8198"/>
                  <a:pt x="2001" y="8198"/>
                </a:cubicBezTo>
                <a:cubicBezTo>
                  <a:pt x="2021" y="8198"/>
                  <a:pt x="2040" y="8197"/>
                  <a:pt x="2059" y="8194"/>
                </a:cubicBezTo>
                <a:cubicBezTo>
                  <a:pt x="2102" y="8194"/>
                  <a:pt x="2146" y="8180"/>
                  <a:pt x="2189" y="8165"/>
                </a:cubicBezTo>
                <a:cubicBezTo>
                  <a:pt x="2291" y="8136"/>
                  <a:pt x="2363" y="8078"/>
                  <a:pt x="2421" y="8006"/>
                </a:cubicBezTo>
                <a:lnTo>
                  <a:pt x="2465" y="7948"/>
                </a:lnTo>
                <a:cubicBezTo>
                  <a:pt x="2523" y="7905"/>
                  <a:pt x="2581" y="7861"/>
                  <a:pt x="2653" y="7832"/>
                </a:cubicBezTo>
                <a:lnTo>
                  <a:pt x="2827" y="7789"/>
                </a:lnTo>
                <a:cubicBezTo>
                  <a:pt x="2900" y="7803"/>
                  <a:pt x="2972" y="7818"/>
                  <a:pt x="3030" y="7847"/>
                </a:cubicBezTo>
                <a:cubicBezTo>
                  <a:pt x="3132" y="7890"/>
                  <a:pt x="3233" y="7933"/>
                  <a:pt x="3334" y="7962"/>
                </a:cubicBezTo>
                <a:cubicBezTo>
                  <a:pt x="3421" y="8006"/>
                  <a:pt x="3508" y="8064"/>
                  <a:pt x="3566" y="8151"/>
                </a:cubicBezTo>
                <a:cubicBezTo>
                  <a:pt x="3581" y="8180"/>
                  <a:pt x="3610" y="8209"/>
                  <a:pt x="3610" y="8252"/>
                </a:cubicBezTo>
                <a:cubicBezTo>
                  <a:pt x="3653" y="8325"/>
                  <a:pt x="3653" y="8412"/>
                  <a:pt x="3639" y="8499"/>
                </a:cubicBezTo>
                <a:cubicBezTo>
                  <a:pt x="3610" y="8760"/>
                  <a:pt x="3769" y="9006"/>
                  <a:pt x="4030" y="9064"/>
                </a:cubicBezTo>
                <a:lnTo>
                  <a:pt x="4074" y="9064"/>
                </a:lnTo>
                <a:cubicBezTo>
                  <a:pt x="4248" y="9079"/>
                  <a:pt x="4407" y="9093"/>
                  <a:pt x="4567" y="9093"/>
                </a:cubicBezTo>
                <a:cubicBezTo>
                  <a:pt x="4726" y="9093"/>
                  <a:pt x="4900" y="9079"/>
                  <a:pt x="5059" y="9064"/>
                </a:cubicBezTo>
                <a:cubicBezTo>
                  <a:pt x="5175" y="9050"/>
                  <a:pt x="5277" y="9006"/>
                  <a:pt x="5364" y="8919"/>
                </a:cubicBezTo>
                <a:cubicBezTo>
                  <a:pt x="5393" y="8876"/>
                  <a:pt x="5422" y="8847"/>
                  <a:pt x="5436" y="8803"/>
                </a:cubicBezTo>
                <a:cubicBezTo>
                  <a:pt x="5451" y="8789"/>
                  <a:pt x="5465" y="8774"/>
                  <a:pt x="5465" y="8745"/>
                </a:cubicBezTo>
                <a:cubicBezTo>
                  <a:pt x="5494" y="8673"/>
                  <a:pt x="5509" y="8586"/>
                  <a:pt x="5494" y="8499"/>
                </a:cubicBezTo>
                <a:cubicBezTo>
                  <a:pt x="5494" y="8470"/>
                  <a:pt x="5494" y="8441"/>
                  <a:pt x="5494" y="8426"/>
                </a:cubicBezTo>
                <a:cubicBezTo>
                  <a:pt x="5494" y="8209"/>
                  <a:pt x="5625" y="8020"/>
                  <a:pt x="5813" y="7948"/>
                </a:cubicBezTo>
                <a:cubicBezTo>
                  <a:pt x="5915" y="7919"/>
                  <a:pt x="6016" y="7876"/>
                  <a:pt x="6118" y="7832"/>
                </a:cubicBezTo>
                <a:cubicBezTo>
                  <a:pt x="6183" y="7796"/>
                  <a:pt x="6255" y="7778"/>
                  <a:pt x="6328" y="7778"/>
                </a:cubicBezTo>
                <a:cubicBezTo>
                  <a:pt x="6400" y="7778"/>
                  <a:pt x="6473" y="7796"/>
                  <a:pt x="6538" y="7832"/>
                </a:cubicBezTo>
                <a:cubicBezTo>
                  <a:pt x="6582" y="7847"/>
                  <a:pt x="6611" y="7876"/>
                  <a:pt x="6639" y="7890"/>
                </a:cubicBezTo>
                <a:cubicBezTo>
                  <a:pt x="6654" y="7905"/>
                  <a:pt x="6668" y="7919"/>
                  <a:pt x="6683" y="7933"/>
                </a:cubicBezTo>
                <a:cubicBezTo>
                  <a:pt x="6697" y="7948"/>
                  <a:pt x="6712" y="7962"/>
                  <a:pt x="6726" y="7977"/>
                </a:cubicBezTo>
                <a:cubicBezTo>
                  <a:pt x="6817" y="8113"/>
                  <a:pt x="6964" y="8181"/>
                  <a:pt x="7119" y="8181"/>
                </a:cubicBezTo>
                <a:cubicBezTo>
                  <a:pt x="7211" y="8181"/>
                  <a:pt x="7306" y="8156"/>
                  <a:pt x="7393" y="8107"/>
                </a:cubicBezTo>
                <a:lnTo>
                  <a:pt x="7437" y="8078"/>
                </a:lnTo>
                <a:cubicBezTo>
                  <a:pt x="7553" y="7977"/>
                  <a:pt x="7683" y="7861"/>
                  <a:pt x="7799" y="7745"/>
                </a:cubicBezTo>
                <a:cubicBezTo>
                  <a:pt x="7915" y="7629"/>
                  <a:pt x="8017" y="7513"/>
                  <a:pt x="8118" y="7383"/>
                </a:cubicBezTo>
                <a:cubicBezTo>
                  <a:pt x="8220" y="7252"/>
                  <a:pt x="8249" y="7093"/>
                  <a:pt x="8205" y="6933"/>
                </a:cubicBezTo>
                <a:cubicBezTo>
                  <a:pt x="8205" y="6904"/>
                  <a:pt x="8191" y="6890"/>
                  <a:pt x="8176" y="6861"/>
                </a:cubicBezTo>
                <a:cubicBezTo>
                  <a:pt x="8176" y="6846"/>
                  <a:pt x="8162" y="6817"/>
                  <a:pt x="8147" y="6803"/>
                </a:cubicBezTo>
                <a:cubicBezTo>
                  <a:pt x="8133" y="6774"/>
                  <a:pt x="8104" y="6745"/>
                  <a:pt x="8075" y="6716"/>
                </a:cubicBezTo>
                <a:lnTo>
                  <a:pt x="8031" y="6672"/>
                </a:lnTo>
                <a:cubicBezTo>
                  <a:pt x="8017" y="6658"/>
                  <a:pt x="8002" y="6658"/>
                  <a:pt x="7988" y="6643"/>
                </a:cubicBezTo>
                <a:cubicBezTo>
                  <a:pt x="7828" y="6498"/>
                  <a:pt x="7785" y="6266"/>
                  <a:pt x="7872" y="6078"/>
                </a:cubicBezTo>
                <a:cubicBezTo>
                  <a:pt x="7915" y="5977"/>
                  <a:pt x="7959" y="5875"/>
                  <a:pt x="8002" y="5774"/>
                </a:cubicBezTo>
                <a:cubicBezTo>
                  <a:pt x="8065" y="5571"/>
                  <a:pt x="8250" y="5446"/>
                  <a:pt x="8449" y="5446"/>
                </a:cubicBezTo>
                <a:cubicBezTo>
                  <a:pt x="8479" y="5446"/>
                  <a:pt x="8509" y="5449"/>
                  <a:pt x="8538" y="5455"/>
                </a:cubicBezTo>
                <a:cubicBezTo>
                  <a:pt x="8558" y="5457"/>
                  <a:pt x="8578" y="5458"/>
                  <a:pt x="8598" y="5458"/>
                </a:cubicBezTo>
                <a:cubicBezTo>
                  <a:pt x="8694" y="5458"/>
                  <a:pt x="8788" y="5430"/>
                  <a:pt x="8872" y="5382"/>
                </a:cubicBezTo>
                <a:cubicBezTo>
                  <a:pt x="8901" y="5368"/>
                  <a:pt x="8915" y="5353"/>
                  <a:pt x="8944" y="5339"/>
                </a:cubicBezTo>
                <a:lnTo>
                  <a:pt x="8973" y="5295"/>
                </a:lnTo>
                <a:cubicBezTo>
                  <a:pt x="8988" y="5295"/>
                  <a:pt x="8988" y="5281"/>
                  <a:pt x="9002" y="5266"/>
                </a:cubicBezTo>
                <a:cubicBezTo>
                  <a:pt x="9060" y="5194"/>
                  <a:pt x="9104" y="5107"/>
                  <a:pt x="9104" y="5020"/>
                </a:cubicBezTo>
                <a:cubicBezTo>
                  <a:pt x="9147" y="4686"/>
                  <a:pt x="9147" y="4368"/>
                  <a:pt x="9104" y="4034"/>
                </a:cubicBezTo>
                <a:lnTo>
                  <a:pt x="9104" y="4063"/>
                </a:lnTo>
                <a:cubicBezTo>
                  <a:pt x="9104" y="4020"/>
                  <a:pt x="9089" y="3962"/>
                  <a:pt x="9075" y="3918"/>
                </a:cubicBezTo>
                <a:cubicBezTo>
                  <a:pt x="9060" y="3889"/>
                  <a:pt x="9046" y="3875"/>
                  <a:pt x="9031" y="3846"/>
                </a:cubicBezTo>
                <a:cubicBezTo>
                  <a:pt x="9017" y="3817"/>
                  <a:pt x="9002" y="3802"/>
                  <a:pt x="8973" y="3773"/>
                </a:cubicBezTo>
                <a:lnTo>
                  <a:pt x="8944" y="3744"/>
                </a:lnTo>
                <a:cubicBezTo>
                  <a:pt x="8930" y="3730"/>
                  <a:pt x="8915" y="3730"/>
                  <a:pt x="8915" y="3715"/>
                </a:cubicBezTo>
                <a:lnTo>
                  <a:pt x="8857" y="3686"/>
                </a:lnTo>
                <a:cubicBezTo>
                  <a:pt x="8828" y="3657"/>
                  <a:pt x="8785" y="3643"/>
                  <a:pt x="8741" y="3643"/>
                </a:cubicBezTo>
                <a:lnTo>
                  <a:pt x="8712" y="3628"/>
                </a:lnTo>
                <a:cubicBezTo>
                  <a:pt x="8683" y="3621"/>
                  <a:pt x="8654" y="3617"/>
                  <a:pt x="8625" y="3617"/>
                </a:cubicBezTo>
                <a:cubicBezTo>
                  <a:pt x="8596" y="3617"/>
                  <a:pt x="8567" y="3621"/>
                  <a:pt x="8538" y="3628"/>
                </a:cubicBezTo>
                <a:lnTo>
                  <a:pt x="8422" y="3628"/>
                </a:lnTo>
                <a:cubicBezTo>
                  <a:pt x="8335" y="3614"/>
                  <a:pt x="8249" y="3585"/>
                  <a:pt x="8176" y="3541"/>
                </a:cubicBezTo>
                <a:lnTo>
                  <a:pt x="8133" y="3512"/>
                </a:lnTo>
                <a:cubicBezTo>
                  <a:pt x="8118" y="3498"/>
                  <a:pt x="8104" y="3483"/>
                  <a:pt x="8104" y="3469"/>
                </a:cubicBezTo>
                <a:cubicBezTo>
                  <a:pt x="8075" y="3454"/>
                  <a:pt x="8060" y="3425"/>
                  <a:pt x="8046" y="3411"/>
                </a:cubicBezTo>
                <a:lnTo>
                  <a:pt x="8017" y="3353"/>
                </a:lnTo>
                <a:cubicBezTo>
                  <a:pt x="8002" y="3338"/>
                  <a:pt x="8002" y="3324"/>
                  <a:pt x="8002" y="3309"/>
                </a:cubicBezTo>
                <a:cubicBezTo>
                  <a:pt x="8002" y="3295"/>
                  <a:pt x="7988" y="3295"/>
                  <a:pt x="7988" y="3280"/>
                </a:cubicBezTo>
                <a:cubicBezTo>
                  <a:pt x="7959" y="3179"/>
                  <a:pt x="7915" y="3092"/>
                  <a:pt x="7872" y="3005"/>
                </a:cubicBezTo>
                <a:cubicBezTo>
                  <a:pt x="7872" y="2990"/>
                  <a:pt x="7857" y="2976"/>
                  <a:pt x="7857" y="2961"/>
                </a:cubicBezTo>
                <a:cubicBezTo>
                  <a:pt x="7828" y="2889"/>
                  <a:pt x="7828" y="2817"/>
                  <a:pt x="7828" y="2744"/>
                </a:cubicBezTo>
                <a:cubicBezTo>
                  <a:pt x="7843" y="2701"/>
                  <a:pt x="7857" y="2643"/>
                  <a:pt x="7886" y="2585"/>
                </a:cubicBezTo>
                <a:cubicBezTo>
                  <a:pt x="7901" y="2527"/>
                  <a:pt x="7930" y="2469"/>
                  <a:pt x="7973" y="2425"/>
                </a:cubicBezTo>
                <a:cubicBezTo>
                  <a:pt x="7988" y="2411"/>
                  <a:pt x="8002" y="2396"/>
                  <a:pt x="8017" y="2396"/>
                </a:cubicBezTo>
                <a:lnTo>
                  <a:pt x="8031" y="2396"/>
                </a:lnTo>
                <a:lnTo>
                  <a:pt x="8075" y="2353"/>
                </a:lnTo>
                <a:cubicBezTo>
                  <a:pt x="8118" y="2324"/>
                  <a:pt x="8147" y="2280"/>
                  <a:pt x="8176" y="2237"/>
                </a:cubicBezTo>
                <a:cubicBezTo>
                  <a:pt x="8176" y="2208"/>
                  <a:pt x="8191" y="2193"/>
                  <a:pt x="8205" y="2164"/>
                </a:cubicBezTo>
                <a:cubicBezTo>
                  <a:pt x="8205" y="2150"/>
                  <a:pt x="8220" y="2121"/>
                  <a:pt x="8220" y="2092"/>
                </a:cubicBezTo>
                <a:cubicBezTo>
                  <a:pt x="8249" y="1947"/>
                  <a:pt x="8220" y="1802"/>
                  <a:pt x="8133" y="1686"/>
                </a:cubicBezTo>
                <a:cubicBezTo>
                  <a:pt x="8017" y="1555"/>
                  <a:pt x="7915" y="1439"/>
                  <a:pt x="7799" y="1323"/>
                </a:cubicBezTo>
                <a:cubicBezTo>
                  <a:pt x="7683" y="1207"/>
                  <a:pt x="7567" y="1092"/>
                  <a:pt x="7437" y="990"/>
                </a:cubicBezTo>
                <a:cubicBezTo>
                  <a:pt x="7352" y="926"/>
                  <a:pt x="7244" y="886"/>
                  <a:pt x="7135" y="886"/>
                </a:cubicBezTo>
                <a:cubicBezTo>
                  <a:pt x="7095" y="886"/>
                  <a:pt x="7055" y="891"/>
                  <a:pt x="7016" y="903"/>
                </a:cubicBezTo>
                <a:lnTo>
                  <a:pt x="6958" y="918"/>
                </a:lnTo>
                <a:cubicBezTo>
                  <a:pt x="6886" y="947"/>
                  <a:pt x="6828" y="990"/>
                  <a:pt x="6770" y="1048"/>
                </a:cubicBezTo>
                <a:cubicBezTo>
                  <a:pt x="6755" y="1063"/>
                  <a:pt x="6741" y="1077"/>
                  <a:pt x="6726" y="1092"/>
                </a:cubicBezTo>
                <a:cubicBezTo>
                  <a:pt x="6668" y="1178"/>
                  <a:pt x="6596" y="1236"/>
                  <a:pt x="6509" y="1265"/>
                </a:cubicBezTo>
                <a:cubicBezTo>
                  <a:pt x="6466" y="1280"/>
                  <a:pt x="6437" y="1294"/>
                  <a:pt x="6408" y="1294"/>
                </a:cubicBezTo>
                <a:lnTo>
                  <a:pt x="6263" y="1294"/>
                </a:lnTo>
                <a:cubicBezTo>
                  <a:pt x="6234" y="1294"/>
                  <a:pt x="6205" y="1280"/>
                  <a:pt x="6190" y="1280"/>
                </a:cubicBezTo>
                <a:lnTo>
                  <a:pt x="6132" y="1251"/>
                </a:lnTo>
                <a:lnTo>
                  <a:pt x="6074" y="1222"/>
                </a:lnTo>
                <a:cubicBezTo>
                  <a:pt x="6045" y="1207"/>
                  <a:pt x="6016" y="1193"/>
                  <a:pt x="5987" y="1193"/>
                </a:cubicBezTo>
                <a:cubicBezTo>
                  <a:pt x="5944" y="1178"/>
                  <a:pt x="5871" y="1149"/>
                  <a:pt x="5828" y="1121"/>
                </a:cubicBezTo>
                <a:cubicBezTo>
                  <a:pt x="5625" y="1048"/>
                  <a:pt x="5494" y="845"/>
                  <a:pt x="5509" y="628"/>
                </a:cubicBezTo>
                <a:lnTo>
                  <a:pt x="5509" y="599"/>
                </a:lnTo>
                <a:cubicBezTo>
                  <a:pt x="5552" y="338"/>
                  <a:pt x="5378" y="106"/>
                  <a:pt x="5132" y="48"/>
                </a:cubicBezTo>
                <a:cubicBezTo>
                  <a:pt x="5117" y="33"/>
                  <a:pt x="5103" y="33"/>
                  <a:pt x="5088" y="33"/>
                </a:cubicBezTo>
                <a:cubicBezTo>
                  <a:pt x="4922" y="12"/>
                  <a:pt x="4755" y="1"/>
                  <a:pt x="4588" y="1"/>
                </a:cubicBezTo>
                <a:close/>
              </a:path>
            </a:pathLst>
          </a:custGeom>
          <a:solidFill>
            <a:schemeClr val="accent3"/>
          </a:solidFill>
          <a:ln>
            <a:noFill/>
          </a:ln>
        </p:spPr>
        <p:txBody>
          <a:bodyPr spcFirstLastPara="1" wrap="square" lIns="121900" tIns="121900" rIns="121900" bIns="121900" anchor="ctr" anchorCtr="0">
            <a:noAutofit/>
          </a:bodyPr>
          <a:lstStyle/>
          <a:p>
            <a:endParaRPr sz="2400"/>
          </a:p>
        </p:txBody>
      </p:sp>
      <p:sp>
        <p:nvSpPr>
          <p:cNvPr id="1720" name="Google Shape;1720;p78">
            <a:extLst>
              <a:ext uri="{FF2B5EF4-FFF2-40B4-BE49-F238E27FC236}">
                <a16:creationId xmlns:a16="http://schemas.microsoft.com/office/drawing/2014/main" id="{59E026A9-F182-A3E6-1948-BCA6F62165F1}"/>
              </a:ext>
            </a:extLst>
          </p:cNvPr>
          <p:cNvSpPr/>
          <p:nvPr/>
        </p:nvSpPr>
        <p:spPr>
          <a:xfrm rot="2700000">
            <a:off x="9031472" y="1629754"/>
            <a:ext cx="206352" cy="206469"/>
          </a:xfrm>
          <a:custGeom>
            <a:avLst/>
            <a:gdLst/>
            <a:ahLst/>
            <a:cxnLst/>
            <a:rect l="l" t="t" r="r" b="b"/>
            <a:pathLst>
              <a:path w="1769" h="1770" extrusionOk="0">
                <a:moveTo>
                  <a:pt x="681" y="1"/>
                </a:moveTo>
                <a:lnTo>
                  <a:pt x="681" y="668"/>
                </a:lnTo>
                <a:lnTo>
                  <a:pt x="0" y="668"/>
                </a:lnTo>
                <a:lnTo>
                  <a:pt x="0" y="1088"/>
                </a:lnTo>
                <a:lnTo>
                  <a:pt x="681" y="1088"/>
                </a:lnTo>
                <a:lnTo>
                  <a:pt x="681" y="1769"/>
                </a:lnTo>
                <a:lnTo>
                  <a:pt x="1102" y="1769"/>
                </a:lnTo>
                <a:lnTo>
                  <a:pt x="1102" y="1088"/>
                </a:lnTo>
                <a:lnTo>
                  <a:pt x="1769" y="1088"/>
                </a:lnTo>
                <a:lnTo>
                  <a:pt x="1769" y="668"/>
                </a:lnTo>
                <a:lnTo>
                  <a:pt x="1102" y="668"/>
                </a:lnTo>
                <a:lnTo>
                  <a:pt x="1102" y="1"/>
                </a:ln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1722" name="Google Shape;1722;p78">
            <a:extLst>
              <a:ext uri="{FF2B5EF4-FFF2-40B4-BE49-F238E27FC236}">
                <a16:creationId xmlns:a16="http://schemas.microsoft.com/office/drawing/2014/main" id="{018CF715-967B-E195-ACBF-5450CFE05990}"/>
              </a:ext>
            </a:extLst>
          </p:cNvPr>
          <p:cNvSpPr txBox="1">
            <a:spLocks noGrp="1"/>
          </p:cNvSpPr>
          <p:nvPr>
            <p:ph type="title" idx="2"/>
          </p:nvPr>
        </p:nvSpPr>
        <p:spPr>
          <a:xfrm>
            <a:off x="2567807" y="1952969"/>
            <a:ext cx="2263628" cy="1864400"/>
          </a:xfrm>
          <a:prstGeom prst="rect">
            <a:avLst/>
          </a:prstGeom>
        </p:spPr>
        <p:txBody>
          <a:bodyPr spcFirstLastPara="1" vert="horz" wrap="square" lIns="121900" tIns="121900" rIns="121900" bIns="121900" rtlCol="0" anchor="b" anchorCtr="0">
            <a:noAutofit/>
          </a:bodyPr>
          <a:lstStyle/>
          <a:p>
            <a:r>
              <a:rPr lang="en" dirty="0"/>
              <a:t>04</a:t>
            </a:r>
            <a:endParaRPr dirty="0"/>
          </a:p>
        </p:txBody>
      </p:sp>
      <p:sp>
        <p:nvSpPr>
          <p:cNvPr id="1723" name="Google Shape;1723;p78">
            <a:extLst>
              <a:ext uri="{FF2B5EF4-FFF2-40B4-BE49-F238E27FC236}">
                <a16:creationId xmlns:a16="http://schemas.microsoft.com/office/drawing/2014/main" id="{65767321-AD10-CD9F-622A-7A662EE7B869}"/>
              </a:ext>
            </a:extLst>
          </p:cNvPr>
          <p:cNvSpPr/>
          <p:nvPr/>
        </p:nvSpPr>
        <p:spPr>
          <a:xfrm>
            <a:off x="4497215" y="5201151"/>
            <a:ext cx="194357" cy="194357"/>
          </a:xfrm>
          <a:custGeom>
            <a:avLst/>
            <a:gdLst/>
            <a:ahLst/>
            <a:cxnLst/>
            <a:rect l="l" t="t" r="r" b="b"/>
            <a:pathLst>
              <a:path w="1546" h="1546" fill="none" extrusionOk="0">
                <a:moveTo>
                  <a:pt x="1546" y="658"/>
                </a:moveTo>
                <a:cubicBezTo>
                  <a:pt x="1546" y="1231"/>
                  <a:pt x="830" y="1546"/>
                  <a:pt x="429" y="1116"/>
                </a:cubicBezTo>
                <a:cubicBezTo>
                  <a:pt x="0" y="716"/>
                  <a:pt x="315" y="0"/>
                  <a:pt x="887" y="0"/>
                </a:cubicBezTo>
                <a:cubicBezTo>
                  <a:pt x="1231" y="0"/>
                  <a:pt x="1546" y="315"/>
                  <a:pt x="1546" y="658"/>
                </a:cubicBezTo>
                <a:close/>
              </a:path>
            </a:pathLst>
          </a:custGeom>
          <a:solidFill>
            <a:schemeClr val="accent2"/>
          </a:solidFill>
          <a:ln w="19325" cap="rnd" cmpd="sng">
            <a:solidFill>
              <a:schemeClr val="accent2"/>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3" name="TextBox 2">
            <a:extLst>
              <a:ext uri="{FF2B5EF4-FFF2-40B4-BE49-F238E27FC236}">
                <a16:creationId xmlns:a16="http://schemas.microsoft.com/office/drawing/2014/main" id="{F3B9D24D-1AC5-C5D0-BFEB-BD594F0C239D}"/>
              </a:ext>
            </a:extLst>
          </p:cNvPr>
          <p:cNvSpPr txBox="1"/>
          <p:nvPr/>
        </p:nvSpPr>
        <p:spPr>
          <a:xfrm>
            <a:off x="2946400" y="3888510"/>
            <a:ext cx="6225309" cy="830997"/>
          </a:xfrm>
          <a:prstGeom prst="rect">
            <a:avLst/>
          </a:prstGeom>
          <a:noFill/>
        </p:spPr>
        <p:txBody>
          <a:bodyPr wrap="square" rtlCol="0">
            <a:spAutoFit/>
          </a:bodyPr>
          <a:lstStyle/>
          <a:p>
            <a:r>
              <a:rPr lang="en-US" sz="2400" dirty="0"/>
              <a:t>Hospital, walk-in clinics, pharmacies, labs, diagnostic imaging, specialists </a:t>
            </a:r>
          </a:p>
        </p:txBody>
      </p:sp>
    </p:spTree>
    <p:extLst>
      <p:ext uri="{BB962C8B-B14F-4D97-AF65-F5344CB8AC3E}">
        <p14:creationId xmlns:p14="http://schemas.microsoft.com/office/powerpoint/2010/main" val="1595575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1722"/>
                                        </p:tgtEl>
                                        <p:attrNameLst>
                                          <p:attrName>style.visibility</p:attrName>
                                        </p:attrNameLst>
                                      </p:cBhvr>
                                      <p:to>
                                        <p:strVal val="visible"/>
                                      </p:to>
                                    </p:set>
                                    <p:anim calcmode="lin" valueType="num">
                                      <p:cBhvr additive="base">
                                        <p:cTn id="7" dur="1000"/>
                                        <p:tgtEl>
                                          <p:spTgt spid="1722"/>
                                        </p:tgtEl>
                                        <p:attrNameLst>
                                          <p:attrName>ppt_y</p:attrName>
                                        </p:attrNameLst>
                                      </p:cBhvr>
                                      <p:tavLst>
                                        <p:tav tm="0">
                                          <p:val>
                                            <p:strVal val="#ppt_y-1"/>
                                          </p:val>
                                        </p:tav>
                                        <p:tav tm="100000">
                                          <p:val>
                                            <p:strVal val="#ppt_y"/>
                                          </p:val>
                                        </p:tav>
                                      </p:tavLst>
                                    </p:anim>
                                  </p:childTnLst>
                                </p:cTn>
                              </p:par>
                              <p:par>
                                <p:cTn id="8" presetID="2" presetClass="entr" presetSubtype="1" fill="hold" nodeType="withEffect">
                                  <p:stCondLst>
                                    <p:cond delay="0"/>
                                  </p:stCondLst>
                                  <p:childTnLst>
                                    <p:set>
                                      <p:cBhvr>
                                        <p:cTn id="9" dur="1" fill="hold">
                                          <p:stCondLst>
                                            <p:cond delay="0"/>
                                          </p:stCondLst>
                                        </p:cTn>
                                        <p:tgtEl>
                                          <p:spTgt spid="1589"/>
                                        </p:tgtEl>
                                        <p:attrNameLst>
                                          <p:attrName>style.visibility</p:attrName>
                                        </p:attrNameLst>
                                      </p:cBhvr>
                                      <p:to>
                                        <p:strVal val="visible"/>
                                      </p:to>
                                    </p:set>
                                    <p:anim calcmode="lin" valueType="num">
                                      <p:cBhvr additive="base">
                                        <p:cTn id="10" dur="1000"/>
                                        <p:tgtEl>
                                          <p:spTgt spid="1589"/>
                                        </p:tgtEl>
                                        <p:attrNameLst>
                                          <p:attrName>ppt_y</p:attrName>
                                        </p:attrNameLst>
                                      </p:cBhvr>
                                      <p:tavLst>
                                        <p:tav tm="0">
                                          <p:val>
                                            <p:strVal val="#ppt_y-1"/>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590"/>
                                        </p:tgtEl>
                                        <p:attrNameLst>
                                          <p:attrName>style.visibility</p:attrName>
                                        </p:attrNameLst>
                                      </p:cBhvr>
                                      <p:to>
                                        <p:strVal val="visible"/>
                                      </p:to>
                                    </p:set>
                                    <p:animEffect transition="in" filter="fade">
                                      <p:cBhvr>
                                        <p:cTn id="15" dur="1000"/>
                                        <p:tgtEl>
                                          <p:spTgt spid="15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3945CDD9-949F-BD65-3E21-346E81285DEF}"/>
              </a:ext>
            </a:extLst>
          </p:cNvPr>
          <p:cNvSpPr>
            <a:spLocks noGrp="1"/>
          </p:cNvSpPr>
          <p:nvPr>
            <p:ph type="subTitle" idx="1"/>
          </p:nvPr>
        </p:nvSpPr>
        <p:spPr>
          <a:xfrm>
            <a:off x="952400" y="1345133"/>
            <a:ext cx="10287200" cy="4530400"/>
          </a:xfrm>
        </p:spPr>
        <p:txBody>
          <a:bodyPr/>
          <a:lstStyle/>
          <a:p>
            <a:pPr marL="285750" indent="-285750">
              <a:buFont typeface="Arial" panose="020B0604020202020204" pitchFamily="34" charset="0"/>
              <a:buChar char="•"/>
            </a:pPr>
            <a:r>
              <a:rPr lang="en-US" dirty="0"/>
              <a:t>When accessing medical services off campus be aware that you MAY have to pay for services up front and submit claims to Cowan for reimbursement </a:t>
            </a:r>
          </a:p>
          <a:p>
            <a:pPr marL="742950" lvl="1" indent="-285750">
              <a:buFont typeface="Arial" panose="020B0604020202020204" pitchFamily="34" charset="0"/>
              <a:buChar char="•"/>
            </a:pPr>
            <a:r>
              <a:rPr lang="en-US" dirty="0"/>
              <a:t>Always keep your receipts </a:t>
            </a:r>
          </a:p>
          <a:p>
            <a:pPr marL="742950" lvl="1" indent="-285750">
              <a:buFont typeface="Arial" panose="020B0604020202020204" pitchFamily="34" charset="0"/>
              <a:buChar char="•"/>
            </a:pPr>
            <a:r>
              <a:rPr lang="en-US" dirty="0"/>
              <a:t>Have a good understanding of what is covered and what is not (see previous session’s presentation or </a:t>
            </a:r>
            <a:r>
              <a:rPr lang="en-US" dirty="0">
                <a:hlinkClick r:id="rId3"/>
              </a:rPr>
              <a:t>https://uhip.ca/uhip-services/coverage-details/#what-is-covered</a:t>
            </a:r>
            <a:r>
              <a:rPr lang="en-US" dirty="0"/>
              <a:t>)</a:t>
            </a:r>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Travelling outside of Guelph can be a good option to accessing faster services (especially to diagnostic imaging and specialists)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Know the best place to access care in specific situations	</a:t>
            </a:r>
          </a:p>
          <a:p>
            <a:pPr marL="742950" lvl="1" indent="-285750">
              <a:buFont typeface="Arial" panose="020B0604020202020204" pitchFamily="34" charset="0"/>
              <a:buChar char="•"/>
            </a:pPr>
            <a:r>
              <a:rPr lang="en-US" dirty="0"/>
              <a:t>Do not use the emergency department for non-urgent medical care </a:t>
            </a:r>
          </a:p>
          <a:p>
            <a:pPr marL="742950" lvl="1" indent="-285750">
              <a:buFont typeface="Arial" panose="020B0604020202020204" pitchFamily="34" charset="0"/>
              <a:buChar char="•"/>
            </a:pPr>
            <a:r>
              <a:rPr lang="en-US" dirty="0"/>
              <a:t>Know which conditions can be managed more quickly at a pharmacy</a:t>
            </a:r>
          </a:p>
          <a:p>
            <a:pPr marL="742950" lvl="1" indent="-285750">
              <a:buFont typeface="Arial" panose="020B0604020202020204" pitchFamily="34" charset="0"/>
              <a:buChar char="•"/>
            </a:pPr>
            <a:r>
              <a:rPr lang="en-US" dirty="0"/>
              <a:t>Know where to access care after hours </a:t>
            </a:r>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The ideal place to get your primary care is at Student Health Services for continuity of care. Other places will not know your health history so have incomplete information to provide care. This can waste time and money.</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If you are not sure where the appropriate place to access care is, you can call Health Connect Ontario to speak with a nurse for free </a:t>
            </a:r>
            <a:r>
              <a:rPr lang="en-US" dirty="0">
                <a:hlinkClick r:id="rId4"/>
              </a:rPr>
              <a:t>https://health811.ontario.ca/static/guest/home</a:t>
            </a:r>
            <a:r>
              <a:rPr lang="en-US" dirty="0"/>
              <a:t> Call 811</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Always bring your UHIP card with you when accessing services – some places will bill Cowan directly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
        <p:nvSpPr>
          <p:cNvPr id="3" name="Title 2">
            <a:extLst>
              <a:ext uri="{FF2B5EF4-FFF2-40B4-BE49-F238E27FC236}">
                <a16:creationId xmlns:a16="http://schemas.microsoft.com/office/drawing/2014/main" id="{6212ACF6-A1A3-942A-6CCA-09467F62CD18}"/>
              </a:ext>
            </a:extLst>
          </p:cNvPr>
          <p:cNvSpPr>
            <a:spLocks noGrp="1"/>
          </p:cNvSpPr>
          <p:nvPr>
            <p:ph type="title"/>
          </p:nvPr>
        </p:nvSpPr>
        <p:spPr/>
        <p:txBody>
          <a:bodyPr/>
          <a:lstStyle/>
          <a:p>
            <a:r>
              <a:rPr lang="en-US" dirty="0"/>
              <a:t>HIGHLIGHTS</a:t>
            </a:r>
          </a:p>
        </p:txBody>
      </p:sp>
    </p:spTree>
    <p:extLst>
      <p:ext uri="{BB962C8B-B14F-4D97-AF65-F5344CB8AC3E}">
        <p14:creationId xmlns:p14="http://schemas.microsoft.com/office/powerpoint/2010/main" val="10540460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48">
          <a:extLst>
            <a:ext uri="{FF2B5EF4-FFF2-40B4-BE49-F238E27FC236}">
              <a16:creationId xmlns:a16="http://schemas.microsoft.com/office/drawing/2014/main" id="{C5E9CF9D-C056-1FCD-D2D0-6E72B72419CC}"/>
            </a:ext>
          </a:extLst>
        </p:cNvPr>
        <p:cNvGrpSpPr/>
        <p:nvPr/>
      </p:nvGrpSpPr>
      <p:grpSpPr>
        <a:xfrm>
          <a:off x="0" y="0"/>
          <a:ext cx="0" cy="0"/>
          <a:chOff x="0" y="0"/>
          <a:chExt cx="0" cy="0"/>
        </a:xfrm>
      </p:grpSpPr>
      <p:sp>
        <p:nvSpPr>
          <p:cNvPr id="649" name="Google Shape;649;p58">
            <a:extLst>
              <a:ext uri="{FF2B5EF4-FFF2-40B4-BE49-F238E27FC236}">
                <a16:creationId xmlns:a16="http://schemas.microsoft.com/office/drawing/2014/main" id="{8224A11B-D09F-5F49-3C69-DDFED43562B9}"/>
              </a:ext>
            </a:extLst>
          </p:cNvPr>
          <p:cNvSpPr txBox="1">
            <a:spLocks noGrp="1"/>
          </p:cNvSpPr>
          <p:nvPr>
            <p:ph type="subTitle" idx="1"/>
          </p:nvPr>
        </p:nvSpPr>
        <p:spPr>
          <a:xfrm>
            <a:off x="952400" y="1609067"/>
            <a:ext cx="10287200" cy="4530400"/>
          </a:xfrm>
          <a:prstGeom prst="rect">
            <a:avLst/>
          </a:prstGeom>
        </p:spPr>
        <p:txBody>
          <a:bodyPr spcFirstLastPara="1" vert="horz" wrap="square" lIns="121900" tIns="121900" rIns="121900" bIns="121900" rtlCol="0" anchor="t" anchorCtr="0">
            <a:noAutofit/>
          </a:bodyPr>
          <a:lstStyle/>
          <a:p>
            <a:pPr marL="480478" indent="-285750">
              <a:buFont typeface="Arial" panose="020B0604020202020204" pitchFamily="34" charset="0"/>
              <a:buChar char="•"/>
            </a:pPr>
            <a:r>
              <a:rPr lang="en-US" dirty="0"/>
              <a:t>Emergencies are managed at the Emergency departments of hospitals. They are open 24/7. </a:t>
            </a:r>
          </a:p>
          <a:p>
            <a:pPr marL="194728" indent="0">
              <a:buNone/>
            </a:pPr>
            <a:endParaRPr lang="en-US" dirty="0"/>
          </a:p>
          <a:p>
            <a:pPr marL="480478" indent="-285750">
              <a:buFont typeface="Arial" panose="020B0604020202020204" pitchFamily="34" charset="0"/>
              <a:buChar char="•"/>
            </a:pPr>
            <a:r>
              <a:rPr lang="en-US" dirty="0"/>
              <a:t>Emergency departments are not first come, first served. Patients are triaged based on conditions</a:t>
            </a:r>
          </a:p>
          <a:p>
            <a:pPr marL="194728" indent="0">
              <a:buNone/>
            </a:pPr>
            <a:endParaRPr lang="en-US" dirty="0"/>
          </a:p>
          <a:p>
            <a:pPr marL="480478" indent="-285750">
              <a:buFont typeface="Arial" panose="020B0604020202020204" pitchFamily="34" charset="0"/>
              <a:buChar char="•"/>
            </a:pPr>
            <a:r>
              <a:rPr lang="en-US" dirty="0"/>
              <a:t>Wait times also vary based on the number of patients to be seen. You can expect to wait 8-12 hours at times for non-urgent issues</a:t>
            </a:r>
          </a:p>
          <a:p>
            <a:pPr marL="194728" indent="0">
              <a:buNone/>
            </a:pPr>
            <a:endParaRPr lang="en-US" dirty="0"/>
          </a:p>
          <a:p>
            <a:pPr marL="480478" indent="-285750">
              <a:buFont typeface="Arial" panose="020B0604020202020204" pitchFamily="34" charset="0"/>
              <a:buChar char="•"/>
            </a:pPr>
            <a:r>
              <a:rPr lang="en-US" dirty="0"/>
              <a:t>It is not appropriate to attend the Emergency Department for issues that can be managed at Student Health Services, a pharmacy, a walk-in clinic or at home</a:t>
            </a:r>
          </a:p>
          <a:p>
            <a:pPr marL="937678" lvl="1" indent="-285750">
              <a:buFont typeface="Arial" panose="020B0604020202020204" pitchFamily="34" charset="0"/>
              <a:buChar char="•"/>
            </a:pPr>
            <a:r>
              <a:rPr lang="en-US" dirty="0"/>
              <a:t>Go to ER for things like sudden chest pain, severe shortness of breath, sudden weakness or numbness, severe physical trauma, bleeding that doesn’t stop with pressure, coughing up/vomiting blood or bleeding from your rectum,  severe abdominal pain, suicidal or homicidal thoughts with plans/intent</a:t>
            </a:r>
          </a:p>
          <a:p>
            <a:pPr marL="480478" indent="-285750">
              <a:buFont typeface="Arial" panose="020B0604020202020204" pitchFamily="34" charset="0"/>
              <a:buChar char="•"/>
            </a:pPr>
            <a:endParaRPr lang="en-US" dirty="0"/>
          </a:p>
          <a:p>
            <a:pPr marL="480478" indent="-285750">
              <a:buFont typeface="Arial" panose="020B0604020202020204" pitchFamily="34" charset="0"/>
              <a:buChar char="•"/>
            </a:pPr>
            <a:r>
              <a:rPr lang="en-US" dirty="0"/>
              <a:t>If you require stitches or think you have a broken bone, the emergency department is the best place to access care</a:t>
            </a:r>
          </a:p>
          <a:p>
            <a:pPr marL="480478" indent="-285750">
              <a:buFont typeface="Arial" panose="020B0604020202020204" pitchFamily="34" charset="0"/>
              <a:buChar char="•"/>
            </a:pPr>
            <a:endParaRPr lang="en-US" dirty="0"/>
          </a:p>
          <a:p>
            <a:pPr marL="480478" indent="-285750">
              <a:buFont typeface="Arial" panose="020B0604020202020204" pitchFamily="34" charset="0"/>
              <a:buChar char="•"/>
            </a:pPr>
            <a:r>
              <a:rPr lang="en-US" dirty="0"/>
              <a:t>You may also be sent to a hospital for specialist appointments or testing</a:t>
            </a:r>
          </a:p>
          <a:p>
            <a:pPr marL="480478" indent="-285750">
              <a:buFont typeface="Arial" panose="020B0604020202020204" pitchFamily="34" charset="0"/>
              <a:buChar char="•"/>
            </a:pPr>
            <a:endParaRPr lang="en-US" dirty="0"/>
          </a:p>
          <a:p>
            <a:pPr marL="480478" indent="-285750">
              <a:buFont typeface="Arial" panose="020B0604020202020204" pitchFamily="34" charset="0"/>
              <a:buChar char="•"/>
            </a:pPr>
            <a:endParaRPr lang="en-US" dirty="0"/>
          </a:p>
          <a:p>
            <a:pPr marL="480478" indent="-285750">
              <a:buFont typeface="Arial" panose="020B0604020202020204" pitchFamily="34" charset="0"/>
              <a:buChar char="•"/>
            </a:pPr>
            <a:endParaRPr lang="en-US" dirty="0"/>
          </a:p>
          <a:p>
            <a:pPr marL="194728" indent="0">
              <a:buNone/>
            </a:pPr>
            <a:endParaRPr lang="en-US" dirty="0"/>
          </a:p>
        </p:txBody>
      </p:sp>
      <p:sp>
        <p:nvSpPr>
          <p:cNvPr id="650" name="Google Shape;650;p58">
            <a:extLst>
              <a:ext uri="{FF2B5EF4-FFF2-40B4-BE49-F238E27FC236}">
                <a16:creationId xmlns:a16="http://schemas.microsoft.com/office/drawing/2014/main" id="{5A8CA05D-2D56-D80B-01E0-80F30CA8AA52}"/>
              </a:ext>
            </a:extLst>
          </p:cNvPr>
          <p:cNvSpPr txBox="1">
            <a:spLocks noGrp="1"/>
          </p:cNvSpPr>
          <p:nvPr>
            <p:ph type="title"/>
          </p:nvPr>
        </p:nvSpPr>
        <p:spPr>
          <a:xfrm>
            <a:off x="952400" y="721133"/>
            <a:ext cx="10287200" cy="624000"/>
          </a:xfrm>
          <a:prstGeom prst="rect">
            <a:avLst/>
          </a:prstGeom>
        </p:spPr>
        <p:txBody>
          <a:bodyPr spcFirstLastPara="1" vert="horz" wrap="square" lIns="121900" tIns="121900" rIns="121900" bIns="121900" rtlCol="0" anchor="t" anchorCtr="0">
            <a:noAutofit/>
          </a:bodyPr>
          <a:lstStyle/>
          <a:p>
            <a:r>
              <a:rPr lang="en-US" dirty="0"/>
              <a:t>HOSPITALS</a:t>
            </a:r>
            <a:endParaRPr dirty="0"/>
          </a:p>
        </p:txBody>
      </p:sp>
    </p:spTree>
    <p:extLst>
      <p:ext uri="{BB962C8B-B14F-4D97-AF65-F5344CB8AC3E}">
        <p14:creationId xmlns:p14="http://schemas.microsoft.com/office/powerpoint/2010/main" val="28503594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BC320CB2-C944-DE0B-A7DC-9B9D04286C5A}"/>
              </a:ext>
            </a:extLst>
          </p:cNvPr>
          <p:cNvSpPr>
            <a:spLocks noGrp="1"/>
          </p:cNvSpPr>
          <p:nvPr>
            <p:ph type="subTitle" idx="1"/>
          </p:nvPr>
        </p:nvSpPr>
        <p:spPr>
          <a:xfrm>
            <a:off x="894488" y="1345133"/>
            <a:ext cx="10287200" cy="4530400"/>
          </a:xfrm>
        </p:spPr>
        <p:txBody>
          <a:bodyPr/>
          <a:lstStyle/>
          <a:p>
            <a:pPr marL="285750" indent="-285750">
              <a:buFont typeface="Arial" panose="020B0604020202020204" pitchFamily="34" charset="0"/>
              <a:buChar char="•"/>
            </a:pPr>
            <a:r>
              <a:rPr lang="en-US" dirty="0"/>
              <a:t>Student Health Services are open Monday to Friday 8:30am-4:30pm </a:t>
            </a:r>
          </a:p>
          <a:p>
            <a:pPr marL="742950" lvl="1" indent="-285750">
              <a:buFont typeface="Arial" panose="020B0604020202020204" pitchFamily="34" charset="0"/>
              <a:buChar char="•"/>
            </a:pPr>
            <a:r>
              <a:rPr lang="en-US" dirty="0"/>
              <a:t>We are closed on weekends, holidays and we have a winter closure in December (less than 2 weeks) </a:t>
            </a:r>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You may need medical care outside of these hours, in which case you can attend a walk-in or after-hours clinic</a:t>
            </a:r>
          </a:p>
          <a:p>
            <a:pPr marL="742950" lvl="1" indent="-285750">
              <a:buFont typeface="Arial" panose="020B0604020202020204" pitchFamily="34" charset="0"/>
              <a:buChar char="•"/>
            </a:pPr>
            <a:r>
              <a:rPr lang="en-US" dirty="0"/>
              <a:t>In the case of emergencies, the emergency department is still the best place to attend after hours</a:t>
            </a:r>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Some after-hours clinics will only see their own patients so be sure to call ahead to make sure they will see you</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These clinics are meant for episodic care only – they do not routinely provide any follow up </a:t>
            </a:r>
          </a:p>
          <a:p>
            <a:pPr marL="742950" lvl="1" indent="-285750">
              <a:buFont typeface="Arial" panose="020B0604020202020204" pitchFamily="34" charset="0"/>
              <a:buChar char="•"/>
            </a:pPr>
            <a:r>
              <a:rPr lang="en-US" dirty="0"/>
              <a:t>For continuity of care, it is best that you attend the same provider at SHS if possible</a:t>
            </a:r>
          </a:p>
          <a:p>
            <a:pPr marL="742950" lvl="1" indent="-285750">
              <a:buFont typeface="Arial" panose="020B0604020202020204" pitchFamily="34" charset="0"/>
              <a:buChar char="•"/>
            </a:pPr>
            <a:r>
              <a:rPr lang="en-US" dirty="0"/>
              <a:t>Your records from individual clinics (or hospital visits) are not shared with us at SHS </a:t>
            </a:r>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Unfortunately most walk-in clinics do not do sutures or pelvic exams </a:t>
            </a:r>
          </a:p>
          <a:p>
            <a:pPr marL="742950" lvl="1" indent="-285750">
              <a:buFont typeface="Arial" panose="020B0604020202020204" pitchFamily="34" charset="0"/>
              <a:buChar char="•"/>
            </a:pPr>
            <a:r>
              <a:rPr lang="en-US" dirty="0"/>
              <a:t>The best place for sutures (stitches) and fractures (broken bones) is the emergency department </a:t>
            </a:r>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Always call ahead to confirm their hours as they may change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***You may have to pay up front for services at these clinics. Keep your receipts and submit a claim to Cowan following your appointments***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Remember that pharmacists can provide care for many episodic conditions and would likely be faster than a walk-in clinic</a:t>
            </a:r>
          </a:p>
          <a:p>
            <a:pPr marL="285750" indent="-285750">
              <a:buFont typeface="Arial" panose="020B0604020202020204" pitchFamily="34" charset="0"/>
              <a:buChar char="•"/>
            </a:pPr>
            <a:endParaRPr lang="en-US" dirty="0"/>
          </a:p>
        </p:txBody>
      </p:sp>
      <p:sp>
        <p:nvSpPr>
          <p:cNvPr id="3" name="Title 2">
            <a:extLst>
              <a:ext uri="{FF2B5EF4-FFF2-40B4-BE49-F238E27FC236}">
                <a16:creationId xmlns:a16="http://schemas.microsoft.com/office/drawing/2014/main" id="{F69F35B0-B5F1-ED76-BDCA-69B2FE796B74}"/>
              </a:ext>
            </a:extLst>
          </p:cNvPr>
          <p:cNvSpPr>
            <a:spLocks noGrp="1"/>
          </p:cNvSpPr>
          <p:nvPr>
            <p:ph type="title"/>
          </p:nvPr>
        </p:nvSpPr>
        <p:spPr/>
        <p:txBody>
          <a:bodyPr/>
          <a:lstStyle/>
          <a:p>
            <a:r>
              <a:rPr lang="en-US" dirty="0"/>
              <a:t>WALK-IN CLINICS/AFTER HOURS CLINICS</a:t>
            </a:r>
          </a:p>
        </p:txBody>
      </p:sp>
    </p:spTree>
    <p:extLst>
      <p:ext uri="{BB962C8B-B14F-4D97-AF65-F5344CB8AC3E}">
        <p14:creationId xmlns:p14="http://schemas.microsoft.com/office/powerpoint/2010/main" val="14493169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24F1FDB2-D8DA-7106-15E8-8DAB841C078C}"/>
              </a:ext>
            </a:extLst>
          </p:cNvPr>
          <p:cNvSpPr>
            <a:spLocks noGrp="1"/>
          </p:cNvSpPr>
          <p:nvPr>
            <p:ph type="subTitle" idx="1"/>
          </p:nvPr>
        </p:nvSpPr>
        <p:spPr/>
        <p:txBody>
          <a:bodyPr/>
          <a:lstStyle/>
          <a:p>
            <a:pPr>
              <a:lnSpc>
                <a:spcPct val="200000"/>
              </a:lnSpc>
            </a:pPr>
            <a:r>
              <a:rPr lang="en-US" dirty="0"/>
              <a:t>Arkell – 403 Arkell Rd #4, arkellmedical.ca 519-822-7841 Open Mon-Sat</a:t>
            </a:r>
          </a:p>
          <a:p>
            <a:pPr>
              <a:lnSpc>
                <a:spcPct val="200000"/>
              </a:lnSpc>
            </a:pPr>
            <a:r>
              <a:rPr lang="en-US" dirty="0"/>
              <a:t>Edinburgh – 492 Edinburgh Rd. S. edinburghmedical.ca 519-265-6004 Open Mon-Sat</a:t>
            </a:r>
          </a:p>
          <a:p>
            <a:pPr>
              <a:lnSpc>
                <a:spcPct val="200000"/>
              </a:lnSpc>
            </a:pPr>
            <a:r>
              <a:rPr lang="en-US" dirty="0"/>
              <a:t>Greengate – 170 </a:t>
            </a:r>
            <a:r>
              <a:rPr lang="en-US" dirty="0" err="1"/>
              <a:t>Silvercreek</a:t>
            </a:r>
            <a:r>
              <a:rPr lang="en-US" dirty="0"/>
              <a:t> Pkwy N. 519-265-8882 Open Mon-Sat</a:t>
            </a:r>
          </a:p>
          <a:p>
            <a:pPr>
              <a:lnSpc>
                <a:spcPct val="200000"/>
              </a:lnSpc>
            </a:pPr>
            <a:r>
              <a:rPr lang="en-US" dirty="0" err="1"/>
              <a:t>Hartsland</a:t>
            </a:r>
            <a:r>
              <a:rPr lang="en-US" dirty="0"/>
              <a:t> – 210 Kortright Rd W. #6 519-838-7122 Open Mon-Sat</a:t>
            </a:r>
          </a:p>
          <a:p>
            <a:pPr>
              <a:lnSpc>
                <a:spcPct val="200000"/>
              </a:lnSpc>
            </a:pPr>
            <a:r>
              <a:rPr lang="en-US" dirty="0" err="1"/>
              <a:t>Silvercreek</a:t>
            </a:r>
            <a:r>
              <a:rPr lang="en-US" dirty="0"/>
              <a:t> – 103-105 </a:t>
            </a:r>
            <a:r>
              <a:rPr lang="en-US" dirty="0" err="1"/>
              <a:t>Silvercreek</a:t>
            </a:r>
            <a:r>
              <a:rPr lang="en-US" dirty="0"/>
              <a:t> Pkwy N. 519-822-9363 Open Mon-Sat</a:t>
            </a:r>
          </a:p>
          <a:p>
            <a:pPr>
              <a:lnSpc>
                <a:spcPct val="200000"/>
              </a:lnSpc>
            </a:pPr>
            <a:r>
              <a:rPr lang="en-US" dirty="0" err="1"/>
              <a:t>Speedvale</a:t>
            </a:r>
            <a:r>
              <a:rPr lang="en-US" dirty="0"/>
              <a:t> – 334 </a:t>
            </a:r>
            <a:r>
              <a:rPr lang="en-US" dirty="0" err="1"/>
              <a:t>Speedvale</a:t>
            </a:r>
            <a:r>
              <a:rPr lang="en-US" dirty="0"/>
              <a:t> Ave E. 519-821-0100 Open Mon-Sat</a:t>
            </a:r>
          </a:p>
          <a:p>
            <a:pPr>
              <a:lnSpc>
                <a:spcPct val="200000"/>
              </a:lnSpc>
            </a:pPr>
            <a:r>
              <a:rPr lang="en-US" dirty="0"/>
              <a:t>Summerside (Walmart) – 175 Stone Rd W. 519-780-8585 Open Mon-Sat</a:t>
            </a:r>
          </a:p>
          <a:p>
            <a:pPr>
              <a:lnSpc>
                <a:spcPct val="200000"/>
              </a:lnSpc>
            </a:pPr>
            <a:r>
              <a:rPr lang="en-US" dirty="0"/>
              <a:t>Surrey – 21 Surrey St W. 1-877-849-6637 Open Mon-Sun</a:t>
            </a:r>
          </a:p>
        </p:txBody>
      </p:sp>
      <p:sp>
        <p:nvSpPr>
          <p:cNvPr id="3" name="Title 2">
            <a:extLst>
              <a:ext uri="{FF2B5EF4-FFF2-40B4-BE49-F238E27FC236}">
                <a16:creationId xmlns:a16="http://schemas.microsoft.com/office/drawing/2014/main" id="{F20E9393-2724-6094-9359-AF97D09DD530}"/>
              </a:ext>
            </a:extLst>
          </p:cNvPr>
          <p:cNvSpPr>
            <a:spLocks noGrp="1"/>
          </p:cNvSpPr>
          <p:nvPr>
            <p:ph type="title"/>
          </p:nvPr>
        </p:nvSpPr>
        <p:spPr/>
        <p:txBody>
          <a:bodyPr/>
          <a:lstStyle/>
          <a:p>
            <a:r>
              <a:rPr lang="en-US" dirty="0"/>
              <a:t>LOCAL WALK-IN CLINICS</a:t>
            </a:r>
          </a:p>
        </p:txBody>
      </p:sp>
    </p:spTree>
    <p:extLst>
      <p:ext uri="{BB962C8B-B14F-4D97-AF65-F5344CB8AC3E}">
        <p14:creationId xmlns:p14="http://schemas.microsoft.com/office/powerpoint/2010/main" val="25460330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A1926CD2-6C4C-7101-5162-0D3D9B4DEB06}"/>
              </a:ext>
            </a:extLst>
          </p:cNvPr>
          <p:cNvSpPr>
            <a:spLocks noGrp="1"/>
          </p:cNvSpPr>
          <p:nvPr>
            <p:ph type="subTitle" idx="1"/>
          </p:nvPr>
        </p:nvSpPr>
        <p:spPr/>
        <p:txBody>
          <a:bodyPr/>
          <a:lstStyle/>
          <a:p>
            <a:pPr marL="480478" indent="-285750">
              <a:buFont typeface="Arial" panose="020B0604020202020204" pitchFamily="34" charset="0"/>
              <a:buChar char="•"/>
            </a:pPr>
            <a:r>
              <a:rPr lang="en-US" dirty="0"/>
              <a:t>The closest pharmacy is on campus in the UC </a:t>
            </a:r>
            <a:r>
              <a:rPr lang="en-US" dirty="0">
                <a:hlinkClick r:id="rId2"/>
              </a:rPr>
              <a:t>https://ucpharmacy.ca/</a:t>
            </a:r>
            <a:r>
              <a:rPr lang="en-US" dirty="0"/>
              <a:t> </a:t>
            </a:r>
          </a:p>
          <a:p>
            <a:pPr marL="194728" indent="0">
              <a:buNone/>
            </a:pPr>
            <a:endParaRPr lang="en-US" dirty="0"/>
          </a:p>
          <a:p>
            <a:pPr marL="480478" indent="-285750">
              <a:buFont typeface="Arial" panose="020B0604020202020204" pitchFamily="34" charset="0"/>
              <a:buChar char="•"/>
            </a:pPr>
            <a:r>
              <a:rPr lang="en-US" dirty="0"/>
              <a:t>Prime Care is a great option as well (lower dispensing fees for students, will deliver) </a:t>
            </a:r>
            <a:r>
              <a:rPr lang="en-US" dirty="0">
                <a:hlinkClick r:id="rId3"/>
              </a:rPr>
              <a:t>https://primecarepharmacy.ca/pharmacy/</a:t>
            </a:r>
            <a:r>
              <a:rPr lang="en-US" dirty="0"/>
              <a:t> </a:t>
            </a:r>
          </a:p>
          <a:p>
            <a:pPr marL="194728" indent="0">
              <a:buNone/>
            </a:pPr>
            <a:endParaRPr lang="en-US" dirty="0"/>
          </a:p>
          <a:p>
            <a:pPr marL="480478" indent="-285750">
              <a:buFont typeface="Arial" panose="020B0604020202020204" pitchFamily="34" charset="0"/>
              <a:buChar char="•"/>
            </a:pPr>
            <a:r>
              <a:rPr lang="en-US" dirty="0"/>
              <a:t>Pharmacists can see you for common conditions and prescribe medications for these</a:t>
            </a:r>
          </a:p>
          <a:p>
            <a:pPr marL="937678" lvl="1" indent="-285750">
              <a:buFont typeface="Arial" panose="020B0604020202020204" pitchFamily="34" charset="0"/>
              <a:buChar char="•"/>
            </a:pPr>
            <a:r>
              <a:rPr lang="en-US" dirty="0"/>
              <a:t>You may have to pay up front for this service </a:t>
            </a:r>
          </a:p>
          <a:p>
            <a:pPr marL="651928" lvl="1" indent="0">
              <a:buNone/>
            </a:pPr>
            <a:r>
              <a:rPr lang="en-US" dirty="0"/>
              <a:t>	and submit a claim to Cowan afterwards</a:t>
            </a:r>
          </a:p>
          <a:p>
            <a:pPr marL="937678" lvl="1" indent="-285750">
              <a:buFont typeface="Arial" panose="020B0604020202020204" pitchFamily="34" charset="0"/>
              <a:buChar char="•"/>
            </a:pPr>
            <a:r>
              <a:rPr lang="en-US" b="1" dirty="0"/>
              <a:t>Call Ahead:</a:t>
            </a:r>
            <a:r>
              <a:rPr lang="en-US" dirty="0"/>
              <a:t> Contact the pharmacy first to </a:t>
            </a:r>
          </a:p>
          <a:p>
            <a:pPr marL="651928" lvl="1" indent="0">
              <a:buNone/>
            </a:pPr>
            <a:r>
              <a:rPr lang="en-US" dirty="0"/>
              <a:t>	confirm they accept UHIP and to ask about </a:t>
            </a:r>
          </a:p>
          <a:p>
            <a:pPr marL="651928" lvl="1" indent="0">
              <a:buNone/>
            </a:pPr>
            <a:r>
              <a:rPr lang="en-US" dirty="0"/>
              <a:t>	their billing procedure for minor ailment </a:t>
            </a:r>
          </a:p>
          <a:p>
            <a:pPr marL="651928" lvl="1" indent="0">
              <a:buNone/>
            </a:pPr>
            <a:r>
              <a:rPr lang="en-US" dirty="0"/>
              <a:t>	assessments</a:t>
            </a:r>
          </a:p>
          <a:p>
            <a:pPr marL="937678" lvl="1" indent="-285750">
              <a:buFont typeface="Arial" panose="020B0604020202020204" pitchFamily="34" charset="0"/>
              <a:buChar char="•"/>
            </a:pPr>
            <a:endParaRPr lang="en-US" dirty="0"/>
          </a:p>
          <a:p>
            <a:pPr marL="480478" indent="-285750">
              <a:buFont typeface="Arial" panose="020B0604020202020204" pitchFamily="34" charset="0"/>
              <a:buChar char="•"/>
            </a:pPr>
            <a:r>
              <a:rPr lang="en-US" dirty="0"/>
              <a:t>You can also get many over the counter </a:t>
            </a:r>
          </a:p>
          <a:p>
            <a:pPr marL="194728" indent="0">
              <a:buNone/>
            </a:pPr>
            <a:r>
              <a:rPr lang="en-US" dirty="0"/>
              <a:t>       medications and fill your prescriptions at a </a:t>
            </a:r>
          </a:p>
          <a:p>
            <a:pPr marL="194728" indent="0">
              <a:buNone/>
            </a:pPr>
            <a:r>
              <a:rPr lang="en-US" dirty="0"/>
              <a:t>       pharmacy</a:t>
            </a:r>
          </a:p>
          <a:p>
            <a:pPr marL="480478" indent="-285750">
              <a:buFont typeface="Arial" panose="020B0604020202020204" pitchFamily="34" charset="0"/>
              <a:buChar char="•"/>
            </a:pPr>
            <a:endParaRPr lang="en-US" dirty="0"/>
          </a:p>
          <a:p>
            <a:pPr marL="480478" indent="-285750">
              <a:buFont typeface="Arial" panose="020B0604020202020204" pitchFamily="34" charset="0"/>
              <a:buChar char="•"/>
            </a:pPr>
            <a:endParaRPr lang="en-US" dirty="0"/>
          </a:p>
        </p:txBody>
      </p:sp>
      <p:sp>
        <p:nvSpPr>
          <p:cNvPr id="3" name="Title 2">
            <a:extLst>
              <a:ext uri="{FF2B5EF4-FFF2-40B4-BE49-F238E27FC236}">
                <a16:creationId xmlns:a16="http://schemas.microsoft.com/office/drawing/2014/main" id="{A077FB4D-EE09-6F8E-DE48-B04287D720F9}"/>
              </a:ext>
            </a:extLst>
          </p:cNvPr>
          <p:cNvSpPr>
            <a:spLocks noGrp="1"/>
          </p:cNvSpPr>
          <p:nvPr>
            <p:ph type="title"/>
          </p:nvPr>
        </p:nvSpPr>
        <p:spPr/>
        <p:txBody>
          <a:bodyPr/>
          <a:lstStyle/>
          <a:p>
            <a:r>
              <a:rPr lang="en-US" dirty="0"/>
              <a:t>PHARMACIES</a:t>
            </a:r>
          </a:p>
        </p:txBody>
      </p:sp>
      <p:pic>
        <p:nvPicPr>
          <p:cNvPr id="5" name="Picture 4">
            <a:extLst>
              <a:ext uri="{FF2B5EF4-FFF2-40B4-BE49-F238E27FC236}">
                <a16:creationId xmlns:a16="http://schemas.microsoft.com/office/drawing/2014/main" id="{8492D098-AE51-ABFD-42AE-DF34C405F21D}"/>
              </a:ext>
            </a:extLst>
          </p:cNvPr>
          <p:cNvPicPr>
            <a:picLocks noChangeAspect="1"/>
          </p:cNvPicPr>
          <p:nvPr/>
        </p:nvPicPr>
        <p:blipFill>
          <a:blip r:embed="rId4"/>
          <a:stretch>
            <a:fillRect/>
          </a:stretch>
        </p:blipFill>
        <p:spPr>
          <a:xfrm>
            <a:off x="6096000" y="3327725"/>
            <a:ext cx="5480768" cy="3075676"/>
          </a:xfrm>
          <a:prstGeom prst="rect">
            <a:avLst/>
          </a:prstGeom>
        </p:spPr>
      </p:pic>
    </p:spTree>
    <p:extLst>
      <p:ext uri="{BB962C8B-B14F-4D97-AF65-F5344CB8AC3E}">
        <p14:creationId xmlns:p14="http://schemas.microsoft.com/office/powerpoint/2010/main" val="20633725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435D67ED-FD6C-B021-0708-F6B1D4430395}"/>
              </a:ext>
            </a:extLst>
          </p:cNvPr>
          <p:cNvSpPr>
            <a:spLocks noGrp="1"/>
          </p:cNvSpPr>
          <p:nvPr>
            <p:ph type="subTitle" idx="1"/>
          </p:nvPr>
        </p:nvSpPr>
        <p:spPr/>
        <p:txBody>
          <a:bodyPr/>
          <a:lstStyle/>
          <a:p>
            <a:pPr marL="194728" indent="0">
              <a:buNone/>
            </a:pPr>
            <a:r>
              <a:rPr lang="en-US" dirty="0">
                <a:hlinkClick r:id="rId2"/>
              </a:rPr>
              <a:t>www.lifelabs.com</a:t>
            </a:r>
            <a:r>
              <a:rPr lang="en-US" dirty="0"/>
              <a:t> </a:t>
            </a:r>
          </a:p>
          <a:p>
            <a:pPr marL="423323" indent="-228594">
              <a:buFont typeface="Arial" panose="020B0604020202020204" pitchFamily="34" charset="0"/>
              <a:buChar char="•"/>
            </a:pPr>
            <a:endParaRPr lang="en-US" dirty="0"/>
          </a:p>
          <a:p>
            <a:pPr marL="423323" indent="-228594">
              <a:buFont typeface="Arial" panose="020B0604020202020204" pitchFamily="34" charset="0"/>
              <a:buChar char="•"/>
            </a:pPr>
            <a:r>
              <a:rPr lang="en-US" dirty="0"/>
              <a:t>This is where you have blood work collected, have electrocardiograms and urea breath tests done, and can drop off samples (urine, stool)</a:t>
            </a:r>
          </a:p>
          <a:p>
            <a:pPr marL="194728" indent="0">
              <a:buNone/>
            </a:pPr>
            <a:endParaRPr lang="en-US" dirty="0"/>
          </a:p>
          <a:p>
            <a:pPr marL="423323" indent="-228594">
              <a:buFont typeface="Arial" panose="020B0604020202020204" pitchFamily="34" charset="0"/>
              <a:buChar char="•"/>
            </a:pPr>
            <a:r>
              <a:rPr lang="en-US" dirty="0"/>
              <a:t>You can look up any tests you are having done on this website. Preparation instructions are provided here. </a:t>
            </a:r>
          </a:p>
          <a:p>
            <a:pPr marL="423323" indent="-228594">
              <a:buFont typeface="Arial" panose="020B0604020202020204" pitchFamily="34" charset="0"/>
              <a:buChar char="•"/>
            </a:pPr>
            <a:endParaRPr lang="en-US" dirty="0"/>
          </a:p>
          <a:p>
            <a:pPr marL="423323" indent="-228594">
              <a:buFont typeface="Arial" panose="020B0604020202020204" pitchFamily="34" charset="0"/>
              <a:buChar char="•"/>
            </a:pPr>
            <a:r>
              <a:rPr lang="en-US" dirty="0"/>
              <a:t>You can book an appointment (usually 1-2 weeks out) or you can walk in to many locations. </a:t>
            </a:r>
          </a:p>
          <a:p>
            <a:pPr marL="880523" lvl="1" indent="-228594">
              <a:buFont typeface="Arial" panose="020B0604020202020204" pitchFamily="34" charset="0"/>
              <a:buChar char="•"/>
            </a:pPr>
            <a:r>
              <a:rPr lang="en-US" dirty="0"/>
              <a:t>Bloodwork, sample drop off, ECGs do not require appointments, urea breath tests do </a:t>
            </a:r>
          </a:p>
          <a:p>
            <a:pPr marL="423323" indent="-228594">
              <a:buFont typeface="Arial" panose="020B0604020202020204" pitchFamily="34" charset="0"/>
              <a:buChar char="•"/>
            </a:pPr>
            <a:endParaRPr lang="en-US" dirty="0"/>
          </a:p>
          <a:p>
            <a:pPr marL="423323" indent="-228594">
              <a:buFont typeface="Arial" panose="020B0604020202020204" pitchFamily="34" charset="0"/>
              <a:buChar char="•"/>
            </a:pPr>
            <a:r>
              <a:rPr lang="en-US" dirty="0"/>
              <a:t>Go to “book a lab visit” to see the locations, hours, services offered and estimated walk-in wait times </a:t>
            </a:r>
          </a:p>
          <a:p>
            <a:pPr marL="423323" indent="-228594">
              <a:buFont typeface="Arial" panose="020B0604020202020204" pitchFamily="34" charset="0"/>
              <a:buChar char="•"/>
            </a:pPr>
            <a:endParaRPr lang="en-US" dirty="0"/>
          </a:p>
          <a:p>
            <a:pPr marL="423323" indent="-228594">
              <a:buFont typeface="Arial" panose="020B0604020202020204" pitchFamily="34" charset="0"/>
              <a:buChar char="•"/>
            </a:pPr>
            <a:endParaRPr lang="en-US" dirty="0"/>
          </a:p>
          <a:p>
            <a:pPr marL="423323" indent="-228594">
              <a:buFont typeface="Arial" panose="020B0604020202020204" pitchFamily="34" charset="0"/>
              <a:buChar char="•"/>
            </a:pPr>
            <a:endParaRPr lang="en-US" dirty="0"/>
          </a:p>
          <a:p>
            <a:pPr marL="423323" indent="-228594">
              <a:buFont typeface="Arial" panose="020B0604020202020204" pitchFamily="34" charset="0"/>
              <a:buChar char="•"/>
            </a:pPr>
            <a:r>
              <a:rPr lang="en-US" dirty="0"/>
              <a:t>Make sure you bring your requisition (paper) and your UHIP card with you. They may want to take a photocopy of your UHIP card so make sure you have a paper copy of it. </a:t>
            </a:r>
          </a:p>
          <a:p>
            <a:pPr marL="194728" indent="0">
              <a:buNone/>
            </a:pPr>
            <a:endParaRPr lang="en-US" dirty="0"/>
          </a:p>
          <a:p>
            <a:pPr marL="423323" indent="-228594">
              <a:buFont typeface="Arial" panose="020B0604020202020204" pitchFamily="34" charset="0"/>
              <a:buChar char="•"/>
            </a:pPr>
            <a:r>
              <a:rPr lang="en-US" dirty="0"/>
              <a:t>If you are having tests done that are not covered, you will be charged a fee at the lab. You can submit these tests to Cowan Insurance in some circumstances if you complete a form and submit it. </a:t>
            </a:r>
          </a:p>
        </p:txBody>
      </p:sp>
      <p:sp>
        <p:nvSpPr>
          <p:cNvPr id="3" name="Title 2">
            <a:extLst>
              <a:ext uri="{FF2B5EF4-FFF2-40B4-BE49-F238E27FC236}">
                <a16:creationId xmlns:a16="http://schemas.microsoft.com/office/drawing/2014/main" id="{A0522F73-DA40-4A83-5BFE-1DACC58DB849}"/>
              </a:ext>
            </a:extLst>
          </p:cNvPr>
          <p:cNvSpPr>
            <a:spLocks noGrp="1"/>
          </p:cNvSpPr>
          <p:nvPr>
            <p:ph type="title"/>
          </p:nvPr>
        </p:nvSpPr>
        <p:spPr/>
        <p:txBody>
          <a:bodyPr/>
          <a:lstStyle/>
          <a:p>
            <a:r>
              <a:rPr lang="en-US" dirty="0"/>
              <a:t>LIFELABS</a:t>
            </a:r>
          </a:p>
        </p:txBody>
      </p:sp>
      <p:pic>
        <p:nvPicPr>
          <p:cNvPr id="5" name="Picture 4">
            <a:extLst>
              <a:ext uri="{FF2B5EF4-FFF2-40B4-BE49-F238E27FC236}">
                <a16:creationId xmlns:a16="http://schemas.microsoft.com/office/drawing/2014/main" id="{07C3DD23-F136-6745-ED13-FFE28F8CCD31}"/>
              </a:ext>
            </a:extLst>
          </p:cNvPr>
          <p:cNvPicPr>
            <a:picLocks noChangeAspect="1"/>
          </p:cNvPicPr>
          <p:nvPr/>
        </p:nvPicPr>
        <p:blipFill>
          <a:blip r:embed="rId3"/>
          <a:stretch>
            <a:fillRect/>
          </a:stretch>
        </p:blipFill>
        <p:spPr>
          <a:xfrm>
            <a:off x="2148462" y="4389120"/>
            <a:ext cx="2426039" cy="711299"/>
          </a:xfrm>
          <a:prstGeom prst="rect">
            <a:avLst/>
          </a:prstGeom>
        </p:spPr>
      </p:pic>
    </p:spTree>
    <p:extLst>
      <p:ext uri="{BB962C8B-B14F-4D97-AF65-F5344CB8AC3E}">
        <p14:creationId xmlns:p14="http://schemas.microsoft.com/office/powerpoint/2010/main" val="10637617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078E01F7-D1A2-5166-1E80-B08371DE42B5}"/>
              </a:ext>
            </a:extLst>
          </p:cNvPr>
          <p:cNvSpPr>
            <a:spLocks noGrp="1"/>
          </p:cNvSpPr>
          <p:nvPr>
            <p:ph type="subTitle" idx="1"/>
          </p:nvPr>
        </p:nvSpPr>
        <p:spPr>
          <a:xfrm>
            <a:off x="952400" y="1280160"/>
            <a:ext cx="10287200" cy="4859307"/>
          </a:xfrm>
        </p:spPr>
        <p:txBody>
          <a:bodyPr/>
          <a:lstStyle/>
          <a:p>
            <a:pPr marL="285750" indent="-285750">
              <a:buFont typeface="Arial" panose="020B0604020202020204" pitchFamily="34" charset="0"/>
              <a:buChar char="•"/>
            </a:pPr>
            <a:r>
              <a:rPr lang="en-US" dirty="0"/>
              <a:t>Diagnostic imaging - technologies like X-rays, CT, MRI, and ultrasound to create pictures of the inside of the body, helping doctors </a:t>
            </a:r>
            <a:r>
              <a:rPr lang="en-US" b="1" dirty="0"/>
              <a:t>diagnose illnesses, guide treatments, and monitor disease</a:t>
            </a:r>
            <a:r>
              <a:rPr lang="en-US" dirty="0"/>
              <a:t> non-invasively, by visualizing internal structures, abnormalities, and bodily functions</a:t>
            </a:r>
          </a:p>
          <a:p>
            <a:pPr marL="0" indent="0">
              <a:buNone/>
            </a:pPr>
            <a:endParaRPr lang="en-US" dirty="0"/>
          </a:p>
          <a:p>
            <a:pPr marL="285750" indent="-285750">
              <a:buFont typeface="Arial" panose="020B0604020202020204" pitchFamily="34" charset="0"/>
              <a:buChar char="•"/>
            </a:pPr>
            <a:r>
              <a:rPr lang="en-US" dirty="0"/>
              <a:t>All these tests are ordered by physicians and nurse practitioners only</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They are NOT done on campus or at Student Health Services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When you are given a requisition, you can use it anywhere in Ontario, even if it is for a specific location</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Bring your requisition and your UHIP card with you, imaging is covered by your UHIP when ordered by an MD/NP</a:t>
            </a:r>
          </a:p>
          <a:p>
            <a:pPr marL="0" indent="0">
              <a:buNone/>
            </a:pPr>
            <a:endParaRPr lang="en-US" dirty="0"/>
          </a:p>
          <a:p>
            <a:pPr marL="285750" indent="-285750">
              <a:buFont typeface="Arial" panose="020B0604020202020204" pitchFamily="34" charset="0"/>
              <a:buChar char="•"/>
            </a:pPr>
            <a:r>
              <a:rPr lang="en-US" dirty="0"/>
              <a:t>CTs, MRIs and ultrasounds require appointments (CTs and MRIs can be long waits), x-rays are walk in (no appointment needed)</a:t>
            </a:r>
          </a:p>
          <a:p>
            <a:pPr marL="742950" lvl="1" indent="-285750">
              <a:buFont typeface="Arial" panose="020B0604020202020204" pitchFamily="34" charset="0"/>
              <a:buChar char="•"/>
            </a:pPr>
            <a:r>
              <a:rPr lang="en-US" dirty="0"/>
              <a:t>CTs, MRIs and urgent ultrasounds are booked by us, non-urgent ultrasounds are booked by you</a:t>
            </a:r>
          </a:p>
          <a:p>
            <a:pPr marL="285750" indent="-285750">
              <a:buFont typeface="Arial" panose="020B0604020202020204" pitchFamily="34" charset="0"/>
              <a:buChar char="•"/>
            </a:pPr>
            <a:r>
              <a:rPr lang="en-US" dirty="0"/>
              <a:t>In Guelph, x-rays and ultrasounds are done at Guelph Medical Imaging (3 locations) and MRIs and CTs are done at Guelph General Hospital (note that they are done through the night as well)</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You can often get sooner ultrasound appointments by travelling to Erin, Elmira or the GTA (feel free to call around)</a:t>
            </a:r>
          </a:p>
          <a:p>
            <a:pPr marL="0" indent="0">
              <a:buNone/>
            </a:pPr>
            <a:r>
              <a:rPr lang="en-US" dirty="0"/>
              <a:t> </a:t>
            </a:r>
          </a:p>
          <a:p>
            <a:pPr marL="285750" indent="-285750">
              <a:buFont typeface="Arial" panose="020B0604020202020204" pitchFamily="34" charset="0"/>
              <a:buChar char="•"/>
            </a:pPr>
            <a:r>
              <a:rPr lang="en-US" dirty="0"/>
              <a:t>Other specialized testing is done at various places in town and sometimes require travelling to other cities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
        <p:nvSpPr>
          <p:cNvPr id="3" name="Title 2">
            <a:extLst>
              <a:ext uri="{FF2B5EF4-FFF2-40B4-BE49-F238E27FC236}">
                <a16:creationId xmlns:a16="http://schemas.microsoft.com/office/drawing/2014/main" id="{7D127025-FD4E-F4BB-A885-8B0F786BC6AB}"/>
              </a:ext>
            </a:extLst>
          </p:cNvPr>
          <p:cNvSpPr>
            <a:spLocks noGrp="1"/>
          </p:cNvSpPr>
          <p:nvPr>
            <p:ph type="title"/>
          </p:nvPr>
        </p:nvSpPr>
        <p:spPr/>
        <p:txBody>
          <a:bodyPr/>
          <a:lstStyle/>
          <a:p>
            <a:r>
              <a:rPr lang="en-US" dirty="0"/>
              <a:t>DIAGNOSTIC IMAGING</a:t>
            </a:r>
          </a:p>
        </p:txBody>
      </p:sp>
    </p:spTree>
    <p:extLst>
      <p:ext uri="{BB962C8B-B14F-4D97-AF65-F5344CB8AC3E}">
        <p14:creationId xmlns:p14="http://schemas.microsoft.com/office/powerpoint/2010/main" val="4248147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47333CCE-B078-149C-421F-96411870A24E}"/>
              </a:ext>
            </a:extLst>
          </p:cNvPr>
          <p:cNvSpPr>
            <a:spLocks noGrp="1"/>
          </p:cNvSpPr>
          <p:nvPr>
            <p:ph type="subTitle" idx="1"/>
          </p:nvPr>
        </p:nvSpPr>
        <p:spPr>
          <a:xfrm>
            <a:off x="952400" y="1345133"/>
            <a:ext cx="10287200" cy="4530400"/>
          </a:xfrm>
        </p:spPr>
        <p:txBody>
          <a:bodyPr/>
          <a:lstStyle/>
          <a:p>
            <a:pPr marL="480478" indent="-285750">
              <a:buFont typeface="Arial" panose="020B0604020202020204" pitchFamily="34" charset="0"/>
              <a:buChar char="•"/>
            </a:pPr>
            <a:r>
              <a:rPr lang="en-US" dirty="0"/>
              <a:t>You may be referred to a specialist if your primary care provider would like some additional expertise/guidance or your care is outside their scope of practice.</a:t>
            </a:r>
          </a:p>
          <a:p>
            <a:pPr marL="480478" indent="-285750">
              <a:buFont typeface="Arial" panose="020B0604020202020204" pitchFamily="34" charset="0"/>
              <a:buChar char="•"/>
            </a:pPr>
            <a:endParaRPr lang="en-US" dirty="0"/>
          </a:p>
          <a:p>
            <a:pPr marL="480478" indent="-285750">
              <a:buFont typeface="Arial" panose="020B0604020202020204" pitchFamily="34" charset="0"/>
              <a:buChar char="•"/>
            </a:pPr>
            <a:r>
              <a:rPr lang="en-US" dirty="0"/>
              <a:t>Specialists are usually physicians who specialize in one body system or condition (cardiologists, general surgeons, dermatologists, allergists, </a:t>
            </a:r>
            <a:r>
              <a:rPr lang="en-US" dirty="0" err="1"/>
              <a:t>etc</a:t>
            </a:r>
            <a:r>
              <a:rPr lang="en-US" dirty="0"/>
              <a:t>).</a:t>
            </a:r>
          </a:p>
          <a:p>
            <a:pPr marL="480478" indent="-285750">
              <a:buFont typeface="Arial" panose="020B0604020202020204" pitchFamily="34" charset="0"/>
              <a:buChar char="•"/>
            </a:pPr>
            <a:endParaRPr lang="en-US" dirty="0"/>
          </a:p>
          <a:p>
            <a:pPr marL="480478" indent="-285750">
              <a:buFont typeface="Arial" panose="020B0604020202020204" pitchFamily="34" charset="0"/>
              <a:buChar char="•"/>
            </a:pPr>
            <a:r>
              <a:rPr lang="en-US" dirty="0"/>
              <a:t>Almost all specialists require a referral from a Physician or Nurse Practitioner. </a:t>
            </a:r>
          </a:p>
          <a:p>
            <a:pPr marL="194728" indent="0">
              <a:buNone/>
            </a:pPr>
            <a:endParaRPr lang="en-US" dirty="0"/>
          </a:p>
          <a:p>
            <a:pPr marL="480478" indent="-285750">
              <a:buFont typeface="Arial" panose="020B0604020202020204" pitchFamily="34" charset="0"/>
              <a:buChar char="•"/>
            </a:pPr>
            <a:r>
              <a:rPr lang="en-US" dirty="0"/>
              <a:t>There are often long waits to see specialists in Ontario. These waits may be much longer than what you are used to. </a:t>
            </a:r>
          </a:p>
          <a:p>
            <a:pPr marL="194728" indent="0">
              <a:buNone/>
            </a:pPr>
            <a:endParaRPr lang="en-US" dirty="0"/>
          </a:p>
          <a:p>
            <a:pPr marL="480478" indent="-285750">
              <a:buFont typeface="Arial" panose="020B0604020202020204" pitchFamily="34" charset="0"/>
              <a:buChar char="•"/>
            </a:pPr>
            <a:r>
              <a:rPr lang="en-US" dirty="0"/>
              <a:t>All specialists are located off campus, often in Guelph, but not always. </a:t>
            </a:r>
          </a:p>
          <a:p>
            <a:pPr marL="194728" indent="0">
              <a:buNone/>
            </a:pPr>
            <a:endParaRPr lang="en-US" dirty="0"/>
          </a:p>
          <a:p>
            <a:pPr marL="480478" indent="-285750">
              <a:buFont typeface="Arial" panose="020B0604020202020204" pitchFamily="34" charset="0"/>
              <a:buChar char="•"/>
            </a:pPr>
            <a:r>
              <a:rPr lang="en-US" dirty="0"/>
              <a:t>Sometimes you can be seen faster if you are able to travel outside of Guelph to see a specialist. </a:t>
            </a:r>
          </a:p>
          <a:p>
            <a:pPr marL="194728" indent="0">
              <a:buNone/>
            </a:pPr>
            <a:endParaRPr lang="en-US" dirty="0"/>
          </a:p>
          <a:p>
            <a:pPr marL="480478" indent="-285750">
              <a:buFont typeface="Arial" panose="020B0604020202020204" pitchFamily="34" charset="0"/>
              <a:buChar char="•"/>
            </a:pPr>
            <a:r>
              <a:rPr lang="en-US" dirty="0"/>
              <a:t>You can request specific specialists if there is one that you would like to see. </a:t>
            </a:r>
          </a:p>
          <a:p>
            <a:pPr marL="480478" indent="-285750">
              <a:buFont typeface="Arial" panose="020B0604020202020204" pitchFamily="34" charset="0"/>
              <a:buChar char="•"/>
            </a:pPr>
            <a:endParaRPr lang="en-US" dirty="0"/>
          </a:p>
          <a:p>
            <a:pPr marL="480478" indent="-285750">
              <a:buFont typeface="Arial" panose="020B0604020202020204" pitchFamily="34" charset="0"/>
              <a:buChar char="•"/>
            </a:pPr>
            <a:r>
              <a:rPr lang="en-US" dirty="0"/>
              <a:t>***You may have to pay up front for services at these clinics. Keep your receipts and submit a claim to Cowan following your appointments***</a:t>
            </a:r>
          </a:p>
          <a:p>
            <a:pPr marL="480478" indent="-285750">
              <a:buFont typeface="Arial" panose="020B0604020202020204" pitchFamily="34" charset="0"/>
              <a:buChar char="•"/>
            </a:pPr>
            <a:endParaRPr lang="en-US" dirty="0"/>
          </a:p>
          <a:p>
            <a:pPr marL="480478" indent="-285750">
              <a:buFont typeface="Arial" panose="020B0604020202020204" pitchFamily="34" charset="0"/>
              <a:buChar char="•"/>
            </a:pPr>
            <a:r>
              <a:rPr lang="en-US" dirty="0"/>
              <a:t>Specialist consult notes are always sent back to the referring provider</a:t>
            </a:r>
          </a:p>
          <a:p>
            <a:pPr marL="194728" indent="0">
              <a:buNone/>
            </a:pPr>
            <a:endParaRPr lang="en-US" dirty="0"/>
          </a:p>
        </p:txBody>
      </p:sp>
      <p:sp>
        <p:nvSpPr>
          <p:cNvPr id="3" name="Title 2">
            <a:extLst>
              <a:ext uri="{FF2B5EF4-FFF2-40B4-BE49-F238E27FC236}">
                <a16:creationId xmlns:a16="http://schemas.microsoft.com/office/drawing/2014/main" id="{3884D6BC-9027-C5FE-4283-DC11CACC28CC}"/>
              </a:ext>
            </a:extLst>
          </p:cNvPr>
          <p:cNvSpPr>
            <a:spLocks noGrp="1"/>
          </p:cNvSpPr>
          <p:nvPr>
            <p:ph type="title"/>
          </p:nvPr>
        </p:nvSpPr>
        <p:spPr/>
        <p:txBody>
          <a:bodyPr/>
          <a:lstStyle/>
          <a:p>
            <a:r>
              <a:rPr lang="en-US" dirty="0"/>
              <a:t>SPECIALISTS</a:t>
            </a:r>
          </a:p>
        </p:txBody>
      </p:sp>
    </p:spTree>
    <p:extLst>
      <p:ext uri="{BB962C8B-B14F-4D97-AF65-F5344CB8AC3E}">
        <p14:creationId xmlns:p14="http://schemas.microsoft.com/office/powerpoint/2010/main" val="18270423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610D00CA-2E77-5F6E-2479-C5299D4E203B}"/>
              </a:ext>
            </a:extLst>
          </p:cNvPr>
          <p:cNvSpPr>
            <a:spLocks noGrp="1"/>
          </p:cNvSpPr>
          <p:nvPr>
            <p:ph type="subTitle" idx="1"/>
          </p:nvPr>
        </p:nvSpPr>
        <p:spPr/>
        <p:txBody>
          <a:bodyPr/>
          <a:lstStyle/>
          <a:p>
            <a:pPr marL="285750" indent="-285750">
              <a:buFont typeface="Arial" panose="020B0604020202020204" pitchFamily="34" charset="0"/>
              <a:buChar char="•"/>
            </a:pPr>
            <a:r>
              <a:rPr lang="en-US" dirty="0"/>
              <a:t>If you plan to remain in Ontario after you are finished at the university you will need to find a new primary care provider</a:t>
            </a:r>
          </a:p>
          <a:p>
            <a:endParaRPr lang="en-US" dirty="0"/>
          </a:p>
          <a:p>
            <a:pPr marL="285750" indent="-285750">
              <a:buFont typeface="Arial" panose="020B0604020202020204" pitchFamily="34" charset="0"/>
              <a:buChar char="•"/>
            </a:pPr>
            <a:r>
              <a:rPr lang="en-US" dirty="0"/>
              <a:t>To obtain a primary care provider you will need to have a valid Ontario Health Card</a:t>
            </a:r>
          </a:p>
          <a:p>
            <a:pPr marL="742950" lvl="1" indent="-285750">
              <a:buFont typeface="Arial" panose="020B0604020202020204" pitchFamily="34" charset="0"/>
              <a:buChar char="•"/>
            </a:pPr>
            <a:r>
              <a:rPr lang="en-US" dirty="0"/>
              <a:t>Find out about eligibility and how to apply for this at </a:t>
            </a:r>
            <a:r>
              <a:rPr lang="en-US" dirty="0">
                <a:hlinkClick r:id="rId2"/>
              </a:rPr>
              <a:t>https://www.ontario.ca/page/apply-ohip-and-get-health-card#section-2</a:t>
            </a:r>
            <a:r>
              <a:rPr lang="en-US" dirty="0"/>
              <a:t>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Once you have OHIP you can find a primary care provider at </a:t>
            </a:r>
            <a:r>
              <a:rPr lang="en-US" dirty="0">
                <a:hlinkClick r:id="rId3"/>
              </a:rPr>
              <a:t>https://www.ontario.ca/page/find-family-doctor-or-nurse-practitioner</a:t>
            </a:r>
            <a:r>
              <a:rPr lang="en-US" dirty="0"/>
              <a:t> OR you can find one on your own by contacting offices directly </a:t>
            </a:r>
          </a:p>
          <a:p>
            <a:pPr marL="742950" lvl="1" indent="-285750">
              <a:buFont typeface="Arial" panose="020B0604020202020204" pitchFamily="34" charset="0"/>
              <a:buChar char="•"/>
            </a:pPr>
            <a:r>
              <a:rPr lang="en-US" dirty="0"/>
              <a:t>Currently there are 4 clinics in Guelph accepting new patients – Guelph Family Health Team, Chancellors Way Medical Arts Centre, Greengate Medical and </a:t>
            </a:r>
            <a:r>
              <a:rPr lang="en-US" dirty="0" err="1"/>
              <a:t>Mangotree</a:t>
            </a:r>
            <a:r>
              <a:rPr lang="en-US" dirty="0"/>
              <a:t> Family Health Team</a:t>
            </a:r>
          </a:p>
        </p:txBody>
      </p:sp>
      <p:sp>
        <p:nvSpPr>
          <p:cNvPr id="3" name="Title 2">
            <a:extLst>
              <a:ext uri="{FF2B5EF4-FFF2-40B4-BE49-F238E27FC236}">
                <a16:creationId xmlns:a16="http://schemas.microsoft.com/office/drawing/2014/main" id="{6EEBDFD3-9B5E-8138-A60A-A555ADA21E33}"/>
              </a:ext>
            </a:extLst>
          </p:cNvPr>
          <p:cNvSpPr>
            <a:spLocks noGrp="1"/>
          </p:cNvSpPr>
          <p:nvPr>
            <p:ph type="title"/>
          </p:nvPr>
        </p:nvSpPr>
        <p:spPr/>
        <p:txBody>
          <a:bodyPr/>
          <a:lstStyle/>
          <a:p>
            <a:r>
              <a:rPr lang="en-US" dirty="0"/>
              <a:t>FUTURE PLANNING</a:t>
            </a:r>
          </a:p>
        </p:txBody>
      </p:sp>
    </p:spTree>
    <p:extLst>
      <p:ext uri="{BB962C8B-B14F-4D97-AF65-F5344CB8AC3E}">
        <p14:creationId xmlns:p14="http://schemas.microsoft.com/office/powerpoint/2010/main" val="1624864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54"/>
        <p:cNvGrpSpPr/>
        <p:nvPr/>
      </p:nvGrpSpPr>
      <p:grpSpPr>
        <a:xfrm>
          <a:off x="0" y="0"/>
          <a:ext cx="0" cy="0"/>
          <a:chOff x="0" y="0"/>
          <a:chExt cx="0" cy="0"/>
        </a:xfrm>
      </p:grpSpPr>
      <p:grpSp>
        <p:nvGrpSpPr>
          <p:cNvPr id="755" name="Google Shape;755;p62"/>
          <p:cNvGrpSpPr/>
          <p:nvPr/>
        </p:nvGrpSpPr>
        <p:grpSpPr>
          <a:xfrm>
            <a:off x="563418" y="428354"/>
            <a:ext cx="10825017" cy="5865089"/>
            <a:chOff x="-904200" y="1009650"/>
            <a:chExt cx="5257200" cy="3362400"/>
          </a:xfrm>
        </p:grpSpPr>
        <p:sp>
          <p:nvSpPr>
            <p:cNvPr id="756" name="Google Shape;756;p62"/>
            <p:cNvSpPr/>
            <p:nvPr/>
          </p:nvSpPr>
          <p:spPr>
            <a:xfrm>
              <a:off x="-904200" y="1009650"/>
              <a:ext cx="5257200" cy="3362400"/>
            </a:xfrm>
            <a:prstGeom prst="roundRect">
              <a:avLst>
                <a:gd name="adj" fmla="val 4601"/>
              </a:avLst>
            </a:prstGeom>
            <a:solidFill>
              <a:schemeClr val="dk1"/>
            </a:solidFill>
            <a:ln>
              <a:noFill/>
            </a:ln>
          </p:spPr>
          <p:txBody>
            <a:bodyPr spcFirstLastPara="1" wrap="square" lIns="121900" tIns="121900" rIns="121900" bIns="121900" anchor="ctr" anchorCtr="0">
              <a:noAutofit/>
            </a:bodyPr>
            <a:lstStyle/>
            <a:p>
              <a:endParaRPr sz="2400"/>
            </a:p>
          </p:txBody>
        </p:sp>
        <p:sp>
          <p:nvSpPr>
            <p:cNvPr id="757" name="Google Shape;757;p62"/>
            <p:cNvSpPr/>
            <p:nvPr/>
          </p:nvSpPr>
          <p:spPr>
            <a:xfrm>
              <a:off x="-807445" y="1228725"/>
              <a:ext cx="5044500" cy="3076500"/>
            </a:xfrm>
            <a:prstGeom prst="roundRect">
              <a:avLst>
                <a:gd name="adj" fmla="val 4795"/>
              </a:avLst>
            </a:prstGeom>
            <a:solidFill>
              <a:schemeClr val="lt1"/>
            </a:solidFill>
            <a:ln>
              <a:noFill/>
            </a:ln>
          </p:spPr>
          <p:txBody>
            <a:bodyPr spcFirstLastPara="1" wrap="square" lIns="121900" tIns="121900" rIns="121900" bIns="121900" anchor="ctr" anchorCtr="0">
              <a:noAutofit/>
            </a:bodyPr>
            <a:lstStyle/>
            <a:p>
              <a:endParaRPr sz="2400"/>
            </a:p>
          </p:txBody>
        </p:sp>
        <p:sp>
          <p:nvSpPr>
            <p:cNvPr id="758" name="Google Shape;758;p62"/>
            <p:cNvSpPr/>
            <p:nvPr/>
          </p:nvSpPr>
          <p:spPr>
            <a:xfrm>
              <a:off x="4205829" y="1084136"/>
              <a:ext cx="78697" cy="78697"/>
            </a:xfrm>
            <a:custGeom>
              <a:avLst/>
              <a:gdLst/>
              <a:ahLst/>
              <a:cxnLst/>
              <a:rect l="l" t="t" r="r" b="b"/>
              <a:pathLst>
                <a:path w="349" h="349" extrusionOk="0">
                  <a:moveTo>
                    <a:pt x="174" y="1"/>
                  </a:moveTo>
                  <a:cubicBezTo>
                    <a:pt x="87" y="1"/>
                    <a:pt x="0" y="88"/>
                    <a:pt x="0" y="175"/>
                  </a:cubicBezTo>
                  <a:cubicBezTo>
                    <a:pt x="0" y="276"/>
                    <a:pt x="87" y="348"/>
                    <a:pt x="174" y="348"/>
                  </a:cubicBezTo>
                  <a:cubicBezTo>
                    <a:pt x="276" y="348"/>
                    <a:pt x="348" y="276"/>
                    <a:pt x="348" y="175"/>
                  </a:cubicBezTo>
                  <a:cubicBezTo>
                    <a:pt x="348" y="88"/>
                    <a:pt x="276" y="1"/>
                    <a:pt x="174" y="1"/>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759" name="Google Shape;759;p62"/>
            <p:cNvSpPr/>
            <p:nvPr/>
          </p:nvSpPr>
          <p:spPr>
            <a:xfrm>
              <a:off x="4078426" y="1084136"/>
              <a:ext cx="78471" cy="78697"/>
            </a:xfrm>
            <a:custGeom>
              <a:avLst/>
              <a:gdLst/>
              <a:ahLst/>
              <a:cxnLst/>
              <a:rect l="l" t="t" r="r" b="b"/>
              <a:pathLst>
                <a:path w="348" h="349" extrusionOk="0">
                  <a:moveTo>
                    <a:pt x="174" y="1"/>
                  </a:moveTo>
                  <a:cubicBezTo>
                    <a:pt x="73" y="1"/>
                    <a:pt x="0" y="88"/>
                    <a:pt x="0" y="175"/>
                  </a:cubicBezTo>
                  <a:cubicBezTo>
                    <a:pt x="0" y="276"/>
                    <a:pt x="73" y="348"/>
                    <a:pt x="174" y="348"/>
                  </a:cubicBezTo>
                  <a:cubicBezTo>
                    <a:pt x="275" y="348"/>
                    <a:pt x="348" y="276"/>
                    <a:pt x="348" y="175"/>
                  </a:cubicBezTo>
                  <a:cubicBezTo>
                    <a:pt x="348" y="88"/>
                    <a:pt x="275" y="1"/>
                    <a:pt x="174" y="1"/>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760" name="Google Shape;760;p62"/>
            <p:cNvSpPr/>
            <p:nvPr/>
          </p:nvSpPr>
          <p:spPr>
            <a:xfrm>
              <a:off x="3931180" y="1083011"/>
              <a:ext cx="95158" cy="80952"/>
            </a:xfrm>
            <a:custGeom>
              <a:avLst/>
              <a:gdLst/>
              <a:ahLst/>
              <a:cxnLst/>
              <a:rect l="l" t="t" r="r" b="b"/>
              <a:pathLst>
                <a:path w="422" h="359" extrusionOk="0">
                  <a:moveTo>
                    <a:pt x="247" y="1"/>
                  </a:moveTo>
                  <a:cubicBezTo>
                    <a:pt x="88" y="1"/>
                    <a:pt x="1" y="189"/>
                    <a:pt x="117" y="305"/>
                  </a:cubicBezTo>
                  <a:cubicBezTo>
                    <a:pt x="154" y="342"/>
                    <a:pt x="198" y="358"/>
                    <a:pt x="241" y="358"/>
                  </a:cubicBezTo>
                  <a:cubicBezTo>
                    <a:pt x="334" y="358"/>
                    <a:pt x="421" y="283"/>
                    <a:pt x="421" y="175"/>
                  </a:cubicBezTo>
                  <a:cubicBezTo>
                    <a:pt x="421" y="73"/>
                    <a:pt x="349" y="1"/>
                    <a:pt x="247" y="1"/>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grpSp>
      <p:sp>
        <p:nvSpPr>
          <p:cNvPr id="761" name="Google Shape;761;p62"/>
          <p:cNvSpPr txBox="1">
            <a:spLocks noGrp="1"/>
          </p:cNvSpPr>
          <p:nvPr>
            <p:ph type="title"/>
          </p:nvPr>
        </p:nvSpPr>
        <p:spPr>
          <a:xfrm>
            <a:off x="3177036" y="943300"/>
            <a:ext cx="5653200" cy="1131600"/>
          </a:xfrm>
          <a:prstGeom prst="rect">
            <a:avLst/>
          </a:prstGeom>
        </p:spPr>
        <p:txBody>
          <a:bodyPr spcFirstLastPara="1" vert="horz" wrap="square" lIns="121900" tIns="121900" rIns="121900" bIns="121900" rtlCol="0" anchor="b" anchorCtr="0">
            <a:noAutofit/>
          </a:bodyPr>
          <a:lstStyle/>
          <a:p>
            <a:r>
              <a:rPr lang="en" dirty="0"/>
              <a:t>INTRODUCTION</a:t>
            </a:r>
            <a:endParaRPr dirty="0"/>
          </a:p>
        </p:txBody>
      </p:sp>
      <p:sp>
        <p:nvSpPr>
          <p:cNvPr id="762" name="Google Shape;762;p62"/>
          <p:cNvSpPr txBox="1">
            <a:spLocks noGrp="1"/>
          </p:cNvSpPr>
          <p:nvPr>
            <p:ph type="subTitle" idx="1"/>
          </p:nvPr>
        </p:nvSpPr>
        <p:spPr>
          <a:xfrm>
            <a:off x="5279946" y="2131721"/>
            <a:ext cx="5502407" cy="4528625"/>
          </a:xfrm>
          <a:prstGeom prst="rect">
            <a:avLst/>
          </a:prstGeom>
        </p:spPr>
        <p:txBody>
          <a:bodyPr spcFirstLastPara="1" vert="horz" wrap="square" lIns="121900" tIns="121900" rIns="121900" bIns="121900" rtlCol="0" anchor="t" anchorCtr="0">
            <a:noAutofit/>
          </a:bodyPr>
          <a:lstStyle/>
          <a:p>
            <a:pPr marL="380990" indent="-380990" algn="l">
              <a:buFont typeface="Arial" panose="020B0604020202020204" pitchFamily="34" charset="0"/>
              <a:buChar char="•"/>
            </a:pPr>
            <a:r>
              <a:rPr lang="en-US" dirty="0"/>
              <a:t>My name is Danielle and I am the Nurse Practitioner at Student Health Services</a:t>
            </a:r>
          </a:p>
          <a:p>
            <a:pPr marL="380990" indent="-380990" algn="l">
              <a:buFont typeface="Arial" panose="020B0604020202020204" pitchFamily="34" charset="0"/>
              <a:buChar char="•"/>
            </a:pPr>
            <a:r>
              <a:rPr lang="en-US" dirty="0"/>
              <a:t>Drop-in group is every other Thursday 5-7pm on the 1</a:t>
            </a:r>
            <a:r>
              <a:rPr lang="en-US" baseline="30000" dirty="0"/>
              <a:t>st</a:t>
            </a:r>
            <a:r>
              <a:rPr lang="en-US" dirty="0"/>
              <a:t> floor boardroom </a:t>
            </a:r>
          </a:p>
          <a:p>
            <a:pPr marL="380990" indent="-380990" algn="l">
              <a:buFont typeface="Arial" panose="020B0604020202020204" pitchFamily="34" charset="0"/>
              <a:buChar char="•"/>
            </a:pPr>
            <a:r>
              <a:rPr lang="en-US" dirty="0"/>
              <a:t>Group norms include </a:t>
            </a:r>
          </a:p>
          <a:p>
            <a:pPr marL="990575" lvl="1" indent="-380990">
              <a:buFont typeface="Arial" panose="020B0604020202020204" pitchFamily="34" charset="0"/>
              <a:buChar char="•"/>
            </a:pPr>
            <a:r>
              <a:rPr lang="en-US" dirty="0"/>
              <a:t>Respect for opinions, beliefs, views of others</a:t>
            </a:r>
          </a:p>
          <a:p>
            <a:pPr marL="990575" lvl="1" indent="-380990">
              <a:buFont typeface="Arial" panose="020B0604020202020204" pitchFamily="34" charset="0"/>
              <a:buChar char="•"/>
            </a:pPr>
            <a:r>
              <a:rPr lang="en-US" dirty="0"/>
              <a:t>Confidentiality </a:t>
            </a:r>
          </a:p>
          <a:p>
            <a:pPr marL="990575" lvl="1" indent="-380990">
              <a:buFont typeface="Arial" panose="020B0604020202020204" pitchFamily="34" charset="0"/>
              <a:buChar char="•"/>
            </a:pPr>
            <a:r>
              <a:rPr lang="en-US" dirty="0"/>
              <a:t>Being aware of the space you are taking up and making sure there is space for others</a:t>
            </a:r>
          </a:p>
          <a:p>
            <a:pPr marL="609585" lvl="1" indent="0"/>
            <a:endParaRPr lang="en-US" dirty="0"/>
          </a:p>
          <a:p>
            <a:pPr marL="990575" lvl="1" indent="-380990">
              <a:buFont typeface="Arial" panose="020B0604020202020204" pitchFamily="34" charset="0"/>
              <a:buChar char="•"/>
            </a:pPr>
            <a:endParaRPr dirty="0"/>
          </a:p>
        </p:txBody>
      </p:sp>
      <p:grpSp>
        <p:nvGrpSpPr>
          <p:cNvPr id="697" name="Google Shape;697;p61"/>
          <p:cNvGrpSpPr/>
          <p:nvPr/>
        </p:nvGrpSpPr>
        <p:grpSpPr>
          <a:xfrm>
            <a:off x="1185740" y="1965012"/>
            <a:ext cx="3762273" cy="3524601"/>
            <a:chOff x="521725" y="1038225"/>
            <a:chExt cx="3436494" cy="3219401"/>
          </a:xfrm>
        </p:grpSpPr>
        <p:sp>
          <p:nvSpPr>
            <p:cNvPr id="698" name="Google Shape;698;p61"/>
            <p:cNvSpPr/>
            <p:nvPr/>
          </p:nvSpPr>
          <p:spPr>
            <a:xfrm>
              <a:off x="563515" y="1095454"/>
              <a:ext cx="3278187" cy="3162172"/>
            </a:xfrm>
            <a:custGeom>
              <a:avLst/>
              <a:gdLst/>
              <a:ahLst/>
              <a:cxnLst/>
              <a:rect l="l" t="t" r="r" b="b"/>
              <a:pathLst>
                <a:path w="67307" h="64925" extrusionOk="0">
                  <a:moveTo>
                    <a:pt x="34846" y="1"/>
                  </a:moveTo>
                  <a:cubicBezTo>
                    <a:pt x="25205" y="1"/>
                    <a:pt x="15833" y="4313"/>
                    <a:pt x="9547" y="12127"/>
                  </a:cubicBezTo>
                  <a:cubicBezTo>
                    <a:pt x="913" y="22861"/>
                    <a:pt x="0" y="37867"/>
                    <a:pt x="7266" y="49568"/>
                  </a:cubicBezTo>
                  <a:cubicBezTo>
                    <a:pt x="13264" y="59254"/>
                    <a:pt x="23790" y="64924"/>
                    <a:pt x="34858" y="64924"/>
                  </a:cubicBezTo>
                  <a:cubicBezTo>
                    <a:pt x="37162" y="64924"/>
                    <a:pt x="39489" y="64679"/>
                    <a:pt x="41804" y="64172"/>
                  </a:cubicBezTo>
                  <a:lnTo>
                    <a:pt x="42060" y="64099"/>
                  </a:lnTo>
                  <a:cubicBezTo>
                    <a:pt x="56828" y="60740"/>
                    <a:pt x="67306" y="47615"/>
                    <a:pt x="67306" y="32463"/>
                  </a:cubicBezTo>
                  <a:cubicBezTo>
                    <a:pt x="67306" y="18699"/>
                    <a:pt x="58617" y="6413"/>
                    <a:pt x="45619" y="1849"/>
                  </a:cubicBezTo>
                  <a:cubicBezTo>
                    <a:pt x="42089" y="603"/>
                    <a:pt x="38449" y="1"/>
                    <a:pt x="34846" y="1"/>
                  </a:cubicBezTo>
                  <a:close/>
                </a:path>
              </a:pathLst>
            </a:custGeom>
            <a:solidFill>
              <a:schemeClr val="accent3"/>
            </a:solidFill>
            <a:ln>
              <a:noFill/>
            </a:ln>
          </p:spPr>
          <p:txBody>
            <a:bodyPr spcFirstLastPara="1" wrap="square" lIns="121900" tIns="121900" rIns="121900" bIns="121900" anchor="ctr" anchorCtr="0">
              <a:noAutofit/>
            </a:bodyPr>
            <a:lstStyle/>
            <a:p>
              <a:endParaRPr sz="2400"/>
            </a:p>
          </p:txBody>
        </p:sp>
        <p:sp>
          <p:nvSpPr>
            <p:cNvPr id="699" name="Google Shape;699;p61"/>
            <p:cNvSpPr/>
            <p:nvPr/>
          </p:nvSpPr>
          <p:spPr>
            <a:xfrm>
              <a:off x="521725" y="1038225"/>
              <a:ext cx="872258" cy="1788642"/>
            </a:xfrm>
            <a:custGeom>
              <a:avLst/>
              <a:gdLst/>
              <a:ahLst/>
              <a:cxnLst/>
              <a:rect l="l" t="t" r="r" b="b"/>
              <a:pathLst>
                <a:path w="17909" h="36724" extrusionOk="0">
                  <a:moveTo>
                    <a:pt x="11026" y="1"/>
                  </a:moveTo>
                  <a:cubicBezTo>
                    <a:pt x="8744" y="1"/>
                    <a:pt x="6214" y="1084"/>
                    <a:pt x="4272" y="3116"/>
                  </a:cubicBezTo>
                  <a:cubicBezTo>
                    <a:pt x="2592" y="4850"/>
                    <a:pt x="0" y="8793"/>
                    <a:pt x="1351" y="15602"/>
                  </a:cubicBezTo>
                  <a:cubicBezTo>
                    <a:pt x="1880" y="18340"/>
                    <a:pt x="2994" y="21188"/>
                    <a:pt x="4655" y="24182"/>
                  </a:cubicBezTo>
                  <a:cubicBezTo>
                    <a:pt x="6608" y="27669"/>
                    <a:pt x="9310" y="31320"/>
                    <a:pt x="12779" y="35117"/>
                  </a:cubicBezTo>
                  <a:cubicBezTo>
                    <a:pt x="13144" y="35518"/>
                    <a:pt x="13527" y="35938"/>
                    <a:pt x="13929" y="36358"/>
                  </a:cubicBezTo>
                  <a:lnTo>
                    <a:pt x="14275" y="36723"/>
                  </a:lnTo>
                  <a:lnTo>
                    <a:pt x="14622" y="36395"/>
                  </a:lnTo>
                  <a:lnTo>
                    <a:pt x="14969" y="36048"/>
                  </a:lnTo>
                  <a:cubicBezTo>
                    <a:pt x="14841" y="35920"/>
                    <a:pt x="14714" y="35792"/>
                    <a:pt x="14604" y="35665"/>
                  </a:cubicBezTo>
                  <a:cubicBezTo>
                    <a:pt x="14202" y="35263"/>
                    <a:pt x="13819" y="34861"/>
                    <a:pt x="13454" y="34441"/>
                  </a:cubicBezTo>
                  <a:cubicBezTo>
                    <a:pt x="9639" y="30261"/>
                    <a:pt x="6919" y="26391"/>
                    <a:pt x="5075" y="22904"/>
                  </a:cubicBezTo>
                  <a:cubicBezTo>
                    <a:pt x="365" y="13977"/>
                    <a:pt x="1442" y="7424"/>
                    <a:pt x="4965" y="3773"/>
                  </a:cubicBezTo>
                  <a:cubicBezTo>
                    <a:pt x="6704" y="1955"/>
                    <a:pt x="9022" y="960"/>
                    <a:pt x="11064" y="960"/>
                  </a:cubicBezTo>
                  <a:cubicBezTo>
                    <a:pt x="12281" y="960"/>
                    <a:pt x="13400" y="1314"/>
                    <a:pt x="14239" y="2057"/>
                  </a:cubicBezTo>
                  <a:cubicBezTo>
                    <a:pt x="15736" y="3353"/>
                    <a:pt x="16740" y="5124"/>
                    <a:pt x="17050" y="7077"/>
                  </a:cubicBezTo>
                  <a:cubicBezTo>
                    <a:pt x="17342" y="6895"/>
                    <a:pt x="17616" y="6694"/>
                    <a:pt x="17908" y="6511"/>
                  </a:cubicBezTo>
                  <a:cubicBezTo>
                    <a:pt x="17488" y="4503"/>
                    <a:pt x="16411" y="2678"/>
                    <a:pt x="14860" y="1345"/>
                  </a:cubicBezTo>
                  <a:cubicBezTo>
                    <a:pt x="13825" y="437"/>
                    <a:pt x="12475" y="1"/>
                    <a:pt x="11026" y="1"/>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700" name="Google Shape;700;p61"/>
            <p:cNvSpPr/>
            <p:nvPr/>
          </p:nvSpPr>
          <p:spPr>
            <a:xfrm>
              <a:off x="1124511" y="2702356"/>
              <a:ext cx="142316" cy="141439"/>
            </a:xfrm>
            <a:custGeom>
              <a:avLst/>
              <a:gdLst/>
              <a:ahLst/>
              <a:cxnLst/>
              <a:rect l="l" t="t" r="r" b="b"/>
              <a:pathLst>
                <a:path w="2922" h="2904" extrusionOk="0">
                  <a:moveTo>
                    <a:pt x="1388" y="1"/>
                  </a:moveTo>
                  <a:lnTo>
                    <a:pt x="1078" y="293"/>
                  </a:lnTo>
                  <a:lnTo>
                    <a:pt x="384" y="950"/>
                  </a:lnTo>
                  <a:lnTo>
                    <a:pt x="1" y="1315"/>
                  </a:lnTo>
                  <a:cubicBezTo>
                    <a:pt x="421" y="1753"/>
                    <a:pt x="841" y="2191"/>
                    <a:pt x="1279" y="2629"/>
                  </a:cubicBezTo>
                  <a:lnTo>
                    <a:pt x="1571" y="2903"/>
                  </a:lnTo>
                  <a:lnTo>
                    <a:pt x="2246" y="2228"/>
                  </a:lnTo>
                  <a:lnTo>
                    <a:pt x="2575" y="1881"/>
                  </a:lnTo>
                  <a:lnTo>
                    <a:pt x="2922" y="1552"/>
                  </a:lnTo>
                  <a:cubicBezTo>
                    <a:pt x="2812" y="1443"/>
                    <a:pt x="2721" y="1351"/>
                    <a:pt x="2611" y="1242"/>
                  </a:cubicBezTo>
                  <a:cubicBezTo>
                    <a:pt x="2192" y="822"/>
                    <a:pt x="1790" y="402"/>
                    <a:pt x="1388" y="1"/>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701" name="Google Shape;701;p61"/>
            <p:cNvSpPr/>
            <p:nvPr/>
          </p:nvSpPr>
          <p:spPr>
            <a:xfrm>
              <a:off x="1127628" y="2741223"/>
              <a:ext cx="392611" cy="327833"/>
            </a:xfrm>
            <a:custGeom>
              <a:avLst/>
              <a:gdLst/>
              <a:ahLst/>
              <a:cxnLst/>
              <a:rect l="l" t="t" r="r" b="b"/>
              <a:pathLst>
                <a:path w="8061" h="6731" extrusionOk="0">
                  <a:moveTo>
                    <a:pt x="4231" y="1"/>
                  </a:moveTo>
                  <a:cubicBezTo>
                    <a:pt x="3739" y="1"/>
                    <a:pt x="3239" y="108"/>
                    <a:pt x="2767" y="334"/>
                  </a:cubicBezTo>
                  <a:cubicBezTo>
                    <a:pt x="2693" y="371"/>
                    <a:pt x="2620" y="426"/>
                    <a:pt x="2547" y="462"/>
                  </a:cubicBezTo>
                  <a:cubicBezTo>
                    <a:pt x="2401" y="535"/>
                    <a:pt x="2274" y="626"/>
                    <a:pt x="2146" y="718"/>
                  </a:cubicBezTo>
                  <a:cubicBezTo>
                    <a:pt x="1890" y="919"/>
                    <a:pt x="1671" y="1138"/>
                    <a:pt x="1489" y="1411"/>
                  </a:cubicBezTo>
                  <a:cubicBezTo>
                    <a:pt x="1379" y="1539"/>
                    <a:pt x="1288" y="1685"/>
                    <a:pt x="1215" y="1831"/>
                  </a:cubicBezTo>
                  <a:cubicBezTo>
                    <a:pt x="1" y="4199"/>
                    <a:pt x="1852" y="6730"/>
                    <a:pt x="4179" y="6730"/>
                  </a:cubicBezTo>
                  <a:cubicBezTo>
                    <a:pt x="4651" y="6730"/>
                    <a:pt x="5143" y="6626"/>
                    <a:pt x="5633" y="6395"/>
                  </a:cubicBezTo>
                  <a:lnTo>
                    <a:pt x="5633" y="6413"/>
                  </a:lnTo>
                  <a:cubicBezTo>
                    <a:pt x="7330" y="5628"/>
                    <a:pt x="8060" y="3602"/>
                    <a:pt x="7276" y="1923"/>
                  </a:cubicBezTo>
                  <a:cubicBezTo>
                    <a:pt x="6698" y="702"/>
                    <a:pt x="5489" y="1"/>
                    <a:pt x="4231" y="1"/>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702" name="Google Shape;702;p61"/>
            <p:cNvSpPr/>
            <p:nvPr/>
          </p:nvSpPr>
          <p:spPr>
            <a:xfrm>
              <a:off x="1227719" y="2819786"/>
              <a:ext cx="208944" cy="170127"/>
            </a:xfrm>
            <a:custGeom>
              <a:avLst/>
              <a:gdLst/>
              <a:ahLst/>
              <a:cxnLst/>
              <a:rect l="l" t="t" r="r" b="b"/>
              <a:pathLst>
                <a:path w="4290" h="3493" extrusionOk="0">
                  <a:moveTo>
                    <a:pt x="2130" y="1"/>
                  </a:moveTo>
                  <a:cubicBezTo>
                    <a:pt x="921" y="1"/>
                    <a:pt x="0" y="1291"/>
                    <a:pt x="565" y="2500"/>
                  </a:cubicBezTo>
                  <a:cubicBezTo>
                    <a:pt x="856" y="3120"/>
                    <a:pt x="1480" y="3493"/>
                    <a:pt x="2135" y="3493"/>
                  </a:cubicBezTo>
                  <a:cubicBezTo>
                    <a:pt x="2386" y="3493"/>
                    <a:pt x="2641" y="3438"/>
                    <a:pt x="2884" y="3322"/>
                  </a:cubicBezTo>
                  <a:cubicBezTo>
                    <a:pt x="4290" y="2664"/>
                    <a:pt x="4198" y="638"/>
                    <a:pt x="2738" y="109"/>
                  </a:cubicBezTo>
                  <a:cubicBezTo>
                    <a:pt x="2531" y="35"/>
                    <a:pt x="2327" y="1"/>
                    <a:pt x="2130" y="1"/>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703" name="Google Shape;703;p61"/>
            <p:cNvSpPr/>
            <p:nvPr/>
          </p:nvSpPr>
          <p:spPr>
            <a:xfrm>
              <a:off x="1292547" y="2872827"/>
              <a:ext cx="79194" cy="64047"/>
            </a:xfrm>
            <a:custGeom>
              <a:avLst/>
              <a:gdLst/>
              <a:ahLst/>
              <a:cxnLst/>
              <a:rect l="l" t="t" r="r" b="b"/>
              <a:pathLst>
                <a:path w="1626" h="1315" extrusionOk="0">
                  <a:moveTo>
                    <a:pt x="795" y="1"/>
                  </a:moveTo>
                  <a:cubicBezTo>
                    <a:pt x="347" y="1"/>
                    <a:pt x="1" y="482"/>
                    <a:pt x="220" y="937"/>
                  </a:cubicBezTo>
                  <a:cubicBezTo>
                    <a:pt x="338" y="1173"/>
                    <a:pt x="570" y="1315"/>
                    <a:pt x="813" y="1315"/>
                  </a:cubicBezTo>
                  <a:cubicBezTo>
                    <a:pt x="908" y="1315"/>
                    <a:pt x="1004" y="1293"/>
                    <a:pt x="1096" y="1247"/>
                  </a:cubicBezTo>
                  <a:cubicBezTo>
                    <a:pt x="1626" y="991"/>
                    <a:pt x="1589" y="243"/>
                    <a:pt x="1023" y="42"/>
                  </a:cubicBezTo>
                  <a:cubicBezTo>
                    <a:pt x="946" y="14"/>
                    <a:pt x="869" y="1"/>
                    <a:pt x="795" y="1"/>
                  </a:cubicBezTo>
                  <a:close/>
                </a:path>
              </a:pathLst>
            </a:custGeom>
            <a:solidFill>
              <a:srgbClr val="202632"/>
            </a:solidFill>
            <a:ln>
              <a:noFill/>
            </a:ln>
          </p:spPr>
          <p:txBody>
            <a:bodyPr spcFirstLastPara="1" wrap="square" lIns="121900" tIns="121900" rIns="121900" bIns="121900" anchor="ctr" anchorCtr="0">
              <a:noAutofit/>
            </a:bodyPr>
            <a:lstStyle/>
            <a:p>
              <a:endParaRPr sz="2400"/>
            </a:p>
          </p:txBody>
        </p:sp>
        <p:sp>
          <p:nvSpPr>
            <p:cNvPr id="704" name="Google Shape;704;p61"/>
            <p:cNvSpPr/>
            <p:nvPr/>
          </p:nvSpPr>
          <p:spPr>
            <a:xfrm>
              <a:off x="3473602" y="2855293"/>
              <a:ext cx="441072" cy="834901"/>
            </a:xfrm>
            <a:custGeom>
              <a:avLst/>
              <a:gdLst/>
              <a:ahLst/>
              <a:cxnLst/>
              <a:rect l="l" t="t" r="r" b="b"/>
              <a:pathLst>
                <a:path w="9056" h="17142" extrusionOk="0">
                  <a:moveTo>
                    <a:pt x="7741" y="0"/>
                  </a:moveTo>
                  <a:lnTo>
                    <a:pt x="7339" y="92"/>
                  </a:lnTo>
                  <a:lnTo>
                    <a:pt x="6792" y="220"/>
                  </a:lnTo>
                  <a:cubicBezTo>
                    <a:pt x="6828" y="384"/>
                    <a:pt x="6865" y="548"/>
                    <a:pt x="6901" y="712"/>
                  </a:cubicBezTo>
                  <a:cubicBezTo>
                    <a:pt x="6974" y="1059"/>
                    <a:pt x="7047" y="1424"/>
                    <a:pt x="7102" y="1771"/>
                  </a:cubicBezTo>
                  <a:cubicBezTo>
                    <a:pt x="7978" y="6901"/>
                    <a:pt x="7376" y="10753"/>
                    <a:pt x="5277" y="13217"/>
                  </a:cubicBezTo>
                  <a:cubicBezTo>
                    <a:pt x="4236" y="14458"/>
                    <a:pt x="2794" y="15371"/>
                    <a:pt x="987" y="15919"/>
                  </a:cubicBezTo>
                  <a:cubicBezTo>
                    <a:pt x="658" y="16339"/>
                    <a:pt x="329" y="16740"/>
                    <a:pt x="1" y="17142"/>
                  </a:cubicBezTo>
                  <a:cubicBezTo>
                    <a:pt x="2593" y="16613"/>
                    <a:pt x="4601" y="15499"/>
                    <a:pt x="6007" y="13838"/>
                  </a:cubicBezTo>
                  <a:cubicBezTo>
                    <a:pt x="8453" y="10954"/>
                    <a:pt x="9055" y="6463"/>
                    <a:pt x="7832" y="457"/>
                  </a:cubicBezTo>
                  <a:cubicBezTo>
                    <a:pt x="7796" y="311"/>
                    <a:pt x="7759" y="165"/>
                    <a:pt x="7741"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705" name="Google Shape;705;p61"/>
            <p:cNvSpPr/>
            <p:nvPr/>
          </p:nvSpPr>
          <p:spPr>
            <a:xfrm>
              <a:off x="3442820" y="2276473"/>
              <a:ext cx="504730" cy="380630"/>
            </a:xfrm>
            <a:custGeom>
              <a:avLst/>
              <a:gdLst/>
              <a:ahLst/>
              <a:cxnLst/>
              <a:rect l="l" t="t" r="r" b="b"/>
              <a:pathLst>
                <a:path w="10363" h="7815" extrusionOk="0">
                  <a:moveTo>
                    <a:pt x="10052" y="0"/>
                  </a:moveTo>
                  <a:cubicBezTo>
                    <a:pt x="9888" y="0"/>
                    <a:pt x="9760" y="128"/>
                    <a:pt x="9760" y="292"/>
                  </a:cubicBezTo>
                  <a:lnTo>
                    <a:pt x="9779" y="4035"/>
                  </a:lnTo>
                  <a:lnTo>
                    <a:pt x="9779" y="4163"/>
                  </a:lnTo>
                  <a:cubicBezTo>
                    <a:pt x="9724" y="5167"/>
                    <a:pt x="9085" y="6043"/>
                    <a:pt x="8136" y="6390"/>
                  </a:cubicBezTo>
                  <a:cubicBezTo>
                    <a:pt x="8081" y="6408"/>
                    <a:pt x="8008" y="6426"/>
                    <a:pt x="7953" y="6444"/>
                  </a:cubicBezTo>
                  <a:lnTo>
                    <a:pt x="5270" y="7156"/>
                  </a:lnTo>
                  <a:cubicBezTo>
                    <a:pt x="5055" y="7216"/>
                    <a:pt x="4838" y="7244"/>
                    <a:pt x="4622" y="7244"/>
                  </a:cubicBezTo>
                  <a:cubicBezTo>
                    <a:pt x="3775" y="7244"/>
                    <a:pt x="2964" y="6803"/>
                    <a:pt x="2513" y="6061"/>
                  </a:cubicBezTo>
                  <a:cubicBezTo>
                    <a:pt x="2495" y="6043"/>
                    <a:pt x="2477" y="6025"/>
                    <a:pt x="2477" y="6006"/>
                  </a:cubicBezTo>
                  <a:lnTo>
                    <a:pt x="596" y="2775"/>
                  </a:lnTo>
                  <a:cubicBezTo>
                    <a:pt x="535" y="2670"/>
                    <a:pt x="441" y="2626"/>
                    <a:pt x="350" y="2626"/>
                  </a:cubicBezTo>
                  <a:cubicBezTo>
                    <a:pt x="172" y="2626"/>
                    <a:pt x="1" y="2795"/>
                    <a:pt x="85" y="3012"/>
                  </a:cubicBezTo>
                  <a:cubicBezTo>
                    <a:pt x="85" y="3031"/>
                    <a:pt x="85" y="3049"/>
                    <a:pt x="103" y="3049"/>
                  </a:cubicBezTo>
                  <a:lnTo>
                    <a:pt x="1965" y="6280"/>
                  </a:lnTo>
                  <a:cubicBezTo>
                    <a:pt x="1984" y="6317"/>
                    <a:pt x="2002" y="6353"/>
                    <a:pt x="2039" y="6371"/>
                  </a:cubicBezTo>
                  <a:cubicBezTo>
                    <a:pt x="2294" y="6791"/>
                    <a:pt x="2641" y="7138"/>
                    <a:pt x="3061" y="7375"/>
                  </a:cubicBezTo>
                  <a:cubicBezTo>
                    <a:pt x="3152" y="7448"/>
                    <a:pt x="3262" y="7485"/>
                    <a:pt x="3371" y="7540"/>
                  </a:cubicBezTo>
                  <a:cubicBezTo>
                    <a:pt x="3462" y="7576"/>
                    <a:pt x="3554" y="7613"/>
                    <a:pt x="3645" y="7649"/>
                  </a:cubicBezTo>
                  <a:cubicBezTo>
                    <a:pt x="3966" y="7760"/>
                    <a:pt x="4293" y="7815"/>
                    <a:pt x="4619" y="7815"/>
                  </a:cubicBezTo>
                  <a:cubicBezTo>
                    <a:pt x="4886" y="7815"/>
                    <a:pt x="5153" y="7778"/>
                    <a:pt x="5416" y="7704"/>
                  </a:cubicBezTo>
                  <a:lnTo>
                    <a:pt x="8099" y="6974"/>
                  </a:lnTo>
                  <a:lnTo>
                    <a:pt x="8172" y="6956"/>
                  </a:lnTo>
                  <a:cubicBezTo>
                    <a:pt x="8720" y="6791"/>
                    <a:pt x="9213" y="6481"/>
                    <a:pt x="9596" y="6043"/>
                  </a:cubicBezTo>
                  <a:cubicBezTo>
                    <a:pt x="9669" y="5970"/>
                    <a:pt x="9724" y="5897"/>
                    <a:pt x="9797" y="5824"/>
                  </a:cubicBezTo>
                  <a:cubicBezTo>
                    <a:pt x="9852" y="5733"/>
                    <a:pt x="9925" y="5623"/>
                    <a:pt x="9979" y="5532"/>
                  </a:cubicBezTo>
                  <a:cubicBezTo>
                    <a:pt x="10199" y="5112"/>
                    <a:pt x="10326" y="4655"/>
                    <a:pt x="10363" y="4181"/>
                  </a:cubicBezTo>
                  <a:lnTo>
                    <a:pt x="10363" y="4035"/>
                  </a:lnTo>
                  <a:lnTo>
                    <a:pt x="10326" y="292"/>
                  </a:lnTo>
                  <a:cubicBezTo>
                    <a:pt x="10326" y="274"/>
                    <a:pt x="10326" y="274"/>
                    <a:pt x="10326" y="256"/>
                  </a:cubicBezTo>
                  <a:cubicBezTo>
                    <a:pt x="10308" y="110"/>
                    <a:pt x="10199" y="0"/>
                    <a:pt x="10052" y="0"/>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706" name="Google Shape;706;p61"/>
            <p:cNvSpPr/>
            <p:nvPr/>
          </p:nvSpPr>
          <p:spPr>
            <a:xfrm>
              <a:off x="3663897" y="1880738"/>
              <a:ext cx="284583" cy="837677"/>
            </a:xfrm>
            <a:custGeom>
              <a:avLst/>
              <a:gdLst/>
              <a:ahLst/>
              <a:cxnLst/>
              <a:rect l="l" t="t" r="r" b="b"/>
              <a:pathLst>
                <a:path w="5843" h="17199" extrusionOk="0">
                  <a:moveTo>
                    <a:pt x="2245" y="1"/>
                  </a:moveTo>
                  <a:cubicBezTo>
                    <a:pt x="1934" y="1"/>
                    <a:pt x="1616" y="42"/>
                    <a:pt x="1297" y="130"/>
                  </a:cubicBezTo>
                  <a:lnTo>
                    <a:pt x="256" y="404"/>
                  </a:lnTo>
                  <a:cubicBezTo>
                    <a:pt x="92" y="440"/>
                    <a:pt x="0" y="604"/>
                    <a:pt x="55" y="769"/>
                  </a:cubicBezTo>
                  <a:cubicBezTo>
                    <a:pt x="86" y="893"/>
                    <a:pt x="210" y="977"/>
                    <a:pt x="336" y="977"/>
                  </a:cubicBezTo>
                  <a:cubicBezTo>
                    <a:pt x="358" y="977"/>
                    <a:pt x="380" y="975"/>
                    <a:pt x="402" y="969"/>
                  </a:cubicBezTo>
                  <a:lnTo>
                    <a:pt x="1443" y="677"/>
                  </a:lnTo>
                  <a:cubicBezTo>
                    <a:pt x="1707" y="606"/>
                    <a:pt x="1970" y="573"/>
                    <a:pt x="2228" y="573"/>
                  </a:cubicBezTo>
                  <a:cubicBezTo>
                    <a:pt x="3823" y="573"/>
                    <a:pt x="5203" y="1862"/>
                    <a:pt x="5203" y="3543"/>
                  </a:cubicBezTo>
                  <a:lnTo>
                    <a:pt x="5276" y="16888"/>
                  </a:lnTo>
                  <a:cubicBezTo>
                    <a:pt x="5276" y="17052"/>
                    <a:pt x="5404" y="17180"/>
                    <a:pt x="5568" y="17180"/>
                  </a:cubicBezTo>
                  <a:lnTo>
                    <a:pt x="5568" y="17198"/>
                  </a:lnTo>
                  <a:cubicBezTo>
                    <a:pt x="5714" y="17180"/>
                    <a:pt x="5842" y="17052"/>
                    <a:pt x="5842" y="16906"/>
                  </a:cubicBezTo>
                  <a:lnTo>
                    <a:pt x="5787" y="3543"/>
                  </a:lnTo>
                  <a:cubicBezTo>
                    <a:pt x="5772" y="1536"/>
                    <a:pt x="4140" y="1"/>
                    <a:pt x="2245" y="1"/>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707" name="Google Shape;707;p61"/>
            <p:cNvSpPr/>
            <p:nvPr/>
          </p:nvSpPr>
          <p:spPr>
            <a:xfrm>
              <a:off x="3271764" y="1951946"/>
              <a:ext cx="410827" cy="838457"/>
            </a:xfrm>
            <a:custGeom>
              <a:avLst/>
              <a:gdLst/>
              <a:ahLst/>
              <a:cxnLst/>
              <a:rect l="l" t="t" r="r" b="b"/>
              <a:pathLst>
                <a:path w="8435" h="17215" extrusionOk="0">
                  <a:moveTo>
                    <a:pt x="4470" y="0"/>
                  </a:moveTo>
                  <a:cubicBezTo>
                    <a:pt x="4437" y="0"/>
                    <a:pt x="4401" y="6"/>
                    <a:pt x="4364" y="19"/>
                  </a:cubicBezTo>
                  <a:lnTo>
                    <a:pt x="3323" y="292"/>
                  </a:lnTo>
                  <a:cubicBezTo>
                    <a:pt x="1060" y="913"/>
                    <a:pt x="1" y="3487"/>
                    <a:pt x="1169" y="5513"/>
                  </a:cubicBezTo>
                  <a:lnTo>
                    <a:pt x="3597" y="9694"/>
                  </a:lnTo>
                  <a:lnTo>
                    <a:pt x="5551" y="13053"/>
                  </a:lnTo>
                  <a:lnTo>
                    <a:pt x="6226" y="14258"/>
                  </a:lnTo>
                  <a:lnTo>
                    <a:pt x="7869" y="17069"/>
                  </a:lnTo>
                  <a:cubicBezTo>
                    <a:pt x="7905" y="17160"/>
                    <a:pt x="8015" y="17215"/>
                    <a:pt x="8106" y="17215"/>
                  </a:cubicBezTo>
                  <a:cubicBezTo>
                    <a:pt x="8161" y="17215"/>
                    <a:pt x="8216" y="17197"/>
                    <a:pt x="8252" y="17178"/>
                  </a:cubicBezTo>
                  <a:cubicBezTo>
                    <a:pt x="8398" y="17087"/>
                    <a:pt x="8435" y="16923"/>
                    <a:pt x="8362" y="16777"/>
                  </a:cubicBezTo>
                  <a:lnTo>
                    <a:pt x="6883" y="14239"/>
                  </a:lnTo>
                  <a:lnTo>
                    <a:pt x="6737" y="13984"/>
                  </a:lnTo>
                  <a:lnTo>
                    <a:pt x="6025" y="12761"/>
                  </a:lnTo>
                  <a:lnTo>
                    <a:pt x="1680" y="5221"/>
                  </a:lnTo>
                  <a:cubicBezTo>
                    <a:pt x="695" y="3524"/>
                    <a:pt x="1571" y="1369"/>
                    <a:pt x="3469" y="858"/>
                  </a:cubicBezTo>
                  <a:lnTo>
                    <a:pt x="4510" y="566"/>
                  </a:lnTo>
                  <a:cubicBezTo>
                    <a:pt x="4872" y="484"/>
                    <a:pt x="4774" y="0"/>
                    <a:pt x="4470" y="0"/>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708" name="Google Shape;708;p61"/>
            <p:cNvSpPr/>
            <p:nvPr/>
          </p:nvSpPr>
          <p:spPr>
            <a:xfrm>
              <a:off x="3566972" y="2545864"/>
              <a:ext cx="391247" cy="351309"/>
            </a:xfrm>
            <a:custGeom>
              <a:avLst/>
              <a:gdLst/>
              <a:ahLst/>
              <a:cxnLst/>
              <a:rect l="l" t="t" r="r" b="b"/>
              <a:pathLst>
                <a:path w="8033" h="7213" extrusionOk="0">
                  <a:moveTo>
                    <a:pt x="7047" y="1"/>
                  </a:moveTo>
                  <a:lnTo>
                    <a:pt x="7047" y="530"/>
                  </a:lnTo>
                  <a:lnTo>
                    <a:pt x="7065" y="4601"/>
                  </a:lnTo>
                  <a:cubicBezTo>
                    <a:pt x="7065" y="5130"/>
                    <a:pt x="6719" y="5587"/>
                    <a:pt x="6207" y="5733"/>
                  </a:cubicBezTo>
                  <a:lnTo>
                    <a:pt x="5477" y="5934"/>
                  </a:lnTo>
                  <a:lnTo>
                    <a:pt x="4455" y="6207"/>
                  </a:lnTo>
                  <a:cubicBezTo>
                    <a:pt x="4349" y="6238"/>
                    <a:pt x="4242" y="6252"/>
                    <a:pt x="4137" y="6252"/>
                  </a:cubicBezTo>
                  <a:cubicBezTo>
                    <a:pt x="3736" y="6252"/>
                    <a:pt x="3361" y="6040"/>
                    <a:pt x="3159" y="5678"/>
                  </a:cubicBezTo>
                  <a:lnTo>
                    <a:pt x="1096" y="2137"/>
                  </a:lnTo>
                  <a:lnTo>
                    <a:pt x="840" y="1680"/>
                  </a:lnTo>
                  <a:lnTo>
                    <a:pt x="676" y="1771"/>
                  </a:lnTo>
                  <a:lnTo>
                    <a:pt x="512" y="1863"/>
                  </a:lnTo>
                  <a:lnTo>
                    <a:pt x="165" y="2064"/>
                  </a:lnTo>
                  <a:lnTo>
                    <a:pt x="1" y="2155"/>
                  </a:lnTo>
                  <a:lnTo>
                    <a:pt x="2319" y="6153"/>
                  </a:lnTo>
                  <a:cubicBezTo>
                    <a:pt x="2700" y="6812"/>
                    <a:pt x="3411" y="7213"/>
                    <a:pt x="4149" y="7213"/>
                  </a:cubicBezTo>
                  <a:cubicBezTo>
                    <a:pt x="4330" y="7213"/>
                    <a:pt x="4512" y="7189"/>
                    <a:pt x="4692" y="7138"/>
                  </a:cubicBezTo>
                  <a:lnTo>
                    <a:pt x="4984" y="7065"/>
                  </a:lnTo>
                  <a:lnTo>
                    <a:pt x="5349" y="6956"/>
                  </a:lnTo>
                  <a:lnTo>
                    <a:pt x="5897" y="6810"/>
                  </a:lnTo>
                  <a:lnTo>
                    <a:pt x="6463" y="6664"/>
                  </a:lnTo>
                  <a:cubicBezTo>
                    <a:pt x="7394" y="6408"/>
                    <a:pt x="8033" y="5568"/>
                    <a:pt x="8033" y="4601"/>
                  </a:cubicBezTo>
                  <a:lnTo>
                    <a:pt x="8015" y="1"/>
                  </a:ln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709" name="Google Shape;709;p61"/>
            <p:cNvSpPr/>
            <p:nvPr/>
          </p:nvSpPr>
          <p:spPr>
            <a:xfrm>
              <a:off x="2063465" y="1316189"/>
              <a:ext cx="620648" cy="413505"/>
            </a:xfrm>
            <a:custGeom>
              <a:avLst/>
              <a:gdLst/>
              <a:ahLst/>
              <a:cxnLst/>
              <a:rect l="l" t="t" r="r" b="b"/>
              <a:pathLst>
                <a:path w="12743" h="8490" extrusionOk="0">
                  <a:moveTo>
                    <a:pt x="7467" y="1"/>
                  </a:moveTo>
                  <a:cubicBezTo>
                    <a:pt x="3724" y="1"/>
                    <a:pt x="2830" y="2940"/>
                    <a:pt x="0" y="3214"/>
                  </a:cubicBezTo>
                  <a:lnTo>
                    <a:pt x="1935" y="8490"/>
                  </a:lnTo>
                  <a:lnTo>
                    <a:pt x="11373" y="8490"/>
                  </a:lnTo>
                  <a:lnTo>
                    <a:pt x="12742" y="3177"/>
                  </a:lnTo>
                  <a:cubicBezTo>
                    <a:pt x="10406" y="2392"/>
                    <a:pt x="10132" y="1"/>
                    <a:pt x="7467" y="1"/>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710" name="Google Shape;710;p61"/>
            <p:cNvSpPr/>
            <p:nvPr/>
          </p:nvSpPr>
          <p:spPr>
            <a:xfrm>
              <a:off x="2427105" y="1446915"/>
              <a:ext cx="48949" cy="132526"/>
            </a:xfrm>
            <a:custGeom>
              <a:avLst/>
              <a:gdLst/>
              <a:ahLst/>
              <a:cxnLst/>
              <a:rect l="l" t="t" r="r" b="b"/>
              <a:pathLst>
                <a:path w="1005" h="2721" extrusionOk="0">
                  <a:moveTo>
                    <a:pt x="329" y="0"/>
                  </a:moveTo>
                  <a:lnTo>
                    <a:pt x="1" y="2611"/>
                  </a:lnTo>
                  <a:lnTo>
                    <a:pt x="859" y="2720"/>
                  </a:lnTo>
                  <a:lnTo>
                    <a:pt x="1005" y="73"/>
                  </a:lnTo>
                  <a:lnTo>
                    <a:pt x="329" y="0"/>
                  </a:lnTo>
                  <a:close/>
                </a:path>
              </a:pathLst>
            </a:custGeom>
            <a:solidFill>
              <a:srgbClr val="FF6663"/>
            </a:solidFill>
            <a:ln>
              <a:noFill/>
            </a:ln>
          </p:spPr>
          <p:txBody>
            <a:bodyPr spcFirstLastPara="1" wrap="square" lIns="121900" tIns="121900" rIns="121900" bIns="121900" anchor="ctr" anchorCtr="0">
              <a:noAutofit/>
            </a:bodyPr>
            <a:lstStyle/>
            <a:p>
              <a:endParaRPr sz="2400"/>
            </a:p>
          </p:txBody>
        </p:sp>
        <p:sp>
          <p:nvSpPr>
            <p:cNvPr id="711" name="Google Shape;711;p61"/>
            <p:cNvSpPr/>
            <p:nvPr/>
          </p:nvSpPr>
          <p:spPr>
            <a:xfrm>
              <a:off x="2389747" y="1484272"/>
              <a:ext cx="132526" cy="48949"/>
            </a:xfrm>
            <a:custGeom>
              <a:avLst/>
              <a:gdLst/>
              <a:ahLst/>
              <a:cxnLst/>
              <a:rect l="l" t="t" r="r" b="b"/>
              <a:pathLst>
                <a:path w="2721" h="1005" extrusionOk="0">
                  <a:moveTo>
                    <a:pt x="92" y="0"/>
                  </a:moveTo>
                  <a:lnTo>
                    <a:pt x="1" y="858"/>
                  </a:lnTo>
                  <a:lnTo>
                    <a:pt x="2630" y="1004"/>
                  </a:lnTo>
                  <a:lnTo>
                    <a:pt x="2721" y="329"/>
                  </a:lnTo>
                  <a:lnTo>
                    <a:pt x="92" y="0"/>
                  </a:lnTo>
                  <a:close/>
                </a:path>
              </a:pathLst>
            </a:custGeom>
            <a:solidFill>
              <a:srgbClr val="FF6663"/>
            </a:solidFill>
            <a:ln>
              <a:noFill/>
            </a:ln>
          </p:spPr>
          <p:txBody>
            <a:bodyPr spcFirstLastPara="1" wrap="square" lIns="121900" tIns="121900" rIns="121900" bIns="121900" anchor="ctr" anchorCtr="0">
              <a:noAutofit/>
            </a:bodyPr>
            <a:lstStyle/>
            <a:p>
              <a:endParaRPr sz="2400"/>
            </a:p>
          </p:txBody>
        </p:sp>
        <p:sp>
          <p:nvSpPr>
            <p:cNvPr id="712" name="Google Shape;712;p61"/>
            <p:cNvSpPr/>
            <p:nvPr/>
          </p:nvSpPr>
          <p:spPr>
            <a:xfrm>
              <a:off x="2888594" y="3424323"/>
              <a:ext cx="330756" cy="286337"/>
            </a:xfrm>
            <a:custGeom>
              <a:avLst/>
              <a:gdLst/>
              <a:ahLst/>
              <a:cxnLst/>
              <a:rect l="l" t="t" r="r" b="b"/>
              <a:pathLst>
                <a:path w="6791" h="5879" extrusionOk="0">
                  <a:moveTo>
                    <a:pt x="6681" y="1"/>
                  </a:moveTo>
                  <a:lnTo>
                    <a:pt x="6681" y="1"/>
                  </a:lnTo>
                  <a:cubicBezTo>
                    <a:pt x="3633" y="202"/>
                    <a:pt x="0" y="2830"/>
                    <a:pt x="0" y="2830"/>
                  </a:cubicBezTo>
                  <a:lnTo>
                    <a:pt x="1077" y="5879"/>
                  </a:lnTo>
                  <a:cubicBezTo>
                    <a:pt x="6791" y="2465"/>
                    <a:pt x="6681" y="1"/>
                    <a:pt x="6681" y="1"/>
                  </a:cubicBezTo>
                  <a:close/>
                </a:path>
              </a:pathLst>
            </a:custGeom>
            <a:solidFill>
              <a:srgbClr val="202632"/>
            </a:solidFill>
            <a:ln>
              <a:noFill/>
            </a:ln>
          </p:spPr>
          <p:txBody>
            <a:bodyPr spcFirstLastPara="1" wrap="square" lIns="121900" tIns="121900" rIns="121900" bIns="121900" anchor="ctr" anchorCtr="0">
              <a:noAutofit/>
            </a:bodyPr>
            <a:lstStyle/>
            <a:p>
              <a:endParaRPr sz="2400"/>
            </a:p>
          </p:txBody>
        </p:sp>
        <p:sp>
          <p:nvSpPr>
            <p:cNvPr id="713" name="Google Shape;713;p61"/>
            <p:cNvSpPr/>
            <p:nvPr/>
          </p:nvSpPr>
          <p:spPr>
            <a:xfrm>
              <a:off x="1342373" y="3439470"/>
              <a:ext cx="409950" cy="329002"/>
            </a:xfrm>
            <a:custGeom>
              <a:avLst/>
              <a:gdLst/>
              <a:ahLst/>
              <a:cxnLst/>
              <a:rect l="l" t="t" r="r" b="b"/>
              <a:pathLst>
                <a:path w="8417" h="6755" extrusionOk="0">
                  <a:moveTo>
                    <a:pt x="512" y="0"/>
                  </a:moveTo>
                  <a:cubicBezTo>
                    <a:pt x="512" y="0"/>
                    <a:pt x="0" y="3688"/>
                    <a:pt x="8270" y="6754"/>
                  </a:cubicBezTo>
                  <a:lnTo>
                    <a:pt x="8416" y="3268"/>
                  </a:lnTo>
                  <a:cubicBezTo>
                    <a:pt x="8416" y="3268"/>
                    <a:pt x="5094" y="73"/>
                    <a:pt x="512" y="0"/>
                  </a:cubicBezTo>
                  <a:close/>
                </a:path>
              </a:pathLst>
            </a:custGeom>
            <a:solidFill>
              <a:srgbClr val="202632"/>
            </a:solidFill>
            <a:ln>
              <a:noFill/>
            </a:ln>
          </p:spPr>
          <p:txBody>
            <a:bodyPr spcFirstLastPara="1" wrap="square" lIns="121900" tIns="121900" rIns="121900" bIns="121900" anchor="ctr" anchorCtr="0">
              <a:noAutofit/>
            </a:bodyPr>
            <a:lstStyle/>
            <a:p>
              <a:endParaRPr sz="2400"/>
            </a:p>
          </p:txBody>
        </p:sp>
        <p:sp>
          <p:nvSpPr>
            <p:cNvPr id="714" name="Google Shape;714;p61"/>
            <p:cNvSpPr/>
            <p:nvPr/>
          </p:nvSpPr>
          <p:spPr>
            <a:xfrm>
              <a:off x="1368138" y="2631246"/>
              <a:ext cx="1845871" cy="1626065"/>
            </a:xfrm>
            <a:custGeom>
              <a:avLst/>
              <a:gdLst/>
              <a:ahLst/>
              <a:cxnLst/>
              <a:rect l="l" t="t" r="r" b="b"/>
              <a:pathLst>
                <a:path w="37899" h="33386" extrusionOk="0">
                  <a:moveTo>
                    <a:pt x="16303" y="0"/>
                  </a:moveTo>
                  <a:cubicBezTo>
                    <a:pt x="16303" y="0"/>
                    <a:pt x="15591" y="146"/>
                    <a:pt x="14514" y="402"/>
                  </a:cubicBezTo>
                  <a:cubicBezTo>
                    <a:pt x="14002" y="530"/>
                    <a:pt x="13418" y="694"/>
                    <a:pt x="12779" y="858"/>
                  </a:cubicBezTo>
                  <a:cubicBezTo>
                    <a:pt x="10753" y="1424"/>
                    <a:pt x="8307" y="2209"/>
                    <a:pt x="6755" y="3140"/>
                  </a:cubicBezTo>
                  <a:cubicBezTo>
                    <a:pt x="4638" y="4418"/>
                    <a:pt x="2191" y="10460"/>
                    <a:pt x="895" y="14002"/>
                  </a:cubicBezTo>
                  <a:cubicBezTo>
                    <a:pt x="859" y="14111"/>
                    <a:pt x="841" y="14203"/>
                    <a:pt x="804" y="14294"/>
                  </a:cubicBezTo>
                  <a:cubicBezTo>
                    <a:pt x="311" y="15681"/>
                    <a:pt x="1" y="16612"/>
                    <a:pt x="1" y="16612"/>
                  </a:cubicBezTo>
                  <a:cubicBezTo>
                    <a:pt x="1" y="16612"/>
                    <a:pt x="512" y="16722"/>
                    <a:pt x="1297" y="16941"/>
                  </a:cubicBezTo>
                  <a:lnTo>
                    <a:pt x="1480" y="16996"/>
                  </a:lnTo>
                  <a:cubicBezTo>
                    <a:pt x="2593" y="17306"/>
                    <a:pt x="3707" y="17671"/>
                    <a:pt x="4784" y="18109"/>
                  </a:cubicBezTo>
                  <a:lnTo>
                    <a:pt x="4911" y="18182"/>
                  </a:lnTo>
                  <a:cubicBezTo>
                    <a:pt x="5806" y="18547"/>
                    <a:pt x="6646" y="18985"/>
                    <a:pt x="7431" y="19515"/>
                  </a:cubicBezTo>
                  <a:cubicBezTo>
                    <a:pt x="7577" y="19624"/>
                    <a:pt x="7686" y="19697"/>
                    <a:pt x="7759" y="19752"/>
                  </a:cubicBezTo>
                  <a:lnTo>
                    <a:pt x="7851" y="19825"/>
                  </a:lnTo>
                  <a:lnTo>
                    <a:pt x="7887" y="19843"/>
                  </a:lnTo>
                  <a:cubicBezTo>
                    <a:pt x="7997" y="19935"/>
                    <a:pt x="8106" y="20026"/>
                    <a:pt x="8197" y="20117"/>
                  </a:cubicBezTo>
                  <a:cubicBezTo>
                    <a:pt x="8270" y="20172"/>
                    <a:pt x="8307" y="20227"/>
                    <a:pt x="8380" y="20282"/>
                  </a:cubicBezTo>
                  <a:lnTo>
                    <a:pt x="7285" y="27219"/>
                  </a:lnTo>
                  <a:lnTo>
                    <a:pt x="6646" y="31216"/>
                  </a:lnTo>
                  <a:cubicBezTo>
                    <a:pt x="10405" y="32658"/>
                    <a:pt x="14375" y="33385"/>
                    <a:pt x="18354" y="33385"/>
                  </a:cubicBezTo>
                  <a:cubicBezTo>
                    <a:pt x="20674" y="33385"/>
                    <a:pt x="22998" y="33138"/>
                    <a:pt x="25284" y="32640"/>
                  </a:cubicBezTo>
                  <a:lnTo>
                    <a:pt x="25540" y="32567"/>
                  </a:lnTo>
                  <a:cubicBezTo>
                    <a:pt x="28570" y="31892"/>
                    <a:pt x="31491" y="30778"/>
                    <a:pt x="34193" y="29263"/>
                  </a:cubicBezTo>
                  <a:cubicBezTo>
                    <a:pt x="34047" y="28697"/>
                    <a:pt x="33901" y="28131"/>
                    <a:pt x="33754" y="27547"/>
                  </a:cubicBezTo>
                  <a:cubicBezTo>
                    <a:pt x="33280" y="25649"/>
                    <a:pt x="32750" y="23695"/>
                    <a:pt x="32294" y="22125"/>
                  </a:cubicBezTo>
                  <a:cubicBezTo>
                    <a:pt x="32039" y="21194"/>
                    <a:pt x="31728" y="20282"/>
                    <a:pt x="31363" y="19387"/>
                  </a:cubicBezTo>
                  <a:cubicBezTo>
                    <a:pt x="31363" y="19351"/>
                    <a:pt x="31345" y="19314"/>
                    <a:pt x="31327" y="19296"/>
                  </a:cubicBezTo>
                  <a:cubicBezTo>
                    <a:pt x="31308" y="19241"/>
                    <a:pt x="31272" y="19205"/>
                    <a:pt x="31254" y="19150"/>
                  </a:cubicBezTo>
                  <a:cubicBezTo>
                    <a:pt x="31235" y="19132"/>
                    <a:pt x="31235" y="19132"/>
                    <a:pt x="31217" y="19113"/>
                  </a:cubicBezTo>
                  <a:lnTo>
                    <a:pt x="31308" y="19058"/>
                  </a:lnTo>
                  <a:cubicBezTo>
                    <a:pt x="31345" y="19040"/>
                    <a:pt x="31436" y="19004"/>
                    <a:pt x="31473" y="18967"/>
                  </a:cubicBezTo>
                  <a:cubicBezTo>
                    <a:pt x="31509" y="18949"/>
                    <a:pt x="31546" y="18931"/>
                    <a:pt x="31582" y="18912"/>
                  </a:cubicBezTo>
                  <a:cubicBezTo>
                    <a:pt x="32896" y="18219"/>
                    <a:pt x="34229" y="17598"/>
                    <a:pt x="35616" y="17050"/>
                  </a:cubicBezTo>
                  <a:lnTo>
                    <a:pt x="35653" y="17032"/>
                  </a:lnTo>
                  <a:cubicBezTo>
                    <a:pt x="35909" y="16941"/>
                    <a:pt x="36164" y="16850"/>
                    <a:pt x="36420" y="16758"/>
                  </a:cubicBezTo>
                  <a:lnTo>
                    <a:pt x="36493" y="16722"/>
                  </a:lnTo>
                  <a:lnTo>
                    <a:pt x="36621" y="16685"/>
                  </a:lnTo>
                  <a:cubicBezTo>
                    <a:pt x="37040" y="16539"/>
                    <a:pt x="37479" y="16411"/>
                    <a:pt x="37898" y="16284"/>
                  </a:cubicBezTo>
                  <a:cubicBezTo>
                    <a:pt x="37898" y="16284"/>
                    <a:pt x="37570" y="15426"/>
                    <a:pt x="37077" y="14148"/>
                  </a:cubicBezTo>
                  <a:lnTo>
                    <a:pt x="36967" y="13892"/>
                  </a:lnTo>
                  <a:cubicBezTo>
                    <a:pt x="35397" y="10095"/>
                    <a:pt x="32239" y="3067"/>
                    <a:pt x="30396" y="2538"/>
                  </a:cubicBezTo>
                  <a:cubicBezTo>
                    <a:pt x="29465" y="2264"/>
                    <a:pt x="28497" y="2026"/>
                    <a:pt x="27603" y="1807"/>
                  </a:cubicBezTo>
                  <a:cubicBezTo>
                    <a:pt x="27128" y="1680"/>
                    <a:pt x="26672" y="1588"/>
                    <a:pt x="26233" y="1479"/>
                  </a:cubicBezTo>
                  <a:lnTo>
                    <a:pt x="25229" y="1260"/>
                  </a:lnTo>
                  <a:cubicBezTo>
                    <a:pt x="23933" y="986"/>
                    <a:pt x="23057" y="822"/>
                    <a:pt x="23057" y="822"/>
                  </a:cubicBezTo>
                  <a:lnTo>
                    <a:pt x="21158" y="584"/>
                  </a:lnTo>
                  <a:lnTo>
                    <a:pt x="16303" y="0"/>
                  </a:ln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715" name="Google Shape;715;p61"/>
            <p:cNvSpPr/>
            <p:nvPr/>
          </p:nvSpPr>
          <p:spPr>
            <a:xfrm>
              <a:off x="2740090" y="2961033"/>
              <a:ext cx="162772" cy="595419"/>
            </a:xfrm>
            <a:custGeom>
              <a:avLst/>
              <a:gdLst/>
              <a:ahLst/>
              <a:cxnLst/>
              <a:rect l="l" t="t" r="r" b="b"/>
              <a:pathLst>
                <a:path w="3342" h="12225" extrusionOk="0">
                  <a:moveTo>
                    <a:pt x="379" y="0"/>
                  </a:moveTo>
                  <a:cubicBezTo>
                    <a:pt x="367" y="0"/>
                    <a:pt x="354" y="6"/>
                    <a:pt x="347" y="20"/>
                  </a:cubicBezTo>
                  <a:cubicBezTo>
                    <a:pt x="92" y="367"/>
                    <a:pt x="92" y="988"/>
                    <a:pt x="55" y="1444"/>
                  </a:cubicBezTo>
                  <a:cubicBezTo>
                    <a:pt x="0" y="1992"/>
                    <a:pt x="0" y="2539"/>
                    <a:pt x="37" y="3087"/>
                  </a:cubicBezTo>
                  <a:cubicBezTo>
                    <a:pt x="146" y="4054"/>
                    <a:pt x="457" y="4985"/>
                    <a:pt x="968" y="5825"/>
                  </a:cubicBezTo>
                  <a:cubicBezTo>
                    <a:pt x="1461" y="6647"/>
                    <a:pt x="2063" y="7377"/>
                    <a:pt x="2465" y="8253"/>
                  </a:cubicBezTo>
                  <a:cubicBezTo>
                    <a:pt x="3031" y="9476"/>
                    <a:pt x="2921" y="10718"/>
                    <a:pt x="2720" y="12014"/>
                  </a:cubicBezTo>
                  <a:cubicBezTo>
                    <a:pt x="2710" y="12149"/>
                    <a:pt x="2800" y="12225"/>
                    <a:pt x="2886" y="12225"/>
                  </a:cubicBezTo>
                  <a:cubicBezTo>
                    <a:pt x="2952" y="12225"/>
                    <a:pt x="3015" y="12181"/>
                    <a:pt x="3031" y="12087"/>
                  </a:cubicBezTo>
                  <a:cubicBezTo>
                    <a:pt x="3195" y="11010"/>
                    <a:pt x="3341" y="9878"/>
                    <a:pt x="3013" y="8801"/>
                  </a:cubicBezTo>
                  <a:cubicBezTo>
                    <a:pt x="2720" y="7906"/>
                    <a:pt x="2191" y="7140"/>
                    <a:pt x="1698" y="6391"/>
                  </a:cubicBezTo>
                  <a:cubicBezTo>
                    <a:pt x="1114" y="5515"/>
                    <a:pt x="585" y="4639"/>
                    <a:pt x="384" y="3562"/>
                  </a:cubicBezTo>
                  <a:cubicBezTo>
                    <a:pt x="256" y="2886"/>
                    <a:pt x="238" y="2192"/>
                    <a:pt x="311" y="1499"/>
                  </a:cubicBezTo>
                  <a:cubicBezTo>
                    <a:pt x="347" y="1042"/>
                    <a:pt x="530" y="476"/>
                    <a:pt x="420" y="38"/>
                  </a:cubicBezTo>
                  <a:cubicBezTo>
                    <a:pt x="420" y="16"/>
                    <a:pt x="399" y="0"/>
                    <a:pt x="379" y="0"/>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716" name="Google Shape;716;p61"/>
            <p:cNvSpPr/>
            <p:nvPr/>
          </p:nvSpPr>
          <p:spPr>
            <a:xfrm>
              <a:off x="2871011" y="3293645"/>
              <a:ext cx="292327" cy="98822"/>
            </a:xfrm>
            <a:custGeom>
              <a:avLst/>
              <a:gdLst/>
              <a:ahLst/>
              <a:cxnLst/>
              <a:rect l="l" t="t" r="r" b="b"/>
              <a:pathLst>
                <a:path w="6002" h="2029" extrusionOk="0">
                  <a:moveTo>
                    <a:pt x="5874" y="0"/>
                  </a:moveTo>
                  <a:cubicBezTo>
                    <a:pt x="4852" y="110"/>
                    <a:pt x="3866" y="311"/>
                    <a:pt x="2898" y="621"/>
                  </a:cubicBezTo>
                  <a:cubicBezTo>
                    <a:pt x="1894" y="895"/>
                    <a:pt x="945" y="1315"/>
                    <a:pt x="69" y="1862"/>
                  </a:cubicBezTo>
                  <a:cubicBezTo>
                    <a:pt x="1" y="1913"/>
                    <a:pt x="44" y="2028"/>
                    <a:pt x="110" y="2028"/>
                  </a:cubicBezTo>
                  <a:cubicBezTo>
                    <a:pt x="114" y="2028"/>
                    <a:pt x="119" y="2028"/>
                    <a:pt x="124" y="2027"/>
                  </a:cubicBezTo>
                  <a:cubicBezTo>
                    <a:pt x="1036" y="1643"/>
                    <a:pt x="1949" y="1187"/>
                    <a:pt x="2880" y="895"/>
                  </a:cubicBezTo>
                  <a:cubicBezTo>
                    <a:pt x="3848" y="603"/>
                    <a:pt x="4852" y="384"/>
                    <a:pt x="5874" y="274"/>
                  </a:cubicBezTo>
                  <a:cubicBezTo>
                    <a:pt x="6002" y="274"/>
                    <a:pt x="6002" y="0"/>
                    <a:pt x="5874" y="0"/>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717" name="Google Shape;717;p61"/>
            <p:cNvSpPr/>
            <p:nvPr/>
          </p:nvSpPr>
          <p:spPr>
            <a:xfrm>
              <a:off x="2502696" y="3313176"/>
              <a:ext cx="112070" cy="907861"/>
            </a:xfrm>
            <a:custGeom>
              <a:avLst/>
              <a:gdLst/>
              <a:ahLst/>
              <a:cxnLst/>
              <a:rect l="l" t="t" r="r" b="b"/>
              <a:pathLst>
                <a:path w="2301" h="18640" extrusionOk="0">
                  <a:moveTo>
                    <a:pt x="92" y="1"/>
                  </a:moveTo>
                  <a:cubicBezTo>
                    <a:pt x="37" y="19"/>
                    <a:pt x="0" y="74"/>
                    <a:pt x="19" y="129"/>
                  </a:cubicBezTo>
                  <a:cubicBezTo>
                    <a:pt x="329" y="1699"/>
                    <a:pt x="658" y="3250"/>
                    <a:pt x="931" y="4820"/>
                  </a:cubicBezTo>
                  <a:cubicBezTo>
                    <a:pt x="1223" y="6463"/>
                    <a:pt x="1461" y="8106"/>
                    <a:pt x="1643" y="9786"/>
                  </a:cubicBezTo>
                  <a:cubicBezTo>
                    <a:pt x="1662" y="9859"/>
                    <a:pt x="1662" y="9913"/>
                    <a:pt x="1662" y="9986"/>
                  </a:cubicBezTo>
                  <a:cubicBezTo>
                    <a:pt x="1698" y="10351"/>
                    <a:pt x="1735" y="10698"/>
                    <a:pt x="1771" y="11063"/>
                  </a:cubicBezTo>
                  <a:lnTo>
                    <a:pt x="1771" y="11191"/>
                  </a:lnTo>
                  <a:cubicBezTo>
                    <a:pt x="1972" y="13656"/>
                    <a:pt x="2045" y="16157"/>
                    <a:pt x="1990" y="18639"/>
                  </a:cubicBezTo>
                  <a:lnTo>
                    <a:pt x="2246" y="18566"/>
                  </a:lnTo>
                  <a:cubicBezTo>
                    <a:pt x="2300" y="16102"/>
                    <a:pt x="2227" y="13619"/>
                    <a:pt x="2027" y="11155"/>
                  </a:cubicBezTo>
                  <a:cubicBezTo>
                    <a:pt x="1990" y="10735"/>
                    <a:pt x="1954" y="10333"/>
                    <a:pt x="1917" y="9932"/>
                  </a:cubicBezTo>
                  <a:cubicBezTo>
                    <a:pt x="1917" y="9895"/>
                    <a:pt x="1899" y="9859"/>
                    <a:pt x="1899" y="9822"/>
                  </a:cubicBezTo>
                  <a:cubicBezTo>
                    <a:pt x="1735" y="8197"/>
                    <a:pt x="1515" y="6591"/>
                    <a:pt x="1242" y="4966"/>
                  </a:cubicBezTo>
                  <a:cubicBezTo>
                    <a:pt x="1223" y="4930"/>
                    <a:pt x="1223" y="4875"/>
                    <a:pt x="1223" y="4838"/>
                  </a:cubicBezTo>
                  <a:cubicBezTo>
                    <a:pt x="950" y="3232"/>
                    <a:pt x="639" y="1626"/>
                    <a:pt x="201" y="74"/>
                  </a:cubicBezTo>
                  <a:cubicBezTo>
                    <a:pt x="201" y="37"/>
                    <a:pt x="183" y="19"/>
                    <a:pt x="146" y="1"/>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718" name="Google Shape;718;p61"/>
            <p:cNvSpPr/>
            <p:nvPr/>
          </p:nvSpPr>
          <p:spPr>
            <a:xfrm>
              <a:off x="2643165" y="3163795"/>
              <a:ext cx="244548" cy="296126"/>
            </a:xfrm>
            <a:custGeom>
              <a:avLst/>
              <a:gdLst/>
              <a:ahLst/>
              <a:cxnLst/>
              <a:rect l="l" t="t" r="r" b="b"/>
              <a:pathLst>
                <a:path w="5021" h="6080" fill="none" extrusionOk="0">
                  <a:moveTo>
                    <a:pt x="1" y="5295"/>
                  </a:moveTo>
                  <a:cubicBezTo>
                    <a:pt x="1" y="5295"/>
                    <a:pt x="1461" y="6080"/>
                    <a:pt x="2118" y="5496"/>
                  </a:cubicBezTo>
                  <a:cubicBezTo>
                    <a:pt x="2794" y="4912"/>
                    <a:pt x="5021" y="1"/>
                    <a:pt x="5021" y="1"/>
                  </a:cubicBezTo>
                </a:path>
              </a:pathLst>
            </a:custGeom>
            <a:noFill/>
            <a:ln w="5925" cap="flat" cmpd="sng">
              <a:solidFill>
                <a:srgbClr val="E6EEFF"/>
              </a:solidFill>
              <a:prstDash val="solid"/>
              <a:miter lim="18255"/>
              <a:headEnd type="none" w="sm" len="sm"/>
              <a:tailEnd type="none" w="sm" len="sm"/>
            </a:ln>
          </p:spPr>
          <p:txBody>
            <a:bodyPr spcFirstLastPara="1" wrap="square" lIns="121900" tIns="121900" rIns="121900" bIns="121900" anchor="ctr" anchorCtr="0">
              <a:noAutofit/>
            </a:bodyPr>
            <a:lstStyle/>
            <a:p>
              <a:endParaRPr sz="2400"/>
            </a:p>
          </p:txBody>
        </p:sp>
        <p:sp>
          <p:nvSpPr>
            <p:cNvPr id="719" name="Google Shape;719;p61"/>
            <p:cNvSpPr/>
            <p:nvPr/>
          </p:nvSpPr>
          <p:spPr>
            <a:xfrm>
              <a:off x="2652078" y="3163795"/>
              <a:ext cx="244548" cy="297052"/>
            </a:xfrm>
            <a:custGeom>
              <a:avLst/>
              <a:gdLst/>
              <a:ahLst/>
              <a:cxnLst/>
              <a:rect l="l" t="t" r="r" b="b"/>
              <a:pathLst>
                <a:path w="5021" h="6099" fill="none" extrusionOk="0">
                  <a:moveTo>
                    <a:pt x="5020" y="5295"/>
                  </a:moveTo>
                  <a:cubicBezTo>
                    <a:pt x="5020" y="5295"/>
                    <a:pt x="3560" y="6098"/>
                    <a:pt x="2903" y="5514"/>
                  </a:cubicBezTo>
                  <a:cubicBezTo>
                    <a:pt x="2227" y="4930"/>
                    <a:pt x="0" y="1"/>
                    <a:pt x="0" y="1"/>
                  </a:cubicBezTo>
                </a:path>
              </a:pathLst>
            </a:custGeom>
            <a:noFill/>
            <a:ln w="5925" cap="flat" cmpd="sng">
              <a:solidFill>
                <a:srgbClr val="E6EEFF"/>
              </a:solidFill>
              <a:prstDash val="solid"/>
              <a:miter lim="18255"/>
              <a:headEnd type="none" w="sm" len="sm"/>
              <a:tailEnd type="none" w="sm" len="sm"/>
            </a:ln>
          </p:spPr>
          <p:txBody>
            <a:bodyPr spcFirstLastPara="1" wrap="square" lIns="121900" tIns="121900" rIns="121900" bIns="121900" anchor="ctr" anchorCtr="0">
              <a:noAutofit/>
            </a:bodyPr>
            <a:lstStyle/>
            <a:p>
              <a:endParaRPr sz="2400"/>
            </a:p>
          </p:txBody>
        </p:sp>
        <p:sp>
          <p:nvSpPr>
            <p:cNvPr id="720" name="Google Shape;720;p61"/>
            <p:cNvSpPr/>
            <p:nvPr/>
          </p:nvSpPr>
          <p:spPr>
            <a:xfrm>
              <a:off x="2554276" y="2881058"/>
              <a:ext cx="418814" cy="282781"/>
            </a:xfrm>
            <a:custGeom>
              <a:avLst/>
              <a:gdLst/>
              <a:ahLst/>
              <a:cxnLst/>
              <a:rect l="l" t="t" r="r" b="b"/>
              <a:pathLst>
                <a:path w="8599" h="5806" fill="none" extrusionOk="0">
                  <a:moveTo>
                    <a:pt x="2008" y="5806"/>
                  </a:moveTo>
                  <a:cubicBezTo>
                    <a:pt x="2008" y="5806"/>
                    <a:pt x="0" y="1"/>
                    <a:pt x="4290" y="1"/>
                  </a:cubicBezTo>
                  <a:cubicBezTo>
                    <a:pt x="8598" y="1"/>
                    <a:pt x="6846" y="5806"/>
                    <a:pt x="6846" y="5806"/>
                  </a:cubicBezTo>
                </a:path>
              </a:pathLst>
            </a:custGeom>
            <a:noFill/>
            <a:ln w="11400" cap="flat" cmpd="sng">
              <a:solidFill>
                <a:schemeClr val="dk1"/>
              </a:solidFill>
              <a:prstDash val="solid"/>
              <a:miter lim="18255"/>
              <a:headEnd type="none" w="sm" len="sm"/>
              <a:tailEnd type="none" w="sm" len="sm"/>
            </a:ln>
          </p:spPr>
          <p:txBody>
            <a:bodyPr spcFirstLastPara="1" wrap="square" lIns="121900" tIns="121900" rIns="121900" bIns="121900" anchor="ctr" anchorCtr="0">
              <a:noAutofit/>
            </a:bodyPr>
            <a:lstStyle/>
            <a:p>
              <a:endParaRPr sz="2400"/>
            </a:p>
          </p:txBody>
        </p:sp>
        <p:sp>
          <p:nvSpPr>
            <p:cNvPr id="721" name="Google Shape;721;p61"/>
            <p:cNvSpPr/>
            <p:nvPr/>
          </p:nvSpPr>
          <p:spPr>
            <a:xfrm>
              <a:off x="2462660" y="2572555"/>
              <a:ext cx="317459" cy="308546"/>
            </a:xfrm>
            <a:custGeom>
              <a:avLst/>
              <a:gdLst/>
              <a:ahLst/>
              <a:cxnLst/>
              <a:rect l="l" t="t" r="r" b="b"/>
              <a:pathLst>
                <a:path w="6518" h="6335" fill="none" extrusionOk="0">
                  <a:moveTo>
                    <a:pt x="6518" y="6335"/>
                  </a:moveTo>
                  <a:cubicBezTo>
                    <a:pt x="6518" y="6335"/>
                    <a:pt x="5605" y="0"/>
                    <a:pt x="1" y="1479"/>
                  </a:cubicBezTo>
                </a:path>
              </a:pathLst>
            </a:custGeom>
            <a:noFill/>
            <a:ln w="11400" cap="flat" cmpd="sng">
              <a:solidFill>
                <a:schemeClr val="dk1"/>
              </a:solidFill>
              <a:prstDash val="solid"/>
              <a:miter lim="18255"/>
              <a:headEnd type="none" w="sm" len="sm"/>
              <a:tailEnd type="none" w="sm" len="sm"/>
            </a:ln>
          </p:spPr>
          <p:txBody>
            <a:bodyPr spcFirstLastPara="1" wrap="square" lIns="121900" tIns="121900" rIns="121900" bIns="121900" anchor="ctr" anchorCtr="0">
              <a:noAutofit/>
            </a:bodyPr>
            <a:lstStyle/>
            <a:p>
              <a:endParaRPr sz="2400"/>
            </a:p>
          </p:txBody>
        </p:sp>
        <p:sp>
          <p:nvSpPr>
            <p:cNvPr id="722" name="Google Shape;722;p61"/>
            <p:cNvSpPr/>
            <p:nvPr/>
          </p:nvSpPr>
          <p:spPr>
            <a:xfrm>
              <a:off x="1856270" y="2708591"/>
              <a:ext cx="295250" cy="599315"/>
            </a:xfrm>
            <a:custGeom>
              <a:avLst/>
              <a:gdLst/>
              <a:ahLst/>
              <a:cxnLst/>
              <a:rect l="l" t="t" r="r" b="b"/>
              <a:pathLst>
                <a:path w="6062" h="12305" fill="none" extrusionOk="0">
                  <a:moveTo>
                    <a:pt x="5843" y="12304"/>
                  </a:moveTo>
                  <a:cubicBezTo>
                    <a:pt x="5843" y="12304"/>
                    <a:pt x="1" y="3597"/>
                    <a:pt x="6062" y="0"/>
                  </a:cubicBezTo>
                </a:path>
              </a:pathLst>
            </a:custGeom>
            <a:noFill/>
            <a:ln w="11400" cap="flat" cmpd="sng">
              <a:solidFill>
                <a:schemeClr val="dk1"/>
              </a:solidFill>
              <a:prstDash val="solid"/>
              <a:miter lim="18255"/>
              <a:headEnd type="none" w="sm" len="sm"/>
              <a:tailEnd type="none" w="sm" len="sm"/>
            </a:ln>
          </p:spPr>
          <p:txBody>
            <a:bodyPr spcFirstLastPara="1" wrap="square" lIns="121900" tIns="121900" rIns="121900" bIns="121900" anchor="ctr" anchorCtr="0">
              <a:noAutofit/>
            </a:bodyPr>
            <a:lstStyle/>
            <a:p>
              <a:endParaRPr sz="2400"/>
            </a:p>
          </p:txBody>
        </p:sp>
        <p:sp>
          <p:nvSpPr>
            <p:cNvPr id="723" name="Google Shape;723;p61"/>
            <p:cNvSpPr/>
            <p:nvPr/>
          </p:nvSpPr>
          <p:spPr>
            <a:xfrm>
              <a:off x="2037651" y="3218492"/>
              <a:ext cx="209480" cy="174364"/>
            </a:xfrm>
            <a:custGeom>
              <a:avLst/>
              <a:gdLst/>
              <a:ahLst/>
              <a:cxnLst/>
              <a:rect l="l" t="t" r="r" b="b"/>
              <a:pathLst>
                <a:path w="4301" h="3580" extrusionOk="0">
                  <a:moveTo>
                    <a:pt x="2283" y="0"/>
                  </a:moveTo>
                  <a:cubicBezTo>
                    <a:pt x="2150" y="0"/>
                    <a:pt x="2016" y="15"/>
                    <a:pt x="1881" y="46"/>
                  </a:cubicBezTo>
                  <a:cubicBezTo>
                    <a:pt x="330" y="430"/>
                    <a:pt x="1" y="2474"/>
                    <a:pt x="1352" y="3314"/>
                  </a:cubicBezTo>
                  <a:cubicBezTo>
                    <a:pt x="1654" y="3497"/>
                    <a:pt x="1972" y="3580"/>
                    <a:pt x="2280" y="3580"/>
                  </a:cubicBezTo>
                  <a:cubicBezTo>
                    <a:pt x="3351" y="3580"/>
                    <a:pt x="4301" y="2584"/>
                    <a:pt x="4017" y="1379"/>
                  </a:cubicBezTo>
                  <a:cubicBezTo>
                    <a:pt x="3829" y="548"/>
                    <a:pt x="3089" y="0"/>
                    <a:pt x="2283" y="0"/>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724" name="Google Shape;724;p61"/>
            <p:cNvSpPr/>
            <p:nvPr/>
          </p:nvSpPr>
          <p:spPr>
            <a:xfrm>
              <a:off x="2092786" y="3260233"/>
              <a:ext cx="106518" cy="89422"/>
            </a:xfrm>
            <a:custGeom>
              <a:avLst/>
              <a:gdLst/>
              <a:ahLst/>
              <a:cxnLst/>
              <a:rect l="l" t="t" r="r" b="b"/>
              <a:pathLst>
                <a:path w="2187" h="1836" extrusionOk="0">
                  <a:moveTo>
                    <a:pt x="1174" y="0"/>
                  </a:moveTo>
                  <a:cubicBezTo>
                    <a:pt x="1100" y="0"/>
                    <a:pt x="1025" y="10"/>
                    <a:pt x="950" y="29"/>
                  </a:cubicBezTo>
                  <a:cubicBezTo>
                    <a:pt x="165" y="230"/>
                    <a:pt x="1" y="1270"/>
                    <a:pt x="676" y="1690"/>
                  </a:cubicBezTo>
                  <a:cubicBezTo>
                    <a:pt x="835" y="1791"/>
                    <a:pt x="1003" y="1835"/>
                    <a:pt x="1164" y="1835"/>
                  </a:cubicBezTo>
                  <a:cubicBezTo>
                    <a:pt x="1708" y="1835"/>
                    <a:pt x="2186" y="1328"/>
                    <a:pt x="2045" y="723"/>
                  </a:cubicBezTo>
                  <a:cubicBezTo>
                    <a:pt x="1952" y="289"/>
                    <a:pt x="1584" y="0"/>
                    <a:pt x="1174" y="0"/>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725" name="Google Shape;725;p61"/>
            <p:cNvSpPr/>
            <p:nvPr/>
          </p:nvSpPr>
          <p:spPr>
            <a:xfrm>
              <a:off x="1980763" y="2496964"/>
              <a:ext cx="528206" cy="818926"/>
            </a:xfrm>
            <a:custGeom>
              <a:avLst/>
              <a:gdLst/>
              <a:ahLst/>
              <a:cxnLst/>
              <a:rect l="l" t="t" r="r" b="b"/>
              <a:pathLst>
                <a:path w="10845" h="16814" extrusionOk="0">
                  <a:moveTo>
                    <a:pt x="7996" y="1"/>
                  </a:moveTo>
                  <a:lnTo>
                    <a:pt x="1" y="3232"/>
                  </a:lnTo>
                  <a:cubicBezTo>
                    <a:pt x="1" y="3232"/>
                    <a:pt x="2830" y="9073"/>
                    <a:pt x="3159" y="9439"/>
                  </a:cubicBezTo>
                  <a:cubicBezTo>
                    <a:pt x="3256" y="9553"/>
                    <a:pt x="3415" y="9592"/>
                    <a:pt x="3588" y="9592"/>
                  </a:cubicBezTo>
                  <a:cubicBezTo>
                    <a:pt x="3970" y="9592"/>
                    <a:pt x="4418" y="9402"/>
                    <a:pt x="4418" y="9402"/>
                  </a:cubicBezTo>
                  <a:lnTo>
                    <a:pt x="4418" y="9402"/>
                  </a:lnTo>
                  <a:cubicBezTo>
                    <a:pt x="4418" y="9402"/>
                    <a:pt x="4108" y="10516"/>
                    <a:pt x="4564" y="11155"/>
                  </a:cubicBezTo>
                  <a:cubicBezTo>
                    <a:pt x="5021" y="11812"/>
                    <a:pt x="10844" y="16814"/>
                    <a:pt x="10844" y="16814"/>
                  </a:cubicBezTo>
                  <a:lnTo>
                    <a:pt x="7996" y="1"/>
                  </a:ln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726" name="Google Shape;726;p61"/>
            <p:cNvSpPr/>
            <p:nvPr/>
          </p:nvSpPr>
          <p:spPr>
            <a:xfrm>
              <a:off x="2379080" y="2545864"/>
              <a:ext cx="266806" cy="769149"/>
            </a:xfrm>
            <a:custGeom>
              <a:avLst/>
              <a:gdLst/>
              <a:ahLst/>
              <a:cxnLst/>
              <a:rect l="l" t="t" r="r" b="b"/>
              <a:pathLst>
                <a:path w="5478" h="15792" extrusionOk="0">
                  <a:moveTo>
                    <a:pt x="1" y="1"/>
                  </a:moveTo>
                  <a:lnTo>
                    <a:pt x="2648" y="15791"/>
                  </a:lnTo>
                  <a:cubicBezTo>
                    <a:pt x="2648" y="15791"/>
                    <a:pt x="4601" y="10023"/>
                    <a:pt x="4747" y="9311"/>
                  </a:cubicBezTo>
                  <a:cubicBezTo>
                    <a:pt x="4911" y="8599"/>
                    <a:pt x="4455" y="7704"/>
                    <a:pt x="4455" y="7704"/>
                  </a:cubicBezTo>
                  <a:lnTo>
                    <a:pt x="4455" y="7704"/>
                  </a:lnTo>
                  <a:cubicBezTo>
                    <a:pt x="4455" y="7704"/>
                    <a:pt x="4546" y="7718"/>
                    <a:pt x="4669" y="7718"/>
                  </a:cubicBezTo>
                  <a:cubicBezTo>
                    <a:pt x="4896" y="7718"/>
                    <a:pt x="5230" y="7672"/>
                    <a:pt x="5313" y="7412"/>
                  </a:cubicBezTo>
                  <a:cubicBezTo>
                    <a:pt x="5441" y="7029"/>
                    <a:pt x="5477" y="1370"/>
                    <a:pt x="5477" y="1370"/>
                  </a:cubicBezTo>
                  <a:lnTo>
                    <a:pt x="1" y="1"/>
                  </a:ln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727" name="Google Shape;727;p61"/>
            <p:cNvSpPr/>
            <p:nvPr/>
          </p:nvSpPr>
          <p:spPr>
            <a:xfrm>
              <a:off x="2038577" y="2478310"/>
              <a:ext cx="561082" cy="575303"/>
            </a:xfrm>
            <a:custGeom>
              <a:avLst/>
              <a:gdLst/>
              <a:ahLst/>
              <a:cxnLst/>
              <a:rect l="l" t="t" r="r" b="b"/>
              <a:pathLst>
                <a:path w="11520" h="11812" extrusionOk="0">
                  <a:moveTo>
                    <a:pt x="2446" y="0"/>
                  </a:moveTo>
                  <a:cubicBezTo>
                    <a:pt x="2446" y="0"/>
                    <a:pt x="493" y="1497"/>
                    <a:pt x="237" y="2227"/>
                  </a:cubicBezTo>
                  <a:cubicBezTo>
                    <a:pt x="0" y="2976"/>
                    <a:pt x="5696" y="11811"/>
                    <a:pt x="5696" y="11811"/>
                  </a:cubicBezTo>
                  <a:lnTo>
                    <a:pt x="8398" y="10716"/>
                  </a:lnTo>
                  <a:lnTo>
                    <a:pt x="11519" y="11300"/>
                  </a:lnTo>
                  <a:cubicBezTo>
                    <a:pt x="11519" y="11300"/>
                    <a:pt x="11483" y="1534"/>
                    <a:pt x="11282" y="1388"/>
                  </a:cubicBezTo>
                  <a:cubicBezTo>
                    <a:pt x="10679" y="950"/>
                    <a:pt x="10040" y="621"/>
                    <a:pt x="9347" y="384"/>
                  </a:cubicBezTo>
                  <a:lnTo>
                    <a:pt x="2446" y="0"/>
                  </a:ln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728" name="Google Shape;728;p61"/>
            <p:cNvSpPr/>
            <p:nvPr/>
          </p:nvSpPr>
          <p:spPr>
            <a:xfrm>
              <a:off x="2348883" y="2961082"/>
              <a:ext cx="184982" cy="353939"/>
            </a:xfrm>
            <a:custGeom>
              <a:avLst/>
              <a:gdLst/>
              <a:ahLst/>
              <a:cxnLst/>
              <a:rect l="l" t="t" r="r" b="b"/>
              <a:pathLst>
                <a:path w="3798" h="7267" extrusionOk="0">
                  <a:moveTo>
                    <a:pt x="1534" y="1"/>
                  </a:moveTo>
                  <a:lnTo>
                    <a:pt x="0" y="1078"/>
                  </a:lnTo>
                  <a:lnTo>
                    <a:pt x="3286" y="7266"/>
                  </a:lnTo>
                  <a:lnTo>
                    <a:pt x="3797" y="841"/>
                  </a:lnTo>
                  <a:lnTo>
                    <a:pt x="1534" y="1"/>
                  </a:ln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729" name="Google Shape;729;p61"/>
            <p:cNvSpPr/>
            <p:nvPr/>
          </p:nvSpPr>
          <p:spPr>
            <a:xfrm>
              <a:off x="2361546" y="2999559"/>
              <a:ext cx="172903" cy="39061"/>
            </a:xfrm>
            <a:custGeom>
              <a:avLst/>
              <a:gdLst/>
              <a:ahLst/>
              <a:cxnLst/>
              <a:rect l="l" t="t" r="r" b="b"/>
              <a:pathLst>
                <a:path w="3550" h="802" extrusionOk="0">
                  <a:moveTo>
                    <a:pt x="1789" y="0"/>
                  </a:moveTo>
                  <a:cubicBezTo>
                    <a:pt x="1767" y="0"/>
                    <a:pt x="1748" y="5"/>
                    <a:pt x="1712" y="14"/>
                  </a:cubicBezTo>
                  <a:cubicBezTo>
                    <a:pt x="1146" y="251"/>
                    <a:pt x="562" y="343"/>
                    <a:pt x="51" y="708"/>
                  </a:cubicBezTo>
                  <a:cubicBezTo>
                    <a:pt x="1" y="724"/>
                    <a:pt x="26" y="801"/>
                    <a:pt x="73" y="801"/>
                  </a:cubicBezTo>
                  <a:cubicBezTo>
                    <a:pt x="77" y="801"/>
                    <a:pt x="82" y="801"/>
                    <a:pt x="87" y="799"/>
                  </a:cubicBezTo>
                  <a:cubicBezTo>
                    <a:pt x="671" y="689"/>
                    <a:pt x="1255" y="379"/>
                    <a:pt x="1803" y="160"/>
                  </a:cubicBezTo>
                  <a:cubicBezTo>
                    <a:pt x="2314" y="324"/>
                    <a:pt x="2880" y="343"/>
                    <a:pt x="3409" y="452"/>
                  </a:cubicBezTo>
                  <a:cubicBezTo>
                    <a:pt x="3415" y="453"/>
                    <a:pt x="3421" y="454"/>
                    <a:pt x="3426" y="454"/>
                  </a:cubicBezTo>
                  <a:cubicBezTo>
                    <a:pt x="3522" y="454"/>
                    <a:pt x="3550" y="305"/>
                    <a:pt x="3446" y="288"/>
                  </a:cubicBezTo>
                  <a:cubicBezTo>
                    <a:pt x="2971" y="178"/>
                    <a:pt x="2405" y="142"/>
                    <a:pt x="1894" y="14"/>
                  </a:cubicBezTo>
                  <a:cubicBezTo>
                    <a:pt x="1840" y="5"/>
                    <a:pt x="1812" y="0"/>
                    <a:pt x="1789" y="0"/>
                  </a:cubicBezTo>
                  <a:close/>
                </a:path>
              </a:pathLst>
            </a:custGeom>
            <a:solidFill>
              <a:srgbClr val="000840"/>
            </a:solidFill>
            <a:ln>
              <a:noFill/>
            </a:ln>
          </p:spPr>
          <p:txBody>
            <a:bodyPr spcFirstLastPara="1" wrap="square" lIns="121900" tIns="121900" rIns="121900" bIns="121900" anchor="ctr" anchorCtr="0">
              <a:noAutofit/>
            </a:bodyPr>
            <a:lstStyle/>
            <a:p>
              <a:endParaRPr sz="2400"/>
            </a:p>
          </p:txBody>
        </p:sp>
        <p:sp>
          <p:nvSpPr>
            <p:cNvPr id="730" name="Google Shape;730;p61"/>
            <p:cNvSpPr/>
            <p:nvPr/>
          </p:nvSpPr>
          <p:spPr>
            <a:xfrm>
              <a:off x="2161267" y="2086179"/>
              <a:ext cx="329002" cy="598292"/>
            </a:xfrm>
            <a:custGeom>
              <a:avLst/>
              <a:gdLst/>
              <a:ahLst/>
              <a:cxnLst/>
              <a:rect l="l" t="t" r="r" b="b"/>
              <a:pathLst>
                <a:path w="6755" h="12284" extrusionOk="0">
                  <a:moveTo>
                    <a:pt x="0" y="1"/>
                  </a:moveTo>
                  <a:lnTo>
                    <a:pt x="0" y="11173"/>
                  </a:lnTo>
                  <a:cubicBezTo>
                    <a:pt x="0" y="11173"/>
                    <a:pt x="1672" y="12283"/>
                    <a:pt x="4397" y="12283"/>
                  </a:cubicBezTo>
                  <a:cubicBezTo>
                    <a:pt x="5114" y="12283"/>
                    <a:pt x="5904" y="12206"/>
                    <a:pt x="6755" y="12013"/>
                  </a:cubicBezTo>
                  <a:lnTo>
                    <a:pt x="6554" y="1"/>
                  </a:lnTo>
                  <a:close/>
                </a:path>
              </a:pathLst>
            </a:custGeom>
            <a:solidFill>
              <a:srgbClr val="5F3817"/>
            </a:solidFill>
            <a:ln>
              <a:noFill/>
            </a:ln>
          </p:spPr>
          <p:txBody>
            <a:bodyPr spcFirstLastPara="1" wrap="square" lIns="121900" tIns="121900" rIns="121900" bIns="121900" anchor="ctr" anchorCtr="0">
              <a:noAutofit/>
            </a:bodyPr>
            <a:lstStyle/>
            <a:p>
              <a:endParaRPr sz="2400"/>
            </a:p>
          </p:txBody>
        </p:sp>
        <p:sp>
          <p:nvSpPr>
            <p:cNvPr id="731" name="Google Shape;731;p61"/>
            <p:cNvSpPr/>
            <p:nvPr/>
          </p:nvSpPr>
          <p:spPr>
            <a:xfrm>
              <a:off x="2251081" y="2324497"/>
              <a:ext cx="239190" cy="346780"/>
            </a:xfrm>
            <a:custGeom>
              <a:avLst/>
              <a:gdLst/>
              <a:ahLst/>
              <a:cxnLst/>
              <a:rect l="l" t="t" r="r" b="b"/>
              <a:pathLst>
                <a:path w="4911" h="7120" extrusionOk="0">
                  <a:moveTo>
                    <a:pt x="0" y="0"/>
                  </a:moveTo>
                  <a:cubicBezTo>
                    <a:pt x="0" y="0"/>
                    <a:pt x="347" y="6554"/>
                    <a:pt x="4911" y="7120"/>
                  </a:cubicBezTo>
                  <a:lnTo>
                    <a:pt x="4801" y="0"/>
                  </a:lnTo>
                  <a:close/>
                </a:path>
              </a:pathLst>
            </a:custGeom>
            <a:solidFill>
              <a:srgbClr val="202632"/>
            </a:solidFill>
            <a:ln>
              <a:noFill/>
            </a:ln>
          </p:spPr>
          <p:txBody>
            <a:bodyPr spcFirstLastPara="1" wrap="square" lIns="121900" tIns="121900" rIns="121900" bIns="121900" anchor="ctr" anchorCtr="0">
              <a:noAutofit/>
            </a:bodyPr>
            <a:lstStyle/>
            <a:p>
              <a:endParaRPr sz="2400"/>
            </a:p>
          </p:txBody>
        </p:sp>
        <p:sp>
          <p:nvSpPr>
            <p:cNvPr id="732" name="Google Shape;732;p61"/>
            <p:cNvSpPr/>
            <p:nvPr/>
          </p:nvSpPr>
          <p:spPr>
            <a:xfrm>
              <a:off x="2161267" y="2630320"/>
              <a:ext cx="49" cy="49"/>
            </a:xfrm>
            <a:custGeom>
              <a:avLst/>
              <a:gdLst/>
              <a:ahLst/>
              <a:cxnLst/>
              <a:rect l="l" t="t" r="r" b="b"/>
              <a:pathLst>
                <a:path w="1" h="1" extrusionOk="0">
                  <a:moveTo>
                    <a:pt x="0" y="1"/>
                  </a:moveTo>
                  <a:close/>
                </a:path>
              </a:pathLst>
            </a:custGeom>
            <a:solidFill>
              <a:srgbClr val="FF9D83"/>
            </a:solidFill>
            <a:ln>
              <a:noFill/>
            </a:ln>
          </p:spPr>
          <p:txBody>
            <a:bodyPr spcFirstLastPara="1" wrap="square" lIns="121900" tIns="121900" rIns="121900" bIns="121900" anchor="ctr" anchorCtr="0">
              <a:noAutofit/>
            </a:bodyPr>
            <a:lstStyle/>
            <a:p>
              <a:endParaRPr sz="2400"/>
            </a:p>
          </p:txBody>
        </p:sp>
        <p:sp>
          <p:nvSpPr>
            <p:cNvPr id="733" name="Google Shape;733;p61"/>
            <p:cNvSpPr/>
            <p:nvPr/>
          </p:nvSpPr>
          <p:spPr>
            <a:xfrm>
              <a:off x="2161267" y="2630320"/>
              <a:ext cx="329002" cy="369038"/>
            </a:xfrm>
            <a:custGeom>
              <a:avLst/>
              <a:gdLst/>
              <a:ahLst/>
              <a:cxnLst/>
              <a:rect l="l" t="t" r="r" b="b"/>
              <a:pathLst>
                <a:path w="6755" h="7577" extrusionOk="0">
                  <a:moveTo>
                    <a:pt x="0" y="1"/>
                  </a:moveTo>
                  <a:cubicBezTo>
                    <a:pt x="0" y="1"/>
                    <a:pt x="3086" y="6226"/>
                    <a:pt x="5897" y="7577"/>
                  </a:cubicBezTo>
                  <a:cubicBezTo>
                    <a:pt x="6317" y="5350"/>
                    <a:pt x="6609" y="3104"/>
                    <a:pt x="6755" y="841"/>
                  </a:cubicBezTo>
                  <a:lnTo>
                    <a:pt x="0" y="1"/>
                  </a:lnTo>
                  <a:close/>
                </a:path>
              </a:pathLst>
            </a:custGeom>
            <a:solidFill>
              <a:srgbClr val="5F3817"/>
            </a:solidFill>
            <a:ln>
              <a:noFill/>
            </a:ln>
          </p:spPr>
          <p:txBody>
            <a:bodyPr spcFirstLastPara="1" wrap="square" lIns="121900" tIns="121900" rIns="121900" bIns="121900" anchor="ctr" anchorCtr="0">
              <a:noAutofit/>
            </a:bodyPr>
            <a:lstStyle/>
            <a:p>
              <a:endParaRPr sz="2400"/>
            </a:p>
          </p:txBody>
        </p:sp>
        <p:sp>
          <p:nvSpPr>
            <p:cNvPr id="734" name="Google Shape;734;p61"/>
            <p:cNvSpPr/>
            <p:nvPr/>
          </p:nvSpPr>
          <p:spPr>
            <a:xfrm>
              <a:off x="2139934" y="1863837"/>
              <a:ext cx="509503" cy="597075"/>
            </a:xfrm>
            <a:custGeom>
              <a:avLst/>
              <a:gdLst/>
              <a:ahLst/>
              <a:cxnLst/>
              <a:rect l="l" t="t" r="r" b="b"/>
              <a:pathLst>
                <a:path w="10461" h="12259" extrusionOk="0">
                  <a:moveTo>
                    <a:pt x="7366" y="0"/>
                  </a:moveTo>
                  <a:cubicBezTo>
                    <a:pt x="5488" y="0"/>
                    <a:pt x="2661" y="205"/>
                    <a:pt x="1954" y="531"/>
                  </a:cubicBezTo>
                  <a:cubicBezTo>
                    <a:pt x="1205" y="897"/>
                    <a:pt x="0" y="2722"/>
                    <a:pt x="55" y="5186"/>
                  </a:cubicBezTo>
                  <a:cubicBezTo>
                    <a:pt x="92" y="6592"/>
                    <a:pt x="730" y="8253"/>
                    <a:pt x="2027" y="9641"/>
                  </a:cubicBezTo>
                  <a:cubicBezTo>
                    <a:pt x="2027" y="9641"/>
                    <a:pt x="3841" y="12258"/>
                    <a:pt x="7026" y="12258"/>
                  </a:cubicBezTo>
                  <a:cubicBezTo>
                    <a:pt x="7370" y="12258"/>
                    <a:pt x="7730" y="12228"/>
                    <a:pt x="8106" y="12160"/>
                  </a:cubicBezTo>
                  <a:cubicBezTo>
                    <a:pt x="9292" y="11959"/>
                    <a:pt x="9986" y="9842"/>
                    <a:pt x="10223" y="7432"/>
                  </a:cubicBezTo>
                  <a:cubicBezTo>
                    <a:pt x="10260" y="7140"/>
                    <a:pt x="10278" y="6829"/>
                    <a:pt x="10296" y="6519"/>
                  </a:cubicBezTo>
                  <a:cubicBezTo>
                    <a:pt x="10460" y="3452"/>
                    <a:pt x="9931" y="239"/>
                    <a:pt x="8836" y="75"/>
                  </a:cubicBezTo>
                  <a:cubicBezTo>
                    <a:pt x="8538" y="24"/>
                    <a:pt x="8008" y="0"/>
                    <a:pt x="7366" y="0"/>
                  </a:cubicBezTo>
                  <a:close/>
                </a:path>
              </a:pathLst>
            </a:custGeom>
            <a:solidFill>
              <a:srgbClr val="5F3817"/>
            </a:solidFill>
            <a:ln>
              <a:noFill/>
            </a:ln>
          </p:spPr>
          <p:txBody>
            <a:bodyPr spcFirstLastPara="1" wrap="square" lIns="121900" tIns="121900" rIns="121900" bIns="121900" anchor="ctr" anchorCtr="0">
              <a:noAutofit/>
            </a:bodyPr>
            <a:lstStyle/>
            <a:p>
              <a:endParaRPr sz="2400"/>
            </a:p>
          </p:txBody>
        </p:sp>
        <p:sp>
          <p:nvSpPr>
            <p:cNvPr id="735" name="Google Shape;735;p61"/>
            <p:cNvSpPr/>
            <p:nvPr/>
          </p:nvSpPr>
          <p:spPr>
            <a:xfrm>
              <a:off x="1673135" y="1625617"/>
              <a:ext cx="1043846" cy="853068"/>
            </a:xfrm>
            <a:custGeom>
              <a:avLst/>
              <a:gdLst/>
              <a:ahLst/>
              <a:cxnLst/>
              <a:rect l="l" t="t" r="r" b="b"/>
              <a:pathLst>
                <a:path w="21432" h="17515" extrusionOk="0">
                  <a:moveTo>
                    <a:pt x="12960" y="0"/>
                  </a:moveTo>
                  <a:cubicBezTo>
                    <a:pt x="10956" y="0"/>
                    <a:pt x="8875" y="346"/>
                    <a:pt x="7540" y="1479"/>
                  </a:cubicBezTo>
                  <a:cubicBezTo>
                    <a:pt x="5495" y="3214"/>
                    <a:pt x="5842" y="7339"/>
                    <a:pt x="5842" y="7339"/>
                  </a:cubicBezTo>
                  <a:cubicBezTo>
                    <a:pt x="5842" y="7339"/>
                    <a:pt x="4678" y="6899"/>
                    <a:pt x="3568" y="6899"/>
                  </a:cubicBezTo>
                  <a:cubicBezTo>
                    <a:pt x="2668" y="6899"/>
                    <a:pt x="1805" y="7188"/>
                    <a:pt x="1625" y="8234"/>
                  </a:cubicBezTo>
                  <a:cubicBezTo>
                    <a:pt x="1442" y="9201"/>
                    <a:pt x="1789" y="10205"/>
                    <a:pt x="2538" y="10862"/>
                  </a:cubicBezTo>
                  <a:cubicBezTo>
                    <a:pt x="2538" y="10862"/>
                    <a:pt x="0" y="15591"/>
                    <a:pt x="5094" y="17160"/>
                  </a:cubicBezTo>
                  <a:cubicBezTo>
                    <a:pt x="5888" y="17403"/>
                    <a:pt x="6609" y="17514"/>
                    <a:pt x="7250" y="17514"/>
                  </a:cubicBezTo>
                  <a:cubicBezTo>
                    <a:pt x="9982" y="17514"/>
                    <a:pt x="11258" y="15496"/>
                    <a:pt x="10534" y="13071"/>
                  </a:cubicBezTo>
                  <a:lnTo>
                    <a:pt x="11866" y="11027"/>
                  </a:lnTo>
                  <a:cubicBezTo>
                    <a:pt x="12688" y="10151"/>
                    <a:pt x="12998" y="8927"/>
                    <a:pt x="12688" y="7777"/>
                  </a:cubicBezTo>
                  <a:lnTo>
                    <a:pt x="12688" y="7777"/>
                  </a:lnTo>
                  <a:cubicBezTo>
                    <a:pt x="12688" y="7777"/>
                    <a:pt x="13483" y="8019"/>
                    <a:pt x="14484" y="8019"/>
                  </a:cubicBezTo>
                  <a:cubicBezTo>
                    <a:pt x="15916" y="8019"/>
                    <a:pt x="17770" y="7526"/>
                    <a:pt x="18328" y="5130"/>
                  </a:cubicBezTo>
                  <a:cubicBezTo>
                    <a:pt x="18328" y="5130"/>
                    <a:pt x="19150" y="5587"/>
                    <a:pt x="19332" y="6061"/>
                  </a:cubicBezTo>
                  <a:cubicBezTo>
                    <a:pt x="19679" y="7011"/>
                    <a:pt x="19789" y="8234"/>
                    <a:pt x="19862" y="8964"/>
                  </a:cubicBezTo>
                  <a:cubicBezTo>
                    <a:pt x="19862" y="8964"/>
                    <a:pt x="21432" y="7595"/>
                    <a:pt x="21213" y="6189"/>
                  </a:cubicBezTo>
                  <a:cubicBezTo>
                    <a:pt x="20939" y="4455"/>
                    <a:pt x="21286" y="1571"/>
                    <a:pt x="18365" y="713"/>
                  </a:cubicBezTo>
                  <a:cubicBezTo>
                    <a:pt x="17557" y="476"/>
                    <a:pt x="15311" y="0"/>
                    <a:pt x="12960" y="0"/>
                  </a:cubicBezTo>
                  <a:close/>
                </a:path>
              </a:pathLst>
            </a:custGeom>
            <a:solidFill>
              <a:srgbClr val="202632"/>
            </a:solidFill>
            <a:ln>
              <a:noFill/>
            </a:ln>
          </p:spPr>
          <p:txBody>
            <a:bodyPr spcFirstLastPara="1" wrap="square" lIns="121900" tIns="121900" rIns="121900" bIns="121900" anchor="ctr" anchorCtr="0">
              <a:noAutofit/>
            </a:bodyPr>
            <a:lstStyle/>
            <a:p>
              <a:endParaRPr sz="2400"/>
            </a:p>
          </p:txBody>
        </p:sp>
        <p:sp>
          <p:nvSpPr>
            <p:cNvPr id="736" name="Google Shape;736;p61"/>
            <p:cNvSpPr/>
            <p:nvPr/>
          </p:nvSpPr>
          <p:spPr>
            <a:xfrm>
              <a:off x="2001219" y="2063872"/>
              <a:ext cx="276985" cy="235196"/>
            </a:xfrm>
            <a:custGeom>
              <a:avLst/>
              <a:gdLst/>
              <a:ahLst/>
              <a:cxnLst/>
              <a:rect l="l" t="t" r="r" b="b"/>
              <a:pathLst>
                <a:path w="5687" h="4829" extrusionOk="0">
                  <a:moveTo>
                    <a:pt x="3224" y="0"/>
                  </a:moveTo>
                  <a:cubicBezTo>
                    <a:pt x="3190" y="0"/>
                    <a:pt x="3156" y="1"/>
                    <a:pt x="3122" y="2"/>
                  </a:cubicBezTo>
                  <a:cubicBezTo>
                    <a:pt x="968" y="94"/>
                    <a:pt x="0" y="2722"/>
                    <a:pt x="1589" y="4183"/>
                  </a:cubicBezTo>
                  <a:cubicBezTo>
                    <a:pt x="2068" y="4629"/>
                    <a:pt x="2640" y="4828"/>
                    <a:pt x="3200" y="4828"/>
                  </a:cubicBezTo>
                  <a:cubicBezTo>
                    <a:pt x="4473" y="4828"/>
                    <a:pt x="5686" y="3799"/>
                    <a:pt x="5623" y="2303"/>
                  </a:cubicBezTo>
                  <a:cubicBezTo>
                    <a:pt x="5570" y="1004"/>
                    <a:pt x="4511" y="0"/>
                    <a:pt x="3224" y="0"/>
                  </a:cubicBezTo>
                  <a:close/>
                </a:path>
              </a:pathLst>
            </a:custGeom>
            <a:solidFill>
              <a:srgbClr val="5F3817"/>
            </a:solidFill>
            <a:ln>
              <a:noFill/>
            </a:ln>
          </p:spPr>
          <p:txBody>
            <a:bodyPr spcFirstLastPara="1" wrap="square" lIns="121900" tIns="121900" rIns="121900" bIns="121900" anchor="ctr" anchorCtr="0">
              <a:noAutofit/>
            </a:bodyPr>
            <a:lstStyle/>
            <a:p>
              <a:endParaRPr sz="2400"/>
            </a:p>
          </p:txBody>
        </p:sp>
        <p:sp>
          <p:nvSpPr>
            <p:cNvPr id="737" name="Google Shape;737;p61"/>
            <p:cNvSpPr/>
            <p:nvPr/>
          </p:nvSpPr>
          <p:spPr>
            <a:xfrm>
              <a:off x="1303262" y="3455446"/>
              <a:ext cx="1316301" cy="509844"/>
            </a:xfrm>
            <a:custGeom>
              <a:avLst/>
              <a:gdLst/>
              <a:ahLst/>
              <a:cxnLst/>
              <a:rect l="l" t="t" r="r" b="b"/>
              <a:pathLst>
                <a:path w="27026" h="10468" extrusionOk="0">
                  <a:moveTo>
                    <a:pt x="2611" y="1"/>
                  </a:moveTo>
                  <a:cubicBezTo>
                    <a:pt x="2611" y="1"/>
                    <a:pt x="0" y="6773"/>
                    <a:pt x="1917" y="9530"/>
                  </a:cubicBezTo>
                  <a:cubicBezTo>
                    <a:pt x="2384" y="10203"/>
                    <a:pt x="3772" y="10468"/>
                    <a:pt x="5672" y="10468"/>
                  </a:cubicBezTo>
                  <a:cubicBezTo>
                    <a:pt x="12301" y="10468"/>
                    <a:pt x="25159" y="7248"/>
                    <a:pt x="26838" y="6964"/>
                  </a:cubicBezTo>
                  <a:lnTo>
                    <a:pt x="26838" y="6964"/>
                  </a:lnTo>
                  <a:cubicBezTo>
                    <a:pt x="26879" y="6969"/>
                    <a:pt x="26913" y="6971"/>
                    <a:pt x="26941" y="6971"/>
                  </a:cubicBezTo>
                  <a:cubicBezTo>
                    <a:pt x="26982" y="6971"/>
                    <a:pt x="27008" y="6966"/>
                    <a:pt x="27018" y="6956"/>
                  </a:cubicBezTo>
                  <a:cubicBezTo>
                    <a:pt x="27025" y="6948"/>
                    <a:pt x="27019" y="6944"/>
                    <a:pt x="26998" y="6944"/>
                  </a:cubicBezTo>
                  <a:cubicBezTo>
                    <a:pt x="26970" y="6944"/>
                    <a:pt x="26916" y="6951"/>
                    <a:pt x="26838" y="6964"/>
                  </a:cubicBezTo>
                  <a:lnTo>
                    <a:pt x="26838" y="6964"/>
                  </a:lnTo>
                  <a:cubicBezTo>
                    <a:pt x="25127" y="6785"/>
                    <a:pt x="11997" y="2923"/>
                    <a:pt x="9458" y="2923"/>
                  </a:cubicBezTo>
                  <a:cubicBezTo>
                    <a:pt x="9363" y="2923"/>
                    <a:pt x="9283" y="2928"/>
                    <a:pt x="9219" y="2940"/>
                  </a:cubicBezTo>
                  <a:cubicBezTo>
                    <a:pt x="9219" y="2940"/>
                    <a:pt x="7321" y="1260"/>
                    <a:pt x="2611" y="1"/>
                  </a:cubicBezTo>
                  <a:close/>
                </a:path>
              </a:pathLst>
            </a:custGeom>
            <a:solidFill>
              <a:srgbClr val="5F3817"/>
            </a:solidFill>
            <a:ln>
              <a:noFill/>
            </a:ln>
          </p:spPr>
          <p:txBody>
            <a:bodyPr spcFirstLastPara="1" wrap="square" lIns="121900" tIns="121900" rIns="121900" bIns="121900" anchor="ctr" anchorCtr="0">
              <a:noAutofit/>
            </a:bodyPr>
            <a:lstStyle/>
            <a:p>
              <a:endParaRPr sz="2400"/>
            </a:p>
          </p:txBody>
        </p:sp>
        <p:sp>
          <p:nvSpPr>
            <p:cNvPr id="738" name="Google Shape;738;p61"/>
            <p:cNvSpPr/>
            <p:nvPr/>
          </p:nvSpPr>
          <p:spPr>
            <a:xfrm>
              <a:off x="1734456" y="3443902"/>
              <a:ext cx="1580039" cy="538142"/>
            </a:xfrm>
            <a:custGeom>
              <a:avLst/>
              <a:gdLst/>
              <a:ahLst/>
              <a:cxnLst/>
              <a:rect l="l" t="t" r="r" b="b"/>
              <a:pathLst>
                <a:path w="32441" h="11049" extrusionOk="0">
                  <a:moveTo>
                    <a:pt x="29100" y="0"/>
                  </a:moveTo>
                  <a:lnTo>
                    <a:pt x="29100" y="0"/>
                  </a:lnTo>
                  <a:cubicBezTo>
                    <a:pt x="24773" y="1552"/>
                    <a:pt x="23696" y="2428"/>
                    <a:pt x="23696" y="2428"/>
                  </a:cubicBezTo>
                  <a:cubicBezTo>
                    <a:pt x="23696" y="2428"/>
                    <a:pt x="10114" y="1935"/>
                    <a:pt x="6189" y="1461"/>
                  </a:cubicBezTo>
                  <a:cubicBezTo>
                    <a:pt x="5853" y="1415"/>
                    <a:pt x="5516" y="1392"/>
                    <a:pt x="5181" y="1392"/>
                  </a:cubicBezTo>
                  <a:cubicBezTo>
                    <a:pt x="3262" y="1392"/>
                    <a:pt x="1400" y="2138"/>
                    <a:pt x="1" y="3505"/>
                  </a:cubicBezTo>
                  <a:cubicBezTo>
                    <a:pt x="6881" y="4038"/>
                    <a:pt x="23173" y="11048"/>
                    <a:pt x="28008" y="11048"/>
                  </a:cubicBezTo>
                  <a:cubicBezTo>
                    <a:pt x="28471" y="11048"/>
                    <a:pt x="28829" y="10984"/>
                    <a:pt x="29063" y="10844"/>
                  </a:cubicBezTo>
                  <a:cubicBezTo>
                    <a:pt x="32440" y="8799"/>
                    <a:pt x="29100" y="1"/>
                    <a:pt x="29100" y="0"/>
                  </a:cubicBezTo>
                  <a:close/>
                </a:path>
              </a:pathLst>
            </a:custGeom>
            <a:solidFill>
              <a:srgbClr val="5F3817"/>
            </a:solidFill>
            <a:ln>
              <a:noFill/>
            </a:ln>
          </p:spPr>
          <p:txBody>
            <a:bodyPr spcFirstLastPara="1" wrap="square" lIns="121900" tIns="121900" rIns="121900" bIns="121900" anchor="ctr" anchorCtr="0">
              <a:noAutofit/>
            </a:bodyPr>
            <a:lstStyle/>
            <a:p>
              <a:endParaRPr sz="2400"/>
            </a:p>
          </p:txBody>
        </p:sp>
        <p:sp>
          <p:nvSpPr>
            <p:cNvPr id="739" name="Google Shape;739;p61"/>
            <p:cNvSpPr/>
            <p:nvPr/>
          </p:nvSpPr>
          <p:spPr>
            <a:xfrm>
              <a:off x="2634300" y="3470739"/>
              <a:ext cx="305867" cy="96144"/>
            </a:xfrm>
            <a:custGeom>
              <a:avLst/>
              <a:gdLst/>
              <a:ahLst/>
              <a:cxnLst/>
              <a:rect l="l" t="t" r="r" b="b"/>
              <a:pathLst>
                <a:path w="6280" h="1974" extrusionOk="0">
                  <a:moveTo>
                    <a:pt x="3933" y="0"/>
                  </a:moveTo>
                  <a:cubicBezTo>
                    <a:pt x="3409" y="0"/>
                    <a:pt x="2096" y="309"/>
                    <a:pt x="1333" y="618"/>
                  </a:cubicBezTo>
                  <a:cubicBezTo>
                    <a:pt x="785" y="855"/>
                    <a:pt x="310" y="1257"/>
                    <a:pt x="0" y="1749"/>
                  </a:cubicBezTo>
                  <a:cubicBezTo>
                    <a:pt x="0" y="1749"/>
                    <a:pt x="2678" y="1974"/>
                    <a:pt x="4254" y="1974"/>
                  </a:cubicBezTo>
                  <a:cubicBezTo>
                    <a:pt x="4533" y="1974"/>
                    <a:pt x="4777" y="1967"/>
                    <a:pt x="4965" y="1950"/>
                  </a:cubicBezTo>
                  <a:cubicBezTo>
                    <a:pt x="6280" y="1841"/>
                    <a:pt x="4783" y="1384"/>
                    <a:pt x="4783" y="1384"/>
                  </a:cubicBezTo>
                  <a:cubicBezTo>
                    <a:pt x="4783" y="1384"/>
                    <a:pt x="5458" y="1038"/>
                    <a:pt x="5385" y="818"/>
                  </a:cubicBezTo>
                  <a:cubicBezTo>
                    <a:pt x="5369" y="766"/>
                    <a:pt x="5251" y="746"/>
                    <a:pt x="5077" y="746"/>
                  </a:cubicBezTo>
                  <a:cubicBezTo>
                    <a:pt x="4460" y="746"/>
                    <a:pt x="3140" y="1001"/>
                    <a:pt x="3140" y="1001"/>
                  </a:cubicBezTo>
                  <a:cubicBezTo>
                    <a:pt x="3140" y="1001"/>
                    <a:pt x="4418" y="107"/>
                    <a:pt x="4089" y="15"/>
                  </a:cubicBezTo>
                  <a:cubicBezTo>
                    <a:pt x="4051" y="5"/>
                    <a:pt x="3998" y="0"/>
                    <a:pt x="3933" y="0"/>
                  </a:cubicBezTo>
                  <a:close/>
                </a:path>
              </a:pathLst>
            </a:custGeom>
            <a:solidFill>
              <a:srgbClr val="5F3817"/>
            </a:solidFill>
            <a:ln>
              <a:noFill/>
            </a:ln>
          </p:spPr>
          <p:txBody>
            <a:bodyPr spcFirstLastPara="1" wrap="square" lIns="121900" tIns="121900" rIns="121900" bIns="121900" anchor="ctr" anchorCtr="0">
              <a:noAutofit/>
            </a:bodyPr>
            <a:lstStyle/>
            <a:p>
              <a:endParaRPr sz="2400"/>
            </a:p>
          </p:txBody>
        </p:sp>
        <p:sp>
          <p:nvSpPr>
            <p:cNvPr id="740" name="Google Shape;740;p61"/>
            <p:cNvSpPr/>
            <p:nvPr/>
          </p:nvSpPr>
          <p:spPr>
            <a:xfrm>
              <a:off x="2399537" y="2097722"/>
              <a:ext cx="38282" cy="63365"/>
            </a:xfrm>
            <a:custGeom>
              <a:avLst/>
              <a:gdLst/>
              <a:ahLst/>
              <a:cxnLst/>
              <a:rect l="l" t="t" r="r" b="b"/>
              <a:pathLst>
                <a:path w="786" h="1301" extrusionOk="0">
                  <a:moveTo>
                    <a:pt x="367" y="0"/>
                  </a:moveTo>
                  <a:cubicBezTo>
                    <a:pt x="360" y="0"/>
                    <a:pt x="354" y="1"/>
                    <a:pt x="348" y="1"/>
                  </a:cubicBezTo>
                  <a:cubicBezTo>
                    <a:pt x="147" y="19"/>
                    <a:pt x="1" y="311"/>
                    <a:pt x="37" y="677"/>
                  </a:cubicBezTo>
                  <a:cubicBezTo>
                    <a:pt x="54" y="1021"/>
                    <a:pt x="218" y="1300"/>
                    <a:pt x="405" y="1300"/>
                  </a:cubicBezTo>
                  <a:cubicBezTo>
                    <a:pt x="416" y="1300"/>
                    <a:pt x="427" y="1299"/>
                    <a:pt x="439" y="1297"/>
                  </a:cubicBezTo>
                  <a:cubicBezTo>
                    <a:pt x="640" y="1279"/>
                    <a:pt x="786" y="969"/>
                    <a:pt x="767" y="622"/>
                  </a:cubicBezTo>
                  <a:cubicBezTo>
                    <a:pt x="732" y="268"/>
                    <a:pt x="560" y="0"/>
                    <a:pt x="367" y="0"/>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741" name="Google Shape;741;p61"/>
            <p:cNvSpPr/>
            <p:nvPr/>
          </p:nvSpPr>
          <p:spPr>
            <a:xfrm>
              <a:off x="2556906" y="2084377"/>
              <a:ext cx="37405" cy="63268"/>
            </a:xfrm>
            <a:custGeom>
              <a:avLst/>
              <a:gdLst/>
              <a:ahLst/>
              <a:cxnLst/>
              <a:rect l="l" t="t" r="r" b="b"/>
              <a:pathLst>
                <a:path w="768" h="1299" extrusionOk="0">
                  <a:moveTo>
                    <a:pt x="367" y="0"/>
                  </a:moveTo>
                  <a:cubicBezTo>
                    <a:pt x="360" y="0"/>
                    <a:pt x="354" y="1"/>
                    <a:pt x="348" y="1"/>
                  </a:cubicBezTo>
                  <a:cubicBezTo>
                    <a:pt x="147" y="20"/>
                    <a:pt x="1" y="312"/>
                    <a:pt x="19" y="677"/>
                  </a:cubicBezTo>
                  <a:cubicBezTo>
                    <a:pt x="55" y="1013"/>
                    <a:pt x="227" y="1298"/>
                    <a:pt x="421" y="1298"/>
                  </a:cubicBezTo>
                  <a:cubicBezTo>
                    <a:pt x="427" y="1298"/>
                    <a:pt x="433" y="1298"/>
                    <a:pt x="439" y="1297"/>
                  </a:cubicBezTo>
                  <a:cubicBezTo>
                    <a:pt x="640" y="1279"/>
                    <a:pt x="768" y="987"/>
                    <a:pt x="749" y="622"/>
                  </a:cubicBezTo>
                  <a:cubicBezTo>
                    <a:pt x="732" y="268"/>
                    <a:pt x="560" y="0"/>
                    <a:pt x="367" y="0"/>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742" name="Google Shape;742;p61"/>
            <p:cNvSpPr/>
            <p:nvPr/>
          </p:nvSpPr>
          <p:spPr>
            <a:xfrm>
              <a:off x="2474252" y="2079701"/>
              <a:ext cx="70281" cy="214935"/>
            </a:xfrm>
            <a:custGeom>
              <a:avLst/>
              <a:gdLst/>
              <a:ahLst/>
              <a:cxnLst/>
              <a:rect l="l" t="t" r="r" b="b"/>
              <a:pathLst>
                <a:path w="1443" h="4413" extrusionOk="0">
                  <a:moveTo>
                    <a:pt x="499" y="1"/>
                  </a:moveTo>
                  <a:cubicBezTo>
                    <a:pt x="459" y="1"/>
                    <a:pt x="420" y="29"/>
                    <a:pt x="420" y="79"/>
                  </a:cubicBezTo>
                  <a:cubicBezTo>
                    <a:pt x="402" y="1393"/>
                    <a:pt x="785" y="2781"/>
                    <a:pt x="1095" y="4059"/>
                  </a:cubicBezTo>
                  <a:cubicBezTo>
                    <a:pt x="767" y="4113"/>
                    <a:pt x="438" y="4113"/>
                    <a:pt x="110" y="4168"/>
                  </a:cubicBezTo>
                  <a:cubicBezTo>
                    <a:pt x="0" y="4205"/>
                    <a:pt x="0" y="4351"/>
                    <a:pt x="110" y="4387"/>
                  </a:cubicBezTo>
                  <a:cubicBezTo>
                    <a:pt x="238" y="4405"/>
                    <a:pt x="367" y="4413"/>
                    <a:pt x="496" y="4413"/>
                  </a:cubicBezTo>
                  <a:cubicBezTo>
                    <a:pt x="769" y="4413"/>
                    <a:pt x="1042" y="4376"/>
                    <a:pt x="1315" y="4314"/>
                  </a:cubicBezTo>
                  <a:cubicBezTo>
                    <a:pt x="1388" y="4296"/>
                    <a:pt x="1442" y="4223"/>
                    <a:pt x="1442" y="4150"/>
                  </a:cubicBezTo>
                  <a:cubicBezTo>
                    <a:pt x="1278" y="3475"/>
                    <a:pt x="1114" y="2799"/>
                    <a:pt x="986" y="2124"/>
                  </a:cubicBezTo>
                  <a:cubicBezTo>
                    <a:pt x="876" y="1430"/>
                    <a:pt x="749" y="736"/>
                    <a:pt x="584" y="61"/>
                  </a:cubicBezTo>
                  <a:cubicBezTo>
                    <a:pt x="568" y="20"/>
                    <a:pt x="533" y="1"/>
                    <a:pt x="499" y="1"/>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743" name="Google Shape;743;p61"/>
            <p:cNvSpPr/>
            <p:nvPr/>
          </p:nvSpPr>
          <p:spPr>
            <a:xfrm>
              <a:off x="2091910" y="2114623"/>
              <a:ext cx="80753" cy="129994"/>
            </a:xfrm>
            <a:custGeom>
              <a:avLst/>
              <a:gdLst/>
              <a:ahLst/>
              <a:cxnLst/>
              <a:rect l="l" t="t" r="r" b="b"/>
              <a:pathLst>
                <a:path w="1658" h="2669" extrusionOk="0">
                  <a:moveTo>
                    <a:pt x="1193" y="1"/>
                  </a:moveTo>
                  <a:cubicBezTo>
                    <a:pt x="955" y="1"/>
                    <a:pt x="688" y="180"/>
                    <a:pt x="512" y="330"/>
                  </a:cubicBezTo>
                  <a:cubicBezTo>
                    <a:pt x="183" y="622"/>
                    <a:pt x="0" y="1060"/>
                    <a:pt x="55" y="1516"/>
                  </a:cubicBezTo>
                  <a:cubicBezTo>
                    <a:pt x="92" y="1954"/>
                    <a:pt x="329" y="2338"/>
                    <a:pt x="712" y="2538"/>
                  </a:cubicBezTo>
                  <a:cubicBezTo>
                    <a:pt x="856" y="2610"/>
                    <a:pt x="1039" y="2669"/>
                    <a:pt x="1207" y="2669"/>
                  </a:cubicBezTo>
                  <a:cubicBezTo>
                    <a:pt x="1382" y="2669"/>
                    <a:pt x="1542" y="2606"/>
                    <a:pt x="1625" y="2429"/>
                  </a:cubicBezTo>
                  <a:cubicBezTo>
                    <a:pt x="1658" y="2364"/>
                    <a:pt x="1632" y="2298"/>
                    <a:pt x="1574" y="2298"/>
                  </a:cubicBezTo>
                  <a:cubicBezTo>
                    <a:pt x="1567" y="2298"/>
                    <a:pt x="1560" y="2299"/>
                    <a:pt x="1552" y="2301"/>
                  </a:cubicBezTo>
                  <a:cubicBezTo>
                    <a:pt x="1508" y="2299"/>
                    <a:pt x="1465" y="2298"/>
                    <a:pt x="1424" y="2298"/>
                  </a:cubicBezTo>
                  <a:cubicBezTo>
                    <a:pt x="1370" y="2298"/>
                    <a:pt x="1318" y="2299"/>
                    <a:pt x="1268" y="2299"/>
                  </a:cubicBezTo>
                  <a:cubicBezTo>
                    <a:pt x="1092" y="2299"/>
                    <a:pt x="938" y="2283"/>
                    <a:pt x="767" y="2137"/>
                  </a:cubicBezTo>
                  <a:cubicBezTo>
                    <a:pt x="475" y="1900"/>
                    <a:pt x="347" y="1516"/>
                    <a:pt x="420" y="1133"/>
                  </a:cubicBezTo>
                  <a:cubicBezTo>
                    <a:pt x="475" y="841"/>
                    <a:pt x="658" y="603"/>
                    <a:pt x="895" y="439"/>
                  </a:cubicBezTo>
                  <a:cubicBezTo>
                    <a:pt x="1078" y="330"/>
                    <a:pt x="1278" y="311"/>
                    <a:pt x="1424" y="147"/>
                  </a:cubicBezTo>
                  <a:cubicBezTo>
                    <a:pt x="1443" y="129"/>
                    <a:pt x="1443" y="92"/>
                    <a:pt x="1424" y="74"/>
                  </a:cubicBezTo>
                  <a:cubicBezTo>
                    <a:pt x="1354" y="22"/>
                    <a:pt x="1275" y="1"/>
                    <a:pt x="1193" y="1"/>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744" name="Google Shape;744;p61"/>
            <p:cNvSpPr/>
            <p:nvPr/>
          </p:nvSpPr>
          <p:spPr>
            <a:xfrm>
              <a:off x="2411714" y="2340180"/>
              <a:ext cx="78659" cy="28979"/>
            </a:xfrm>
            <a:custGeom>
              <a:avLst/>
              <a:gdLst/>
              <a:ahLst/>
              <a:cxnLst/>
              <a:rect l="l" t="t" r="r" b="b"/>
              <a:pathLst>
                <a:path w="1615" h="595" extrusionOk="0">
                  <a:moveTo>
                    <a:pt x="247" y="1"/>
                  </a:moveTo>
                  <a:cubicBezTo>
                    <a:pt x="92" y="1"/>
                    <a:pt x="0" y="227"/>
                    <a:pt x="171" y="335"/>
                  </a:cubicBezTo>
                  <a:cubicBezTo>
                    <a:pt x="423" y="500"/>
                    <a:pt x="720" y="594"/>
                    <a:pt x="1018" y="594"/>
                  </a:cubicBezTo>
                  <a:cubicBezTo>
                    <a:pt x="1150" y="594"/>
                    <a:pt x="1283" y="575"/>
                    <a:pt x="1412" y="536"/>
                  </a:cubicBezTo>
                  <a:cubicBezTo>
                    <a:pt x="1614" y="469"/>
                    <a:pt x="1552" y="183"/>
                    <a:pt x="1368" y="183"/>
                  </a:cubicBezTo>
                  <a:cubicBezTo>
                    <a:pt x="1353" y="183"/>
                    <a:pt x="1337" y="185"/>
                    <a:pt x="1321" y="189"/>
                  </a:cubicBezTo>
                  <a:cubicBezTo>
                    <a:pt x="1222" y="210"/>
                    <a:pt x="1122" y="221"/>
                    <a:pt x="1025" y="221"/>
                  </a:cubicBezTo>
                  <a:cubicBezTo>
                    <a:pt x="780" y="221"/>
                    <a:pt x="544" y="155"/>
                    <a:pt x="335" y="25"/>
                  </a:cubicBezTo>
                  <a:cubicBezTo>
                    <a:pt x="304" y="8"/>
                    <a:pt x="274" y="1"/>
                    <a:pt x="247" y="1"/>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745" name="Google Shape;745;p61"/>
            <p:cNvSpPr/>
            <p:nvPr/>
          </p:nvSpPr>
          <p:spPr>
            <a:xfrm>
              <a:off x="1602901" y="3597131"/>
              <a:ext cx="894613" cy="224189"/>
            </a:xfrm>
            <a:custGeom>
              <a:avLst/>
              <a:gdLst/>
              <a:ahLst/>
              <a:cxnLst/>
              <a:rect l="l" t="t" r="r" b="b"/>
              <a:pathLst>
                <a:path w="18368" h="4603" extrusionOk="0">
                  <a:moveTo>
                    <a:pt x="2770" y="1"/>
                  </a:moveTo>
                  <a:cubicBezTo>
                    <a:pt x="2463" y="1"/>
                    <a:pt x="2158" y="24"/>
                    <a:pt x="1862" y="67"/>
                  </a:cubicBezTo>
                  <a:cubicBezTo>
                    <a:pt x="1223" y="177"/>
                    <a:pt x="493" y="359"/>
                    <a:pt x="0" y="797"/>
                  </a:cubicBezTo>
                  <a:cubicBezTo>
                    <a:pt x="0" y="797"/>
                    <a:pt x="0" y="834"/>
                    <a:pt x="18" y="834"/>
                  </a:cubicBezTo>
                  <a:cubicBezTo>
                    <a:pt x="767" y="670"/>
                    <a:pt x="1424" y="341"/>
                    <a:pt x="2191" y="268"/>
                  </a:cubicBezTo>
                  <a:cubicBezTo>
                    <a:pt x="2347" y="256"/>
                    <a:pt x="2504" y="250"/>
                    <a:pt x="2660" y="250"/>
                  </a:cubicBezTo>
                  <a:cubicBezTo>
                    <a:pt x="3233" y="250"/>
                    <a:pt x="3804" y="329"/>
                    <a:pt x="4363" y="487"/>
                  </a:cubicBezTo>
                  <a:cubicBezTo>
                    <a:pt x="5915" y="889"/>
                    <a:pt x="7430" y="1400"/>
                    <a:pt x="8963" y="1856"/>
                  </a:cubicBezTo>
                  <a:lnTo>
                    <a:pt x="18146" y="4594"/>
                  </a:lnTo>
                  <a:cubicBezTo>
                    <a:pt x="18161" y="4600"/>
                    <a:pt x="18176" y="4602"/>
                    <a:pt x="18190" y="4602"/>
                  </a:cubicBezTo>
                  <a:cubicBezTo>
                    <a:pt x="18322" y="4602"/>
                    <a:pt x="18367" y="4388"/>
                    <a:pt x="18219" y="4339"/>
                  </a:cubicBezTo>
                  <a:lnTo>
                    <a:pt x="8525" y="1436"/>
                  </a:lnTo>
                  <a:cubicBezTo>
                    <a:pt x="6974" y="962"/>
                    <a:pt x="5385" y="359"/>
                    <a:pt x="3779" y="85"/>
                  </a:cubicBezTo>
                  <a:cubicBezTo>
                    <a:pt x="3445" y="28"/>
                    <a:pt x="3106" y="1"/>
                    <a:pt x="2770" y="1"/>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746" name="Google Shape;746;p61"/>
            <p:cNvSpPr/>
            <p:nvPr/>
          </p:nvSpPr>
          <p:spPr>
            <a:xfrm>
              <a:off x="2629819" y="3549935"/>
              <a:ext cx="468980" cy="49825"/>
            </a:xfrm>
            <a:custGeom>
              <a:avLst/>
              <a:gdLst/>
              <a:ahLst/>
              <a:cxnLst/>
              <a:rect l="l" t="t" r="r" b="b"/>
              <a:pathLst>
                <a:path w="9629" h="1023" extrusionOk="0">
                  <a:moveTo>
                    <a:pt x="1708" y="0"/>
                  </a:moveTo>
                  <a:cubicBezTo>
                    <a:pt x="1134" y="0"/>
                    <a:pt x="562" y="41"/>
                    <a:pt x="1" y="123"/>
                  </a:cubicBezTo>
                  <a:cubicBezTo>
                    <a:pt x="1" y="142"/>
                    <a:pt x="1" y="142"/>
                    <a:pt x="1" y="160"/>
                  </a:cubicBezTo>
                  <a:cubicBezTo>
                    <a:pt x="636" y="220"/>
                    <a:pt x="1259" y="256"/>
                    <a:pt x="1889" y="256"/>
                  </a:cubicBezTo>
                  <a:cubicBezTo>
                    <a:pt x="2020" y="256"/>
                    <a:pt x="2151" y="254"/>
                    <a:pt x="2283" y="251"/>
                  </a:cubicBezTo>
                  <a:cubicBezTo>
                    <a:pt x="3049" y="270"/>
                    <a:pt x="3798" y="306"/>
                    <a:pt x="4565" y="361"/>
                  </a:cubicBezTo>
                  <a:cubicBezTo>
                    <a:pt x="6189" y="489"/>
                    <a:pt x="7814" y="708"/>
                    <a:pt x="9420" y="1018"/>
                  </a:cubicBezTo>
                  <a:cubicBezTo>
                    <a:pt x="9432" y="1021"/>
                    <a:pt x="9442" y="1022"/>
                    <a:pt x="9453" y="1022"/>
                  </a:cubicBezTo>
                  <a:cubicBezTo>
                    <a:pt x="9576" y="1022"/>
                    <a:pt x="9628" y="833"/>
                    <a:pt x="9493" y="799"/>
                  </a:cubicBezTo>
                  <a:cubicBezTo>
                    <a:pt x="7924" y="489"/>
                    <a:pt x="6335" y="270"/>
                    <a:pt x="4747" y="142"/>
                  </a:cubicBezTo>
                  <a:cubicBezTo>
                    <a:pt x="3926" y="87"/>
                    <a:pt x="3104" y="32"/>
                    <a:pt x="2283" y="14"/>
                  </a:cubicBezTo>
                  <a:cubicBezTo>
                    <a:pt x="2091" y="5"/>
                    <a:pt x="1899" y="0"/>
                    <a:pt x="1708" y="0"/>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747" name="Google Shape;747;p61"/>
            <p:cNvSpPr/>
            <p:nvPr/>
          </p:nvSpPr>
          <p:spPr>
            <a:xfrm>
              <a:off x="1763388" y="2853977"/>
              <a:ext cx="150742" cy="756437"/>
            </a:xfrm>
            <a:custGeom>
              <a:avLst/>
              <a:gdLst/>
              <a:ahLst/>
              <a:cxnLst/>
              <a:rect l="l" t="t" r="r" b="b"/>
              <a:pathLst>
                <a:path w="3095" h="15531" extrusionOk="0">
                  <a:moveTo>
                    <a:pt x="1505" y="0"/>
                  </a:moveTo>
                  <a:cubicBezTo>
                    <a:pt x="1456" y="0"/>
                    <a:pt x="1420" y="60"/>
                    <a:pt x="1433" y="100"/>
                  </a:cubicBezTo>
                  <a:cubicBezTo>
                    <a:pt x="2620" y="2729"/>
                    <a:pt x="1634" y="5267"/>
                    <a:pt x="1105" y="7932"/>
                  </a:cubicBezTo>
                  <a:cubicBezTo>
                    <a:pt x="612" y="10396"/>
                    <a:pt x="247" y="12879"/>
                    <a:pt x="9" y="15380"/>
                  </a:cubicBezTo>
                  <a:cubicBezTo>
                    <a:pt x="0" y="15480"/>
                    <a:pt x="78" y="15531"/>
                    <a:pt x="160" y="15531"/>
                  </a:cubicBezTo>
                  <a:cubicBezTo>
                    <a:pt x="242" y="15531"/>
                    <a:pt x="329" y="15480"/>
                    <a:pt x="338" y="15380"/>
                  </a:cubicBezTo>
                  <a:cubicBezTo>
                    <a:pt x="594" y="12368"/>
                    <a:pt x="1086" y="9374"/>
                    <a:pt x="1780" y="6417"/>
                  </a:cubicBezTo>
                  <a:cubicBezTo>
                    <a:pt x="2255" y="4463"/>
                    <a:pt x="3094" y="1762"/>
                    <a:pt x="1561" y="27"/>
                  </a:cubicBezTo>
                  <a:cubicBezTo>
                    <a:pt x="1542" y="8"/>
                    <a:pt x="1522" y="0"/>
                    <a:pt x="1505" y="0"/>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748" name="Google Shape;748;p61"/>
            <p:cNvSpPr/>
            <p:nvPr/>
          </p:nvSpPr>
          <p:spPr>
            <a:xfrm>
              <a:off x="1711370" y="2765138"/>
              <a:ext cx="67603" cy="25278"/>
            </a:xfrm>
            <a:custGeom>
              <a:avLst/>
              <a:gdLst/>
              <a:ahLst/>
              <a:cxnLst/>
              <a:rect l="l" t="t" r="r" b="b"/>
              <a:pathLst>
                <a:path w="1388" h="519" extrusionOk="0">
                  <a:moveTo>
                    <a:pt x="525" y="0"/>
                  </a:moveTo>
                  <a:cubicBezTo>
                    <a:pt x="374" y="0"/>
                    <a:pt x="223" y="33"/>
                    <a:pt x="92" y="99"/>
                  </a:cubicBezTo>
                  <a:cubicBezTo>
                    <a:pt x="0" y="135"/>
                    <a:pt x="55" y="263"/>
                    <a:pt x="128" y="263"/>
                  </a:cubicBezTo>
                  <a:cubicBezTo>
                    <a:pt x="347" y="263"/>
                    <a:pt x="566" y="300"/>
                    <a:pt x="767" y="336"/>
                  </a:cubicBezTo>
                  <a:cubicBezTo>
                    <a:pt x="950" y="391"/>
                    <a:pt x="1114" y="519"/>
                    <a:pt x="1296" y="519"/>
                  </a:cubicBezTo>
                  <a:cubicBezTo>
                    <a:pt x="1351" y="519"/>
                    <a:pt x="1388" y="464"/>
                    <a:pt x="1388" y="409"/>
                  </a:cubicBezTo>
                  <a:cubicBezTo>
                    <a:pt x="1315" y="190"/>
                    <a:pt x="1023" y="99"/>
                    <a:pt x="822" y="44"/>
                  </a:cubicBezTo>
                  <a:cubicBezTo>
                    <a:pt x="727" y="15"/>
                    <a:pt x="626" y="0"/>
                    <a:pt x="525" y="0"/>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749" name="Google Shape;749;p61"/>
            <p:cNvSpPr/>
            <p:nvPr/>
          </p:nvSpPr>
          <p:spPr>
            <a:xfrm>
              <a:off x="2813002" y="2751159"/>
              <a:ext cx="48949" cy="34094"/>
            </a:xfrm>
            <a:custGeom>
              <a:avLst/>
              <a:gdLst/>
              <a:ahLst/>
              <a:cxnLst/>
              <a:rect l="l" t="t" r="r" b="b"/>
              <a:pathLst>
                <a:path w="1005" h="700" extrusionOk="0">
                  <a:moveTo>
                    <a:pt x="737" y="1"/>
                  </a:moveTo>
                  <a:cubicBezTo>
                    <a:pt x="601" y="1"/>
                    <a:pt x="452" y="67"/>
                    <a:pt x="347" y="149"/>
                  </a:cubicBezTo>
                  <a:cubicBezTo>
                    <a:pt x="183" y="258"/>
                    <a:pt x="0" y="404"/>
                    <a:pt x="0" y="605"/>
                  </a:cubicBezTo>
                  <a:cubicBezTo>
                    <a:pt x="0" y="652"/>
                    <a:pt x="41" y="700"/>
                    <a:pt x="100" y="700"/>
                  </a:cubicBezTo>
                  <a:cubicBezTo>
                    <a:pt x="109" y="700"/>
                    <a:pt x="118" y="699"/>
                    <a:pt x="128" y="696"/>
                  </a:cubicBezTo>
                  <a:cubicBezTo>
                    <a:pt x="274" y="642"/>
                    <a:pt x="384" y="514"/>
                    <a:pt x="530" y="459"/>
                  </a:cubicBezTo>
                  <a:cubicBezTo>
                    <a:pt x="694" y="386"/>
                    <a:pt x="877" y="368"/>
                    <a:pt x="968" y="240"/>
                  </a:cubicBezTo>
                  <a:cubicBezTo>
                    <a:pt x="1004" y="185"/>
                    <a:pt x="986" y="112"/>
                    <a:pt x="950" y="76"/>
                  </a:cubicBezTo>
                  <a:cubicBezTo>
                    <a:pt x="890" y="23"/>
                    <a:pt x="816" y="1"/>
                    <a:pt x="737" y="1"/>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750" name="Google Shape;750;p61"/>
            <p:cNvSpPr/>
            <p:nvPr/>
          </p:nvSpPr>
          <p:spPr>
            <a:xfrm>
              <a:off x="1395706" y="3346978"/>
              <a:ext cx="401086" cy="124198"/>
            </a:xfrm>
            <a:custGeom>
              <a:avLst/>
              <a:gdLst/>
              <a:ahLst/>
              <a:cxnLst/>
              <a:rect l="l" t="t" r="r" b="b"/>
              <a:pathLst>
                <a:path w="8235" h="2550" extrusionOk="0">
                  <a:moveTo>
                    <a:pt x="110" y="1"/>
                  </a:moveTo>
                  <a:cubicBezTo>
                    <a:pt x="19" y="1"/>
                    <a:pt x="1" y="147"/>
                    <a:pt x="92" y="183"/>
                  </a:cubicBezTo>
                  <a:cubicBezTo>
                    <a:pt x="713" y="439"/>
                    <a:pt x="1425" y="548"/>
                    <a:pt x="2082" y="731"/>
                  </a:cubicBezTo>
                  <a:cubicBezTo>
                    <a:pt x="2721" y="913"/>
                    <a:pt x="3396" y="1096"/>
                    <a:pt x="4072" y="1278"/>
                  </a:cubicBezTo>
                  <a:cubicBezTo>
                    <a:pt x="5386" y="1680"/>
                    <a:pt x="6700" y="2100"/>
                    <a:pt x="8015" y="2538"/>
                  </a:cubicBezTo>
                  <a:cubicBezTo>
                    <a:pt x="8032" y="2546"/>
                    <a:pt x="8048" y="2549"/>
                    <a:pt x="8063" y="2549"/>
                  </a:cubicBezTo>
                  <a:cubicBezTo>
                    <a:pt x="8192" y="2549"/>
                    <a:pt x="8235" y="2295"/>
                    <a:pt x="8088" y="2246"/>
                  </a:cubicBezTo>
                  <a:cubicBezTo>
                    <a:pt x="6755" y="1771"/>
                    <a:pt x="5404" y="1351"/>
                    <a:pt x="4053" y="950"/>
                  </a:cubicBezTo>
                  <a:cubicBezTo>
                    <a:pt x="3378" y="767"/>
                    <a:pt x="2721" y="585"/>
                    <a:pt x="2045" y="420"/>
                  </a:cubicBezTo>
                  <a:cubicBezTo>
                    <a:pt x="1388" y="256"/>
                    <a:pt x="749" y="37"/>
                    <a:pt x="110" y="1"/>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97"/>
                                        </p:tgtEl>
                                        <p:attrNameLst>
                                          <p:attrName>style.visibility</p:attrName>
                                        </p:attrNameLst>
                                      </p:cBhvr>
                                      <p:to>
                                        <p:strVal val="visible"/>
                                      </p:to>
                                    </p:set>
                                    <p:animEffect transition="in" filter="fade">
                                      <p:cBhvr>
                                        <p:cTn id="7" dur="1000"/>
                                        <p:tgtEl>
                                          <p:spTgt spid="6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01A3278A-B455-E343-2728-5DED44C9FB5E}"/>
              </a:ext>
            </a:extLst>
          </p:cNvPr>
          <p:cNvSpPr>
            <a:spLocks noGrp="1"/>
          </p:cNvSpPr>
          <p:nvPr>
            <p:ph type="subTitle" idx="1"/>
          </p:nvPr>
        </p:nvSpPr>
        <p:spPr>
          <a:xfrm>
            <a:off x="952400" y="1433576"/>
            <a:ext cx="10287200" cy="4530400"/>
          </a:xfrm>
        </p:spPr>
        <p:txBody>
          <a:bodyPr/>
          <a:lstStyle/>
          <a:p>
            <a:pPr marL="194728" indent="0">
              <a:buNone/>
            </a:pPr>
            <a:endParaRPr lang="en-US" dirty="0"/>
          </a:p>
          <a:p>
            <a:pPr marL="194728" indent="0">
              <a:buNone/>
            </a:pPr>
            <a:r>
              <a:rPr lang="en-US" dirty="0">
                <a:hlinkClick r:id="rId2"/>
              </a:rPr>
              <a:t>https://www.uoguelph.ca/studentexperience/international/health/</a:t>
            </a:r>
            <a:r>
              <a:rPr lang="en-US" dirty="0"/>
              <a:t> </a:t>
            </a:r>
          </a:p>
          <a:p>
            <a:pPr marL="194728" indent="0">
              <a:buNone/>
            </a:pPr>
            <a:endParaRPr lang="en-US" dirty="0"/>
          </a:p>
          <a:p>
            <a:pPr marL="194728" indent="0">
              <a:buNone/>
            </a:pPr>
            <a:r>
              <a:rPr lang="en-US" dirty="0"/>
              <a:t>This group’s webpage </a:t>
            </a:r>
            <a:r>
              <a:rPr lang="en-US" dirty="0">
                <a:hlinkClick r:id="rId3" tooltip="https://wellness.uoguelph.ca/services/health-services/all-health-services/health-services-international-students/international"/>
              </a:rPr>
              <a:t>https://wellness.uoguelph.ca/services/health-services/all-health-services/health-services-international-students/international</a:t>
            </a:r>
            <a:r>
              <a:rPr lang="en-US" dirty="0"/>
              <a:t> </a:t>
            </a:r>
          </a:p>
          <a:p>
            <a:pPr marL="194728" indent="0">
              <a:buNone/>
            </a:pPr>
            <a:endParaRPr lang="en-US" dirty="0"/>
          </a:p>
          <a:p>
            <a:pPr marL="194728" indent="0">
              <a:buNone/>
            </a:pPr>
            <a:r>
              <a:rPr lang="en-US" dirty="0"/>
              <a:t>International Students Health webpage (see link to HERE webinar and guidebook) </a:t>
            </a:r>
            <a:r>
              <a:rPr lang="en-US" dirty="0">
                <a:hlinkClick r:id="rId4"/>
              </a:rPr>
              <a:t>https://wellness.uoguelph.ca/services/health-services/all-health-services/health-services-international-students</a:t>
            </a:r>
            <a:r>
              <a:rPr lang="en-US" dirty="0"/>
              <a:t> </a:t>
            </a:r>
          </a:p>
          <a:p>
            <a:pPr marL="194728" indent="0">
              <a:buNone/>
            </a:pPr>
            <a:endParaRPr lang="en-US" dirty="0"/>
          </a:p>
          <a:p>
            <a:pPr marL="194728" indent="0">
              <a:buNone/>
            </a:pPr>
            <a:r>
              <a:rPr lang="en-US" dirty="0">
                <a:hlinkClick r:id="rId5"/>
              </a:rPr>
              <a:t>www.lifelabs.com</a:t>
            </a:r>
            <a:endParaRPr lang="en-US" dirty="0"/>
          </a:p>
          <a:p>
            <a:pPr marL="194728" indent="0">
              <a:buNone/>
            </a:pPr>
            <a:endParaRPr lang="en-US" dirty="0"/>
          </a:p>
          <a:p>
            <a:pPr marL="194728" indent="0">
              <a:buNone/>
            </a:pPr>
            <a:endParaRPr lang="en-US" dirty="0"/>
          </a:p>
          <a:p>
            <a:pPr marL="194728" indent="0">
              <a:buNone/>
            </a:pPr>
            <a:endParaRPr lang="en-US" dirty="0"/>
          </a:p>
          <a:p>
            <a:pPr marL="194728" indent="0">
              <a:buNone/>
            </a:pPr>
            <a:endParaRPr lang="en-US" dirty="0"/>
          </a:p>
        </p:txBody>
      </p:sp>
      <p:sp>
        <p:nvSpPr>
          <p:cNvPr id="3" name="Title 2">
            <a:extLst>
              <a:ext uri="{FF2B5EF4-FFF2-40B4-BE49-F238E27FC236}">
                <a16:creationId xmlns:a16="http://schemas.microsoft.com/office/drawing/2014/main" id="{FCA025EA-95E5-E8BC-59ED-B006859E845A}"/>
              </a:ext>
            </a:extLst>
          </p:cNvPr>
          <p:cNvSpPr>
            <a:spLocks noGrp="1"/>
          </p:cNvSpPr>
          <p:nvPr>
            <p:ph type="title"/>
          </p:nvPr>
        </p:nvSpPr>
        <p:spPr/>
        <p:txBody>
          <a:bodyPr/>
          <a:lstStyle/>
          <a:p>
            <a:r>
              <a:rPr lang="en-US" dirty="0"/>
              <a:t>RESOURCES</a:t>
            </a:r>
          </a:p>
        </p:txBody>
      </p:sp>
    </p:spTree>
    <p:extLst>
      <p:ext uri="{BB962C8B-B14F-4D97-AF65-F5344CB8AC3E}">
        <p14:creationId xmlns:p14="http://schemas.microsoft.com/office/powerpoint/2010/main" val="38024503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925"/>
        <p:cNvGrpSpPr/>
        <p:nvPr/>
      </p:nvGrpSpPr>
      <p:grpSpPr>
        <a:xfrm>
          <a:off x="0" y="0"/>
          <a:ext cx="0" cy="0"/>
          <a:chOff x="0" y="0"/>
          <a:chExt cx="0" cy="0"/>
        </a:xfrm>
      </p:grpSpPr>
      <p:grpSp>
        <p:nvGrpSpPr>
          <p:cNvPr id="926" name="Google Shape;926;p65"/>
          <p:cNvGrpSpPr/>
          <p:nvPr/>
        </p:nvGrpSpPr>
        <p:grpSpPr>
          <a:xfrm>
            <a:off x="-675587" y="343608"/>
            <a:ext cx="13845308" cy="6514392"/>
            <a:chOff x="3467650" y="1777750"/>
            <a:chExt cx="2872425" cy="2132200"/>
          </a:xfrm>
        </p:grpSpPr>
        <p:sp>
          <p:nvSpPr>
            <p:cNvPr id="927" name="Google Shape;927;p65"/>
            <p:cNvSpPr/>
            <p:nvPr/>
          </p:nvSpPr>
          <p:spPr>
            <a:xfrm>
              <a:off x="3467650" y="1777750"/>
              <a:ext cx="2872425" cy="2109400"/>
            </a:xfrm>
            <a:custGeom>
              <a:avLst/>
              <a:gdLst/>
              <a:ahLst/>
              <a:cxnLst/>
              <a:rect l="l" t="t" r="r" b="b"/>
              <a:pathLst>
                <a:path w="114897" h="84376" extrusionOk="0">
                  <a:moveTo>
                    <a:pt x="88995" y="0"/>
                  </a:moveTo>
                  <a:cubicBezTo>
                    <a:pt x="72338" y="0"/>
                    <a:pt x="59181" y="12217"/>
                    <a:pt x="42889" y="13858"/>
                  </a:cubicBezTo>
                  <a:cubicBezTo>
                    <a:pt x="36658" y="14496"/>
                    <a:pt x="30396" y="14162"/>
                    <a:pt x="24135" y="14557"/>
                  </a:cubicBezTo>
                  <a:cubicBezTo>
                    <a:pt x="20214" y="14830"/>
                    <a:pt x="16141" y="15438"/>
                    <a:pt x="12858" y="17596"/>
                  </a:cubicBezTo>
                  <a:cubicBezTo>
                    <a:pt x="8967" y="20150"/>
                    <a:pt x="6779" y="24831"/>
                    <a:pt x="6870" y="29420"/>
                  </a:cubicBezTo>
                  <a:cubicBezTo>
                    <a:pt x="6992" y="34892"/>
                    <a:pt x="10062" y="38478"/>
                    <a:pt x="13162" y="42642"/>
                  </a:cubicBezTo>
                  <a:cubicBezTo>
                    <a:pt x="15168" y="45317"/>
                    <a:pt x="16445" y="48570"/>
                    <a:pt x="16688" y="51913"/>
                  </a:cubicBezTo>
                  <a:cubicBezTo>
                    <a:pt x="16992" y="56290"/>
                    <a:pt x="13709" y="59360"/>
                    <a:pt x="10274" y="61579"/>
                  </a:cubicBezTo>
                  <a:cubicBezTo>
                    <a:pt x="7600" y="63281"/>
                    <a:pt x="4651" y="64831"/>
                    <a:pt x="2797" y="67384"/>
                  </a:cubicBezTo>
                  <a:cubicBezTo>
                    <a:pt x="92" y="71093"/>
                    <a:pt x="1" y="76989"/>
                    <a:pt x="3648" y="80151"/>
                  </a:cubicBezTo>
                  <a:cubicBezTo>
                    <a:pt x="5685" y="81913"/>
                    <a:pt x="8724" y="82096"/>
                    <a:pt x="10426" y="84376"/>
                  </a:cubicBezTo>
                  <a:lnTo>
                    <a:pt x="16536" y="84376"/>
                  </a:lnTo>
                  <a:lnTo>
                    <a:pt x="32068" y="84345"/>
                  </a:lnTo>
                  <a:lnTo>
                    <a:pt x="52859" y="84315"/>
                  </a:lnTo>
                  <a:lnTo>
                    <a:pt x="74744" y="84254"/>
                  </a:lnTo>
                  <a:cubicBezTo>
                    <a:pt x="81005" y="84254"/>
                    <a:pt x="87297" y="84224"/>
                    <a:pt x="93559" y="84224"/>
                  </a:cubicBezTo>
                  <a:cubicBezTo>
                    <a:pt x="96629" y="84224"/>
                    <a:pt x="99729" y="84193"/>
                    <a:pt x="102799" y="84193"/>
                  </a:cubicBezTo>
                  <a:cubicBezTo>
                    <a:pt x="103538" y="84193"/>
                    <a:pt x="104225" y="84312"/>
                    <a:pt x="104880" y="84312"/>
                  </a:cubicBezTo>
                  <a:cubicBezTo>
                    <a:pt x="105465" y="84312"/>
                    <a:pt x="106023" y="84217"/>
                    <a:pt x="106568" y="83859"/>
                  </a:cubicBezTo>
                  <a:cubicBezTo>
                    <a:pt x="106659" y="83768"/>
                    <a:pt x="106750" y="83707"/>
                    <a:pt x="106842" y="83616"/>
                  </a:cubicBezTo>
                  <a:cubicBezTo>
                    <a:pt x="109243" y="81518"/>
                    <a:pt x="111583" y="78904"/>
                    <a:pt x="112039" y="75622"/>
                  </a:cubicBezTo>
                  <a:cubicBezTo>
                    <a:pt x="112495" y="72005"/>
                    <a:pt x="110489" y="68752"/>
                    <a:pt x="108240" y="66108"/>
                  </a:cubicBezTo>
                  <a:cubicBezTo>
                    <a:pt x="106355" y="63919"/>
                    <a:pt x="104197" y="61974"/>
                    <a:pt x="102373" y="59725"/>
                  </a:cubicBezTo>
                  <a:cubicBezTo>
                    <a:pt x="100519" y="57506"/>
                    <a:pt x="99000" y="54861"/>
                    <a:pt x="98756" y="51974"/>
                  </a:cubicBezTo>
                  <a:cubicBezTo>
                    <a:pt x="98361" y="47688"/>
                    <a:pt x="100762" y="43797"/>
                    <a:pt x="103559" y="40758"/>
                  </a:cubicBezTo>
                  <a:cubicBezTo>
                    <a:pt x="108331" y="35560"/>
                    <a:pt x="113103" y="31396"/>
                    <a:pt x="113772" y="23949"/>
                  </a:cubicBezTo>
                  <a:cubicBezTo>
                    <a:pt x="114896" y="11578"/>
                    <a:pt x="103346" y="1122"/>
                    <a:pt x="91826" y="119"/>
                  </a:cubicBezTo>
                  <a:cubicBezTo>
                    <a:pt x="90871" y="38"/>
                    <a:pt x="89927" y="0"/>
                    <a:pt x="88995" y="0"/>
                  </a:cubicBezTo>
                  <a:close/>
                </a:path>
              </a:pathLst>
            </a:custGeom>
            <a:solidFill>
              <a:schemeClr val="accent4"/>
            </a:solidFill>
            <a:ln>
              <a:noFill/>
            </a:ln>
          </p:spPr>
          <p:txBody>
            <a:bodyPr spcFirstLastPara="1" wrap="square" lIns="121900" tIns="121900" rIns="121900" bIns="121900" anchor="ctr" anchorCtr="0">
              <a:noAutofit/>
            </a:bodyPr>
            <a:lstStyle/>
            <a:p>
              <a:endParaRPr sz="2400"/>
            </a:p>
          </p:txBody>
        </p:sp>
        <p:sp>
          <p:nvSpPr>
            <p:cNvPr id="928" name="Google Shape;928;p65"/>
            <p:cNvSpPr/>
            <p:nvPr/>
          </p:nvSpPr>
          <p:spPr>
            <a:xfrm>
              <a:off x="4416750" y="3824050"/>
              <a:ext cx="943825" cy="44100"/>
            </a:xfrm>
            <a:custGeom>
              <a:avLst/>
              <a:gdLst/>
              <a:ahLst/>
              <a:cxnLst/>
              <a:rect l="l" t="t" r="r" b="b"/>
              <a:pathLst>
                <a:path w="37753" h="1764" extrusionOk="0">
                  <a:moveTo>
                    <a:pt x="1" y="1"/>
                  </a:moveTo>
                  <a:lnTo>
                    <a:pt x="1" y="1764"/>
                  </a:lnTo>
                  <a:lnTo>
                    <a:pt x="37752" y="1764"/>
                  </a:lnTo>
                  <a:lnTo>
                    <a:pt x="37752" y="1"/>
                  </a:ln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929" name="Google Shape;929;p65"/>
            <p:cNvSpPr/>
            <p:nvPr/>
          </p:nvSpPr>
          <p:spPr>
            <a:xfrm>
              <a:off x="3742725" y="2099100"/>
              <a:ext cx="2306300" cy="1291075"/>
            </a:xfrm>
            <a:custGeom>
              <a:avLst/>
              <a:gdLst/>
              <a:ahLst/>
              <a:cxnLst/>
              <a:rect l="l" t="t" r="r" b="b"/>
              <a:pathLst>
                <a:path w="92252" h="51643" extrusionOk="0">
                  <a:moveTo>
                    <a:pt x="4834" y="1"/>
                  </a:moveTo>
                  <a:cubicBezTo>
                    <a:pt x="2159" y="1"/>
                    <a:pt x="1" y="2159"/>
                    <a:pt x="1" y="4834"/>
                  </a:cubicBezTo>
                  <a:lnTo>
                    <a:pt x="1" y="51643"/>
                  </a:lnTo>
                  <a:lnTo>
                    <a:pt x="92252" y="51643"/>
                  </a:lnTo>
                  <a:lnTo>
                    <a:pt x="92252" y="4834"/>
                  </a:lnTo>
                  <a:cubicBezTo>
                    <a:pt x="92252" y="2159"/>
                    <a:pt x="90094" y="1"/>
                    <a:pt x="87419" y="1"/>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930" name="Google Shape;930;p65"/>
            <p:cNvSpPr/>
            <p:nvPr/>
          </p:nvSpPr>
          <p:spPr>
            <a:xfrm>
              <a:off x="3742725" y="3390150"/>
              <a:ext cx="2306300" cy="221150"/>
            </a:xfrm>
            <a:custGeom>
              <a:avLst/>
              <a:gdLst/>
              <a:ahLst/>
              <a:cxnLst/>
              <a:rect l="l" t="t" r="r" b="b"/>
              <a:pathLst>
                <a:path w="92252" h="8846" extrusionOk="0">
                  <a:moveTo>
                    <a:pt x="1" y="1"/>
                  </a:moveTo>
                  <a:lnTo>
                    <a:pt x="1" y="4043"/>
                  </a:lnTo>
                  <a:cubicBezTo>
                    <a:pt x="1" y="6718"/>
                    <a:pt x="2159" y="8846"/>
                    <a:pt x="4804" y="8846"/>
                  </a:cubicBezTo>
                  <a:lnTo>
                    <a:pt x="87449" y="8846"/>
                  </a:lnTo>
                  <a:cubicBezTo>
                    <a:pt x="90094" y="8846"/>
                    <a:pt x="92252" y="6718"/>
                    <a:pt x="92252" y="4043"/>
                  </a:cubicBezTo>
                  <a:lnTo>
                    <a:pt x="92252" y="1"/>
                  </a:lnTo>
                  <a:close/>
                </a:path>
              </a:pathLst>
            </a:custGeom>
            <a:solidFill>
              <a:schemeClr val="lt1"/>
            </a:solidFill>
            <a:ln>
              <a:noFill/>
            </a:ln>
          </p:spPr>
          <p:txBody>
            <a:bodyPr spcFirstLastPara="1" wrap="square" lIns="121900" tIns="121900" rIns="121900" bIns="121900" anchor="ctr" anchorCtr="0">
              <a:noAutofit/>
            </a:bodyPr>
            <a:lstStyle/>
            <a:p>
              <a:endParaRPr sz="2400"/>
            </a:p>
          </p:txBody>
        </p:sp>
        <p:sp>
          <p:nvSpPr>
            <p:cNvPr id="931" name="Google Shape;931;p65"/>
            <p:cNvSpPr/>
            <p:nvPr/>
          </p:nvSpPr>
          <p:spPr>
            <a:xfrm>
              <a:off x="3821000" y="2173575"/>
              <a:ext cx="2135325" cy="1136825"/>
            </a:xfrm>
            <a:custGeom>
              <a:avLst/>
              <a:gdLst/>
              <a:ahLst/>
              <a:cxnLst/>
              <a:rect l="l" t="t" r="r" b="b"/>
              <a:pathLst>
                <a:path w="85413" h="45473" extrusionOk="0">
                  <a:moveTo>
                    <a:pt x="1" y="0"/>
                  </a:moveTo>
                  <a:lnTo>
                    <a:pt x="1" y="45472"/>
                  </a:lnTo>
                  <a:lnTo>
                    <a:pt x="85413" y="45472"/>
                  </a:lnTo>
                  <a:lnTo>
                    <a:pt x="85413" y="0"/>
                  </a:ln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932" name="Google Shape;932;p65"/>
            <p:cNvSpPr/>
            <p:nvPr/>
          </p:nvSpPr>
          <p:spPr>
            <a:xfrm>
              <a:off x="4685000" y="3473750"/>
              <a:ext cx="426325" cy="53975"/>
            </a:xfrm>
            <a:custGeom>
              <a:avLst/>
              <a:gdLst/>
              <a:ahLst/>
              <a:cxnLst/>
              <a:rect l="l" t="t" r="r" b="b"/>
              <a:pathLst>
                <a:path w="17053" h="2159" extrusionOk="0">
                  <a:moveTo>
                    <a:pt x="1" y="0"/>
                  </a:moveTo>
                  <a:lnTo>
                    <a:pt x="1" y="2158"/>
                  </a:lnTo>
                  <a:lnTo>
                    <a:pt x="17053" y="2158"/>
                  </a:lnTo>
                  <a:lnTo>
                    <a:pt x="17053" y="0"/>
                  </a:lnTo>
                  <a:close/>
                </a:path>
              </a:pathLst>
            </a:custGeom>
            <a:solidFill>
              <a:schemeClr val="accent3"/>
            </a:solidFill>
            <a:ln>
              <a:noFill/>
            </a:ln>
          </p:spPr>
          <p:txBody>
            <a:bodyPr spcFirstLastPara="1" wrap="square" lIns="121900" tIns="121900" rIns="121900" bIns="121900" anchor="ctr" anchorCtr="0">
              <a:noAutofit/>
            </a:bodyPr>
            <a:lstStyle/>
            <a:p>
              <a:endParaRPr sz="2400"/>
            </a:p>
          </p:txBody>
        </p:sp>
        <p:sp>
          <p:nvSpPr>
            <p:cNvPr id="933" name="Google Shape;933;p65"/>
            <p:cNvSpPr/>
            <p:nvPr/>
          </p:nvSpPr>
          <p:spPr>
            <a:xfrm>
              <a:off x="4609775" y="3611275"/>
              <a:ext cx="572975" cy="212800"/>
            </a:xfrm>
            <a:custGeom>
              <a:avLst/>
              <a:gdLst/>
              <a:ahLst/>
              <a:cxnLst/>
              <a:rect l="l" t="t" r="r" b="b"/>
              <a:pathLst>
                <a:path w="22919" h="8512" extrusionOk="0">
                  <a:moveTo>
                    <a:pt x="1216" y="1"/>
                  </a:moveTo>
                  <a:lnTo>
                    <a:pt x="0" y="8512"/>
                  </a:lnTo>
                  <a:lnTo>
                    <a:pt x="22919" y="8512"/>
                  </a:lnTo>
                  <a:lnTo>
                    <a:pt x="21703" y="1"/>
                  </a:lnTo>
                  <a:close/>
                </a:path>
              </a:pathLst>
            </a:custGeom>
            <a:solidFill>
              <a:schemeClr val="lt1"/>
            </a:solidFill>
            <a:ln>
              <a:noFill/>
            </a:ln>
          </p:spPr>
          <p:txBody>
            <a:bodyPr spcFirstLastPara="1" wrap="square" lIns="121900" tIns="121900" rIns="121900" bIns="121900" anchor="ctr" anchorCtr="0">
              <a:noAutofit/>
            </a:bodyPr>
            <a:lstStyle/>
            <a:p>
              <a:endParaRPr sz="2400"/>
            </a:p>
          </p:txBody>
        </p:sp>
        <p:sp>
          <p:nvSpPr>
            <p:cNvPr id="934" name="Google Shape;934;p65"/>
            <p:cNvSpPr/>
            <p:nvPr/>
          </p:nvSpPr>
          <p:spPr>
            <a:xfrm>
              <a:off x="4636375" y="3611275"/>
              <a:ext cx="519025" cy="23600"/>
            </a:xfrm>
            <a:custGeom>
              <a:avLst/>
              <a:gdLst/>
              <a:ahLst/>
              <a:cxnLst/>
              <a:rect l="l" t="t" r="r" b="b"/>
              <a:pathLst>
                <a:path w="20761" h="944" extrusionOk="0">
                  <a:moveTo>
                    <a:pt x="152" y="1"/>
                  </a:moveTo>
                  <a:lnTo>
                    <a:pt x="0" y="943"/>
                  </a:lnTo>
                  <a:lnTo>
                    <a:pt x="20761" y="943"/>
                  </a:lnTo>
                  <a:lnTo>
                    <a:pt x="20639" y="1"/>
                  </a:ln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935" name="Google Shape;935;p65"/>
            <p:cNvSpPr/>
            <p:nvPr/>
          </p:nvSpPr>
          <p:spPr>
            <a:xfrm>
              <a:off x="3662200" y="3868125"/>
              <a:ext cx="2476500" cy="41825"/>
            </a:xfrm>
            <a:custGeom>
              <a:avLst/>
              <a:gdLst/>
              <a:ahLst/>
              <a:cxnLst/>
              <a:rect l="l" t="t" r="r" b="b"/>
              <a:pathLst>
                <a:path w="99060" h="1673" extrusionOk="0">
                  <a:moveTo>
                    <a:pt x="0" y="1"/>
                  </a:moveTo>
                  <a:lnTo>
                    <a:pt x="0" y="1672"/>
                  </a:lnTo>
                  <a:lnTo>
                    <a:pt x="99060" y="1672"/>
                  </a:lnTo>
                  <a:lnTo>
                    <a:pt x="99060" y="1"/>
                  </a:lnTo>
                  <a:close/>
                </a:path>
              </a:pathLst>
            </a:custGeom>
            <a:solidFill>
              <a:schemeClr val="dk1"/>
            </a:solidFill>
            <a:ln>
              <a:noFill/>
            </a:ln>
          </p:spPr>
          <p:txBody>
            <a:bodyPr spcFirstLastPara="1" wrap="square" lIns="121900" tIns="121900" rIns="121900" bIns="121900" anchor="ctr" anchorCtr="0">
              <a:noAutofit/>
            </a:bodyPr>
            <a:lstStyle/>
            <a:p>
              <a:endParaRPr sz="2400"/>
            </a:p>
          </p:txBody>
        </p:sp>
      </p:grpSp>
      <p:sp>
        <p:nvSpPr>
          <p:cNvPr id="936" name="Google Shape;936;p65"/>
          <p:cNvSpPr txBox="1">
            <a:spLocks noGrp="1"/>
          </p:cNvSpPr>
          <p:nvPr>
            <p:ph type="ctrTitle"/>
          </p:nvPr>
        </p:nvSpPr>
        <p:spPr>
          <a:xfrm>
            <a:off x="2598003" y="1240516"/>
            <a:ext cx="7370064" cy="2662400"/>
          </a:xfrm>
          <a:prstGeom prst="rect">
            <a:avLst/>
          </a:prstGeom>
        </p:spPr>
        <p:txBody>
          <a:bodyPr spcFirstLastPara="1" vert="horz" wrap="square" lIns="121900" tIns="121900" rIns="121900" bIns="121900" rtlCol="0" anchor="b" anchorCtr="0">
            <a:noAutofit/>
          </a:bodyPr>
          <a:lstStyle/>
          <a:p>
            <a:r>
              <a:rPr lang="en-US" dirty="0"/>
              <a:t>Any questions?</a:t>
            </a:r>
            <a:endParaRPr dirty="0"/>
          </a:p>
        </p:txBody>
      </p:sp>
      <p:sp>
        <p:nvSpPr>
          <p:cNvPr id="937" name="Google Shape;937;p65"/>
          <p:cNvSpPr/>
          <p:nvPr/>
        </p:nvSpPr>
        <p:spPr>
          <a:xfrm>
            <a:off x="9081199" y="262638"/>
            <a:ext cx="886868" cy="881633"/>
          </a:xfrm>
          <a:custGeom>
            <a:avLst/>
            <a:gdLst/>
            <a:ahLst/>
            <a:cxnLst/>
            <a:rect l="l" t="t" r="r" b="b"/>
            <a:pathLst>
              <a:path w="9148" h="9094" extrusionOk="0">
                <a:moveTo>
                  <a:pt x="4561" y="2153"/>
                </a:moveTo>
                <a:cubicBezTo>
                  <a:pt x="4628" y="2153"/>
                  <a:pt x="4697" y="2157"/>
                  <a:pt x="4770" y="2164"/>
                </a:cubicBezTo>
                <a:cubicBezTo>
                  <a:pt x="4799" y="2164"/>
                  <a:pt x="4828" y="2164"/>
                  <a:pt x="4871" y="2179"/>
                </a:cubicBezTo>
                <a:lnTo>
                  <a:pt x="4972" y="2193"/>
                </a:lnTo>
                <a:cubicBezTo>
                  <a:pt x="5001" y="2193"/>
                  <a:pt x="5030" y="2193"/>
                  <a:pt x="5074" y="2208"/>
                </a:cubicBezTo>
                <a:cubicBezTo>
                  <a:pt x="5146" y="2222"/>
                  <a:pt x="5233" y="2251"/>
                  <a:pt x="5320" y="2280"/>
                </a:cubicBezTo>
                <a:lnTo>
                  <a:pt x="5393" y="2295"/>
                </a:lnTo>
                <a:cubicBezTo>
                  <a:pt x="5494" y="2338"/>
                  <a:pt x="5610" y="2382"/>
                  <a:pt x="5712" y="2440"/>
                </a:cubicBezTo>
                <a:cubicBezTo>
                  <a:pt x="5755" y="2469"/>
                  <a:pt x="5784" y="2483"/>
                  <a:pt x="5813" y="2498"/>
                </a:cubicBezTo>
                <a:cubicBezTo>
                  <a:pt x="5842" y="2527"/>
                  <a:pt x="5886" y="2541"/>
                  <a:pt x="5915" y="2570"/>
                </a:cubicBezTo>
                <a:lnTo>
                  <a:pt x="6002" y="2628"/>
                </a:lnTo>
                <a:lnTo>
                  <a:pt x="6016" y="2643"/>
                </a:lnTo>
                <a:cubicBezTo>
                  <a:pt x="6045" y="2657"/>
                  <a:pt x="6074" y="2686"/>
                  <a:pt x="6103" y="2715"/>
                </a:cubicBezTo>
                <a:cubicBezTo>
                  <a:pt x="6132" y="2730"/>
                  <a:pt x="6161" y="2759"/>
                  <a:pt x="6190" y="2788"/>
                </a:cubicBezTo>
                <a:cubicBezTo>
                  <a:pt x="6248" y="2845"/>
                  <a:pt x="6306" y="2903"/>
                  <a:pt x="6364" y="2961"/>
                </a:cubicBezTo>
                <a:cubicBezTo>
                  <a:pt x="6379" y="2990"/>
                  <a:pt x="6408" y="3005"/>
                  <a:pt x="6422" y="3034"/>
                </a:cubicBezTo>
                <a:cubicBezTo>
                  <a:pt x="6466" y="3077"/>
                  <a:pt x="6495" y="3121"/>
                  <a:pt x="6524" y="3164"/>
                </a:cubicBezTo>
                <a:lnTo>
                  <a:pt x="6567" y="3222"/>
                </a:lnTo>
                <a:cubicBezTo>
                  <a:pt x="6625" y="3309"/>
                  <a:pt x="6668" y="3382"/>
                  <a:pt x="6712" y="3469"/>
                </a:cubicBezTo>
                <a:cubicBezTo>
                  <a:pt x="6726" y="3498"/>
                  <a:pt x="6741" y="3527"/>
                  <a:pt x="6755" y="3556"/>
                </a:cubicBezTo>
                <a:lnTo>
                  <a:pt x="6770" y="3570"/>
                </a:lnTo>
                <a:cubicBezTo>
                  <a:pt x="6784" y="3614"/>
                  <a:pt x="6799" y="3643"/>
                  <a:pt x="6813" y="3686"/>
                </a:cubicBezTo>
                <a:lnTo>
                  <a:pt x="6813" y="3701"/>
                </a:lnTo>
                <a:cubicBezTo>
                  <a:pt x="6828" y="3730"/>
                  <a:pt x="6828" y="3759"/>
                  <a:pt x="6842" y="3788"/>
                </a:cubicBezTo>
                <a:cubicBezTo>
                  <a:pt x="6857" y="3802"/>
                  <a:pt x="6857" y="3817"/>
                  <a:pt x="6857" y="3846"/>
                </a:cubicBezTo>
                <a:cubicBezTo>
                  <a:pt x="6886" y="3918"/>
                  <a:pt x="6900" y="3991"/>
                  <a:pt x="6929" y="4078"/>
                </a:cubicBezTo>
                <a:cubicBezTo>
                  <a:pt x="6929" y="4107"/>
                  <a:pt x="6929" y="4121"/>
                  <a:pt x="6944" y="4150"/>
                </a:cubicBezTo>
                <a:cubicBezTo>
                  <a:pt x="6944" y="4208"/>
                  <a:pt x="6958" y="4266"/>
                  <a:pt x="6973" y="4324"/>
                </a:cubicBezTo>
                <a:cubicBezTo>
                  <a:pt x="6973" y="4382"/>
                  <a:pt x="6973" y="4498"/>
                  <a:pt x="6973" y="4585"/>
                </a:cubicBezTo>
                <a:cubicBezTo>
                  <a:pt x="6973" y="4657"/>
                  <a:pt x="6987" y="4701"/>
                  <a:pt x="6987" y="4788"/>
                </a:cubicBezTo>
                <a:cubicBezTo>
                  <a:pt x="6987" y="4788"/>
                  <a:pt x="6987" y="4802"/>
                  <a:pt x="6987" y="4802"/>
                </a:cubicBezTo>
                <a:lnTo>
                  <a:pt x="6973" y="4933"/>
                </a:lnTo>
                <a:cubicBezTo>
                  <a:pt x="6973" y="4976"/>
                  <a:pt x="6958" y="5005"/>
                  <a:pt x="6944" y="5049"/>
                </a:cubicBezTo>
                <a:cubicBezTo>
                  <a:pt x="6929" y="5136"/>
                  <a:pt x="6900" y="5208"/>
                  <a:pt x="6871" y="5295"/>
                </a:cubicBezTo>
                <a:cubicBezTo>
                  <a:pt x="6857" y="5339"/>
                  <a:pt x="6842" y="5382"/>
                  <a:pt x="6828" y="5426"/>
                </a:cubicBezTo>
                <a:cubicBezTo>
                  <a:pt x="6813" y="5484"/>
                  <a:pt x="6799" y="5513"/>
                  <a:pt x="6770" y="5556"/>
                </a:cubicBezTo>
                <a:lnTo>
                  <a:pt x="6726" y="5643"/>
                </a:lnTo>
                <a:cubicBezTo>
                  <a:pt x="6697" y="5716"/>
                  <a:pt x="6639" y="5788"/>
                  <a:pt x="6596" y="5861"/>
                </a:cubicBezTo>
                <a:lnTo>
                  <a:pt x="6553" y="5919"/>
                </a:lnTo>
                <a:cubicBezTo>
                  <a:pt x="6553" y="5933"/>
                  <a:pt x="6553" y="5948"/>
                  <a:pt x="6538" y="5948"/>
                </a:cubicBezTo>
                <a:lnTo>
                  <a:pt x="6495" y="6020"/>
                </a:lnTo>
                <a:lnTo>
                  <a:pt x="6422" y="6093"/>
                </a:lnTo>
                <a:cubicBezTo>
                  <a:pt x="6379" y="6151"/>
                  <a:pt x="6335" y="6194"/>
                  <a:pt x="6292" y="6237"/>
                </a:cubicBezTo>
                <a:cubicBezTo>
                  <a:pt x="6263" y="6266"/>
                  <a:pt x="6248" y="6281"/>
                  <a:pt x="6219" y="6310"/>
                </a:cubicBezTo>
                <a:lnTo>
                  <a:pt x="6161" y="6368"/>
                </a:lnTo>
                <a:lnTo>
                  <a:pt x="6060" y="6440"/>
                </a:lnTo>
                <a:cubicBezTo>
                  <a:pt x="5973" y="6513"/>
                  <a:pt x="5900" y="6571"/>
                  <a:pt x="5813" y="6614"/>
                </a:cubicBezTo>
                <a:lnTo>
                  <a:pt x="5726" y="6672"/>
                </a:lnTo>
                <a:lnTo>
                  <a:pt x="5625" y="6716"/>
                </a:lnTo>
                <a:lnTo>
                  <a:pt x="5538" y="6759"/>
                </a:lnTo>
                <a:lnTo>
                  <a:pt x="5378" y="6817"/>
                </a:lnTo>
                <a:cubicBezTo>
                  <a:pt x="5349" y="6832"/>
                  <a:pt x="5306" y="6846"/>
                  <a:pt x="5277" y="6846"/>
                </a:cubicBezTo>
                <a:cubicBezTo>
                  <a:pt x="5219" y="6875"/>
                  <a:pt x="5146" y="6890"/>
                  <a:pt x="5088" y="6904"/>
                </a:cubicBezTo>
                <a:cubicBezTo>
                  <a:pt x="5045" y="6904"/>
                  <a:pt x="5016" y="6919"/>
                  <a:pt x="4987" y="6919"/>
                </a:cubicBezTo>
                <a:cubicBezTo>
                  <a:pt x="4944" y="6933"/>
                  <a:pt x="4915" y="6933"/>
                  <a:pt x="4886" y="6933"/>
                </a:cubicBezTo>
                <a:cubicBezTo>
                  <a:pt x="4763" y="6944"/>
                  <a:pt x="4640" y="6954"/>
                  <a:pt x="4517" y="6954"/>
                </a:cubicBezTo>
                <a:cubicBezTo>
                  <a:pt x="4466" y="6954"/>
                  <a:pt x="4415" y="6952"/>
                  <a:pt x="4364" y="6948"/>
                </a:cubicBezTo>
                <a:cubicBezTo>
                  <a:pt x="4335" y="6948"/>
                  <a:pt x="4306" y="6933"/>
                  <a:pt x="4277" y="6933"/>
                </a:cubicBezTo>
                <a:cubicBezTo>
                  <a:pt x="4233" y="6933"/>
                  <a:pt x="4204" y="6933"/>
                  <a:pt x="4175" y="6919"/>
                </a:cubicBezTo>
                <a:cubicBezTo>
                  <a:pt x="4132" y="6919"/>
                  <a:pt x="4103" y="6904"/>
                  <a:pt x="4074" y="6904"/>
                </a:cubicBezTo>
                <a:cubicBezTo>
                  <a:pt x="3958" y="6875"/>
                  <a:pt x="3842" y="6846"/>
                  <a:pt x="3726" y="6803"/>
                </a:cubicBezTo>
                <a:cubicBezTo>
                  <a:pt x="3697" y="6788"/>
                  <a:pt x="3668" y="6788"/>
                  <a:pt x="3624" y="6774"/>
                </a:cubicBezTo>
                <a:lnTo>
                  <a:pt x="3523" y="6730"/>
                </a:lnTo>
                <a:lnTo>
                  <a:pt x="3508" y="6730"/>
                </a:lnTo>
                <a:cubicBezTo>
                  <a:pt x="3479" y="6716"/>
                  <a:pt x="3450" y="6701"/>
                  <a:pt x="3407" y="6687"/>
                </a:cubicBezTo>
                <a:cubicBezTo>
                  <a:pt x="3349" y="6643"/>
                  <a:pt x="3277" y="6600"/>
                  <a:pt x="3219" y="6556"/>
                </a:cubicBezTo>
                <a:cubicBezTo>
                  <a:pt x="3175" y="6542"/>
                  <a:pt x="3146" y="6527"/>
                  <a:pt x="3117" y="6498"/>
                </a:cubicBezTo>
                <a:lnTo>
                  <a:pt x="3045" y="6440"/>
                </a:lnTo>
                <a:cubicBezTo>
                  <a:pt x="3001" y="6411"/>
                  <a:pt x="2972" y="6368"/>
                  <a:pt x="2929" y="6339"/>
                </a:cubicBezTo>
                <a:cubicBezTo>
                  <a:pt x="2900" y="6310"/>
                  <a:pt x="2871" y="6281"/>
                  <a:pt x="2827" y="6237"/>
                </a:cubicBezTo>
                <a:lnTo>
                  <a:pt x="2755" y="6151"/>
                </a:lnTo>
                <a:cubicBezTo>
                  <a:pt x="2653" y="6049"/>
                  <a:pt x="2581" y="5933"/>
                  <a:pt x="2494" y="5817"/>
                </a:cubicBezTo>
                <a:cubicBezTo>
                  <a:pt x="2479" y="5774"/>
                  <a:pt x="2465" y="5745"/>
                  <a:pt x="2436" y="5716"/>
                </a:cubicBezTo>
                <a:cubicBezTo>
                  <a:pt x="2421" y="5672"/>
                  <a:pt x="2392" y="5629"/>
                  <a:pt x="2378" y="5600"/>
                </a:cubicBezTo>
                <a:cubicBezTo>
                  <a:pt x="2363" y="5556"/>
                  <a:pt x="2363" y="5556"/>
                  <a:pt x="2349" y="5527"/>
                </a:cubicBezTo>
                <a:cubicBezTo>
                  <a:pt x="2349" y="5513"/>
                  <a:pt x="2334" y="5498"/>
                  <a:pt x="2334" y="5484"/>
                </a:cubicBezTo>
                <a:cubicBezTo>
                  <a:pt x="2334" y="5469"/>
                  <a:pt x="2320" y="5440"/>
                  <a:pt x="2305" y="5426"/>
                </a:cubicBezTo>
                <a:cubicBezTo>
                  <a:pt x="2305" y="5397"/>
                  <a:pt x="2291" y="5368"/>
                  <a:pt x="2276" y="5339"/>
                </a:cubicBezTo>
                <a:cubicBezTo>
                  <a:pt x="2276" y="5339"/>
                  <a:pt x="2276" y="5324"/>
                  <a:pt x="2276" y="5310"/>
                </a:cubicBezTo>
                <a:cubicBezTo>
                  <a:pt x="2262" y="5281"/>
                  <a:pt x="2247" y="5252"/>
                  <a:pt x="2247" y="5223"/>
                </a:cubicBezTo>
                <a:cubicBezTo>
                  <a:pt x="2233" y="5165"/>
                  <a:pt x="2218" y="5121"/>
                  <a:pt x="2204" y="5063"/>
                </a:cubicBezTo>
                <a:cubicBezTo>
                  <a:pt x="2204" y="5034"/>
                  <a:pt x="2189" y="5005"/>
                  <a:pt x="2189" y="4976"/>
                </a:cubicBezTo>
                <a:cubicBezTo>
                  <a:pt x="2175" y="4918"/>
                  <a:pt x="2160" y="4860"/>
                  <a:pt x="2160" y="4802"/>
                </a:cubicBezTo>
                <a:cubicBezTo>
                  <a:pt x="2160" y="4730"/>
                  <a:pt x="2146" y="4643"/>
                  <a:pt x="2146" y="4556"/>
                </a:cubicBezTo>
                <a:cubicBezTo>
                  <a:pt x="2146" y="4484"/>
                  <a:pt x="2160" y="4397"/>
                  <a:pt x="2160" y="4310"/>
                </a:cubicBezTo>
                <a:cubicBezTo>
                  <a:pt x="2160" y="4310"/>
                  <a:pt x="2160" y="4295"/>
                  <a:pt x="2160" y="4295"/>
                </a:cubicBezTo>
                <a:cubicBezTo>
                  <a:pt x="2160" y="4252"/>
                  <a:pt x="2175" y="4208"/>
                  <a:pt x="2175" y="4179"/>
                </a:cubicBezTo>
                <a:cubicBezTo>
                  <a:pt x="2189" y="4136"/>
                  <a:pt x="2189" y="4092"/>
                  <a:pt x="2204" y="4049"/>
                </a:cubicBezTo>
                <a:cubicBezTo>
                  <a:pt x="2218" y="3962"/>
                  <a:pt x="2247" y="3889"/>
                  <a:pt x="2262" y="3802"/>
                </a:cubicBezTo>
                <a:lnTo>
                  <a:pt x="2305" y="3715"/>
                </a:lnTo>
                <a:cubicBezTo>
                  <a:pt x="2305" y="3686"/>
                  <a:pt x="2320" y="3657"/>
                  <a:pt x="2334" y="3643"/>
                </a:cubicBezTo>
                <a:cubicBezTo>
                  <a:pt x="2334" y="3614"/>
                  <a:pt x="2349" y="3599"/>
                  <a:pt x="2349" y="3585"/>
                </a:cubicBezTo>
                <a:cubicBezTo>
                  <a:pt x="2363" y="3570"/>
                  <a:pt x="2378" y="3541"/>
                  <a:pt x="2378" y="3527"/>
                </a:cubicBezTo>
                <a:cubicBezTo>
                  <a:pt x="2407" y="3454"/>
                  <a:pt x="2450" y="3396"/>
                  <a:pt x="2479" y="3338"/>
                </a:cubicBezTo>
                <a:lnTo>
                  <a:pt x="2537" y="3251"/>
                </a:lnTo>
                <a:lnTo>
                  <a:pt x="2581" y="3179"/>
                </a:lnTo>
                <a:cubicBezTo>
                  <a:pt x="2610" y="3135"/>
                  <a:pt x="2639" y="3106"/>
                  <a:pt x="2668" y="3077"/>
                </a:cubicBezTo>
                <a:cubicBezTo>
                  <a:pt x="2697" y="3034"/>
                  <a:pt x="2711" y="3005"/>
                  <a:pt x="2740" y="2976"/>
                </a:cubicBezTo>
                <a:cubicBezTo>
                  <a:pt x="2769" y="2947"/>
                  <a:pt x="2798" y="2918"/>
                  <a:pt x="2827" y="2874"/>
                </a:cubicBezTo>
                <a:cubicBezTo>
                  <a:pt x="2987" y="2730"/>
                  <a:pt x="3146" y="2599"/>
                  <a:pt x="3334" y="2483"/>
                </a:cubicBezTo>
                <a:lnTo>
                  <a:pt x="3421" y="2440"/>
                </a:lnTo>
                <a:lnTo>
                  <a:pt x="3508" y="2396"/>
                </a:lnTo>
                <a:lnTo>
                  <a:pt x="3610" y="2353"/>
                </a:lnTo>
                <a:cubicBezTo>
                  <a:pt x="3653" y="2324"/>
                  <a:pt x="3711" y="2309"/>
                  <a:pt x="3769" y="2280"/>
                </a:cubicBezTo>
                <a:cubicBezTo>
                  <a:pt x="3798" y="2266"/>
                  <a:pt x="3827" y="2266"/>
                  <a:pt x="3856" y="2251"/>
                </a:cubicBezTo>
                <a:lnTo>
                  <a:pt x="3958" y="2222"/>
                </a:lnTo>
                <a:cubicBezTo>
                  <a:pt x="4016" y="2208"/>
                  <a:pt x="4088" y="2193"/>
                  <a:pt x="4161" y="2193"/>
                </a:cubicBezTo>
                <a:lnTo>
                  <a:pt x="4262" y="2179"/>
                </a:lnTo>
                <a:lnTo>
                  <a:pt x="4364" y="2164"/>
                </a:lnTo>
                <a:cubicBezTo>
                  <a:pt x="4429" y="2157"/>
                  <a:pt x="4494" y="2153"/>
                  <a:pt x="4561" y="2153"/>
                </a:cubicBezTo>
                <a:close/>
                <a:moveTo>
                  <a:pt x="4588" y="1"/>
                </a:moveTo>
                <a:cubicBezTo>
                  <a:pt x="4422" y="1"/>
                  <a:pt x="4255" y="12"/>
                  <a:pt x="4088" y="33"/>
                </a:cubicBezTo>
                <a:cubicBezTo>
                  <a:pt x="3827" y="62"/>
                  <a:pt x="3624" y="309"/>
                  <a:pt x="3653" y="570"/>
                </a:cubicBezTo>
                <a:lnTo>
                  <a:pt x="3653" y="613"/>
                </a:lnTo>
                <a:cubicBezTo>
                  <a:pt x="3653" y="642"/>
                  <a:pt x="3653" y="657"/>
                  <a:pt x="3653" y="686"/>
                </a:cubicBezTo>
                <a:cubicBezTo>
                  <a:pt x="3653" y="874"/>
                  <a:pt x="3552" y="1048"/>
                  <a:pt x="3378" y="1135"/>
                </a:cubicBezTo>
                <a:lnTo>
                  <a:pt x="3334" y="1149"/>
                </a:lnTo>
                <a:lnTo>
                  <a:pt x="3190" y="1207"/>
                </a:lnTo>
                <a:lnTo>
                  <a:pt x="3059" y="1265"/>
                </a:lnTo>
                <a:lnTo>
                  <a:pt x="3030" y="1280"/>
                </a:lnTo>
                <a:cubicBezTo>
                  <a:pt x="2964" y="1306"/>
                  <a:pt x="2895" y="1319"/>
                  <a:pt x="2827" y="1319"/>
                </a:cubicBezTo>
                <a:cubicBezTo>
                  <a:pt x="2673" y="1319"/>
                  <a:pt x="2526" y="1252"/>
                  <a:pt x="2436" y="1121"/>
                </a:cubicBezTo>
                <a:cubicBezTo>
                  <a:pt x="2336" y="985"/>
                  <a:pt x="2185" y="917"/>
                  <a:pt x="2030" y="917"/>
                </a:cubicBezTo>
                <a:cubicBezTo>
                  <a:pt x="1937" y="917"/>
                  <a:pt x="1841" y="941"/>
                  <a:pt x="1754" y="990"/>
                </a:cubicBezTo>
                <a:lnTo>
                  <a:pt x="1711" y="1019"/>
                </a:lnTo>
                <a:cubicBezTo>
                  <a:pt x="1465" y="1222"/>
                  <a:pt x="1233" y="1454"/>
                  <a:pt x="1030" y="1715"/>
                </a:cubicBezTo>
                <a:cubicBezTo>
                  <a:pt x="928" y="1845"/>
                  <a:pt x="885" y="2005"/>
                  <a:pt x="943" y="2164"/>
                </a:cubicBezTo>
                <a:cubicBezTo>
                  <a:pt x="957" y="2208"/>
                  <a:pt x="972" y="2251"/>
                  <a:pt x="1001" y="2295"/>
                </a:cubicBezTo>
                <a:cubicBezTo>
                  <a:pt x="1015" y="2324"/>
                  <a:pt x="1044" y="2367"/>
                  <a:pt x="1073" y="2382"/>
                </a:cubicBezTo>
                <a:lnTo>
                  <a:pt x="1117" y="2425"/>
                </a:lnTo>
                <a:cubicBezTo>
                  <a:pt x="1305" y="2570"/>
                  <a:pt x="1378" y="2817"/>
                  <a:pt x="1276" y="3034"/>
                </a:cubicBezTo>
                <a:cubicBezTo>
                  <a:pt x="1233" y="3135"/>
                  <a:pt x="1189" y="3237"/>
                  <a:pt x="1146" y="3338"/>
                </a:cubicBezTo>
                <a:cubicBezTo>
                  <a:pt x="1131" y="3396"/>
                  <a:pt x="1102" y="3454"/>
                  <a:pt x="1059" y="3498"/>
                </a:cubicBezTo>
                <a:cubicBezTo>
                  <a:pt x="1030" y="3527"/>
                  <a:pt x="1001" y="3541"/>
                  <a:pt x="972" y="3570"/>
                </a:cubicBezTo>
                <a:cubicBezTo>
                  <a:pt x="943" y="3585"/>
                  <a:pt x="899" y="3599"/>
                  <a:pt x="870" y="3614"/>
                </a:cubicBezTo>
                <a:cubicBezTo>
                  <a:pt x="841" y="3628"/>
                  <a:pt x="827" y="3643"/>
                  <a:pt x="798" y="3643"/>
                </a:cubicBezTo>
                <a:cubicBezTo>
                  <a:pt x="769" y="3650"/>
                  <a:pt x="740" y="3654"/>
                  <a:pt x="711" y="3654"/>
                </a:cubicBezTo>
                <a:cubicBezTo>
                  <a:pt x="682" y="3654"/>
                  <a:pt x="653" y="3650"/>
                  <a:pt x="624" y="3643"/>
                </a:cubicBezTo>
                <a:lnTo>
                  <a:pt x="450" y="3643"/>
                </a:lnTo>
                <a:cubicBezTo>
                  <a:pt x="232" y="3686"/>
                  <a:pt x="73" y="3860"/>
                  <a:pt x="44" y="4078"/>
                </a:cubicBezTo>
                <a:cubicBezTo>
                  <a:pt x="0" y="4397"/>
                  <a:pt x="0" y="4730"/>
                  <a:pt x="44" y="5049"/>
                </a:cubicBezTo>
                <a:cubicBezTo>
                  <a:pt x="70" y="5305"/>
                  <a:pt x="277" y="5494"/>
                  <a:pt x="525" y="5494"/>
                </a:cubicBezTo>
                <a:cubicBezTo>
                  <a:pt x="557" y="5494"/>
                  <a:pt x="590" y="5490"/>
                  <a:pt x="624" y="5484"/>
                </a:cubicBezTo>
                <a:lnTo>
                  <a:pt x="696" y="5484"/>
                </a:lnTo>
                <a:cubicBezTo>
                  <a:pt x="798" y="5484"/>
                  <a:pt x="885" y="5527"/>
                  <a:pt x="972" y="5571"/>
                </a:cubicBezTo>
                <a:cubicBezTo>
                  <a:pt x="1001" y="5585"/>
                  <a:pt x="1015" y="5614"/>
                  <a:pt x="1030" y="5629"/>
                </a:cubicBezTo>
                <a:cubicBezTo>
                  <a:pt x="1088" y="5672"/>
                  <a:pt x="1131" y="5730"/>
                  <a:pt x="1160" y="5803"/>
                </a:cubicBezTo>
                <a:cubicBezTo>
                  <a:pt x="1189" y="5904"/>
                  <a:pt x="1233" y="6006"/>
                  <a:pt x="1276" y="6107"/>
                </a:cubicBezTo>
                <a:cubicBezTo>
                  <a:pt x="1378" y="6310"/>
                  <a:pt x="1320" y="6527"/>
                  <a:pt x="1175" y="6672"/>
                </a:cubicBezTo>
                <a:lnTo>
                  <a:pt x="1117" y="6716"/>
                </a:lnTo>
                <a:cubicBezTo>
                  <a:pt x="1073" y="6745"/>
                  <a:pt x="1030" y="6788"/>
                  <a:pt x="1001" y="6846"/>
                </a:cubicBezTo>
                <a:cubicBezTo>
                  <a:pt x="972" y="6875"/>
                  <a:pt x="957" y="6919"/>
                  <a:pt x="943" y="6977"/>
                </a:cubicBezTo>
                <a:cubicBezTo>
                  <a:pt x="943" y="6991"/>
                  <a:pt x="943" y="7006"/>
                  <a:pt x="928" y="7020"/>
                </a:cubicBezTo>
                <a:lnTo>
                  <a:pt x="928" y="7064"/>
                </a:lnTo>
                <a:cubicBezTo>
                  <a:pt x="928" y="7078"/>
                  <a:pt x="928" y="7093"/>
                  <a:pt x="928" y="7107"/>
                </a:cubicBezTo>
                <a:lnTo>
                  <a:pt x="928" y="7122"/>
                </a:lnTo>
                <a:lnTo>
                  <a:pt x="928" y="7194"/>
                </a:lnTo>
                <a:cubicBezTo>
                  <a:pt x="943" y="7223"/>
                  <a:pt x="943" y="7238"/>
                  <a:pt x="957" y="7267"/>
                </a:cubicBezTo>
                <a:cubicBezTo>
                  <a:pt x="957" y="7267"/>
                  <a:pt x="957" y="7281"/>
                  <a:pt x="957" y="7281"/>
                </a:cubicBezTo>
                <a:cubicBezTo>
                  <a:pt x="972" y="7296"/>
                  <a:pt x="972" y="7325"/>
                  <a:pt x="986" y="7339"/>
                </a:cubicBezTo>
                <a:lnTo>
                  <a:pt x="986" y="7354"/>
                </a:lnTo>
                <a:cubicBezTo>
                  <a:pt x="1001" y="7368"/>
                  <a:pt x="1001" y="7383"/>
                  <a:pt x="1015" y="7397"/>
                </a:cubicBezTo>
                <a:cubicBezTo>
                  <a:pt x="1218" y="7658"/>
                  <a:pt x="1450" y="7890"/>
                  <a:pt x="1711" y="8093"/>
                </a:cubicBezTo>
                <a:cubicBezTo>
                  <a:pt x="1796" y="8166"/>
                  <a:pt x="1901" y="8198"/>
                  <a:pt x="2001" y="8198"/>
                </a:cubicBezTo>
                <a:cubicBezTo>
                  <a:pt x="2021" y="8198"/>
                  <a:pt x="2040" y="8197"/>
                  <a:pt x="2059" y="8194"/>
                </a:cubicBezTo>
                <a:cubicBezTo>
                  <a:pt x="2102" y="8194"/>
                  <a:pt x="2146" y="8180"/>
                  <a:pt x="2189" y="8165"/>
                </a:cubicBezTo>
                <a:cubicBezTo>
                  <a:pt x="2291" y="8136"/>
                  <a:pt x="2363" y="8078"/>
                  <a:pt x="2421" y="8006"/>
                </a:cubicBezTo>
                <a:lnTo>
                  <a:pt x="2465" y="7948"/>
                </a:lnTo>
                <a:cubicBezTo>
                  <a:pt x="2523" y="7905"/>
                  <a:pt x="2581" y="7861"/>
                  <a:pt x="2653" y="7832"/>
                </a:cubicBezTo>
                <a:lnTo>
                  <a:pt x="2827" y="7789"/>
                </a:lnTo>
                <a:cubicBezTo>
                  <a:pt x="2900" y="7803"/>
                  <a:pt x="2972" y="7818"/>
                  <a:pt x="3030" y="7847"/>
                </a:cubicBezTo>
                <a:cubicBezTo>
                  <a:pt x="3132" y="7890"/>
                  <a:pt x="3233" y="7933"/>
                  <a:pt x="3334" y="7962"/>
                </a:cubicBezTo>
                <a:cubicBezTo>
                  <a:pt x="3421" y="8006"/>
                  <a:pt x="3508" y="8064"/>
                  <a:pt x="3566" y="8151"/>
                </a:cubicBezTo>
                <a:cubicBezTo>
                  <a:pt x="3581" y="8180"/>
                  <a:pt x="3610" y="8209"/>
                  <a:pt x="3610" y="8252"/>
                </a:cubicBezTo>
                <a:cubicBezTo>
                  <a:pt x="3653" y="8325"/>
                  <a:pt x="3653" y="8412"/>
                  <a:pt x="3639" y="8499"/>
                </a:cubicBezTo>
                <a:cubicBezTo>
                  <a:pt x="3610" y="8760"/>
                  <a:pt x="3769" y="9006"/>
                  <a:pt x="4030" y="9064"/>
                </a:cubicBezTo>
                <a:lnTo>
                  <a:pt x="4074" y="9064"/>
                </a:lnTo>
                <a:cubicBezTo>
                  <a:pt x="4248" y="9079"/>
                  <a:pt x="4407" y="9093"/>
                  <a:pt x="4567" y="9093"/>
                </a:cubicBezTo>
                <a:cubicBezTo>
                  <a:pt x="4726" y="9093"/>
                  <a:pt x="4900" y="9079"/>
                  <a:pt x="5059" y="9064"/>
                </a:cubicBezTo>
                <a:cubicBezTo>
                  <a:pt x="5175" y="9050"/>
                  <a:pt x="5277" y="9006"/>
                  <a:pt x="5364" y="8919"/>
                </a:cubicBezTo>
                <a:cubicBezTo>
                  <a:pt x="5393" y="8876"/>
                  <a:pt x="5422" y="8847"/>
                  <a:pt x="5436" y="8803"/>
                </a:cubicBezTo>
                <a:cubicBezTo>
                  <a:pt x="5451" y="8789"/>
                  <a:pt x="5465" y="8774"/>
                  <a:pt x="5465" y="8745"/>
                </a:cubicBezTo>
                <a:cubicBezTo>
                  <a:pt x="5494" y="8673"/>
                  <a:pt x="5509" y="8586"/>
                  <a:pt x="5494" y="8499"/>
                </a:cubicBezTo>
                <a:cubicBezTo>
                  <a:pt x="5494" y="8470"/>
                  <a:pt x="5494" y="8441"/>
                  <a:pt x="5494" y="8426"/>
                </a:cubicBezTo>
                <a:cubicBezTo>
                  <a:pt x="5494" y="8209"/>
                  <a:pt x="5625" y="8020"/>
                  <a:pt x="5813" y="7948"/>
                </a:cubicBezTo>
                <a:cubicBezTo>
                  <a:pt x="5915" y="7919"/>
                  <a:pt x="6016" y="7876"/>
                  <a:pt x="6118" y="7832"/>
                </a:cubicBezTo>
                <a:cubicBezTo>
                  <a:pt x="6183" y="7796"/>
                  <a:pt x="6255" y="7778"/>
                  <a:pt x="6328" y="7778"/>
                </a:cubicBezTo>
                <a:cubicBezTo>
                  <a:pt x="6400" y="7778"/>
                  <a:pt x="6473" y="7796"/>
                  <a:pt x="6538" y="7832"/>
                </a:cubicBezTo>
                <a:cubicBezTo>
                  <a:pt x="6582" y="7847"/>
                  <a:pt x="6611" y="7876"/>
                  <a:pt x="6639" y="7890"/>
                </a:cubicBezTo>
                <a:cubicBezTo>
                  <a:pt x="6654" y="7905"/>
                  <a:pt x="6668" y="7919"/>
                  <a:pt x="6683" y="7933"/>
                </a:cubicBezTo>
                <a:cubicBezTo>
                  <a:pt x="6697" y="7948"/>
                  <a:pt x="6712" y="7962"/>
                  <a:pt x="6726" y="7977"/>
                </a:cubicBezTo>
                <a:cubicBezTo>
                  <a:pt x="6817" y="8113"/>
                  <a:pt x="6964" y="8181"/>
                  <a:pt x="7119" y="8181"/>
                </a:cubicBezTo>
                <a:cubicBezTo>
                  <a:pt x="7211" y="8181"/>
                  <a:pt x="7306" y="8156"/>
                  <a:pt x="7393" y="8107"/>
                </a:cubicBezTo>
                <a:lnTo>
                  <a:pt x="7437" y="8078"/>
                </a:lnTo>
                <a:cubicBezTo>
                  <a:pt x="7553" y="7977"/>
                  <a:pt x="7683" y="7861"/>
                  <a:pt x="7799" y="7745"/>
                </a:cubicBezTo>
                <a:cubicBezTo>
                  <a:pt x="7915" y="7629"/>
                  <a:pt x="8017" y="7513"/>
                  <a:pt x="8118" y="7383"/>
                </a:cubicBezTo>
                <a:cubicBezTo>
                  <a:pt x="8220" y="7252"/>
                  <a:pt x="8249" y="7093"/>
                  <a:pt x="8205" y="6933"/>
                </a:cubicBezTo>
                <a:cubicBezTo>
                  <a:pt x="8205" y="6904"/>
                  <a:pt x="8191" y="6890"/>
                  <a:pt x="8176" y="6861"/>
                </a:cubicBezTo>
                <a:cubicBezTo>
                  <a:pt x="8176" y="6846"/>
                  <a:pt x="8162" y="6817"/>
                  <a:pt x="8147" y="6803"/>
                </a:cubicBezTo>
                <a:cubicBezTo>
                  <a:pt x="8133" y="6774"/>
                  <a:pt x="8104" y="6745"/>
                  <a:pt x="8075" y="6716"/>
                </a:cubicBezTo>
                <a:lnTo>
                  <a:pt x="8031" y="6672"/>
                </a:lnTo>
                <a:cubicBezTo>
                  <a:pt x="8017" y="6658"/>
                  <a:pt x="8002" y="6658"/>
                  <a:pt x="7988" y="6643"/>
                </a:cubicBezTo>
                <a:cubicBezTo>
                  <a:pt x="7828" y="6498"/>
                  <a:pt x="7785" y="6266"/>
                  <a:pt x="7872" y="6078"/>
                </a:cubicBezTo>
                <a:cubicBezTo>
                  <a:pt x="7915" y="5977"/>
                  <a:pt x="7959" y="5875"/>
                  <a:pt x="8002" y="5774"/>
                </a:cubicBezTo>
                <a:cubicBezTo>
                  <a:pt x="8065" y="5571"/>
                  <a:pt x="8250" y="5446"/>
                  <a:pt x="8449" y="5446"/>
                </a:cubicBezTo>
                <a:cubicBezTo>
                  <a:pt x="8479" y="5446"/>
                  <a:pt x="8509" y="5449"/>
                  <a:pt x="8538" y="5455"/>
                </a:cubicBezTo>
                <a:cubicBezTo>
                  <a:pt x="8558" y="5457"/>
                  <a:pt x="8578" y="5458"/>
                  <a:pt x="8598" y="5458"/>
                </a:cubicBezTo>
                <a:cubicBezTo>
                  <a:pt x="8694" y="5458"/>
                  <a:pt x="8788" y="5430"/>
                  <a:pt x="8872" y="5382"/>
                </a:cubicBezTo>
                <a:cubicBezTo>
                  <a:pt x="8901" y="5368"/>
                  <a:pt x="8915" y="5353"/>
                  <a:pt x="8944" y="5339"/>
                </a:cubicBezTo>
                <a:lnTo>
                  <a:pt x="8973" y="5295"/>
                </a:lnTo>
                <a:cubicBezTo>
                  <a:pt x="8988" y="5295"/>
                  <a:pt x="8988" y="5281"/>
                  <a:pt x="9002" y="5266"/>
                </a:cubicBezTo>
                <a:cubicBezTo>
                  <a:pt x="9060" y="5194"/>
                  <a:pt x="9104" y="5107"/>
                  <a:pt x="9104" y="5020"/>
                </a:cubicBezTo>
                <a:cubicBezTo>
                  <a:pt x="9147" y="4686"/>
                  <a:pt x="9147" y="4368"/>
                  <a:pt x="9104" y="4034"/>
                </a:cubicBezTo>
                <a:lnTo>
                  <a:pt x="9104" y="4063"/>
                </a:lnTo>
                <a:cubicBezTo>
                  <a:pt x="9104" y="4020"/>
                  <a:pt x="9089" y="3962"/>
                  <a:pt x="9075" y="3918"/>
                </a:cubicBezTo>
                <a:cubicBezTo>
                  <a:pt x="9060" y="3889"/>
                  <a:pt x="9046" y="3875"/>
                  <a:pt x="9031" y="3846"/>
                </a:cubicBezTo>
                <a:cubicBezTo>
                  <a:pt x="9017" y="3817"/>
                  <a:pt x="9002" y="3802"/>
                  <a:pt x="8973" y="3773"/>
                </a:cubicBezTo>
                <a:lnTo>
                  <a:pt x="8944" y="3744"/>
                </a:lnTo>
                <a:cubicBezTo>
                  <a:pt x="8930" y="3730"/>
                  <a:pt x="8915" y="3730"/>
                  <a:pt x="8915" y="3715"/>
                </a:cubicBezTo>
                <a:lnTo>
                  <a:pt x="8857" y="3686"/>
                </a:lnTo>
                <a:cubicBezTo>
                  <a:pt x="8828" y="3657"/>
                  <a:pt x="8785" y="3643"/>
                  <a:pt x="8741" y="3643"/>
                </a:cubicBezTo>
                <a:lnTo>
                  <a:pt x="8712" y="3628"/>
                </a:lnTo>
                <a:cubicBezTo>
                  <a:pt x="8683" y="3621"/>
                  <a:pt x="8654" y="3617"/>
                  <a:pt x="8625" y="3617"/>
                </a:cubicBezTo>
                <a:cubicBezTo>
                  <a:pt x="8596" y="3617"/>
                  <a:pt x="8567" y="3621"/>
                  <a:pt x="8538" y="3628"/>
                </a:cubicBezTo>
                <a:lnTo>
                  <a:pt x="8422" y="3628"/>
                </a:lnTo>
                <a:cubicBezTo>
                  <a:pt x="8335" y="3614"/>
                  <a:pt x="8249" y="3585"/>
                  <a:pt x="8176" y="3541"/>
                </a:cubicBezTo>
                <a:lnTo>
                  <a:pt x="8133" y="3512"/>
                </a:lnTo>
                <a:cubicBezTo>
                  <a:pt x="8118" y="3498"/>
                  <a:pt x="8104" y="3483"/>
                  <a:pt x="8104" y="3469"/>
                </a:cubicBezTo>
                <a:cubicBezTo>
                  <a:pt x="8075" y="3454"/>
                  <a:pt x="8060" y="3425"/>
                  <a:pt x="8046" y="3411"/>
                </a:cubicBezTo>
                <a:lnTo>
                  <a:pt x="8017" y="3353"/>
                </a:lnTo>
                <a:cubicBezTo>
                  <a:pt x="8002" y="3338"/>
                  <a:pt x="8002" y="3324"/>
                  <a:pt x="8002" y="3309"/>
                </a:cubicBezTo>
                <a:cubicBezTo>
                  <a:pt x="8002" y="3295"/>
                  <a:pt x="7988" y="3295"/>
                  <a:pt x="7988" y="3280"/>
                </a:cubicBezTo>
                <a:cubicBezTo>
                  <a:pt x="7959" y="3179"/>
                  <a:pt x="7915" y="3092"/>
                  <a:pt x="7872" y="3005"/>
                </a:cubicBezTo>
                <a:cubicBezTo>
                  <a:pt x="7872" y="2990"/>
                  <a:pt x="7857" y="2976"/>
                  <a:pt x="7857" y="2961"/>
                </a:cubicBezTo>
                <a:cubicBezTo>
                  <a:pt x="7828" y="2889"/>
                  <a:pt x="7828" y="2817"/>
                  <a:pt x="7828" y="2744"/>
                </a:cubicBezTo>
                <a:cubicBezTo>
                  <a:pt x="7843" y="2701"/>
                  <a:pt x="7857" y="2643"/>
                  <a:pt x="7886" y="2585"/>
                </a:cubicBezTo>
                <a:cubicBezTo>
                  <a:pt x="7901" y="2527"/>
                  <a:pt x="7930" y="2469"/>
                  <a:pt x="7973" y="2425"/>
                </a:cubicBezTo>
                <a:cubicBezTo>
                  <a:pt x="7988" y="2411"/>
                  <a:pt x="8002" y="2396"/>
                  <a:pt x="8017" y="2396"/>
                </a:cubicBezTo>
                <a:lnTo>
                  <a:pt x="8031" y="2396"/>
                </a:lnTo>
                <a:lnTo>
                  <a:pt x="8075" y="2353"/>
                </a:lnTo>
                <a:cubicBezTo>
                  <a:pt x="8118" y="2324"/>
                  <a:pt x="8147" y="2280"/>
                  <a:pt x="8176" y="2237"/>
                </a:cubicBezTo>
                <a:cubicBezTo>
                  <a:pt x="8176" y="2208"/>
                  <a:pt x="8191" y="2193"/>
                  <a:pt x="8205" y="2164"/>
                </a:cubicBezTo>
                <a:cubicBezTo>
                  <a:pt x="8205" y="2150"/>
                  <a:pt x="8220" y="2121"/>
                  <a:pt x="8220" y="2092"/>
                </a:cubicBezTo>
                <a:cubicBezTo>
                  <a:pt x="8249" y="1947"/>
                  <a:pt x="8220" y="1802"/>
                  <a:pt x="8133" y="1686"/>
                </a:cubicBezTo>
                <a:cubicBezTo>
                  <a:pt x="8017" y="1555"/>
                  <a:pt x="7915" y="1439"/>
                  <a:pt x="7799" y="1323"/>
                </a:cubicBezTo>
                <a:cubicBezTo>
                  <a:pt x="7683" y="1207"/>
                  <a:pt x="7567" y="1092"/>
                  <a:pt x="7437" y="990"/>
                </a:cubicBezTo>
                <a:cubicBezTo>
                  <a:pt x="7352" y="926"/>
                  <a:pt x="7244" y="886"/>
                  <a:pt x="7135" y="886"/>
                </a:cubicBezTo>
                <a:cubicBezTo>
                  <a:pt x="7095" y="886"/>
                  <a:pt x="7055" y="891"/>
                  <a:pt x="7016" y="903"/>
                </a:cubicBezTo>
                <a:lnTo>
                  <a:pt x="6958" y="918"/>
                </a:lnTo>
                <a:cubicBezTo>
                  <a:pt x="6886" y="947"/>
                  <a:pt x="6828" y="990"/>
                  <a:pt x="6770" y="1048"/>
                </a:cubicBezTo>
                <a:cubicBezTo>
                  <a:pt x="6755" y="1063"/>
                  <a:pt x="6741" y="1077"/>
                  <a:pt x="6726" y="1092"/>
                </a:cubicBezTo>
                <a:cubicBezTo>
                  <a:pt x="6668" y="1178"/>
                  <a:pt x="6596" y="1236"/>
                  <a:pt x="6509" y="1265"/>
                </a:cubicBezTo>
                <a:cubicBezTo>
                  <a:pt x="6466" y="1280"/>
                  <a:pt x="6437" y="1294"/>
                  <a:pt x="6408" y="1294"/>
                </a:cubicBezTo>
                <a:lnTo>
                  <a:pt x="6263" y="1294"/>
                </a:lnTo>
                <a:cubicBezTo>
                  <a:pt x="6234" y="1294"/>
                  <a:pt x="6205" y="1280"/>
                  <a:pt x="6190" y="1280"/>
                </a:cubicBezTo>
                <a:lnTo>
                  <a:pt x="6132" y="1251"/>
                </a:lnTo>
                <a:lnTo>
                  <a:pt x="6074" y="1222"/>
                </a:lnTo>
                <a:cubicBezTo>
                  <a:pt x="6045" y="1207"/>
                  <a:pt x="6016" y="1193"/>
                  <a:pt x="5987" y="1193"/>
                </a:cubicBezTo>
                <a:cubicBezTo>
                  <a:pt x="5944" y="1178"/>
                  <a:pt x="5871" y="1149"/>
                  <a:pt x="5828" y="1121"/>
                </a:cubicBezTo>
                <a:cubicBezTo>
                  <a:pt x="5625" y="1048"/>
                  <a:pt x="5494" y="845"/>
                  <a:pt x="5509" y="628"/>
                </a:cubicBezTo>
                <a:lnTo>
                  <a:pt x="5509" y="599"/>
                </a:lnTo>
                <a:cubicBezTo>
                  <a:pt x="5552" y="338"/>
                  <a:pt x="5378" y="106"/>
                  <a:pt x="5132" y="48"/>
                </a:cubicBezTo>
                <a:cubicBezTo>
                  <a:pt x="5117" y="33"/>
                  <a:pt x="5103" y="33"/>
                  <a:pt x="5088" y="33"/>
                </a:cubicBezTo>
                <a:cubicBezTo>
                  <a:pt x="4922" y="12"/>
                  <a:pt x="4755" y="1"/>
                  <a:pt x="4588" y="1"/>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938" name="Google Shape;938;p65"/>
          <p:cNvSpPr/>
          <p:nvPr/>
        </p:nvSpPr>
        <p:spPr>
          <a:xfrm>
            <a:off x="6836040" y="376504"/>
            <a:ext cx="553760" cy="548136"/>
          </a:xfrm>
          <a:custGeom>
            <a:avLst/>
            <a:gdLst/>
            <a:ahLst/>
            <a:cxnLst/>
            <a:rect l="l" t="t" r="r" b="b"/>
            <a:pathLst>
              <a:path w="5712" h="5654" extrusionOk="0">
                <a:moveTo>
                  <a:pt x="2872" y="1323"/>
                </a:moveTo>
                <a:cubicBezTo>
                  <a:pt x="2914" y="1323"/>
                  <a:pt x="2958" y="1327"/>
                  <a:pt x="3001" y="1334"/>
                </a:cubicBezTo>
                <a:lnTo>
                  <a:pt x="3073" y="1334"/>
                </a:lnTo>
                <a:cubicBezTo>
                  <a:pt x="3110" y="1341"/>
                  <a:pt x="3121" y="1341"/>
                  <a:pt x="3131" y="1341"/>
                </a:cubicBezTo>
                <a:cubicBezTo>
                  <a:pt x="3142" y="1341"/>
                  <a:pt x="3153" y="1341"/>
                  <a:pt x="3189" y="1349"/>
                </a:cubicBezTo>
                <a:cubicBezTo>
                  <a:pt x="3247" y="1363"/>
                  <a:pt x="3291" y="1378"/>
                  <a:pt x="3349" y="1392"/>
                </a:cubicBezTo>
                <a:lnTo>
                  <a:pt x="3392" y="1407"/>
                </a:lnTo>
                <a:cubicBezTo>
                  <a:pt x="3465" y="1436"/>
                  <a:pt x="3537" y="1465"/>
                  <a:pt x="3595" y="1508"/>
                </a:cubicBezTo>
                <a:lnTo>
                  <a:pt x="3668" y="1537"/>
                </a:lnTo>
                <a:cubicBezTo>
                  <a:pt x="3682" y="1552"/>
                  <a:pt x="3697" y="1566"/>
                  <a:pt x="3726" y="1581"/>
                </a:cubicBezTo>
                <a:lnTo>
                  <a:pt x="3784" y="1624"/>
                </a:lnTo>
                <a:lnTo>
                  <a:pt x="3842" y="1668"/>
                </a:lnTo>
                <a:lnTo>
                  <a:pt x="3900" y="1711"/>
                </a:lnTo>
                <a:cubicBezTo>
                  <a:pt x="3929" y="1740"/>
                  <a:pt x="3972" y="1783"/>
                  <a:pt x="4001" y="1812"/>
                </a:cubicBezTo>
                <a:cubicBezTo>
                  <a:pt x="4016" y="1827"/>
                  <a:pt x="4030" y="1841"/>
                  <a:pt x="4045" y="1856"/>
                </a:cubicBezTo>
                <a:cubicBezTo>
                  <a:pt x="4059" y="1885"/>
                  <a:pt x="4088" y="1914"/>
                  <a:pt x="4103" y="1943"/>
                </a:cubicBezTo>
                <a:lnTo>
                  <a:pt x="4132" y="1986"/>
                </a:lnTo>
                <a:cubicBezTo>
                  <a:pt x="4161" y="2030"/>
                  <a:pt x="4190" y="2073"/>
                  <a:pt x="4219" y="2131"/>
                </a:cubicBezTo>
                <a:cubicBezTo>
                  <a:pt x="4233" y="2146"/>
                  <a:pt x="4248" y="2175"/>
                  <a:pt x="4248" y="2189"/>
                </a:cubicBezTo>
                <a:lnTo>
                  <a:pt x="4248" y="2204"/>
                </a:lnTo>
                <a:cubicBezTo>
                  <a:pt x="4262" y="2218"/>
                  <a:pt x="4277" y="2247"/>
                  <a:pt x="4277" y="2262"/>
                </a:cubicBezTo>
                <a:cubicBezTo>
                  <a:pt x="4277" y="2291"/>
                  <a:pt x="4291" y="2305"/>
                  <a:pt x="4291" y="2320"/>
                </a:cubicBezTo>
                <a:lnTo>
                  <a:pt x="4306" y="2349"/>
                </a:lnTo>
                <a:cubicBezTo>
                  <a:pt x="4320" y="2407"/>
                  <a:pt x="4335" y="2450"/>
                  <a:pt x="4349" y="2508"/>
                </a:cubicBezTo>
                <a:lnTo>
                  <a:pt x="4349" y="2552"/>
                </a:lnTo>
                <a:cubicBezTo>
                  <a:pt x="4349" y="2566"/>
                  <a:pt x="4364" y="2624"/>
                  <a:pt x="4364" y="2668"/>
                </a:cubicBezTo>
                <a:cubicBezTo>
                  <a:pt x="4364" y="2711"/>
                  <a:pt x="4364" y="2769"/>
                  <a:pt x="4364" y="2827"/>
                </a:cubicBezTo>
                <a:cubicBezTo>
                  <a:pt x="4378" y="2871"/>
                  <a:pt x="4378" y="2929"/>
                  <a:pt x="4378" y="2987"/>
                </a:cubicBezTo>
                <a:lnTo>
                  <a:pt x="4378" y="3001"/>
                </a:lnTo>
                <a:cubicBezTo>
                  <a:pt x="4378" y="3016"/>
                  <a:pt x="4378" y="3059"/>
                  <a:pt x="4364" y="3074"/>
                </a:cubicBezTo>
                <a:cubicBezTo>
                  <a:pt x="4364" y="3103"/>
                  <a:pt x="4364" y="3132"/>
                  <a:pt x="4349" y="3161"/>
                </a:cubicBezTo>
                <a:cubicBezTo>
                  <a:pt x="4349" y="3204"/>
                  <a:pt x="4335" y="3248"/>
                  <a:pt x="4320" y="3306"/>
                </a:cubicBezTo>
                <a:lnTo>
                  <a:pt x="4277" y="3393"/>
                </a:lnTo>
                <a:cubicBezTo>
                  <a:pt x="4277" y="3421"/>
                  <a:pt x="4262" y="3436"/>
                  <a:pt x="4248" y="3465"/>
                </a:cubicBezTo>
                <a:lnTo>
                  <a:pt x="4219" y="3523"/>
                </a:lnTo>
                <a:cubicBezTo>
                  <a:pt x="4190" y="3566"/>
                  <a:pt x="4175" y="3624"/>
                  <a:pt x="4132" y="3668"/>
                </a:cubicBezTo>
                <a:cubicBezTo>
                  <a:pt x="4132" y="3668"/>
                  <a:pt x="4117" y="3682"/>
                  <a:pt x="4117" y="3697"/>
                </a:cubicBezTo>
                <a:cubicBezTo>
                  <a:pt x="4103" y="3711"/>
                  <a:pt x="4103" y="3711"/>
                  <a:pt x="4103" y="3711"/>
                </a:cubicBezTo>
                <a:lnTo>
                  <a:pt x="4074" y="3755"/>
                </a:lnTo>
                <a:lnTo>
                  <a:pt x="4030" y="3813"/>
                </a:lnTo>
                <a:cubicBezTo>
                  <a:pt x="4001" y="3842"/>
                  <a:pt x="3972" y="3871"/>
                  <a:pt x="3943" y="3900"/>
                </a:cubicBezTo>
                <a:lnTo>
                  <a:pt x="3900" y="3943"/>
                </a:lnTo>
                <a:lnTo>
                  <a:pt x="3856" y="3972"/>
                </a:lnTo>
                <a:lnTo>
                  <a:pt x="3798" y="4030"/>
                </a:lnTo>
                <a:cubicBezTo>
                  <a:pt x="3755" y="4059"/>
                  <a:pt x="3697" y="4103"/>
                  <a:pt x="3639" y="4132"/>
                </a:cubicBezTo>
                <a:lnTo>
                  <a:pt x="3595" y="4161"/>
                </a:lnTo>
                <a:lnTo>
                  <a:pt x="3523" y="4190"/>
                </a:lnTo>
                <a:lnTo>
                  <a:pt x="3465" y="4219"/>
                </a:lnTo>
                <a:lnTo>
                  <a:pt x="3378" y="4262"/>
                </a:lnTo>
                <a:cubicBezTo>
                  <a:pt x="3349" y="4262"/>
                  <a:pt x="3334" y="4277"/>
                  <a:pt x="3320" y="4277"/>
                </a:cubicBezTo>
                <a:cubicBezTo>
                  <a:pt x="3276" y="4291"/>
                  <a:pt x="3233" y="4306"/>
                  <a:pt x="3189" y="4306"/>
                </a:cubicBezTo>
                <a:lnTo>
                  <a:pt x="3131" y="4320"/>
                </a:lnTo>
                <a:lnTo>
                  <a:pt x="3059" y="4335"/>
                </a:lnTo>
                <a:cubicBezTo>
                  <a:pt x="3001" y="4342"/>
                  <a:pt x="2947" y="4346"/>
                  <a:pt x="2894" y="4346"/>
                </a:cubicBezTo>
                <a:cubicBezTo>
                  <a:pt x="2842" y="4346"/>
                  <a:pt x="2791" y="4342"/>
                  <a:pt x="2740" y="4335"/>
                </a:cubicBezTo>
                <a:lnTo>
                  <a:pt x="2610" y="4335"/>
                </a:lnTo>
                <a:lnTo>
                  <a:pt x="2552" y="4320"/>
                </a:lnTo>
                <a:cubicBezTo>
                  <a:pt x="2479" y="4306"/>
                  <a:pt x="2407" y="4277"/>
                  <a:pt x="2334" y="4262"/>
                </a:cubicBezTo>
                <a:lnTo>
                  <a:pt x="2276" y="4233"/>
                </a:lnTo>
                <a:lnTo>
                  <a:pt x="2218" y="4204"/>
                </a:lnTo>
                <a:lnTo>
                  <a:pt x="2146" y="4161"/>
                </a:lnTo>
                <a:cubicBezTo>
                  <a:pt x="2102" y="4132"/>
                  <a:pt x="2059" y="4103"/>
                  <a:pt x="2030" y="4088"/>
                </a:cubicBezTo>
                <a:lnTo>
                  <a:pt x="1972" y="4045"/>
                </a:lnTo>
                <a:cubicBezTo>
                  <a:pt x="1957" y="4030"/>
                  <a:pt x="1928" y="4016"/>
                  <a:pt x="1914" y="4001"/>
                </a:cubicBezTo>
                <a:cubicBezTo>
                  <a:pt x="1899" y="3987"/>
                  <a:pt x="1870" y="3958"/>
                  <a:pt x="1856" y="3943"/>
                </a:cubicBezTo>
                <a:cubicBezTo>
                  <a:pt x="1827" y="3914"/>
                  <a:pt x="1812" y="3900"/>
                  <a:pt x="1783" y="3885"/>
                </a:cubicBezTo>
                <a:lnTo>
                  <a:pt x="1740" y="3827"/>
                </a:lnTo>
                <a:cubicBezTo>
                  <a:pt x="1682" y="3755"/>
                  <a:pt x="1624" y="3682"/>
                  <a:pt x="1580" y="3610"/>
                </a:cubicBezTo>
                <a:cubicBezTo>
                  <a:pt x="1566" y="3595"/>
                  <a:pt x="1551" y="3566"/>
                  <a:pt x="1537" y="3552"/>
                </a:cubicBezTo>
                <a:cubicBezTo>
                  <a:pt x="1537" y="3523"/>
                  <a:pt x="1522" y="3494"/>
                  <a:pt x="1508" y="3479"/>
                </a:cubicBezTo>
                <a:cubicBezTo>
                  <a:pt x="1493" y="3465"/>
                  <a:pt x="1493" y="3450"/>
                  <a:pt x="1493" y="3436"/>
                </a:cubicBezTo>
                <a:cubicBezTo>
                  <a:pt x="1479" y="3421"/>
                  <a:pt x="1479" y="3421"/>
                  <a:pt x="1479" y="3407"/>
                </a:cubicBezTo>
                <a:lnTo>
                  <a:pt x="1464" y="3364"/>
                </a:lnTo>
                <a:lnTo>
                  <a:pt x="1450" y="3320"/>
                </a:lnTo>
                <a:cubicBezTo>
                  <a:pt x="1435" y="3306"/>
                  <a:pt x="1435" y="3306"/>
                  <a:pt x="1450" y="3306"/>
                </a:cubicBezTo>
                <a:cubicBezTo>
                  <a:pt x="1450" y="3277"/>
                  <a:pt x="1435" y="3262"/>
                  <a:pt x="1421" y="3233"/>
                </a:cubicBezTo>
                <a:cubicBezTo>
                  <a:pt x="1421" y="3219"/>
                  <a:pt x="1406" y="3175"/>
                  <a:pt x="1406" y="3146"/>
                </a:cubicBezTo>
                <a:cubicBezTo>
                  <a:pt x="1392" y="3117"/>
                  <a:pt x="1406" y="3103"/>
                  <a:pt x="1392" y="3088"/>
                </a:cubicBezTo>
                <a:cubicBezTo>
                  <a:pt x="1377" y="3074"/>
                  <a:pt x="1377" y="3016"/>
                  <a:pt x="1377" y="2987"/>
                </a:cubicBezTo>
                <a:cubicBezTo>
                  <a:pt x="1363" y="2943"/>
                  <a:pt x="1377" y="2885"/>
                  <a:pt x="1377" y="2827"/>
                </a:cubicBezTo>
                <a:lnTo>
                  <a:pt x="1377" y="2668"/>
                </a:lnTo>
                <a:cubicBezTo>
                  <a:pt x="1377" y="2668"/>
                  <a:pt x="1377" y="2668"/>
                  <a:pt x="1377" y="2653"/>
                </a:cubicBezTo>
                <a:lnTo>
                  <a:pt x="1392" y="2581"/>
                </a:lnTo>
                <a:cubicBezTo>
                  <a:pt x="1392" y="2552"/>
                  <a:pt x="1392" y="2537"/>
                  <a:pt x="1406" y="2508"/>
                </a:cubicBezTo>
                <a:cubicBezTo>
                  <a:pt x="1406" y="2450"/>
                  <a:pt x="1421" y="2407"/>
                  <a:pt x="1435" y="2349"/>
                </a:cubicBezTo>
                <a:lnTo>
                  <a:pt x="1464" y="2291"/>
                </a:lnTo>
                <a:lnTo>
                  <a:pt x="1479" y="2247"/>
                </a:lnTo>
                <a:cubicBezTo>
                  <a:pt x="1479" y="2233"/>
                  <a:pt x="1493" y="2233"/>
                  <a:pt x="1493" y="2218"/>
                </a:cubicBezTo>
                <a:cubicBezTo>
                  <a:pt x="1493" y="2204"/>
                  <a:pt x="1508" y="2189"/>
                  <a:pt x="1508" y="2175"/>
                </a:cubicBezTo>
                <a:cubicBezTo>
                  <a:pt x="1522" y="2131"/>
                  <a:pt x="1551" y="2102"/>
                  <a:pt x="1580" y="2059"/>
                </a:cubicBezTo>
                <a:lnTo>
                  <a:pt x="1609" y="2015"/>
                </a:lnTo>
                <a:lnTo>
                  <a:pt x="1638" y="1957"/>
                </a:lnTo>
                <a:lnTo>
                  <a:pt x="1682" y="1899"/>
                </a:lnTo>
                <a:lnTo>
                  <a:pt x="1740" y="1841"/>
                </a:lnTo>
                <a:lnTo>
                  <a:pt x="1798" y="1783"/>
                </a:lnTo>
                <a:cubicBezTo>
                  <a:pt x="1885" y="1682"/>
                  <a:pt x="1986" y="1595"/>
                  <a:pt x="2102" y="1537"/>
                </a:cubicBezTo>
                <a:lnTo>
                  <a:pt x="2160" y="1494"/>
                </a:lnTo>
                <a:lnTo>
                  <a:pt x="2218" y="1465"/>
                </a:lnTo>
                <a:lnTo>
                  <a:pt x="2276" y="1450"/>
                </a:lnTo>
                <a:cubicBezTo>
                  <a:pt x="2305" y="1436"/>
                  <a:pt x="2349" y="1421"/>
                  <a:pt x="2378" y="1407"/>
                </a:cubicBezTo>
                <a:lnTo>
                  <a:pt x="2436" y="1392"/>
                </a:lnTo>
                <a:lnTo>
                  <a:pt x="2494" y="1363"/>
                </a:lnTo>
                <a:lnTo>
                  <a:pt x="2566" y="1349"/>
                </a:lnTo>
                <a:lnTo>
                  <a:pt x="2624" y="1349"/>
                </a:lnTo>
                <a:cubicBezTo>
                  <a:pt x="2639" y="1334"/>
                  <a:pt x="2668" y="1334"/>
                  <a:pt x="2682" y="1334"/>
                </a:cubicBezTo>
                <a:lnTo>
                  <a:pt x="2755" y="1334"/>
                </a:lnTo>
                <a:cubicBezTo>
                  <a:pt x="2791" y="1327"/>
                  <a:pt x="2831" y="1323"/>
                  <a:pt x="2872" y="1323"/>
                </a:cubicBezTo>
                <a:close/>
                <a:moveTo>
                  <a:pt x="2871" y="1"/>
                </a:moveTo>
                <a:cubicBezTo>
                  <a:pt x="2769" y="1"/>
                  <a:pt x="2668" y="1"/>
                  <a:pt x="2566" y="15"/>
                </a:cubicBezTo>
                <a:cubicBezTo>
                  <a:pt x="2407" y="30"/>
                  <a:pt x="2276" y="189"/>
                  <a:pt x="2291" y="348"/>
                </a:cubicBezTo>
                <a:lnTo>
                  <a:pt x="2291" y="377"/>
                </a:lnTo>
                <a:cubicBezTo>
                  <a:pt x="2291" y="392"/>
                  <a:pt x="2291" y="406"/>
                  <a:pt x="2291" y="421"/>
                </a:cubicBezTo>
                <a:cubicBezTo>
                  <a:pt x="2291" y="537"/>
                  <a:pt x="2218" y="653"/>
                  <a:pt x="2117" y="696"/>
                </a:cubicBezTo>
                <a:lnTo>
                  <a:pt x="2088" y="711"/>
                </a:lnTo>
                <a:lnTo>
                  <a:pt x="1986" y="740"/>
                </a:lnTo>
                <a:lnTo>
                  <a:pt x="1914" y="783"/>
                </a:lnTo>
                <a:lnTo>
                  <a:pt x="1899" y="783"/>
                </a:lnTo>
                <a:cubicBezTo>
                  <a:pt x="1860" y="801"/>
                  <a:pt x="1819" y="809"/>
                  <a:pt x="1777" y="809"/>
                </a:cubicBezTo>
                <a:cubicBezTo>
                  <a:pt x="1680" y="809"/>
                  <a:pt x="1583" y="763"/>
                  <a:pt x="1522" y="682"/>
                </a:cubicBezTo>
                <a:cubicBezTo>
                  <a:pt x="1460" y="601"/>
                  <a:pt x="1370" y="560"/>
                  <a:pt x="1276" y="560"/>
                </a:cubicBezTo>
                <a:cubicBezTo>
                  <a:pt x="1218" y="560"/>
                  <a:pt x="1158" y="576"/>
                  <a:pt x="1102" y="609"/>
                </a:cubicBezTo>
                <a:lnTo>
                  <a:pt x="1073" y="624"/>
                </a:lnTo>
                <a:cubicBezTo>
                  <a:pt x="1001" y="682"/>
                  <a:pt x="914" y="754"/>
                  <a:pt x="841" y="827"/>
                </a:cubicBezTo>
                <a:cubicBezTo>
                  <a:pt x="769" y="899"/>
                  <a:pt x="711" y="972"/>
                  <a:pt x="638" y="1059"/>
                </a:cubicBezTo>
                <a:cubicBezTo>
                  <a:pt x="580" y="1131"/>
                  <a:pt x="551" y="1247"/>
                  <a:pt x="580" y="1349"/>
                </a:cubicBezTo>
                <a:cubicBezTo>
                  <a:pt x="595" y="1363"/>
                  <a:pt x="609" y="1392"/>
                  <a:pt x="624" y="1421"/>
                </a:cubicBezTo>
                <a:cubicBezTo>
                  <a:pt x="638" y="1450"/>
                  <a:pt x="653" y="1465"/>
                  <a:pt x="667" y="1479"/>
                </a:cubicBezTo>
                <a:lnTo>
                  <a:pt x="696" y="1508"/>
                </a:lnTo>
                <a:cubicBezTo>
                  <a:pt x="812" y="1595"/>
                  <a:pt x="856" y="1740"/>
                  <a:pt x="798" y="1885"/>
                </a:cubicBezTo>
                <a:cubicBezTo>
                  <a:pt x="769" y="1943"/>
                  <a:pt x="740" y="2001"/>
                  <a:pt x="725" y="2059"/>
                </a:cubicBezTo>
                <a:cubicBezTo>
                  <a:pt x="711" y="2102"/>
                  <a:pt x="682" y="2131"/>
                  <a:pt x="653" y="2160"/>
                </a:cubicBezTo>
                <a:cubicBezTo>
                  <a:pt x="638" y="2175"/>
                  <a:pt x="624" y="2189"/>
                  <a:pt x="609" y="2204"/>
                </a:cubicBezTo>
                <a:cubicBezTo>
                  <a:pt x="595" y="2218"/>
                  <a:pt x="566" y="2233"/>
                  <a:pt x="551" y="2233"/>
                </a:cubicBezTo>
                <a:lnTo>
                  <a:pt x="493" y="2262"/>
                </a:lnTo>
                <a:lnTo>
                  <a:pt x="334" y="2262"/>
                </a:lnTo>
                <a:cubicBezTo>
                  <a:pt x="327" y="2255"/>
                  <a:pt x="319" y="2251"/>
                  <a:pt x="310" y="2251"/>
                </a:cubicBezTo>
                <a:cubicBezTo>
                  <a:pt x="301" y="2251"/>
                  <a:pt x="290" y="2255"/>
                  <a:pt x="276" y="2262"/>
                </a:cubicBezTo>
                <a:cubicBezTo>
                  <a:pt x="145" y="2276"/>
                  <a:pt x="44" y="2392"/>
                  <a:pt x="29" y="2523"/>
                </a:cubicBezTo>
                <a:cubicBezTo>
                  <a:pt x="0" y="2726"/>
                  <a:pt x="0" y="2929"/>
                  <a:pt x="29" y="3132"/>
                </a:cubicBezTo>
                <a:cubicBezTo>
                  <a:pt x="44" y="3277"/>
                  <a:pt x="145" y="3393"/>
                  <a:pt x="276" y="3407"/>
                </a:cubicBezTo>
                <a:cubicBezTo>
                  <a:pt x="298" y="3414"/>
                  <a:pt x="316" y="3418"/>
                  <a:pt x="332" y="3418"/>
                </a:cubicBezTo>
                <a:cubicBezTo>
                  <a:pt x="348" y="3418"/>
                  <a:pt x="363" y="3414"/>
                  <a:pt x="377" y="3407"/>
                </a:cubicBezTo>
                <a:lnTo>
                  <a:pt x="435" y="3407"/>
                </a:lnTo>
                <a:cubicBezTo>
                  <a:pt x="493" y="3407"/>
                  <a:pt x="551" y="3436"/>
                  <a:pt x="609" y="3465"/>
                </a:cubicBezTo>
                <a:cubicBezTo>
                  <a:pt x="624" y="3479"/>
                  <a:pt x="638" y="3479"/>
                  <a:pt x="653" y="3494"/>
                </a:cubicBezTo>
                <a:cubicBezTo>
                  <a:pt x="682" y="3523"/>
                  <a:pt x="711" y="3566"/>
                  <a:pt x="725" y="3610"/>
                </a:cubicBezTo>
                <a:cubicBezTo>
                  <a:pt x="754" y="3668"/>
                  <a:pt x="769" y="3740"/>
                  <a:pt x="798" y="3798"/>
                </a:cubicBezTo>
                <a:cubicBezTo>
                  <a:pt x="870" y="3914"/>
                  <a:pt x="841" y="4059"/>
                  <a:pt x="725" y="4161"/>
                </a:cubicBezTo>
                <a:lnTo>
                  <a:pt x="696" y="4175"/>
                </a:lnTo>
                <a:lnTo>
                  <a:pt x="667" y="4204"/>
                </a:lnTo>
                <a:cubicBezTo>
                  <a:pt x="653" y="4219"/>
                  <a:pt x="638" y="4233"/>
                  <a:pt x="624" y="4262"/>
                </a:cubicBezTo>
                <a:cubicBezTo>
                  <a:pt x="609" y="4277"/>
                  <a:pt x="595" y="4306"/>
                  <a:pt x="595" y="4335"/>
                </a:cubicBezTo>
                <a:lnTo>
                  <a:pt x="595" y="4364"/>
                </a:lnTo>
                <a:cubicBezTo>
                  <a:pt x="595" y="4378"/>
                  <a:pt x="595" y="4393"/>
                  <a:pt x="595" y="4393"/>
                </a:cubicBezTo>
                <a:cubicBezTo>
                  <a:pt x="595" y="4407"/>
                  <a:pt x="595" y="4422"/>
                  <a:pt x="595" y="4422"/>
                </a:cubicBezTo>
                <a:cubicBezTo>
                  <a:pt x="595" y="4436"/>
                  <a:pt x="595" y="4451"/>
                  <a:pt x="595" y="4465"/>
                </a:cubicBezTo>
                <a:lnTo>
                  <a:pt x="595" y="4509"/>
                </a:lnTo>
                <a:lnTo>
                  <a:pt x="595" y="4523"/>
                </a:lnTo>
                <a:cubicBezTo>
                  <a:pt x="595" y="4538"/>
                  <a:pt x="595" y="4552"/>
                  <a:pt x="609" y="4552"/>
                </a:cubicBezTo>
                <a:lnTo>
                  <a:pt x="638" y="4596"/>
                </a:lnTo>
                <a:cubicBezTo>
                  <a:pt x="696" y="4668"/>
                  <a:pt x="769" y="4755"/>
                  <a:pt x="841" y="4828"/>
                </a:cubicBezTo>
                <a:cubicBezTo>
                  <a:pt x="914" y="4900"/>
                  <a:pt x="986" y="4958"/>
                  <a:pt x="1073" y="5031"/>
                </a:cubicBezTo>
                <a:cubicBezTo>
                  <a:pt x="1121" y="5066"/>
                  <a:pt x="1188" y="5092"/>
                  <a:pt x="1251" y="5092"/>
                </a:cubicBezTo>
                <a:cubicBezTo>
                  <a:pt x="1264" y="5092"/>
                  <a:pt x="1278" y="5091"/>
                  <a:pt x="1291" y="5089"/>
                </a:cubicBezTo>
                <a:cubicBezTo>
                  <a:pt x="1319" y="5089"/>
                  <a:pt x="1348" y="5089"/>
                  <a:pt x="1363" y="5074"/>
                </a:cubicBezTo>
                <a:cubicBezTo>
                  <a:pt x="1421" y="5060"/>
                  <a:pt x="1479" y="5016"/>
                  <a:pt x="1508" y="4973"/>
                </a:cubicBezTo>
                <a:lnTo>
                  <a:pt x="1537" y="4944"/>
                </a:lnTo>
                <a:cubicBezTo>
                  <a:pt x="1580" y="4900"/>
                  <a:pt x="1609" y="4871"/>
                  <a:pt x="1667" y="4857"/>
                </a:cubicBezTo>
                <a:lnTo>
                  <a:pt x="1769" y="4842"/>
                </a:lnTo>
                <a:cubicBezTo>
                  <a:pt x="1812" y="4842"/>
                  <a:pt x="1856" y="4857"/>
                  <a:pt x="1899" y="4871"/>
                </a:cubicBezTo>
                <a:cubicBezTo>
                  <a:pt x="1957" y="4900"/>
                  <a:pt x="2015" y="4929"/>
                  <a:pt x="2073" y="4944"/>
                </a:cubicBezTo>
                <a:cubicBezTo>
                  <a:pt x="2131" y="4973"/>
                  <a:pt x="2189" y="5016"/>
                  <a:pt x="2218" y="5060"/>
                </a:cubicBezTo>
                <a:cubicBezTo>
                  <a:pt x="2233" y="5074"/>
                  <a:pt x="2247" y="5103"/>
                  <a:pt x="2262" y="5117"/>
                </a:cubicBezTo>
                <a:cubicBezTo>
                  <a:pt x="2276" y="5175"/>
                  <a:pt x="2276" y="5233"/>
                  <a:pt x="2276" y="5277"/>
                </a:cubicBezTo>
                <a:cubicBezTo>
                  <a:pt x="2247" y="5451"/>
                  <a:pt x="2349" y="5596"/>
                  <a:pt x="2508" y="5639"/>
                </a:cubicBezTo>
                <a:lnTo>
                  <a:pt x="2552" y="5639"/>
                </a:lnTo>
                <a:cubicBezTo>
                  <a:pt x="2653" y="5654"/>
                  <a:pt x="2755" y="5654"/>
                  <a:pt x="2856" y="5654"/>
                </a:cubicBezTo>
                <a:cubicBezTo>
                  <a:pt x="2958" y="5654"/>
                  <a:pt x="3059" y="5654"/>
                  <a:pt x="3160" y="5639"/>
                </a:cubicBezTo>
                <a:cubicBezTo>
                  <a:pt x="3233" y="5625"/>
                  <a:pt x="3291" y="5596"/>
                  <a:pt x="3334" y="5538"/>
                </a:cubicBezTo>
                <a:cubicBezTo>
                  <a:pt x="3363" y="5509"/>
                  <a:pt x="3392" y="5480"/>
                  <a:pt x="3407" y="5436"/>
                </a:cubicBezTo>
                <a:cubicBezTo>
                  <a:pt x="3421" y="5378"/>
                  <a:pt x="3436" y="5335"/>
                  <a:pt x="3421" y="5277"/>
                </a:cubicBezTo>
                <a:cubicBezTo>
                  <a:pt x="3421" y="5262"/>
                  <a:pt x="3421" y="5248"/>
                  <a:pt x="3421" y="5233"/>
                </a:cubicBezTo>
                <a:cubicBezTo>
                  <a:pt x="3421" y="5103"/>
                  <a:pt x="3508" y="4987"/>
                  <a:pt x="3624" y="4944"/>
                </a:cubicBezTo>
                <a:cubicBezTo>
                  <a:pt x="3682" y="4915"/>
                  <a:pt x="3755" y="4886"/>
                  <a:pt x="3813" y="4857"/>
                </a:cubicBezTo>
                <a:cubicBezTo>
                  <a:pt x="3856" y="4842"/>
                  <a:pt x="3903" y="4835"/>
                  <a:pt x="3949" y="4835"/>
                </a:cubicBezTo>
                <a:cubicBezTo>
                  <a:pt x="3994" y="4835"/>
                  <a:pt x="4037" y="4842"/>
                  <a:pt x="4074" y="4857"/>
                </a:cubicBezTo>
                <a:cubicBezTo>
                  <a:pt x="4103" y="4871"/>
                  <a:pt x="4117" y="4886"/>
                  <a:pt x="4132" y="4900"/>
                </a:cubicBezTo>
                <a:cubicBezTo>
                  <a:pt x="4146" y="4915"/>
                  <a:pt x="4161" y="4915"/>
                  <a:pt x="4161" y="4929"/>
                </a:cubicBezTo>
                <a:cubicBezTo>
                  <a:pt x="4175" y="4944"/>
                  <a:pt x="4190" y="4944"/>
                  <a:pt x="4190" y="4958"/>
                </a:cubicBezTo>
                <a:cubicBezTo>
                  <a:pt x="4252" y="5038"/>
                  <a:pt x="4342" y="5080"/>
                  <a:pt x="4436" y="5080"/>
                </a:cubicBezTo>
                <a:cubicBezTo>
                  <a:pt x="4494" y="5080"/>
                  <a:pt x="4554" y="5064"/>
                  <a:pt x="4610" y="5031"/>
                </a:cubicBezTo>
                <a:cubicBezTo>
                  <a:pt x="4625" y="5031"/>
                  <a:pt x="4625" y="5031"/>
                  <a:pt x="4639" y="5016"/>
                </a:cubicBezTo>
                <a:cubicBezTo>
                  <a:pt x="4711" y="4958"/>
                  <a:pt x="4798" y="4886"/>
                  <a:pt x="4871" y="4813"/>
                </a:cubicBezTo>
                <a:cubicBezTo>
                  <a:pt x="4943" y="4741"/>
                  <a:pt x="5001" y="4654"/>
                  <a:pt x="5074" y="4581"/>
                </a:cubicBezTo>
                <a:cubicBezTo>
                  <a:pt x="5132" y="4509"/>
                  <a:pt x="5161" y="4393"/>
                  <a:pt x="5117" y="4291"/>
                </a:cubicBezTo>
                <a:cubicBezTo>
                  <a:pt x="5117" y="4277"/>
                  <a:pt x="5117" y="4277"/>
                  <a:pt x="5103" y="4262"/>
                </a:cubicBezTo>
                <a:cubicBezTo>
                  <a:pt x="5103" y="4248"/>
                  <a:pt x="5088" y="4233"/>
                  <a:pt x="5088" y="4219"/>
                </a:cubicBezTo>
                <a:cubicBezTo>
                  <a:pt x="5074" y="4190"/>
                  <a:pt x="5059" y="4175"/>
                  <a:pt x="5045" y="4161"/>
                </a:cubicBezTo>
                <a:lnTo>
                  <a:pt x="5016" y="4132"/>
                </a:lnTo>
                <a:lnTo>
                  <a:pt x="4987" y="4117"/>
                </a:lnTo>
                <a:cubicBezTo>
                  <a:pt x="4885" y="4016"/>
                  <a:pt x="4856" y="3871"/>
                  <a:pt x="4914" y="3755"/>
                </a:cubicBezTo>
                <a:cubicBezTo>
                  <a:pt x="4943" y="3682"/>
                  <a:pt x="4972" y="3624"/>
                  <a:pt x="4987" y="3566"/>
                </a:cubicBezTo>
                <a:cubicBezTo>
                  <a:pt x="5037" y="3453"/>
                  <a:pt x="5154" y="3372"/>
                  <a:pt x="5278" y="3372"/>
                </a:cubicBezTo>
                <a:cubicBezTo>
                  <a:pt x="5297" y="3372"/>
                  <a:pt x="5316" y="3374"/>
                  <a:pt x="5335" y="3378"/>
                </a:cubicBezTo>
                <a:cubicBezTo>
                  <a:pt x="5407" y="3378"/>
                  <a:pt x="5480" y="3364"/>
                  <a:pt x="5538" y="3335"/>
                </a:cubicBezTo>
                <a:cubicBezTo>
                  <a:pt x="5552" y="3320"/>
                  <a:pt x="5567" y="3306"/>
                  <a:pt x="5581" y="3291"/>
                </a:cubicBezTo>
                <a:lnTo>
                  <a:pt x="5610" y="3277"/>
                </a:lnTo>
                <a:lnTo>
                  <a:pt x="5625" y="3262"/>
                </a:lnTo>
                <a:cubicBezTo>
                  <a:pt x="5654" y="3219"/>
                  <a:pt x="5683" y="3161"/>
                  <a:pt x="5683" y="3103"/>
                </a:cubicBezTo>
                <a:cubicBezTo>
                  <a:pt x="5712" y="2900"/>
                  <a:pt x="5712" y="2697"/>
                  <a:pt x="5683" y="2479"/>
                </a:cubicBezTo>
                <a:lnTo>
                  <a:pt x="5683" y="2479"/>
                </a:lnTo>
                <a:lnTo>
                  <a:pt x="5712" y="2523"/>
                </a:lnTo>
                <a:cubicBezTo>
                  <a:pt x="5712" y="2494"/>
                  <a:pt x="5697" y="2465"/>
                  <a:pt x="5683" y="2436"/>
                </a:cubicBezTo>
                <a:cubicBezTo>
                  <a:pt x="5683" y="2421"/>
                  <a:pt x="5668" y="2407"/>
                  <a:pt x="5668" y="2392"/>
                </a:cubicBezTo>
                <a:cubicBezTo>
                  <a:pt x="5654" y="2378"/>
                  <a:pt x="5639" y="2363"/>
                  <a:pt x="5625" y="2349"/>
                </a:cubicBezTo>
                <a:lnTo>
                  <a:pt x="5610" y="2334"/>
                </a:lnTo>
                <a:lnTo>
                  <a:pt x="5581" y="2305"/>
                </a:lnTo>
                <a:lnTo>
                  <a:pt x="5552" y="2291"/>
                </a:lnTo>
                <a:cubicBezTo>
                  <a:pt x="5538" y="2276"/>
                  <a:pt x="5509" y="2262"/>
                  <a:pt x="5480" y="2262"/>
                </a:cubicBezTo>
                <a:lnTo>
                  <a:pt x="5451" y="2262"/>
                </a:lnTo>
                <a:cubicBezTo>
                  <a:pt x="5436" y="2255"/>
                  <a:pt x="5422" y="2251"/>
                  <a:pt x="5405" y="2251"/>
                </a:cubicBezTo>
                <a:cubicBezTo>
                  <a:pt x="5389" y="2251"/>
                  <a:pt x="5371" y="2255"/>
                  <a:pt x="5349" y="2262"/>
                </a:cubicBezTo>
                <a:lnTo>
                  <a:pt x="5277" y="2262"/>
                </a:lnTo>
                <a:cubicBezTo>
                  <a:pt x="5219" y="2262"/>
                  <a:pt x="5161" y="2233"/>
                  <a:pt x="5117" y="2204"/>
                </a:cubicBezTo>
                <a:lnTo>
                  <a:pt x="5103" y="2189"/>
                </a:lnTo>
                <a:lnTo>
                  <a:pt x="5074" y="2160"/>
                </a:lnTo>
                <a:lnTo>
                  <a:pt x="5045" y="2117"/>
                </a:lnTo>
                <a:lnTo>
                  <a:pt x="5016" y="2088"/>
                </a:lnTo>
                <a:cubicBezTo>
                  <a:pt x="5016" y="2073"/>
                  <a:pt x="5016" y="2073"/>
                  <a:pt x="5016" y="2059"/>
                </a:cubicBezTo>
                <a:lnTo>
                  <a:pt x="5016" y="2044"/>
                </a:lnTo>
                <a:cubicBezTo>
                  <a:pt x="4987" y="1986"/>
                  <a:pt x="4972" y="1928"/>
                  <a:pt x="4943" y="1870"/>
                </a:cubicBezTo>
                <a:lnTo>
                  <a:pt x="4929" y="1841"/>
                </a:lnTo>
                <a:cubicBezTo>
                  <a:pt x="4914" y="1798"/>
                  <a:pt x="4914" y="1754"/>
                  <a:pt x="4914" y="1711"/>
                </a:cubicBezTo>
                <a:cubicBezTo>
                  <a:pt x="4929" y="1682"/>
                  <a:pt x="4929" y="1639"/>
                  <a:pt x="4943" y="1610"/>
                </a:cubicBezTo>
                <a:cubicBezTo>
                  <a:pt x="4958" y="1581"/>
                  <a:pt x="4987" y="1552"/>
                  <a:pt x="5016" y="1523"/>
                </a:cubicBezTo>
                <a:lnTo>
                  <a:pt x="5045" y="1494"/>
                </a:lnTo>
                <a:lnTo>
                  <a:pt x="5059" y="1479"/>
                </a:lnTo>
                <a:cubicBezTo>
                  <a:pt x="5088" y="1450"/>
                  <a:pt x="5103" y="1436"/>
                  <a:pt x="5117" y="1392"/>
                </a:cubicBezTo>
                <a:cubicBezTo>
                  <a:pt x="5132" y="1392"/>
                  <a:pt x="5132" y="1378"/>
                  <a:pt x="5146" y="1363"/>
                </a:cubicBezTo>
                <a:cubicBezTo>
                  <a:pt x="5146" y="1349"/>
                  <a:pt x="5161" y="1334"/>
                  <a:pt x="5161" y="1320"/>
                </a:cubicBezTo>
                <a:cubicBezTo>
                  <a:pt x="5175" y="1218"/>
                  <a:pt x="5161" y="1131"/>
                  <a:pt x="5103" y="1059"/>
                </a:cubicBezTo>
                <a:cubicBezTo>
                  <a:pt x="5030" y="972"/>
                  <a:pt x="4958" y="899"/>
                  <a:pt x="4900" y="827"/>
                </a:cubicBezTo>
                <a:cubicBezTo>
                  <a:pt x="4813" y="754"/>
                  <a:pt x="4740" y="682"/>
                  <a:pt x="4653" y="624"/>
                </a:cubicBezTo>
                <a:cubicBezTo>
                  <a:pt x="4600" y="581"/>
                  <a:pt x="4540" y="554"/>
                  <a:pt x="4471" y="554"/>
                </a:cubicBezTo>
                <a:cubicBezTo>
                  <a:pt x="4446" y="554"/>
                  <a:pt x="4420" y="558"/>
                  <a:pt x="4393" y="566"/>
                </a:cubicBezTo>
                <a:lnTo>
                  <a:pt x="4364" y="566"/>
                </a:lnTo>
                <a:cubicBezTo>
                  <a:pt x="4320" y="595"/>
                  <a:pt x="4277" y="609"/>
                  <a:pt x="4248" y="653"/>
                </a:cubicBezTo>
                <a:lnTo>
                  <a:pt x="4219" y="682"/>
                </a:lnTo>
                <a:cubicBezTo>
                  <a:pt x="4190" y="725"/>
                  <a:pt x="4132" y="769"/>
                  <a:pt x="4074" y="783"/>
                </a:cubicBezTo>
                <a:cubicBezTo>
                  <a:pt x="4059" y="798"/>
                  <a:pt x="4030" y="798"/>
                  <a:pt x="4016" y="798"/>
                </a:cubicBezTo>
                <a:lnTo>
                  <a:pt x="3929" y="798"/>
                </a:lnTo>
                <a:lnTo>
                  <a:pt x="3871" y="783"/>
                </a:lnTo>
                <a:lnTo>
                  <a:pt x="3842" y="783"/>
                </a:lnTo>
                <a:lnTo>
                  <a:pt x="3813" y="754"/>
                </a:lnTo>
                <a:lnTo>
                  <a:pt x="3755" y="740"/>
                </a:lnTo>
                <a:lnTo>
                  <a:pt x="3653" y="696"/>
                </a:lnTo>
                <a:cubicBezTo>
                  <a:pt x="3523" y="653"/>
                  <a:pt x="3450" y="522"/>
                  <a:pt x="3450" y="392"/>
                </a:cubicBezTo>
                <a:lnTo>
                  <a:pt x="3450" y="363"/>
                </a:lnTo>
                <a:cubicBezTo>
                  <a:pt x="3479" y="203"/>
                  <a:pt x="3378" y="58"/>
                  <a:pt x="3218" y="15"/>
                </a:cubicBezTo>
                <a:lnTo>
                  <a:pt x="3189" y="15"/>
                </a:lnTo>
                <a:cubicBezTo>
                  <a:pt x="3088" y="1"/>
                  <a:pt x="2986" y="1"/>
                  <a:pt x="2871" y="1"/>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939" name="Google Shape;939;p65"/>
          <p:cNvSpPr/>
          <p:nvPr/>
        </p:nvSpPr>
        <p:spPr>
          <a:xfrm>
            <a:off x="1035148" y="2693718"/>
            <a:ext cx="194357" cy="194357"/>
          </a:xfrm>
          <a:custGeom>
            <a:avLst/>
            <a:gdLst/>
            <a:ahLst/>
            <a:cxnLst/>
            <a:rect l="l" t="t" r="r" b="b"/>
            <a:pathLst>
              <a:path w="1546" h="1546" fill="none" extrusionOk="0">
                <a:moveTo>
                  <a:pt x="1546" y="658"/>
                </a:moveTo>
                <a:cubicBezTo>
                  <a:pt x="1546" y="1231"/>
                  <a:pt x="830" y="1546"/>
                  <a:pt x="429" y="1116"/>
                </a:cubicBezTo>
                <a:cubicBezTo>
                  <a:pt x="0" y="716"/>
                  <a:pt x="315" y="0"/>
                  <a:pt x="887" y="0"/>
                </a:cubicBezTo>
                <a:cubicBezTo>
                  <a:pt x="1231" y="0"/>
                  <a:pt x="1546" y="315"/>
                  <a:pt x="1546" y="658"/>
                </a:cubicBezTo>
                <a:close/>
              </a:path>
            </a:pathLst>
          </a:custGeom>
          <a:solidFill>
            <a:schemeClr val="accent2"/>
          </a:solidFill>
          <a:ln w="19325" cap="rnd" cmpd="sng">
            <a:solidFill>
              <a:schemeClr val="accent2"/>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940" name="Google Shape;940;p65"/>
          <p:cNvSpPr/>
          <p:nvPr/>
        </p:nvSpPr>
        <p:spPr>
          <a:xfrm>
            <a:off x="10355518" y="2996930"/>
            <a:ext cx="303313" cy="259735"/>
          </a:xfrm>
          <a:custGeom>
            <a:avLst/>
            <a:gdLst/>
            <a:ahLst/>
            <a:cxnLst/>
            <a:rect l="l" t="t" r="r" b="b"/>
            <a:pathLst>
              <a:path w="6814" h="5835" extrusionOk="0">
                <a:moveTo>
                  <a:pt x="3882" y="718"/>
                </a:moveTo>
                <a:cubicBezTo>
                  <a:pt x="5008" y="718"/>
                  <a:pt x="6089" y="1591"/>
                  <a:pt x="6089" y="2914"/>
                </a:cubicBezTo>
                <a:cubicBezTo>
                  <a:pt x="6089" y="4132"/>
                  <a:pt x="5103" y="5103"/>
                  <a:pt x="3886" y="5103"/>
                </a:cubicBezTo>
                <a:cubicBezTo>
                  <a:pt x="1943" y="5103"/>
                  <a:pt x="972" y="2740"/>
                  <a:pt x="2349" y="1363"/>
                </a:cubicBezTo>
                <a:cubicBezTo>
                  <a:pt x="2795" y="918"/>
                  <a:pt x="3344" y="718"/>
                  <a:pt x="3882" y="718"/>
                </a:cubicBezTo>
                <a:close/>
                <a:moveTo>
                  <a:pt x="3912" y="0"/>
                </a:moveTo>
                <a:cubicBezTo>
                  <a:pt x="3903" y="0"/>
                  <a:pt x="3895" y="0"/>
                  <a:pt x="3886" y="1"/>
                </a:cubicBezTo>
                <a:cubicBezTo>
                  <a:pt x="1291" y="1"/>
                  <a:pt x="1" y="3146"/>
                  <a:pt x="1842" y="4973"/>
                </a:cubicBezTo>
                <a:cubicBezTo>
                  <a:pt x="2433" y="5568"/>
                  <a:pt x="3162" y="5834"/>
                  <a:pt x="3877" y="5834"/>
                </a:cubicBezTo>
                <a:cubicBezTo>
                  <a:pt x="5374" y="5834"/>
                  <a:pt x="6814" y="4670"/>
                  <a:pt x="6814" y="2914"/>
                </a:cubicBezTo>
                <a:cubicBezTo>
                  <a:pt x="6814" y="1314"/>
                  <a:pt x="5509" y="0"/>
                  <a:pt x="3912" y="0"/>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941" name="Google Shape;941;p65"/>
          <p:cNvSpPr/>
          <p:nvPr/>
        </p:nvSpPr>
        <p:spPr>
          <a:xfrm rot="2700000">
            <a:off x="1386082" y="3403664"/>
            <a:ext cx="277452" cy="277608"/>
          </a:xfrm>
          <a:custGeom>
            <a:avLst/>
            <a:gdLst/>
            <a:ahLst/>
            <a:cxnLst/>
            <a:rect l="l" t="t" r="r" b="b"/>
            <a:pathLst>
              <a:path w="1769" h="1770" extrusionOk="0">
                <a:moveTo>
                  <a:pt x="681" y="1"/>
                </a:moveTo>
                <a:lnTo>
                  <a:pt x="681" y="668"/>
                </a:lnTo>
                <a:lnTo>
                  <a:pt x="0" y="668"/>
                </a:lnTo>
                <a:lnTo>
                  <a:pt x="0" y="1088"/>
                </a:lnTo>
                <a:lnTo>
                  <a:pt x="681" y="1088"/>
                </a:lnTo>
                <a:lnTo>
                  <a:pt x="681" y="1769"/>
                </a:lnTo>
                <a:lnTo>
                  <a:pt x="1102" y="1769"/>
                </a:lnTo>
                <a:lnTo>
                  <a:pt x="1102" y="1088"/>
                </a:lnTo>
                <a:lnTo>
                  <a:pt x="1769" y="1088"/>
                </a:lnTo>
                <a:lnTo>
                  <a:pt x="1769" y="668"/>
                </a:lnTo>
                <a:lnTo>
                  <a:pt x="1102" y="668"/>
                </a:lnTo>
                <a:lnTo>
                  <a:pt x="1102" y="1"/>
                </a:lnTo>
                <a:close/>
              </a:path>
            </a:pathLst>
          </a:custGeom>
          <a:solidFill>
            <a:schemeClr val="accent2"/>
          </a:solidFill>
          <a:ln>
            <a:noFill/>
          </a:ln>
        </p:spPr>
        <p:txBody>
          <a:bodyPr spcFirstLastPara="1" wrap="square" lIns="121900" tIns="121900" rIns="121900" bIns="121900" anchor="ctr" anchorCtr="0">
            <a:noAutofit/>
          </a:bodyPr>
          <a:lstStyle/>
          <a:p>
            <a:endParaRPr sz="2400"/>
          </a:p>
        </p:txBody>
      </p:sp>
      <p:grpSp>
        <p:nvGrpSpPr>
          <p:cNvPr id="942" name="Google Shape;942;p65"/>
          <p:cNvGrpSpPr/>
          <p:nvPr/>
        </p:nvGrpSpPr>
        <p:grpSpPr>
          <a:xfrm>
            <a:off x="641360" y="376511"/>
            <a:ext cx="3489803" cy="5439597"/>
            <a:chOff x="4797370" y="3163620"/>
            <a:chExt cx="2617352" cy="4079698"/>
          </a:xfrm>
        </p:grpSpPr>
        <p:sp>
          <p:nvSpPr>
            <p:cNvPr id="943" name="Google Shape;943;p65"/>
            <p:cNvSpPr/>
            <p:nvPr/>
          </p:nvSpPr>
          <p:spPr>
            <a:xfrm rot="2700000">
              <a:off x="4829454" y="7056427"/>
              <a:ext cx="154764" cy="154852"/>
            </a:xfrm>
            <a:custGeom>
              <a:avLst/>
              <a:gdLst/>
              <a:ahLst/>
              <a:cxnLst/>
              <a:rect l="l" t="t" r="r" b="b"/>
              <a:pathLst>
                <a:path w="1769" h="1770" extrusionOk="0">
                  <a:moveTo>
                    <a:pt x="681" y="1"/>
                  </a:moveTo>
                  <a:lnTo>
                    <a:pt x="681" y="668"/>
                  </a:lnTo>
                  <a:lnTo>
                    <a:pt x="0" y="668"/>
                  </a:lnTo>
                  <a:lnTo>
                    <a:pt x="0" y="1088"/>
                  </a:lnTo>
                  <a:lnTo>
                    <a:pt x="681" y="1088"/>
                  </a:lnTo>
                  <a:lnTo>
                    <a:pt x="681" y="1769"/>
                  </a:lnTo>
                  <a:lnTo>
                    <a:pt x="1102" y="1769"/>
                  </a:lnTo>
                  <a:lnTo>
                    <a:pt x="1102" y="1088"/>
                  </a:lnTo>
                  <a:lnTo>
                    <a:pt x="1769" y="1088"/>
                  </a:lnTo>
                  <a:lnTo>
                    <a:pt x="1769" y="668"/>
                  </a:lnTo>
                  <a:lnTo>
                    <a:pt x="1102" y="668"/>
                  </a:lnTo>
                  <a:lnTo>
                    <a:pt x="1102" y="1"/>
                  </a:ln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944" name="Google Shape;944;p65"/>
            <p:cNvSpPr/>
            <p:nvPr/>
          </p:nvSpPr>
          <p:spPr>
            <a:xfrm>
              <a:off x="7064454" y="3163620"/>
              <a:ext cx="350269" cy="345486"/>
            </a:xfrm>
            <a:custGeom>
              <a:avLst/>
              <a:gdLst/>
              <a:ahLst/>
              <a:cxnLst/>
              <a:rect l="l" t="t" r="r" b="b"/>
              <a:pathLst>
                <a:path w="4248" h="4190" extrusionOk="0">
                  <a:moveTo>
                    <a:pt x="2119" y="1113"/>
                  </a:moveTo>
                  <a:cubicBezTo>
                    <a:pt x="2620" y="1113"/>
                    <a:pt x="3102" y="1505"/>
                    <a:pt x="3102" y="2102"/>
                  </a:cubicBezTo>
                  <a:cubicBezTo>
                    <a:pt x="3102" y="2638"/>
                    <a:pt x="2667" y="3073"/>
                    <a:pt x="2131" y="3073"/>
                  </a:cubicBezTo>
                  <a:cubicBezTo>
                    <a:pt x="1247" y="3073"/>
                    <a:pt x="812" y="2015"/>
                    <a:pt x="1435" y="1406"/>
                  </a:cubicBezTo>
                  <a:cubicBezTo>
                    <a:pt x="1633" y="1204"/>
                    <a:pt x="1878" y="1113"/>
                    <a:pt x="2119" y="1113"/>
                  </a:cubicBezTo>
                  <a:close/>
                  <a:moveTo>
                    <a:pt x="1522" y="0"/>
                  </a:moveTo>
                  <a:lnTo>
                    <a:pt x="1522" y="362"/>
                  </a:lnTo>
                  <a:cubicBezTo>
                    <a:pt x="1522" y="464"/>
                    <a:pt x="1464" y="565"/>
                    <a:pt x="1377" y="609"/>
                  </a:cubicBezTo>
                  <a:cubicBezTo>
                    <a:pt x="1319" y="638"/>
                    <a:pt x="1261" y="667"/>
                    <a:pt x="1218" y="696"/>
                  </a:cubicBezTo>
                  <a:cubicBezTo>
                    <a:pt x="1169" y="728"/>
                    <a:pt x="1111" y="747"/>
                    <a:pt x="1052" y="747"/>
                  </a:cubicBezTo>
                  <a:cubicBezTo>
                    <a:pt x="1005" y="747"/>
                    <a:pt x="958" y="736"/>
                    <a:pt x="913" y="710"/>
                  </a:cubicBezTo>
                  <a:lnTo>
                    <a:pt x="609" y="522"/>
                  </a:lnTo>
                  <a:lnTo>
                    <a:pt x="0" y="1566"/>
                  </a:lnTo>
                  <a:lnTo>
                    <a:pt x="319" y="1740"/>
                  </a:lnTo>
                  <a:cubicBezTo>
                    <a:pt x="421" y="1798"/>
                    <a:pt x="464" y="1899"/>
                    <a:pt x="464" y="2001"/>
                  </a:cubicBezTo>
                  <a:lnTo>
                    <a:pt x="464" y="2087"/>
                  </a:lnTo>
                  <a:lnTo>
                    <a:pt x="464" y="2189"/>
                  </a:lnTo>
                  <a:cubicBezTo>
                    <a:pt x="464" y="2290"/>
                    <a:pt x="421" y="2392"/>
                    <a:pt x="319" y="2450"/>
                  </a:cubicBezTo>
                  <a:lnTo>
                    <a:pt x="0" y="2624"/>
                  </a:lnTo>
                  <a:lnTo>
                    <a:pt x="609" y="3653"/>
                  </a:lnTo>
                  <a:lnTo>
                    <a:pt x="913" y="3479"/>
                  </a:lnTo>
                  <a:cubicBezTo>
                    <a:pt x="958" y="3454"/>
                    <a:pt x="1005" y="3442"/>
                    <a:pt x="1052" y="3442"/>
                  </a:cubicBezTo>
                  <a:cubicBezTo>
                    <a:pt x="1111" y="3442"/>
                    <a:pt x="1169" y="3461"/>
                    <a:pt x="1218" y="3494"/>
                  </a:cubicBezTo>
                  <a:cubicBezTo>
                    <a:pt x="1261" y="3523"/>
                    <a:pt x="1319" y="3552"/>
                    <a:pt x="1377" y="3581"/>
                  </a:cubicBezTo>
                  <a:cubicBezTo>
                    <a:pt x="1464" y="3624"/>
                    <a:pt x="1522" y="3726"/>
                    <a:pt x="1522" y="3827"/>
                  </a:cubicBezTo>
                  <a:lnTo>
                    <a:pt x="1522" y="4189"/>
                  </a:lnTo>
                  <a:lnTo>
                    <a:pt x="2725" y="4189"/>
                  </a:lnTo>
                  <a:lnTo>
                    <a:pt x="2725" y="3827"/>
                  </a:lnTo>
                  <a:cubicBezTo>
                    <a:pt x="2725" y="3726"/>
                    <a:pt x="2783" y="3624"/>
                    <a:pt x="2885" y="3581"/>
                  </a:cubicBezTo>
                  <a:cubicBezTo>
                    <a:pt x="2928" y="3552"/>
                    <a:pt x="2986" y="3523"/>
                    <a:pt x="3030" y="3494"/>
                  </a:cubicBezTo>
                  <a:cubicBezTo>
                    <a:pt x="3079" y="3461"/>
                    <a:pt x="3137" y="3442"/>
                    <a:pt x="3196" y="3442"/>
                  </a:cubicBezTo>
                  <a:cubicBezTo>
                    <a:pt x="3242" y="3442"/>
                    <a:pt x="3290" y="3454"/>
                    <a:pt x="3334" y="3479"/>
                  </a:cubicBezTo>
                  <a:lnTo>
                    <a:pt x="3653" y="3653"/>
                  </a:lnTo>
                  <a:lnTo>
                    <a:pt x="4247" y="2624"/>
                  </a:lnTo>
                  <a:lnTo>
                    <a:pt x="3928" y="2450"/>
                  </a:lnTo>
                  <a:cubicBezTo>
                    <a:pt x="3827" y="2392"/>
                    <a:pt x="3784" y="2290"/>
                    <a:pt x="3784" y="2189"/>
                  </a:cubicBezTo>
                  <a:lnTo>
                    <a:pt x="3784" y="2102"/>
                  </a:lnTo>
                  <a:lnTo>
                    <a:pt x="3784" y="2001"/>
                  </a:lnTo>
                  <a:cubicBezTo>
                    <a:pt x="3784" y="1899"/>
                    <a:pt x="3827" y="1798"/>
                    <a:pt x="3928" y="1740"/>
                  </a:cubicBezTo>
                  <a:lnTo>
                    <a:pt x="4247" y="1566"/>
                  </a:lnTo>
                  <a:lnTo>
                    <a:pt x="3653" y="522"/>
                  </a:lnTo>
                  <a:lnTo>
                    <a:pt x="3334" y="710"/>
                  </a:lnTo>
                  <a:cubicBezTo>
                    <a:pt x="3290" y="736"/>
                    <a:pt x="3242" y="747"/>
                    <a:pt x="3196" y="747"/>
                  </a:cubicBezTo>
                  <a:cubicBezTo>
                    <a:pt x="3137" y="747"/>
                    <a:pt x="3079" y="728"/>
                    <a:pt x="3030" y="696"/>
                  </a:cubicBezTo>
                  <a:cubicBezTo>
                    <a:pt x="2986" y="667"/>
                    <a:pt x="2928" y="638"/>
                    <a:pt x="2885" y="609"/>
                  </a:cubicBezTo>
                  <a:cubicBezTo>
                    <a:pt x="2783" y="565"/>
                    <a:pt x="2725" y="464"/>
                    <a:pt x="2725" y="362"/>
                  </a:cubicBezTo>
                  <a:lnTo>
                    <a:pt x="2725" y="0"/>
                  </a:lnTo>
                  <a:close/>
                </a:path>
              </a:pathLst>
            </a:custGeom>
            <a:noFill/>
            <a:ln w="9525" cap="flat" cmpd="sng">
              <a:solidFill>
                <a:schemeClr val="accent2"/>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grpSp>
      <p:grpSp>
        <p:nvGrpSpPr>
          <p:cNvPr id="945" name="Google Shape;945;p65"/>
          <p:cNvGrpSpPr/>
          <p:nvPr/>
        </p:nvGrpSpPr>
        <p:grpSpPr>
          <a:xfrm>
            <a:off x="9072030" y="3738712"/>
            <a:ext cx="3005077" cy="3103056"/>
            <a:chOff x="4476700" y="2501650"/>
            <a:chExt cx="1000625" cy="1033250"/>
          </a:xfrm>
        </p:grpSpPr>
        <p:sp>
          <p:nvSpPr>
            <p:cNvPr id="946" name="Google Shape;946;p65"/>
            <p:cNvSpPr/>
            <p:nvPr/>
          </p:nvSpPr>
          <p:spPr>
            <a:xfrm>
              <a:off x="4602050" y="2811950"/>
              <a:ext cx="552625" cy="722950"/>
            </a:xfrm>
            <a:custGeom>
              <a:avLst/>
              <a:gdLst/>
              <a:ahLst/>
              <a:cxnLst/>
              <a:rect l="l" t="t" r="r" b="b"/>
              <a:pathLst>
                <a:path w="22105" h="28918" extrusionOk="0">
                  <a:moveTo>
                    <a:pt x="20508" y="12188"/>
                  </a:moveTo>
                  <a:cubicBezTo>
                    <a:pt x="19631" y="14437"/>
                    <a:pt x="18776" y="17022"/>
                    <a:pt x="17787" y="19518"/>
                  </a:cubicBezTo>
                  <a:cubicBezTo>
                    <a:pt x="16685" y="22307"/>
                    <a:pt x="15606" y="24960"/>
                    <a:pt x="13447" y="26399"/>
                  </a:cubicBezTo>
                  <a:cubicBezTo>
                    <a:pt x="12660" y="26894"/>
                    <a:pt x="11288" y="27208"/>
                    <a:pt x="10277" y="26714"/>
                  </a:cubicBezTo>
                  <a:cubicBezTo>
                    <a:pt x="9377" y="26264"/>
                    <a:pt x="8770" y="25252"/>
                    <a:pt x="8320" y="24150"/>
                  </a:cubicBezTo>
                  <a:cubicBezTo>
                    <a:pt x="7016" y="20912"/>
                    <a:pt x="7084" y="16393"/>
                    <a:pt x="7016" y="12143"/>
                  </a:cubicBezTo>
                  <a:cubicBezTo>
                    <a:pt x="6971" y="9332"/>
                    <a:pt x="6634" y="6701"/>
                    <a:pt x="5734" y="4565"/>
                  </a:cubicBezTo>
                  <a:cubicBezTo>
                    <a:pt x="4813" y="2362"/>
                    <a:pt x="3351" y="248"/>
                    <a:pt x="315" y="1"/>
                  </a:cubicBezTo>
                  <a:cubicBezTo>
                    <a:pt x="180" y="226"/>
                    <a:pt x="90" y="518"/>
                    <a:pt x="1" y="810"/>
                  </a:cubicBezTo>
                  <a:cubicBezTo>
                    <a:pt x="5465" y="2159"/>
                    <a:pt x="4970" y="8748"/>
                    <a:pt x="5330" y="14931"/>
                  </a:cubicBezTo>
                  <a:cubicBezTo>
                    <a:pt x="5510" y="17787"/>
                    <a:pt x="5734" y="20980"/>
                    <a:pt x="6319" y="23521"/>
                  </a:cubicBezTo>
                  <a:cubicBezTo>
                    <a:pt x="6634" y="24825"/>
                    <a:pt x="7084" y="25927"/>
                    <a:pt x="7916" y="26804"/>
                  </a:cubicBezTo>
                  <a:cubicBezTo>
                    <a:pt x="8703" y="27658"/>
                    <a:pt x="9827" y="28378"/>
                    <a:pt x="11198" y="28558"/>
                  </a:cubicBezTo>
                  <a:cubicBezTo>
                    <a:pt x="13852" y="28917"/>
                    <a:pt x="15268" y="27456"/>
                    <a:pt x="16348" y="25972"/>
                  </a:cubicBezTo>
                  <a:cubicBezTo>
                    <a:pt x="17337" y="24623"/>
                    <a:pt x="18057" y="23094"/>
                    <a:pt x="18776" y="21609"/>
                  </a:cubicBezTo>
                  <a:cubicBezTo>
                    <a:pt x="20125" y="18776"/>
                    <a:pt x="21137" y="15763"/>
                    <a:pt x="22104" y="12750"/>
                  </a:cubicBezTo>
                  <a:cubicBezTo>
                    <a:pt x="21587" y="12525"/>
                    <a:pt x="21047" y="12300"/>
                    <a:pt x="20508" y="12188"/>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947" name="Google Shape;947;p65"/>
            <p:cNvSpPr/>
            <p:nvPr/>
          </p:nvSpPr>
          <p:spPr>
            <a:xfrm>
              <a:off x="4476700" y="2735500"/>
              <a:ext cx="138875" cy="138875"/>
            </a:xfrm>
            <a:custGeom>
              <a:avLst/>
              <a:gdLst/>
              <a:ahLst/>
              <a:cxnLst/>
              <a:rect l="l" t="t" r="r" b="b"/>
              <a:pathLst>
                <a:path w="5555" h="5555" extrusionOk="0">
                  <a:moveTo>
                    <a:pt x="5487" y="2901"/>
                  </a:moveTo>
                  <a:cubicBezTo>
                    <a:pt x="5419" y="4408"/>
                    <a:pt x="4160" y="5555"/>
                    <a:pt x="2654" y="5510"/>
                  </a:cubicBezTo>
                  <a:cubicBezTo>
                    <a:pt x="1169" y="5442"/>
                    <a:pt x="0" y="4160"/>
                    <a:pt x="68" y="2676"/>
                  </a:cubicBezTo>
                  <a:cubicBezTo>
                    <a:pt x="135" y="1170"/>
                    <a:pt x="1394" y="1"/>
                    <a:pt x="2901" y="68"/>
                  </a:cubicBezTo>
                  <a:cubicBezTo>
                    <a:pt x="4385" y="136"/>
                    <a:pt x="5554" y="1395"/>
                    <a:pt x="5487" y="2901"/>
                  </a:cubicBezTo>
                  <a:close/>
                </a:path>
              </a:pathLst>
            </a:custGeom>
            <a:solidFill>
              <a:schemeClr val="lt2"/>
            </a:solidFill>
            <a:ln>
              <a:noFill/>
            </a:ln>
          </p:spPr>
          <p:txBody>
            <a:bodyPr spcFirstLastPara="1" wrap="square" lIns="121900" tIns="121900" rIns="121900" bIns="121900" anchor="ctr" anchorCtr="0">
              <a:noAutofit/>
            </a:bodyPr>
            <a:lstStyle/>
            <a:p>
              <a:endParaRPr sz="2400"/>
            </a:p>
          </p:txBody>
        </p:sp>
        <p:sp>
          <p:nvSpPr>
            <p:cNvPr id="948" name="Google Shape;948;p65"/>
            <p:cNvSpPr/>
            <p:nvPr/>
          </p:nvSpPr>
          <p:spPr>
            <a:xfrm>
              <a:off x="4504250" y="2763050"/>
              <a:ext cx="83775" cy="84350"/>
            </a:xfrm>
            <a:custGeom>
              <a:avLst/>
              <a:gdLst/>
              <a:ahLst/>
              <a:cxnLst/>
              <a:rect l="l" t="t" r="r" b="b"/>
              <a:pathLst>
                <a:path w="3351" h="3374" extrusionOk="0">
                  <a:moveTo>
                    <a:pt x="3305" y="1754"/>
                  </a:moveTo>
                  <a:cubicBezTo>
                    <a:pt x="3283" y="2654"/>
                    <a:pt x="2518" y="3373"/>
                    <a:pt x="1597" y="3328"/>
                  </a:cubicBezTo>
                  <a:cubicBezTo>
                    <a:pt x="697" y="3283"/>
                    <a:pt x="0" y="2519"/>
                    <a:pt x="23" y="1619"/>
                  </a:cubicBezTo>
                  <a:cubicBezTo>
                    <a:pt x="67" y="697"/>
                    <a:pt x="832" y="0"/>
                    <a:pt x="1731" y="45"/>
                  </a:cubicBezTo>
                  <a:cubicBezTo>
                    <a:pt x="2653" y="90"/>
                    <a:pt x="3350" y="855"/>
                    <a:pt x="3305" y="1754"/>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949" name="Google Shape;949;p65"/>
            <p:cNvSpPr/>
            <p:nvPr/>
          </p:nvSpPr>
          <p:spPr>
            <a:xfrm>
              <a:off x="5004550" y="2514025"/>
              <a:ext cx="175975" cy="622875"/>
            </a:xfrm>
            <a:custGeom>
              <a:avLst/>
              <a:gdLst/>
              <a:ahLst/>
              <a:cxnLst/>
              <a:rect l="l" t="t" r="r" b="b"/>
              <a:pathLst>
                <a:path w="7039" h="24915" extrusionOk="0">
                  <a:moveTo>
                    <a:pt x="6499" y="23340"/>
                  </a:moveTo>
                  <a:cubicBezTo>
                    <a:pt x="6341" y="23858"/>
                    <a:pt x="6206" y="24397"/>
                    <a:pt x="6049" y="24914"/>
                  </a:cubicBezTo>
                  <a:cubicBezTo>
                    <a:pt x="3868" y="24487"/>
                    <a:pt x="2654" y="22958"/>
                    <a:pt x="1844" y="21249"/>
                  </a:cubicBezTo>
                  <a:cubicBezTo>
                    <a:pt x="1035" y="19563"/>
                    <a:pt x="652" y="17449"/>
                    <a:pt x="405" y="15066"/>
                  </a:cubicBezTo>
                  <a:cubicBezTo>
                    <a:pt x="180" y="12840"/>
                    <a:pt x="0" y="10366"/>
                    <a:pt x="180" y="7758"/>
                  </a:cubicBezTo>
                  <a:cubicBezTo>
                    <a:pt x="360" y="5307"/>
                    <a:pt x="675" y="2766"/>
                    <a:pt x="1912" y="1484"/>
                  </a:cubicBezTo>
                  <a:cubicBezTo>
                    <a:pt x="2609" y="765"/>
                    <a:pt x="3621" y="293"/>
                    <a:pt x="4722" y="90"/>
                  </a:cubicBezTo>
                  <a:cubicBezTo>
                    <a:pt x="5127" y="23"/>
                    <a:pt x="5554" y="68"/>
                    <a:pt x="6004" y="23"/>
                  </a:cubicBezTo>
                  <a:cubicBezTo>
                    <a:pt x="6454" y="0"/>
                    <a:pt x="6971" y="68"/>
                    <a:pt x="7016" y="517"/>
                  </a:cubicBezTo>
                  <a:cubicBezTo>
                    <a:pt x="7038" y="1102"/>
                    <a:pt x="6319" y="1214"/>
                    <a:pt x="5892" y="1327"/>
                  </a:cubicBezTo>
                  <a:cubicBezTo>
                    <a:pt x="4430" y="1709"/>
                    <a:pt x="3306" y="2564"/>
                    <a:pt x="2721" y="3868"/>
                  </a:cubicBezTo>
                  <a:cubicBezTo>
                    <a:pt x="2384" y="4587"/>
                    <a:pt x="2294" y="5419"/>
                    <a:pt x="2114" y="6409"/>
                  </a:cubicBezTo>
                  <a:cubicBezTo>
                    <a:pt x="1979" y="7218"/>
                    <a:pt x="1844" y="8230"/>
                    <a:pt x="1754" y="9152"/>
                  </a:cubicBezTo>
                  <a:cubicBezTo>
                    <a:pt x="1372" y="13042"/>
                    <a:pt x="1889" y="16707"/>
                    <a:pt x="2789" y="19675"/>
                  </a:cubicBezTo>
                  <a:cubicBezTo>
                    <a:pt x="3014" y="20395"/>
                    <a:pt x="3328" y="21092"/>
                    <a:pt x="3756" y="21699"/>
                  </a:cubicBezTo>
                  <a:cubicBezTo>
                    <a:pt x="4160" y="22239"/>
                    <a:pt x="4745" y="22868"/>
                    <a:pt x="5330" y="23138"/>
                  </a:cubicBezTo>
                  <a:cubicBezTo>
                    <a:pt x="5644" y="23273"/>
                    <a:pt x="5982" y="23295"/>
                    <a:pt x="6499" y="23340"/>
                  </a:cubicBezTo>
                  <a:close/>
                </a:path>
              </a:pathLst>
            </a:custGeom>
            <a:solidFill>
              <a:schemeClr val="lt2"/>
            </a:solidFill>
            <a:ln>
              <a:noFill/>
            </a:ln>
          </p:spPr>
          <p:txBody>
            <a:bodyPr spcFirstLastPara="1" wrap="square" lIns="121900" tIns="121900" rIns="121900" bIns="121900" anchor="ctr" anchorCtr="0">
              <a:noAutofit/>
            </a:bodyPr>
            <a:lstStyle/>
            <a:p>
              <a:endParaRPr sz="2400"/>
            </a:p>
          </p:txBody>
        </p:sp>
        <p:sp>
          <p:nvSpPr>
            <p:cNvPr id="950" name="Google Shape;950;p65"/>
            <p:cNvSpPr/>
            <p:nvPr/>
          </p:nvSpPr>
          <p:spPr>
            <a:xfrm>
              <a:off x="5159150" y="2501650"/>
              <a:ext cx="61275" cy="64675"/>
            </a:xfrm>
            <a:custGeom>
              <a:avLst/>
              <a:gdLst/>
              <a:ahLst/>
              <a:cxnLst/>
              <a:rect l="l" t="t" r="r" b="b"/>
              <a:pathLst>
                <a:path w="2451" h="2587" extrusionOk="0">
                  <a:moveTo>
                    <a:pt x="607" y="135"/>
                  </a:moveTo>
                  <a:cubicBezTo>
                    <a:pt x="1012" y="1"/>
                    <a:pt x="1417" y="450"/>
                    <a:pt x="1799" y="720"/>
                  </a:cubicBezTo>
                  <a:cubicBezTo>
                    <a:pt x="2136" y="990"/>
                    <a:pt x="2451" y="1237"/>
                    <a:pt x="2428" y="1597"/>
                  </a:cubicBezTo>
                  <a:cubicBezTo>
                    <a:pt x="2406" y="1957"/>
                    <a:pt x="2069" y="2069"/>
                    <a:pt x="1754" y="2204"/>
                  </a:cubicBezTo>
                  <a:cubicBezTo>
                    <a:pt x="1417" y="2339"/>
                    <a:pt x="1147" y="2474"/>
                    <a:pt x="854" y="2519"/>
                  </a:cubicBezTo>
                  <a:cubicBezTo>
                    <a:pt x="112" y="2586"/>
                    <a:pt x="0" y="2227"/>
                    <a:pt x="112" y="1395"/>
                  </a:cubicBezTo>
                  <a:cubicBezTo>
                    <a:pt x="157" y="945"/>
                    <a:pt x="292" y="248"/>
                    <a:pt x="607" y="135"/>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951" name="Google Shape;951;p65"/>
            <p:cNvSpPr/>
            <p:nvPr/>
          </p:nvSpPr>
          <p:spPr>
            <a:xfrm>
              <a:off x="5122025" y="2556750"/>
              <a:ext cx="355300" cy="585775"/>
            </a:xfrm>
            <a:custGeom>
              <a:avLst/>
              <a:gdLst/>
              <a:ahLst/>
              <a:cxnLst/>
              <a:rect l="l" t="t" r="r" b="b"/>
              <a:pathLst>
                <a:path w="14212" h="23431" extrusionOk="0">
                  <a:moveTo>
                    <a:pt x="248" y="21272"/>
                  </a:moveTo>
                  <a:cubicBezTo>
                    <a:pt x="181" y="21811"/>
                    <a:pt x="68" y="22373"/>
                    <a:pt x="1" y="22891"/>
                  </a:cubicBezTo>
                  <a:cubicBezTo>
                    <a:pt x="2160" y="23430"/>
                    <a:pt x="3913" y="22553"/>
                    <a:pt x="5375" y="21362"/>
                  </a:cubicBezTo>
                  <a:cubicBezTo>
                    <a:pt x="6814" y="20170"/>
                    <a:pt x="8051" y="18393"/>
                    <a:pt x="9265" y="16347"/>
                  </a:cubicBezTo>
                  <a:cubicBezTo>
                    <a:pt x="10412" y="14436"/>
                    <a:pt x="11626" y="12277"/>
                    <a:pt x="12571" y="9804"/>
                  </a:cubicBezTo>
                  <a:cubicBezTo>
                    <a:pt x="13447" y="7510"/>
                    <a:pt x="14212" y="5104"/>
                    <a:pt x="13627" y="3395"/>
                  </a:cubicBezTo>
                  <a:cubicBezTo>
                    <a:pt x="13313" y="2451"/>
                    <a:pt x="12593" y="1597"/>
                    <a:pt x="11671" y="967"/>
                  </a:cubicBezTo>
                  <a:cubicBezTo>
                    <a:pt x="11356" y="742"/>
                    <a:pt x="10952" y="585"/>
                    <a:pt x="10547" y="360"/>
                  </a:cubicBezTo>
                  <a:cubicBezTo>
                    <a:pt x="10165" y="135"/>
                    <a:pt x="9647" y="0"/>
                    <a:pt x="9423" y="382"/>
                  </a:cubicBezTo>
                  <a:cubicBezTo>
                    <a:pt x="9153" y="900"/>
                    <a:pt x="9760" y="1304"/>
                    <a:pt x="10097" y="1574"/>
                  </a:cubicBezTo>
                  <a:cubicBezTo>
                    <a:pt x="11266" y="2541"/>
                    <a:pt x="11918" y="3800"/>
                    <a:pt x="11918" y="5239"/>
                  </a:cubicBezTo>
                  <a:cubicBezTo>
                    <a:pt x="11896" y="6004"/>
                    <a:pt x="11649" y="6813"/>
                    <a:pt x="11379" y="7758"/>
                  </a:cubicBezTo>
                  <a:cubicBezTo>
                    <a:pt x="11154" y="8567"/>
                    <a:pt x="10862" y="9557"/>
                    <a:pt x="10547" y="10434"/>
                  </a:cubicBezTo>
                  <a:cubicBezTo>
                    <a:pt x="9243" y="14121"/>
                    <a:pt x="7219" y="17224"/>
                    <a:pt x="5173" y="19518"/>
                  </a:cubicBezTo>
                  <a:cubicBezTo>
                    <a:pt x="4656" y="20080"/>
                    <a:pt x="4093" y="20575"/>
                    <a:pt x="3441" y="20934"/>
                  </a:cubicBezTo>
                  <a:cubicBezTo>
                    <a:pt x="2834" y="21272"/>
                    <a:pt x="2047" y="21609"/>
                    <a:pt x="1418" y="21586"/>
                  </a:cubicBezTo>
                  <a:cubicBezTo>
                    <a:pt x="1058" y="21586"/>
                    <a:pt x="743" y="21474"/>
                    <a:pt x="248" y="21272"/>
                  </a:cubicBezTo>
                  <a:close/>
                </a:path>
              </a:pathLst>
            </a:custGeom>
            <a:solidFill>
              <a:schemeClr val="lt2"/>
            </a:solidFill>
            <a:ln>
              <a:noFill/>
            </a:ln>
          </p:spPr>
          <p:txBody>
            <a:bodyPr spcFirstLastPara="1" wrap="square" lIns="121900" tIns="121900" rIns="121900" bIns="121900" anchor="ctr" anchorCtr="0">
              <a:noAutofit/>
            </a:bodyPr>
            <a:lstStyle/>
            <a:p>
              <a:endParaRPr sz="2400"/>
            </a:p>
          </p:txBody>
        </p:sp>
        <p:sp>
          <p:nvSpPr>
            <p:cNvPr id="952" name="Google Shape;952;p65"/>
            <p:cNvSpPr/>
            <p:nvPr/>
          </p:nvSpPr>
          <p:spPr>
            <a:xfrm>
              <a:off x="5312050" y="2541575"/>
              <a:ext cx="66350" cy="67475"/>
            </a:xfrm>
            <a:custGeom>
              <a:avLst/>
              <a:gdLst/>
              <a:ahLst/>
              <a:cxnLst/>
              <a:rect l="l" t="t" r="r" b="b"/>
              <a:pathLst>
                <a:path w="2654" h="2699" extrusionOk="0">
                  <a:moveTo>
                    <a:pt x="2406" y="292"/>
                  </a:moveTo>
                  <a:cubicBezTo>
                    <a:pt x="2069" y="0"/>
                    <a:pt x="1507" y="225"/>
                    <a:pt x="1079" y="315"/>
                  </a:cubicBezTo>
                  <a:cubicBezTo>
                    <a:pt x="652" y="405"/>
                    <a:pt x="270" y="495"/>
                    <a:pt x="135" y="832"/>
                  </a:cubicBezTo>
                  <a:cubicBezTo>
                    <a:pt x="0" y="1169"/>
                    <a:pt x="248" y="1417"/>
                    <a:pt x="472" y="1664"/>
                  </a:cubicBezTo>
                  <a:cubicBezTo>
                    <a:pt x="720" y="1934"/>
                    <a:pt x="900" y="2181"/>
                    <a:pt x="1169" y="2339"/>
                  </a:cubicBezTo>
                  <a:cubicBezTo>
                    <a:pt x="1822" y="2698"/>
                    <a:pt x="2046" y="2428"/>
                    <a:pt x="2316" y="1641"/>
                  </a:cubicBezTo>
                  <a:cubicBezTo>
                    <a:pt x="2474" y="1192"/>
                    <a:pt x="2653" y="517"/>
                    <a:pt x="2406" y="292"/>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953" name="Google Shape;953;p65"/>
            <p:cNvSpPr/>
            <p:nvPr/>
          </p:nvSpPr>
          <p:spPr>
            <a:xfrm>
              <a:off x="5095050" y="3091900"/>
              <a:ext cx="74800" cy="76475"/>
            </a:xfrm>
            <a:custGeom>
              <a:avLst/>
              <a:gdLst/>
              <a:ahLst/>
              <a:cxnLst/>
              <a:rect l="l" t="t" r="r" b="b"/>
              <a:pathLst>
                <a:path w="2992" h="3059" extrusionOk="0">
                  <a:moveTo>
                    <a:pt x="2564" y="2519"/>
                  </a:moveTo>
                  <a:cubicBezTo>
                    <a:pt x="2474" y="2856"/>
                    <a:pt x="2114" y="3059"/>
                    <a:pt x="1777" y="2969"/>
                  </a:cubicBezTo>
                  <a:lnTo>
                    <a:pt x="540" y="2631"/>
                  </a:lnTo>
                  <a:cubicBezTo>
                    <a:pt x="203" y="2541"/>
                    <a:pt x="1" y="2182"/>
                    <a:pt x="91" y="1844"/>
                  </a:cubicBezTo>
                  <a:lnTo>
                    <a:pt x="450" y="518"/>
                  </a:lnTo>
                  <a:cubicBezTo>
                    <a:pt x="540" y="180"/>
                    <a:pt x="878" y="1"/>
                    <a:pt x="1215" y="91"/>
                  </a:cubicBezTo>
                  <a:lnTo>
                    <a:pt x="2474" y="428"/>
                  </a:lnTo>
                  <a:cubicBezTo>
                    <a:pt x="2811" y="518"/>
                    <a:pt x="2991" y="855"/>
                    <a:pt x="2901" y="1192"/>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grpSp>
      <p:grpSp>
        <p:nvGrpSpPr>
          <p:cNvPr id="954" name="Google Shape;954;p65"/>
          <p:cNvGrpSpPr/>
          <p:nvPr/>
        </p:nvGrpSpPr>
        <p:grpSpPr>
          <a:xfrm rot="-2700149">
            <a:off x="277470" y="85208"/>
            <a:ext cx="2008156" cy="2155785"/>
            <a:chOff x="6147400" y="1188050"/>
            <a:chExt cx="923625" cy="991525"/>
          </a:xfrm>
        </p:grpSpPr>
        <p:sp>
          <p:nvSpPr>
            <p:cNvPr id="955" name="Google Shape;955;p65"/>
            <p:cNvSpPr/>
            <p:nvPr/>
          </p:nvSpPr>
          <p:spPr>
            <a:xfrm>
              <a:off x="6359325" y="1188050"/>
              <a:ext cx="544750" cy="168550"/>
            </a:xfrm>
            <a:custGeom>
              <a:avLst/>
              <a:gdLst/>
              <a:ahLst/>
              <a:cxnLst/>
              <a:rect l="l" t="t" r="r" b="b"/>
              <a:pathLst>
                <a:path w="21790" h="6742" extrusionOk="0">
                  <a:moveTo>
                    <a:pt x="1051" y="1"/>
                  </a:moveTo>
                  <a:cubicBezTo>
                    <a:pt x="728" y="1"/>
                    <a:pt x="378" y="78"/>
                    <a:pt x="135" y="355"/>
                  </a:cubicBezTo>
                  <a:cubicBezTo>
                    <a:pt x="113" y="355"/>
                    <a:pt x="90" y="378"/>
                    <a:pt x="68" y="400"/>
                  </a:cubicBezTo>
                  <a:cubicBezTo>
                    <a:pt x="45" y="423"/>
                    <a:pt x="23" y="445"/>
                    <a:pt x="0" y="468"/>
                  </a:cubicBezTo>
                  <a:cubicBezTo>
                    <a:pt x="90" y="513"/>
                    <a:pt x="203" y="557"/>
                    <a:pt x="315" y="580"/>
                  </a:cubicBezTo>
                  <a:cubicBezTo>
                    <a:pt x="540" y="670"/>
                    <a:pt x="810" y="737"/>
                    <a:pt x="1035" y="805"/>
                  </a:cubicBezTo>
                  <a:cubicBezTo>
                    <a:pt x="2496" y="1232"/>
                    <a:pt x="3935" y="1569"/>
                    <a:pt x="5374" y="1974"/>
                  </a:cubicBezTo>
                  <a:cubicBezTo>
                    <a:pt x="7263" y="2491"/>
                    <a:pt x="9197" y="2986"/>
                    <a:pt x="11131" y="3526"/>
                  </a:cubicBezTo>
                  <a:cubicBezTo>
                    <a:pt x="12997" y="4043"/>
                    <a:pt x="21632" y="6719"/>
                    <a:pt x="21789" y="6741"/>
                  </a:cubicBezTo>
                  <a:lnTo>
                    <a:pt x="21744" y="6426"/>
                  </a:lnTo>
                  <a:cubicBezTo>
                    <a:pt x="21744" y="6404"/>
                    <a:pt x="21744" y="6404"/>
                    <a:pt x="21744" y="6404"/>
                  </a:cubicBezTo>
                  <a:cubicBezTo>
                    <a:pt x="21722" y="6359"/>
                    <a:pt x="21722" y="6291"/>
                    <a:pt x="21699" y="6224"/>
                  </a:cubicBezTo>
                  <a:cubicBezTo>
                    <a:pt x="21699" y="6224"/>
                    <a:pt x="21699" y="6201"/>
                    <a:pt x="21699" y="6201"/>
                  </a:cubicBezTo>
                  <a:cubicBezTo>
                    <a:pt x="21677" y="6134"/>
                    <a:pt x="21654" y="6067"/>
                    <a:pt x="21632" y="5999"/>
                  </a:cubicBezTo>
                  <a:cubicBezTo>
                    <a:pt x="21609" y="5932"/>
                    <a:pt x="21564" y="5887"/>
                    <a:pt x="21542" y="5819"/>
                  </a:cubicBezTo>
                  <a:cubicBezTo>
                    <a:pt x="21542" y="5819"/>
                    <a:pt x="21542" y="5797"/>
                    <a:pt x="21542" y="5797"/>
                  </a:cubicBezTo>
                  <a:cubicBezTo>
                    <a:pt x="21497" y="5729"/>
                    <a:pt x="21474" y="5684"/>
                    <a:pt x="21429" y="5617"/>
                  </a:cubicBezTo>
                  <a:cubicBezTo>
                    <a:pt x="21384" y="5549"/>
                    <a:pt x="21339" y="5504"/>
                    <a:pt x="21317" y="5459"/>
                  </a:cubicBezTo>
                  <a:cubicBezTo>
                    <a:pt x="21294" y="5437"/>
                    <a:pt x="21294" y="5437"/>
                    <a:pt x="21272" y="5414"/>
                  </a:cubicBezTo>
                  <a:cubicBezTo>
                    <a:pt x="21227" y="5369"/>
                    <a:pt x="21182" y="5324"/>
                    <a:pt x="21137" y="5257"/>
                  </a:cubicBezTo>
                  <a:lnTo>
                    <a:pt x="21114" y="5257"/>
                  </a:lnTo>
                  <a:cubicBezTo>
                    <a:pt x="21070" y="5212"/>
                    <a:pt x="21025" y="5167"/>
                    <a:pt x="20957" y="5122"/>
                  </a:cubicBezTo>
                  <a:cubicBezTo>
                    <a:pt x="20935" y="5100"/>
                    <a:pt x="20935" y="5100"/>
                    <a:pt x="20912" y="5077"/>
                  </a:cubicBezTo>
                  <a:cubicBezTo>
                    <a:pt x="20845" y="5032"/>
                    <a:pt x="20777" y="4987"/>
                    <a:pt x="20710" y="4942"/>
                  </a:cubicBezTo>
                  <a:cubicBezTo>
                    <a:pt x="19945" y="4515"/>
                    <a:pt x="18978" y="4290"/>
                    <a:pt x="18101" y="3998"/>
                  </a:cubicBezTo>
                  <a:cubicBezTo>
                    <a:pt x="15448" y="3166"/>
                    <a:pt x="12862" y="2694"/>
                    <a:pt x="10321" y="2042"/>
                  </a:cubicBezTo>
                  <a:cubicBezTo>
                    <a:pt x="7713" y="1345"/>
                    <a:pt x="5150" y="782"/>
                    <a:pt x="2609" y="265"/>
                  </a:cubicBezTo>
                  <a:cubicBezTo>
                    <a:pt x="2226" y="198"/>
                    <a:pt x="1754" y="63"/>
                    <a:pt x="1327" y="18"/>
                  </a:cubicBezTo>
                  <a:cubicBezTo>
                    <a:pt x="1240" y="8"/>
                    <a:pt x="1146" y="1"/>
                    <a:pt x="1051" y="1"/>
                  </a:cubicBezTo>
                  <a:close/>
                </a:path>
              </a:pathLst>
            </a:custGeom>
            <a:solidFill>
              <a:schemeClr val="lt2"/>
            </a:solidFill>
            <a:ln>
              <a:noFill/>
            </a:ln>
          </p:spPr>
          <p:txBody>
            <a:bodyPr spcFirstLastPara="1" wrap="square" lIns="121900" tIns="121900" rIns="121900" bIns="121900" anchor="ctr" anchorCtr="0">
              <a:noAutofit/>
            </a:bodyPr>
            <a:lstStyle/>
            <a:p>
              <a:endParaRPr sz="2400"/>
            </a:p>
          </p:txBody>
        </p:sp>
        <p:sp>
          <p:nvSpPr>
            <p:cNvPr id="956" name="Google Shape;956;p65"/>
            <p:cNvSpPr/>
            <p:nvPr/>
          </p:nvSpPr>
          <p:spPr>
            <a:xfrm>
              <a:off x="6257000" y="1232325"/>
              <a:ext cx="814025" cy="947250"/>
            </a:xfrm>
            <a:custGeom>
              <a:avLst/>
              <a:gdLst/>
              <a:ahLst/>
              <a:cxnLst/>
              <a:rect l="l" t="t" r="r" b="b"/>
              <a:pathLst>
                <a:path w="32561" h="37890" extrusionOk="0">
                  <a:moveTo>
                    <a:pt x="31054" y="7533"/>
                  </a:moveTo>
                  <a:cubicBezTo>
                    <a:pt x="31436" y="7781"/>
                    <a:pt x="32223" y="8365"/>
                    <a:pt x="32358" y="8883"/>
                  </a:cubicBezTo>
                  <a:cubicBezTo>
                    <a:pt x="32493" y="9377"/>
                    <a:pt x="32201" y="10029"/>
                    <a:pt x="31953" y="10569"/>
                  </a:cubicBezTo>
                  <a:cubicBezTo>
                    <a:pt x="31751" y="11041"/>
                    <a:pt x="31279" y="11918"/>
                    <a:pt x="31459" y="12323"/>
                  </a:cubicBezTo>
                  <a:cubicBezTo>
                    <a:pt x="31616" y="12683"/>
                    <a:pt x="32223" y="12953"/>
                    <a:pt x="32403" y="13335"/>
                  </a:cubicBezTo>
                  <a:cubicBezTo>
                    <a:pt x="32560" y="13650"/>
                    <a:pt x="32358" y="14167"/>
                    <a:pt x="32246" y="14504"/>
                  </a:cubicBezTo>
                  <a:cubicBezTo>
                    <a:pt x="31953" y="15358"/>
                    <a:pt x="31571" y="16123"/>
                    <a:pt x="31144" y="16977"/>
                  </a:cubicBezTo>
                  <a:cubicBezTo>
                    <a:pt x="30896" y="17495"/>
                    <a:pt x="30627" y="18034"/>
                    <a:pt x="30244" y="18304"/>
                  </a:cubicBezTo>
                  <a:cubicBezTo>
                    <a:pt x="29997" y="18484"/>
                    <a:pt x="29637" y="18641"/>
                    <a:pt x="29345" y="18754"/>
                  </a:cubicBezTo>
                  <a:cubicBezTo>
                    <a:pt x="29008" y="18866"/>
                    <a:pt x="28648" y="18889"/>
                    <a:pt x="28445" y="19069"/>
                  </a:cubicBezTo>
                  <a:cubicBezTo>
                    <a:pt x="28153" y="19338"/>
                    <a:pt x="27861" y="19878"/>
                    <a:pt x="27636" y="20283"/>
                  </a:cubicBezTo>
                  <a:cubicBezTo>
                    <a:pt x="27051" y="21317"/>
                    <a:pt x="26354" y="22801"/>
                    <a:pt x="25905" y="23768"/>
                  </a:cubicBezTo>
                  <a:cubicBezTo>
                    <a:pt x="25207" y="25320"/>
                    <a:pt x="24533" y="27029"/>
                    <a:pt x="24083" y="28333"/>
                  </a:cubicBezTo>
                  <a:cubicBezTo>
                    <a:pt x="23319" y="30514"/>
                    <a:pt x="22419" y="32875"/>
                    <a:pt x="21632" y="35146"/>
                  </a:cubicBezTo>
                  <a:cubicBezTo>
                    <a:pt x="21385" y="35821"/>
                    <a:pt x="21160" y="36877"/>
                    <a:pt x="20508" y="37395"/>
                  </a:cubicBezTo>
                  <a:cubicBezTo>
                    <a:pt x="19923" y="37889"/>
                    <a:pt x="18889" y="37664"/>
                    <a:pt x="18079" y="37507"/>
                  </a:cubicBezTo>
                  <a:cubicBezTo>
                    <a:pt x="17135" y="37327"/>
                    <a:pt x="16303" y="37102"/>
                    <a:pt x="15539" y="36855"/>
                  </a:cubicBezTo>
                  <a:cubicBezTo>
                    <a:pt x="13830" y="36338"/>
                    <a:pt x="12053" y="35776"/>
                    <a:pt x="10367" y="35146"/>
                  </a:cubicBezTo>
                  <a:cubicBezTo>
                    <a:pt x="9332" y="34764"/>
                    <a:pt x="8500" y="34404"/>
                    <a:pt x="7736" y="34112"/>
                  </a:cubicBezTo>
                  <a:cubicBezTo>
                    <a:pt x="6027" y="33460"/>
                    <a:pt x="4341" y="32830"/>
                    <a:pt x="2497" y="32065"/>
                  </a:cubicBezTo>
                  <a:cubicBezTo>
                    <a:pt x="1193" y="31526"/>
                    <a:pt x="1" y="30694"/>
                    <a:pt x="23" y="29457"/>
                  </a:cubicBezTo>
                  <a:cubicBezTo>
                    <a:pt x="23" y="28940"/>
                    <a:pt x="248" y="28310"/>
                    <a:pt x="428" y="27658"/>
                  </a:cubicBezTo>
                  <a:cubicBezTo>
                    <a:pt x="585" y="27051"/>
                    <a:pt x="743" y="26421"/>
                    <a:pt x="923" y="25859"/>
                  </a:cubicBezTo>
                  <a:cubicBezTo>
                    <a:pt x="1328" y="24600"/>
                    <a:pt x="1867" y="23341"/>
                    <a:pt x="2362" y="22172"/>
                  </a:cubicBezTo>
                  <a:cubicBezTo>
                    <a:pt x="3936" y="18484"/>
                    <a:pt x="5308" y="14729"/>
                    <a:pt x="6904" y="11041"/>
                  </a:cubicBezTo>
                  <a:cubicBezTo>
                    <a:pt x="7916" y="8703"/>
                    <a:pt x="9220" y="6027"/>
                    <a:pt x="10457" y="3576"/>
                  </a:cubicBezTo>
                  <a:cubicBezTo>
                    <a:pt x="11244" y="1979"/>
                    <a:pt x="12436" y="91"/>
                    <a:pt x="13852" y="23"/>
                  </a:cubicBezTo>
                  <a:cubicBezTo>
                    <a:pt x="14459" y="1"/>
                    <a:pt x="15224" y="293"/>
                    <a:pt x="15921" y="495"/>
                  </a:cubicBezTo>
                  <a:cubicBezTo>
                    <a:pt x="18012" y="1148"/>
                    <a:pt x="20238" y="2272"/>
                    <a:pt x="22352" y="3306"/>
                  </a:cubicBezTo>
                  <a:cubicBezTo>
                    <a:pt x="24645" y="4453"/>
                    <a:pt x="26602" y="5262"/>
                    <a:pt x="28828" y="6342"/>
                  </a:cubicBezTo>
                  <a:cubicBezTo>
                    <a:pt x="29592" y="6701"/>
                    <a:pt x="30312" y="7084"/>
                    <a:pt x="31054" y="7533"/>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957" name="Google Shape;957;p65"/>
            <p:cNvSpPr/>
            <p:nvPr/>
          </p:nvSpPr>
          <p:spPr>
            <a:xfrm>
              <a:off x="6574625" y="1332950"/>
              <a:ext cx="416575" cy="220950"/>
            </a:xfrm>
            <a:custGeom>
              <a:avLst/>
              <a:gdLst/>
              <a:ahLst/>
              <a:cxnLst/>
              <a:rect l="l" t="t" r="r" b="b"/>
              <a:pathLst>
                <a:path w="16663" h="8838" extrusionOk="0">
                  <a:moveTo>
                    <a:pt x="16572" y="7533"/>
                  </a:moveTo>
                  <a:cubicBezTo>
                    <a:pt x="16617" y="7466"/>
                    <a:pt x="16640" y="7376"/>
                    <a:pt x="16662" y="7309"/>
                  </a:cubicBezTo>
                  <a:cubicBezTo>
                    <a:pt x="16190" y="7084"/>
                    <a:pt x="15695" y="6859"/>
                    <a:pt x="15223" y="6634"/>
                  </a:cubicBezTo>
                  <a:cubicBezTo>
                    <a:pt x="13065" y="5577"/>
                    <a:pt x="11131" y="4655"/>
                    <a:pt x="8927" y="3643"/>
                  </a:cubicBezTo>
                  <a:cubicBezTo>
                    <a:pt x="7601" y="3036"/>
                    <a:pt x="6206" y="2474"/>
                    <a:pt x="4767" y="1822"/>
                  </a:cubicBezTo>
                  <a:cubicBezTo>
                    <a:pt x="4183" y="1552"/>
                    <a:pt x="3576" y="1282"/>
                    <a:pt x="2699" y="900"/>
                  </a:cubicBezTo>
                  <a:cubicBezTo>
                    <a:pt x="2159" y="675"/>
                    <a:pt x="877" y="1"/>
                    <a:pt x="607" y="113"/>
                  </a:cubicBezTo>
                  <a:cubicBezTo>
                    <a:pt x="338" y="226"/>
                    <a:pt x="0" y="878"/>
                    <a:pt x="113" y="1125"/>
                  </a:cubicBezTo>
                  <a:cubicBezTo>
                    <a:pt x="203" y="1350"/>
                    <a:pt x="607" y="1485"/>
                    <a:pt x="1035" y="1687"/>
                  </a:cubicBezTo>
                  <a:cubicBezTo>
                    <a:pt x="2137" y="2204"/>
                    <a:pt x="3216" y="2744"/>
                    <a:pt x="4138" y="3149"/>
                  </a:cubicBezTo>
                  <a:cubicBezTo>
                    <a:pt x="7668" y="4723"/>
                    <a:pt x="11086" y="6544"/>
                    <a:pt x="14504" y="8163"/>
                  </a:cubicBezTo>
                  <a:cubicBezTo>
                    <a:pt x="14953" y="8365"/>
                    <a:pt x="15516" y="8658"/>
                    <a:pt x="15943" y="8838"/>
                  </a:cubicBezTo>
                  <a:cubicBezTo>
                    <a:pt x="16168" y="8410"/>
                    <a:pt x="16393" y="7983"/>
                    <a:pt x="16572" y="7533"/>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958" name="Google Shape;958;p65"/>
            <p:cNvSpPr/>
            <p:nvPr/>
          </p:nvSpPr>
          <p:spPr>
            <a:xfrm>
              <a:off x="6525150" y="1408275"/>
              <a:ext cx="427825" cy="225450"/>
            </a:xfrm>
            <a:custGeom>
              <a:avLst/>
              <a:gdLst/>
              <a:ahLst/>
              <a:cxnLst/>
              <a:rect l="l" t="t" r="r" b="b"/>
              <a:pathLst>
                <a:path w="17113" h="9018" extrusionOk="0">
                  <a:moveTo>
                    <a:pt x="17112" y="7556"/>
                  </a:moveTo>
                  <a:cubicBezTo>
                    <a:pt x="16528" y="7219"/>
                    <a:pt x="15853" y="6949"/>
                    <a:pt x="15224" y="6634"/>
                  </a:cubicBezTo>
                  <a:cubicBezTo>
                    <a:pt x="13065" y="5577"/>
                    <a:pt x="11131" y="4655"/>
                    <a:pt x="8927" y="3666"/>
                  </a:cubicBezTo>
                  <a:cubicBezTo>
                    <a:pt x="7601" y="3059"/>
                    <a:pt x="6207" y="2474"/>
                    <a:pt x="4768" y="1822"/>
                  </a:cubicBezTo>
                  <a:cubicBezTo>
                    <a:pt x="4183" y="1552"/>
                    <a:pt x="3576" y="1282"/>
                    <a:pt x="2699" y="900"/>
                  </a:cubicBezTo>
                  <a:cubicBezTo>
                    <a:pt x="2159" y="675"/>
                    <a:pt x="878" y="1"/>
                    <a:pt x="608" y="113"/>
                  </a:cubicBezTo>
                  <a:cubicBezTo>
                    <a:pt x="338" y="226"/>
                    <a:pt x="1" y="878"/>
                    <a:pt x="113" y="1125"/>
                  </a:cubicBezTo>
                  <a:cubicBezTo>
                    <a:pt x="203" y="1350"/>
                    <a:pt x="608" y="1485"/>
                    <a:pt x="1035" y="1687"/>
                  </a:cubicBezTo>
                  <a:cubicBezTo>
                    <a:pt x="2137" y="2227"/>
                    <a:pt x="3216" y="2744"/>
                    <a:pt x="4138" y="3171"/>
                  </a:cubicBezTo>
                  <a:cubicBezTo>
                    <a:pt x="7691" y="4723"/>
                    <a:pt x="11086" y="6544"/>
                    <a:pt x="14504" y="8163"/>
                  </a:cubicBezTo>
                  <a:cubicBezTo>
                    <a:pt x="15179" y="8478"/>
                    <a:pt x="16078" y="8973"/>
                    <a:pt x="16483" y="9018"/>
                  </a:cubicBezTo>
                  <a:cubicBezTo>
                    <a:pt x="16708" y="8523"/>
                    <a:pt x="16910" y="8051"/>
                    <a:pt x="17112" y="7556"/>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959" name="Google Shape;959;p65"/>
            <p:cNvSpPr/>
            <p:nvPr/>
          </p:nvSpPr>
          <p:spPr>
            <a:xfrm>
              <a:off x="6510525" y="1496550"/>
              <a:ext cx="407025" cy="215875"/>
            </a:xfrm>
            <a:custGeom>
              <a:avLst/>
              <a:gdLst/>
              <a:ahLst/>
              <a:cxnLst/>
              <a:rect l="l" t="t" r="r" b="b"/>
              <a:pathLst>
                <a:path w="16281" h="8635" extrusionOk="0">
                  <a:moveTo>
                    <a:pt x="16281" y="7128"/>
                  </a:moveTo>
                  <a:cubicBezTo>
                    <a:pt x="15921" y="6971"/>
                    <a:pt x="15561" y="6791"/>
                    <a:pt x="15224" y="6633"/>
                  </a:cubicBezTo>
                  <a:cubicBezTo>
                    <a:pt x="13065" y="5576"/>
                    <a:pt x="11131" y="4632"/>
                    <a:pt x="8928" y="3643"/>
                  </a:cubicBezTo>
                  <a:cubicBezTo>
                    <a:pt x="7579" y="3036"/>
                    <a:pt x="6207" y="2473"/>
                    <a:pt x="4768" y="1821"/>
                  </a:cubicBezTo>
                  <a:cubicBezTo>
                    <a:pt x="4161" y="1552"/>
                    <a:pt x="3576" y="1282"/>
                    <a:pt x="2677" y="899"/>
                  </a:cubicBezTo>
                  <a:cubicBezTo>
                    <a:pt x="2160" y="675"/>
                    <a:pt x="855" y="0"/>
                    <a:pt x="608" y="112"/>
                  </a:cubicBezTo>
                  <a:cubicBezTo>
                    <a:pt x="338" y="225"/>
                    <a:pt x="1" y="854"/>
                    <a:pt x="113" y="1124"/>
                  </a:cubicBezTo>
                  <a:cubicBezTo>
                    <a:pt x="203" y="1349"/>
                    <a:pt x="608" y="1484"/>
                    <a:pt x="1035" y="1686"/>
                  </a:cubicBezTo>
                  <a:cubicBezTo>
                    <a:pt x="2115" y="2204"/>
                    <a:pt x="3216" y="2743"/>
                    <a:pt x="4138" y="3148"/>
                  </a:cubicBezTo>
                  <a:cubicBezTo>
                    <a:pt x="7669" y="4722"/>
                    <a:pt x="11086" y="6543"/>
                    <a:pt x="14504" y="8162"/>
                  </a:cubicBezTo>
                  <a:cubicBezTo>
                    <a:pt x="14819" y="8297"/>
                    <a:pt x="15156" y="8477"/>
                    <a:pt x="15494" y="8635"/>
                  </a:cubicBezTo>
                  <a:cubicBezTo>
                    <a:pt x="15764" y="8140"/>
                    <a:pt x="16033" y="7645"/>
                    <a:pt x="16281" y="7128"/>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960" name="Google Shape;960;p65"/>
            <p:cNvSpPr/>
            <p:nvPr/>
          </p:nvSpPr>
          <p:spPr>
            <a:xfrm>
              <a:off x="6461075" y="1571875"/>
              <a:ext cx="414325" cy="219250"/>
            </a:xfrm>
            <a:custGeom>
              <a:avLst/>
              <a:gdLst/>
              <a:ahLst/>
              <a:cxnLst/>
              <a:rect l="l" t="t" r="r" b="b"/>
              <a:pathLst>
                <a:path w="16573" h="8770" extrusionOk="0">
                  <a:moveTo>
                    <a:pt x="16572" y="7263"/>
                  </a:moveTo>
                  <a:cubicBezTo>
                    <a:pt x="16123" y="7061"/>
                    <a:pt x="15650" y="6858"/>
                    <a:pt x="15223" y="6633"/>
                  </a:cubicBezTo>
                  <a:cubicBezTo>
                    <a:pt x="13064" y="5577"/>
                    <a:pt x="11131" y="4655"/>
                    <a:pt x="8927" y="3665"/>
                  </a:cubicBezTo>
                  <a:cubicBezTo>
                    <a:pt x="7578" y="3058"/>
                    <a:pt x="6206" y="2474"/>
                    <a:pt x="4767" y="1821"/>
                  </a:cubicBezTo>
                  <a:cubicBezTo>
                    <a:pt x="4160" y="1552"/>
                    <a:pt x="3575" y="1282"/>
                    <a:pt x="2676" y="900"/>
                  </a:cubicBezTo>
                  <a:cubicBezTo>
                    <a:pt x="2159" y="675"/>
                    <a:pt x="855" y="0"/>
                    <a:pt x="607" y="113"/>
                  </a:cubicBezTo>
                  <a:cubicBezTo>
                    <a:pt x="337" y="225"/>
                    <a:pt x="0" y="877"/>
                    <a:pt x="113" y="1124"/>
                  </a:cubicBezTo>
                  <a:cubicBezTo>
                    <a:pt x="203" y="1349"/>
                    <a:pt x="607" y="1484"/>
                    <a:pt x="1035" y="1687"/>
                  </a:cubicBezTo>
                  <a:cubicBezTo>
                    <a:pt x="2114" y="2204"/>
                    <a:pt x="3216" y="2743"/>
                    <a:pt x="4138" y="3148"/>
                  </a:cubicBezTo>
                  <a:cubicBezTo>
                    <a:pt x="7668" y="4722"/>
                    <a:pt x="11086" y="6543"/>
                    <a:pt x="14504" y="8162"/>
                  </a:cubicBezTo>
                  <a:cubicBezTo>
                    <a:pt x="14886" y="8342"/>
                    <a:pt x="15336" y="8590"/>
                    <a:pt x="15740" y="8770"/>
                  </a:cubicBezTo>
                  <a:cubicBezTo>
                    <a:pt x="16010" y="8252"/>
                    <a:pt x="16280" y="7758"/>
                    <a:pt x="16572" y="7263"/>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961" name="Google Shape;961;p65"/>
            <p:cNvSpPr/>
            <p:nvPr/>
          </p:nvSpPr>
          <p:spPr>
            <a:xfrm>
              <a:off x="6430150" y="1645500"/>
              <a:ext cx="417125" cy="220950"/>
            </a:xfrm>
            <a:custGeom>
              <a:avLst/>
              <a:gdLst/>
              <a:ahLst/>
              <a:cxnLst/>
              <a:rect l="l" t="t" r="r" b="b"/>
              <a:pathLst>
                <a:path w="16685" h="8838" extrusionOk="0">
                  <a:moveTo>
                    <a:pt x="16595" y="7533"/>
                  </a:moveTo>
                  <a:cubicBezTo>
                    <a:pt x="16618" y="7444"/>
                    <a:pt x="16640" y="7376"/>
                    <a:pt x="16685" y="7309"/>
                  </a:cubicBezTo>
                  <a:cubicBezTo>
                    <a:pt x="16213" y="7061"/>
                    <a:pt x="15696" y="6859"/>
                    <a:pt x="15223" y="6634"/>
                  </a:cubicBezTo>
                  <a:cubicBezTo>
                    <a:pt x="13065" y="5577"/>
                    <a:pt x="11153" y="4633"/>
                    <a:pt x="8950" y="3643"/>
                  </a:cubicBezTo>
                  <a:cubicBezTo>
                    <a:pt x="7601" y="3036"/>
                    <a:pt x="6229" y="2474"/>
                    <a:pt x="4767" y="1822"/>
                  </a:cubicBezTo>
                  <a:cubicBezTo>
                    <a:pt x="4183" y="1530"/>
                    <a:pt x="3598" y="1282"/>
                    <a:pt x="2699" y="900"/>
                  </a:cubicBezTo>
                  <a:cubicBezTo>
                    <a:pt x="2159" y="675"/>
                    <a:pt x="877" y="1"/>
                    <a:pt x="608" y="91"/>
                  </a:cubicBezTo>
                  <a:cubicBezTo>
                    <a:pt x="360" y="226"/>
                    <a:pt x="0" y="855"/>
                    <a:pt x="113" y="1125"/>
                  </a:cubicBezTo>
                  <a:cubicBezTo>
                    <a:pt x="225" y="1350"/>
                    <a:pt x="608" y="1485"/>
                    <a:pt x="1035" y="1687"/>
                  </a:cubicBezTo>
                  <a:cubicBezTo>
                    <a:pt x="2137" y="2204"/>
                    <a:pt x="3216" y="2744"/>
                    <a:pt x="4138" y="3149"/>
                  </a:cubicBezTo>
                  <a:cubicBezTo>
                    <a:pt x="7691" y="4723"/>
                    <a:pt x="11108" y="6522"/>
                    <a:pt x="14526" y="8141"/>
                  </a:cubicBezTo>
                  <a:cubicBezTo>
                    <a:pt x="14976" y="8365"/>
                    <a:pt x="15516" y="8658"/>
                    <a:pt x="15965" y="8838"/>
                  </a:cubicBezTo>
                  <a:cubicBezTo>
                    <a:pt x="16190" y="8410"/>
                    <a:pt x="16415" y="7983"/>
                    <a:pt x="16595" y="7533"/>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962" name="Google Shape;962;p65"/>
            <p:cNvSpPr/>
            <p:nvPr/>
          </p:nvSpPr>
          <p:spPr>
            <a:xfrm>
              <a:off x="6380675" y="1720825"/>
              <a:ext cx="427825" cy="224900"/>
            </a:xfrm>
            <a:custGeom>
              <a:avLst/>
              <a:gdLst/>
              <a:ahLst/>
              <a:cxnLst/>
              <a:rect l="l" t="t" r="r" b="b"/>
              <a:pathLst>
                <a:path w="17113" h="8996" extrusionOk="0">
                  <a:moveTo>
                    <a:pt x="17112" y="7556"/>
                  </a:moveTo>
                  <a:cubicBezTo>
                    <a:pt x="16528" y="7196"/>
                    <a:pt x="15853" y="6926"/>
                    <a:pt x="15224" y="6634"/>
                  </a:cubicBezTo>
                  <a:cubicBezTo>
                    <a:pt x="13087" y="5577"/>
                    <a:pt x="11154" y="4633"/>
                    <a:pt x="8950" y="3644"/>
                  </a:cubicBezTo>
                  <a:cubicBezTo>
                    <a:pt x="7601" y="3036"/>
                    <a:pt x="6229" y="2474"/>
                    <a:pt x="4790" y="1822"/>
                  </a:cubicBezTo>
                  <a:cubicBezTo>
                    <a:pt x="4183" y="1552"/>
                    <a:pt x="3598" y="1283"/>
                    <a:pt x="2699" y="900"/>
                  </a:cubicBezTo>
                  <a:cubicBezTo>
                    <a:pt x="2159" y="675"/>
                    <a:pt x="878" y="1"/>
                    <a:pt x="630" y="113"/>
                  </a:cubicBezTo>
                  <a:cubicBezTo>
                    <a:pt x="361" y="226"/>
                    <a:pt x="1" y="855"/>
                    <a:pt x="113" y="1125"/>
                  </a:cubicBezTo>
                  <a:cubicBezTo>
                    <a:pt x="226" y="1350"/>
                    <a:pt x="608" y="1485"/>
                    <a:pt x="1058" y="1687"/>
                  </a:cubicBezTo>
                  <a:cubicBezTo>
                    <a:pt x="2137" y="2204"/>
                    <a:pt x="3216" y="2744"/>
                    <a:pt x="4161" y="3149"/>
                  </a:cubicBezTo>
                  <a:cubicBezTo>
                    <a:pt x="7691" y="4723"/>
                    <a:pt x="11109" y="6544"/>
                    <a:pt x="14527" y="8163"/>
                  </a:cubicBezTo>
                  <a:cubicBezTo>
                    <a:pt x="15179" y="8478"/>
                    <a:pt x="16078" y="8973"/>
                    <a:pt x="16505" y="8995"/>
                  </a:cubicBezTo>
                  <a:cubicBezTo>
                    <a:pt x="16708" y="8523"/>
                    <a:pt x="16910" y="8028"/>
                    <a:pt x="17112" y="7556"/>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963" name="Google Shape;963;p65"/>
            <p:cNvSpPr/>
            <p:nvPr/>
          </p:nvSpPr>
          <p:spPr>
            <a:xfrm>
              <a:off x="6366075" y="1808525"/>
              <a:ext cx="407575" cy="216450"/>
            </a:xfrm>
            <a:custGeom>
              <a:avLst/>
              <a:gdLst/>
              <a:ahLst/>
              <a:cxnLst/>
              <a:rect l="l" t="t" r="r" b="b"/>
              <a:pathLst>
                <a:path w="16303" h="8658" extrusionOk="0">
                  <a:moveTo>
                    <a:pt x="16302" y="7151"/>
                  </a:moveTo>
                  <a:cubicBezTo>
                    <a:pt x="15943" y="6971"/>
                    <a:pt x="15583" y="6814"/>
                    <a:pt x="15223" y="6656"/>
                  </a:cubicBezTo>
                  <a:cubicBezTo>
                    <a:pt x="13064" y="5600"/>
                    <a:pt x="11131" y="4655"/>
                    <a:pt x="8927" y="3666"/>
                  </a:cubicBezTo>
                  <a:cubicBezTo>
                    <a:pt x="7600" y="3059"/>
                    <a:pt x="6206" y="2497"/>
                    <a:pt x="4767" y="1822"/>
                  </a:cubicBezTo>
                  <a:cubicBezTo>
                    <a:pt x="4182" y="1552"/>
                    <a:pt x="3575" y="1305"/>
                    <a:pt x="2698" y="923"/>
                  </a:cubicBezTo>
                  <a:cubicBezTo>
                    <a:pt x="2159" y="698"/>
                    <a:pt x="877" y="1"/>
                    <a:pt x="607" y="113"/>
                  </a:cubicBezTo>
                  <a:cubicBezTo>
                    <a:pt x="337" y="225"/>
                    <a:pt x="0" y="878"/>
                    <a:pt x="113" y="1125"/>
                  </a:cubicBezTo>
                  <a:cubicBezTo>
                    <a:pt x="202" y="1350"/>
                    <a:pt x="607" y="1507"/>
                    <a:pt x="1034" y="1710"/>
                  </a:cubicBezTo>
                  <a:cubicBezTo>
                    <a:pt x="2136" y="2227"/>
                    <a:pt x="3216" y="2744"/>
                    <a:pt x="4137" y="3171"/>
                  </a:cubicBezTo>
                  <a:cubicBezTo>
                    <a:pt x="7668" y="4745"/>
                    <a:pt x="11086" y="6544"/>
                    <a:pt x="14503" y="8163"/>
                  </a:cubicBezTo>
                  <a:cubicBezTo>
                    <a:pt x="14818" y="8320"/>
                    <a:pt x="15156" y="8500"/>
                    <a:pt x="15493" y="8658"/>
                  </a:cubicBezTo>
                  <a:cubicBezTo>
                    <a:pt x="15763" y="8163"/>
                    <a:pt x="16033" y="7646"/>
                    <a:pt x="16302" y="7151"/>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964" name="Google Shape;964;p65"/>
            <p:cNvSpPr/>
            <p:nvPr/>
          </p:nvSpPr>
          <p:spPr>
            <a:xfrm>
              <a:off x="6316600" y="1884425"/>
              <a:ext cx="414325" cy="218700"/>
            </a:xfrm>
            <a:custGeom>
              <a:avLst/>
              <a:gdLst/>
              <a:ahLst/>
              <a:cxnLst/>
              <a:rect l="l" t="t" r="r" b="b"/>
              <a:pathLst>
                <a:path w="16573" h="8748" extrusionOk="0">
                  <a:moveTo>
                    <a:pt x="16572" y="7263"/>
                  </a:moveTo>
                  <a:cubicBezTo>
                    <a:pt x="16123" y="7038"/>
                    <a:pt x="15673" y="6836"/>
                    <a:pt x="15223" y="6633"/>
                  </a:cubicBezTo>
                  <a:cubicBezTo>
                    <a:pt x="13065" y="5577"/>
                    <a:pt x="11131" y="4632"/>
                    <a:pt x="8927" y="3643"/>
                  </a:cubicBezTo>
                  <a:cubicBezTo>
                    <a:pt x="7601" y="3036"/>
                    <a:pt x="6206" y="2474"/>
                    <a:pt x="4767" y="1822"/>
                  </a:cubicBezTo>
                  <a:cubicBezTo>
                    <a:pt x="4183" y="1552"/>
                    <a:pt x="3576" y="1282"/>
                    <a:pt x="2699" y="900"/>
                  </a:cubicBezTo>
                  <a:cubicBezTo>
                    <a:pt x="2159" y="675"/>
                    <a:pt x="877" y="0"/>
                    <a:pt x="607" y="113"/>
                  </a:cubicBezTo>
                  <a:cubicBezTo>
                    <a:pt x="338" y="225"/>
                    <a:pt x="0" y="855"/>
                    <a:pt x="113" y="1124"/>
                  </a:cubicBezTo>
                  <a:cubicBezTo>
                    <a:pt x="203" y="1349"/>
                    <a:pt x="607" y="1484"/>
                    <a:pt x="1035" y="1687"/>
                  </a:cubicBezTo>
                  <a:cubicBezTo>
                    <a:pt x="2137" y="2204"/>
                    <a:pt x="3216" y="2743"/>
                    <a:pt x="4138" y="3148"/>
                  </a:cubicBezTo>
                  <a:cubicBezTo>
                    <a:pt x="7691" y="4722"/>
                    <a:pt x="11086" y="6544"/>
                    <a:pt x="14504" y="8163"/>
                  </a:cubicBezTo>
                  <a:cubicBezTo>
                    <a:pt x="14886" y="8342"/>
                    <a:pt x="15336" y="8567"/>
                    <a:pt x="15740" y="8747"/>
                  </a:cubicBezTo>
                  <a:cubicBezTo>
                    <a:pt x="16010" y="8252"/>
                    <a:pt x="16303" y="7758"/>
                    <a:pt x="16572" y="7263"/>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965" name="Google Shape;965;p65"/>
            <p:cNvSpPr/>
            <p:nvPr/>
          </p:nvSpPr>
          <p:spPr>
            <a:xfrm>
              <a:off x="6613975" y="1263800"/>
              <a:ext cx="39925" cy="21950"/>
            </a:xfrm>
            <a:custGeom>
              <a:avLst/>
              <a:gdLst/>
              <a:ahLst/>
              <a:cxnLst/>
              <a:rect l="l" t="t" r="r" b="b"/>
              <a:pathLst>
                <a:path w="1597" h="878" extrusionOk="0">
                  <a:moveTo>
                    <a:pt x="0" y="203"/>
                  </a:moveTo>
                  <a:cubicBezTo>
                    <a:pt x="158" y="68"/>
                    <a:pt x="360" y="1"/>
                    <a:pt x="540" y="1"/>
                  </a:cubicBezTo>
                  <a:cubicBezTo>
                    <a:pt x="787" y="1"/>
                    <a:pt x="1597" y="203"/>
                    <a:pt x="1439" y="541"/>
                  </a:cubicBezTo>
                  <a:cubicBezTo>
                    <a:pt x="1282" y="878"/>
                    <a:pt x="45" y="631"/>
                    <a:pt x="0" y="203"/>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966" name="Google Shape;966;p65"/>
            <p:cNvSpPr/>
            <p:nvPr/>
          </p:nvSpPr>
          <p:spPr>
            <a:xfrm>
              <a:off x="6563950" y="1259875"/>
              <a:ext cx="32050" cy="27000"/>
            </a:xfrm>
            <a:custGeom>
              <a:avLst/>
              <a:gdLst/>
              <a:ahLst/>
              <a:cxnLst/>
              <a:rect l="l" t="t" r="r" b="b"/>
              <a:pathLst>
                <a:path w="1282" h="1080" extrusionOk="0">
                  <a:moveTo>
                    <a:pt x="1259" y="585"/>
                  </a:moveTo>
                  <a:cubicBezTo>
                    <a:pt x="1057" y="810"/>
                    <a:pt x="675" y="1080"/>
                    <a:pt x="472" y="945"/>
                  </a:cubicBezTo>
                  <a:cubicBezTo>
                    <a:pt x="0" y="608"/>
                    <a:pt x="1282" y="1"/>
                    <a:pt x="1259" y="585"/>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967" name="Google Shape;967;p65"/>
            <p:cNvSpPr/>
            <p:nvPr/>
          </p:nvSpPr>
          <p:spPr>
            <a:xfrm>
              <a:off x="6601050" y="1285725"/>
              <a:ext cx="19125" cy="15775"/>
            </a:xfrm>
            <a:custGeom>
              <a:avLst/>
              <a:gdLst/>
              <a:ahLst/>
              <a:cxnLst/>
              <a:rect l="l" t="t" r="r" b="b"/>
              <a:pathLst>
                <a:path w="765" h="631" extrusionOk="0">
                  <a:moveTo>
                    <a:pt x="765" y="293"/>
                  </a:moveTo>
                  <a:cubicBezTo>
                    <a:pt x="720" y="338"/>
                    <a:pt x="720" y="383"/>
                    <a:pt x="742" y="428"/>
                  </a:cubicBezTo>
                  <a:cubicBezTo>
                    <a:pt x="517" y="630"/>
                    <a:pt x="293" y="630"/>
                    <a:pt x="0" y="473"/>
                  </a:cubicBezTo>
                  <a:cubicBezTo>
                    <a:pt x="0" y="406"/>
                    <a:pt x="23" y="338"/>
                    <a:pt x="0" y="293"/>
                  </a:cubicBezTo>
                  <a:cubicBezTo>
                    <a:pt x="225" y="113"/>
                    <a:pt x="540" y="1"/>
                    <a:pt x="765" y="293"/>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968" name="Google Shape;968;p65"/>
            <p:cNvSpPr/>
            <p:nvPr/>
          </p:nvSpPr>
          <p:spPr>
            <a:xfrm>
              <a:off x="7021525" y="1429650"/>
              <a:ext cx="28125" cy="32050"/>
            </a:xfrm>
            <a:custGeom>
              <a:avLst/>
              <a:gdLst/>
              <a:ahLst/>
              <a:cxnLst/>
              <a:rect l="l" t="t" r="r" b="b"/>
              <a:pathLst>
                <a:path w="1125" h="1282" extrusionOk="0">
                  <a:moveTo>
                    <a:pt x="1125" y="742"/>
                  </a:moveTo>
                  <a:cubicBezTo>
                    <a:pt x="967" y="1282"/>
                    <a:pt x="1" y="607"/>
                    <a:pt x="180" y="315"/>
                  </a:cubicBezTo>
                  <a:cubicBezTo>
                    <a:pt x="338" y="0"/>
                    <a:pt x="1035" y="427"/>
                    <a:pt x="1125" y="742"/>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969" name="Google Shape;969;p65"/>
            <p:cNvSpPr/>
            <p:nvPr/>
          </p:nvSpPr>
          <p:spPr>
            <a:xfrm>
              <a:off x="6975425" y="1409975"/>
              <a:ext cx="39375" cy="30925"/>
            </a:xfrm>
            <a:custGeom>
              <a:avLst/>
              <a:gdLst/>
              <a:ahLst/>
              <a:cxnLst/>
              <a:rect l="l" t="t" r="r" b="b"/>
              <a:pathLst>
                <a:path w="1575" h="1237" extrusionOk="0">
                  <a:moveTo>
                    <a:pt x="1080" y="427"/>
                  </a:moveTo>
                  <a:cubicBezTo>
                    <a:pt x="1372" y="585"/>
                    <a:pt x="1575" y="675"/>
                    <a:pt x="1440" y="900"/>
                  </a:cubicBezTo>
                  <a:cubicBezTo>
                    <a:pt x="1260" y="1237"/>
                    <a:pt x="1" y="652"/>
                    <a:pt x="181" y="293"/>
                  </a:cubicBezTo>
                  <a:cubicBezTo>
                    <a:pt x="316" y="0"/>
                    <a:pt x="810" y="270"/>
                    <a:pt x="1080" y="427"/>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970" name="Google Shape;970;p65"/>
            <p:cNvSpPr/>
            <p:nvPr/>
          </p:nvSpPr>
          <p:spPr>
            <a:xfrm>
              <a:off x="7035025" y="1461125"/>
              <a:ext cx="17450" cy="23075"/>
            </a:xfrm>
            <a:custGeom>
              <a:avLst/>
              <a:gdLst/>
              <a:ahLst/>
              <a:cxnLst/>
              <a:rect l="l" t="t" r="r" b="b"/>
              <a:pathLst>
                <a:path w="698" h="923" extrusionOk="0">
                  <a:moveTo>
                    <a:pt x="652" y="360"/>
                  </a:moveTo>
                  <a:cubicBezTo>
                    <a:pt x="697" y="630"/>
                    <a:pt x="405" y="922"/>
                    <a:pt x="225" y="765"/>
                  </a:cubicBezTo>
                  <a:cubicBezTo>
                    <a:pt x="0" y="563"/>
                    <a:pt x="405" y="0"/>
                    <a:pt x="652" y="360"/>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971" name="Google Shape;971;p65"/>
            <p:cNvSpPr/>
            <p:nvPr/>
          </p:nvSpPr>
          <p:spPr>
            <a:xfrm>
              <a:off x="6977125" y="1562300"/>
              <a:ext cx="73100" cy="107975"/>
            </a:xfrm>
            <a:custGeom>
              <a:avLst/>
              <a:gdLst/>
              <a:ahLst/>
              <a:cxnLst/>
              <a:rect l="l" t="t" r="r" b="b"/>
              <a:pathLst>
                <a:path w="2924" h="4319" extrusionOk="0">
                  <a:moveTo>
                    <a:pt x="0" y="3868"/>
                  </a:moveTo>
                  <a:cubicBezTo>
                    <a:pt x="90" y="3329"/>
                    <a:pt x="517" y="2654"/>
                    <a:pt x="922" y="1935"/>
                  </a:cubicBezTo>
                  <a:cubicBezTo>
                    <a:pt x="1102" y="1620"/>
                    <a:pt x="1259" y="1350"/>
                    <a:pt x="1462" y="968"/>
                  </a:cubicBezTo>
                  <a:cubicBezTo>
                    <a:pt x="1619" y="698"/>
                    <a:pt x="1822" y="181"/>
                    <a:pt x="2046" y="91"/>
                  </a:cubicBezTo>
                  <a:cubicBezTo>
                    <a:pt x="2294" y="1"/>
                    <a:pt x="2811" y="316"/>
                    <a:pt x="2878" y="563"/>
                  </a:cubicBezTo>
                  <a:cubicBezTo>
                    <a:pt x="2923" y="743"/>
                    <a:pt x="2654" y="1193"/>
                    <a:pt x="2496" y="1507"/>
                  </a:cubicBezTo>
                  <a:cubicBezTo>
                    <a:pt x="2159" y="2182"/>
                    <a:pt x="1934" y="2677"/>
                    <a:pt x="1552" y="3396"/>
                  </a:cubicBezTo>
                  <a:cubicBezTo>
                    <a:pt x="1394" y="3711"/>
                    <a:pt x="1169" y="4161"/>
                    <a:pt x="922" y="4228"/>
                  </a:cubicBezTo>
                  <a:cubicBezTo>
                    <a:pt x="675" y="4318"/>
                    <a:pt x="225" y="4048"/>
                    <a:pt x="0" y="3868"/>
                  </a:cubicBezTo>
                  <a:close/>
                </a:path>
              </a:pathLst>
            </a:custGeom>
            <a:solidFill>
              <a:schemeClr val="accent5"/>
            </a:solidFill>
            <a:ln>
              <a:noFill/>
            </a:ln>
          </p:spPr>
          <p:txBody>
            <a:bodyPr spcFirstLastPara="1" wrap="square" lIns="121900" tIns="121900" rIns="121900" bIns="121900" anchor="ctr" anchorCtr="0">
              <a:noAutofit/>
            </a:bodyPr>
            <a:lstStyle/>
            <a:p>
              <a:endParaRPr sz="2400"/>
            </a:p>
          </p:txBody>
        </p:sp>
        <p:sp>
          <p:nvSpPr>
            <p:cNvPr id="972" name="Google Shape;972;p65"/>
            <p:cNvSpPr/>
            <p:nvPr/>
          </p:nvSpPr>
          <p:spPr>
            <a:xfrm>
              <a:off x="6147400" y="1199725"/>
              <a:ext cx="753300" cy="945375"/>
            </a:xfrm>
            <a:custGeom>
              <a:avLst/>
              <a:gdLst/>
              <a:ahLst/>
              <a:cxnLst/>
              <a:rect l="l" t="t" r="r" b="b"/>
              <a:pathLst>
                <a:path w="30132" h="37815" extrusionOk="0">
                  <a:moveTo>
                    <a:pt x="8477" y="1"/>
                  </a:moveTo>
                  <a:cubicBezTo>
                    <a:pt x="8185" y="383"/>
                    <a:pt x="8050" y="1395"/>
                    <a:pt x="7938" y="1844"/>
                  </a:cubicBezTo>
                  <a:cubicBezTo>
                    <a:pt x="6993" y="5217"/>
                    <a:pt x="6049" y="8388"/>
                    <a:pt x="5217" y="11648"/>
                  </a:cubicBezTo>
                  <a:cubicBezTo>
                    <a:pt x="4227" y="15606"/>
                    <a:pt x="3081" y="19451"/>
                    <a:pt x="1956" y="23408"/>
                  </a:cubicBezTo>
                  <a:cubicBezTo>
                    <a:pt x="1417" y="25275"/>
                    <a:pt x="787" y="27366"/>
                    <a:pt x="360" y="29277"/>
                  </a:cubicBezTo>
                  <a:cubicBezTo>
                    <a:pt x="158" y="30244"/>
                    <a:pt x="0" y="31233"/>
                    <a:pt x="675" y="31908"/>
                  </a:cubicBezTo>
                  <a:cubicBezTo>
                    <a:pt x="1259" y="32515"/>
                    <a:pt x="2519" y="32897"/>
                    <a:pt x="3193" y="33167"/>
                  </a:cubicBezTo>
                  <a:cubicBezTo>
                    <a:pt x="4969" y="33819"/>
                    <a:pt x="6566" y="34381"/>
                    <a:pt x="8230" y="34853"/>
                  </a:cubicBezTo>
                  <a:cubicBezTo>
                    <a:pt x="10726" y="35573"/>
                    <a:pt x="13267" y="36382"/>
                    <a:pt x="15718" y="36945"/>
                  </a:cubicBezTo>
                  <a:cubicBezTo>
                    <a:pt x="16100" y="37012"/>
                    <a:pt x="16527" y="37080"/>
                    <a:pt x="16954" y="37192"/>
                  </a:cubicBezTo>
                  <a:cubicBezTo>
                    <a:pt x="17382" y="37304"/>
                    <a:pt x="17786" y="37439"/>
                    <a:pt x="18214" y="37529"/>
                  </a:cubicBezTo>
                  <a:cubicBezTo>
                    <a:pt x="18665" y="37639"/>
                    <a:pt x="19240" y="37814"/>
                    <a:pt x="19748" y="37814"/>
                  </a:cubicBezTo>
                  <a:cubicBezTo>
                    <a:pt x="20076" y="37814"/>
                    <a:pt x="20377" y="37741"/>
                    <a:pt x="20597" y="37529"/>
                  </a:cubicBezTo>
                  <a:cubicBezTo>
                    <a:pt x="20957" y="37192"/>
                    <a:pt x="21182" y="36248"/>
                    <a:pt x="21362" y="35618"/>
                  </a:cubicBezTo>
                  <a:cubicBezTo>
                    <a:pt x="21587" y="34898"/>
                    <a:pt x="21856" y="34291"/>
                    <a:pt x="22036" y="33662"/>
                  </a:cubicBezTo>
                  <a:cubicBezTo>
                    <a:pt x="22463" y="32358"/>
                    <a:pt x="22756" y="31053"/>
                    <a:pt x="23071" y="29817"/>
                  </a:cubicBezTo>
                  <a:cubicBezTo>
                    <a:pt x="23723" y="27208"/>
                    <a:pt x="24330" y="24757"/>
                    <a:pt x="25229" y="22104"/>
                  </a:cubicBezTo>
                  <a:cubicBezTo>
                    <a:pt x="26106" y="19451"/>
                    <a:pt x="26826" y="17000"/>
                    <a:pt x="27838" y="14324"/>
                  </a:cubicBezTo>
                  <a:cubicBezTo>
                    <a:pt x="28287" y="13087"/>
                    <a:pt x="28804" y="11738"/>
                    <a:pt x="29277" y="10389"/>
                  </a:cubicBezTo>
                  <a:cubicBezTo>
                    <a:pt x="29749" y="9107"/>
                    <a:pt x="30131" y="8095"/>
                    <a:pt x="30131" y="6994"/>
                  </a:cubicBezTo>
                  <a:cubicBezTo>
                    <a:pt x="30131" y="6791"/>
                    <a:pt x="30131" y="6589"/>
                    <a:pt x="30086" y="6387"/>
                  </a:cubicBezTo>
                  <a:cubicBezTo>
                    <a:pt x="29502" y="4610"/>
                    <a:pt x="21474" y="3576"/>
                    <a:pt x="19608" y="3059"/>
                  </a:cubicBezTo>
                  <a:cubicBezTo>
                    <a:pt x="17674" y="2519"/>
                    <a:pt x="15740" y="2024"/>
                    <a:pt x="13851" y="1507"/>
                  </a:cubicBezTo>
                  <a:cubicBezTo>
                    <a:pt x="12412" y="1102"/>
                    <a:pt x="10973" y="765"/>
                    <a:pt x="9512" y="338"/>
                  </a:cubicBezTo>
                  <a:cubicBezTo>
                    <a:pt x="9287" y="270"/>
                    <a:pt x="9017" y="203"/>
                    <a:pt x="8792" y="113"/>
                  </a:cubicBezTo>
                  <a:cubicBezTo>
                    <a:pt x="8680" y="90"/>
                    <a:pt x="8567" y="46"/>
                    <a:pt x="8477" y="1"/>
                  </a:cubicBezTo>
                  <a:close/>
                </a:path>
              </a:pathLst>
            </a:custGeom>
            <a:solidFill>
              <a:schemeClr val="lt2"/>
            </a:solidFill>
            <a:ln>
              <a:noFill/>
            </a:ln>
          </p:spPr>
          <p:txBody>
            <a:bodyPr spcFirstLastPara="1" wrap="square" lIns="121900" tIns="121900" rIns="121900" bIns="121900" anchor="ctr" anchorCtr="0">
              <a:noAutofit/>
            </a:bodyPr>
            <a:lstStyle/>
            <a:p>
              <a:endParaRPr sz="2400"/>
            </a:p>
          </p:txBody>
        </p:sp>
        <p:sp>
          <p:nvSpPr>
            <p:cNvPr id="973" name="Google Shape;973;p65"/>
            <p:cNvSpPr/>
            <p:nvPr/>
          </p:nvSpPr>
          <p:spPr>
            <a:xfrm>
              <a:off x="6355950" y="1235150"/>
              <a:ext cx="28125" cy="38800"/>
            </a:xfrm>
            <a:custGeom>
              <a:avLst/>
              <a:gdLst/>
              <a:ahLst/>
              <a:cxnLst/>
              <a:rect l="l" t="t" r="r" b="b"/>
              <a:pathLst>
                <a:path w="1125" h="1552" extrusionOk="0">
                  <a:moveTo>
                    <a:pt x="450" y="1462"/>
                  </a:moveTo>
                  <a:cubicBezTo>
                    <a:pt x="0" y="1552"/>
                    <a:pt x="428" y="0"/>
                    <a:pt x="855" y="292"/>
                  </a:cubicBezTo>
                  <a:cubicBezTo>
                    <a:pt x="1125" y="450"/>
                    <a:pt x="787" y="1372"/>
                    <a:pt x="450" y="1462"/>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974" name="Google Shape;974;p65"/>
            <p:cNvSpPr/>
            <p:nvPr/>
          </p:nvSpPr>
          <p:spPr>
            <a:xfrm>
              <a:off x="6377875" y="1264375"/>
              <a:ext cx="16875" cy="30375"/>
            </a:xfrm>
            <a:custGeom>
              <a:avLst/>
              <a:gdLst/>
              <a:ahLst/>
              <a:cxnLst/>
              <a:rect l="l" t="t" r="r" b="b"/>
              <a:pathLst>
                <a:path w="675" h="1215" extrusionOk="0">
                  <a:moveTo>
                    <a:pt x="180" y="967"/>
                  </a:moveTo>
                  <a:cubicBezTo>
                    <a:pt x="0" y="877"/>
                    <a:pt x="68" y="450"/>
                    <a:pt x="248" y="315"/>
                  </a:cubicBezTo>
                  <a:cubicBezTo>
                    <a:pt x="675" y="0"/>
                    <a:pt x="630" y="1215"/>
                    <a:pt x="180" y="967"/>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975" name="Google Shape;975;p65"/>
            <p:cNvSpPr/>
            <p:nvPr/>
          </p:nvSpPr>
          <p:spPr>
            <a:xfrm>
              <a:off x="6348650" y="1279000"/>
              <a:ext cx="21375" cy="28675"/>
            </a:xfrm>
            <a:custGeom>
              <a:avLst/>
              <a:gdLst/>
              <a:ahLst/>
              <a:cxnLst/>
              <a:rect l="l" t="t" r="r" b="b"/>
              <a:pathLst>
                <a:path w="855" h="1147" extrusionOk="0">
                  <a:moveTo>
                    <a:pt x="382" y="1124"/>
                  </a:moveTo>
                  <a:cubicBezTo>
                    <a:pt x="360" y="1124"/>
                    <a:pt x="337" y="1124"/>
                    <a:pt x="315" y="1102"/>
                  </a:cubicBezTo>
                  <a:cubicBezTo>
                    <a:pt x="0" y="1079"/>
                    <a:pt x="90" y="472"/>
                    <a:pt x="427" y="270"/>
                  </a:cubicBezTo>
                  <a:cubicBezTo>
                    <a:pt x="855" y="0"/>
                    <a:pt x="787" y="1147"/>
                    <a:pt x="382" y="1124"/>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976" name="Google Shape;976;p65"/>
            <p:cNvSpPr/>
            <p:nvPr/>
          </p:nvSpPr>
          <p:spPr>
            <a:xfrm>
              <a:off x="6177750" y="1330150"/>
              <a:ext cx="177100" cy="619500"/>
            </a:xfrm>
            <a:custGeom>
              <a:avLst/>
              <a:gdLst/>
              <a:ahLst/>
              <a:cxnLst/>
              <a:rect l="l" t="t" r="r" b="b"/>
              <a:pathLst>
                <a:path w="7084" h="24780" extrusionOk="0">
                  <a:moveTo>
                    <a:pt x="7016" y="23"/>
                  </a:moveTo>
                  <a:cubicBezTo>
                    <a:pt x="7038" y="23"/>
                    <a:pt x="7083" y="23"/>
                    <a:pt x="7083" y="45"/>
                  </a:cubicBezTo>
                  <a:cubicBezTo>
                    <a:pt x="7016" y="607"/>
                    <a:pt x="6724" y="2069"/>
                    <a:pt x="6454" y="3036"/>
                  </a:cubicBezTo>
                  <a:cubicBezTo>
                    <a:pt x="6184" y="4048"/>
                    <a:pt x="5892" y="5037"/>
                    <a:pt x="5577" y="6026"/>
                  </a:cubicBezTo>
                  <a:cubicBezTo>
                    <a:pt x="4295" y="9984"/>
                    <a:pt x="3171" y="14054"/>
                    <a:pt x="2204" y="18056"/>
                  </a:cubicBezTo>
                  <a:cubicBezTo>
                    <a:pt x="1799" y="19788"/>
                    <a:pt x="1349" y="21519"/>
                    <a:pt x="877" y="23273"/>
                  </a:cubicBezTo>
                  <a:cubicBezTo>
                    <a:pt x="765" y="23700"/>
                    <a:pt x="742" y="23970"/>
                    <a:pt x="518" y="24442"/>
                  </a:cubicBezTo>
                  <a:cubicBezTo>
                    <a:pt x="450" y="24555"/>
                    <a:pt x="450" y="24780"/>
                    <a:pt x="293" y="24735"/>
                  </a:cubicBezTo>
                  <a:cubicBezTo>
                    <a:pt x="0" y="24690"/>
                    <a:pt x="158" y="24240"/>
                    <a:pt x="203" y="24060"/>
                  </a:cubicBezTo>
                  <a:cubicBezTo>
                    <a:pt x="338" y="23295"/>
                    <a:pt x="540" y="22531"/>
                    <a:pt x="720" y="21744"/>
                  </a:cubicBezTo>
                  <a:cubicBezTo>
                    <a:pt x="1777" y="16662"/>
                    <a:pt x="3126" y="11513"/>
                    <a:pt x="4925" y="6251"/>
                  </a:cubicBezTo>
                  <a:cubicBezTo>
                    <a:pt x="5532" y="4497"/>
                    <a:pt x="6139" y="2631"/>
                    <a:pt x="6589" y="787"/>
                  </a:cubicBezTo>
                  <a:cubicBezTo>
                    <a:pt x="6679" y="472"/>
                    <a:pt x="6746" y="135"/>
                    <a:pt x="6881" y="45"/>
                  </a:cubicBezTo>
                  <a:cubicBezTo>
                    <a:pt x="6926" y="0"/>
                    <a:pt x="6971" y="0"/>
                    <a:pt x="7016" y="23"/>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977" name="Google Shape;977;p65"/>
            <p:cNvSpPr/>
            <p:nvPr/>
          </p:nvSpPr>
          <p:spPr>
            <a:xfrm>
              <a:off x="6439150" y="1384675"/>
              <a:ext cx="285600" cy="227125"/>
            </a:xfrm>
            <a:custGeom>
              <a:avLst/>
              <a:gdLst/>
              <a:ahLst/>
              <a:cxnLst/>
              <a:rect l="l" t="t" r="r" b="b"/>
              <a:pathLst>
                <a:path w="11424" h="9085" extrusionOk="0">
                  <a:moveTo>
                    <a:pt x="10748" y="2519"/>
                  </a:moveTo>
                  <a:cubicBezTo>
                    <a:pt x="10748" y="2519"/>
                    <a:pt x="11108" y="2699"/>
                    <a:pt x="11198" y="2856"/>
                  </a:cubicBezTo>
                  <a:cubicBezTo>
                    <a:pt x="11423" y="3193"/>
                    <a:pt x="11108" y="3868"/>
                    <a:pt x="10951" y="4340"/>
                  </a:cubicBezTo>
                  <a:cubicBezTo>
                    <a:pt x="10636" y="5307"/>
                    <a:pt x="10321" y="6341"/>
                    <a:pt x="10051" y="7376"/>
                  </a:cubicBezTo>
                  <a:cubicBezTo>
                    <a:pt x="9917" y="7825"/>
                    <a:pt x="9759" y="8567"/>
                    <a:pt x="9354" y="8792"/>
                  </a:cubicBezTo>
                  <a:cubicBezTo>
                    <a:pt x="8905" y="9085"/>
                    <a:pt x="7623" y="8522"/>
                    <a:pt x="7106" y="8365"/>
                  </a:cubicBezTo>
                  <a:cubicBezTo>
                    <a:pt x="5464" y="7825"/>
                    <a:pt x="4138" y="7421"/>
                    <a:pt x="2541" y="7038"/>
                  </a:cubicBezTo>
                  <a:cubicBezTo>
                    <a:pt x="2204" y="6948"/>
                    <a:pt x="1799" y="6836"/>
                    <a:pt x="1394" y="6724"/>
                  </a:cubicBezTo>
                  <a:cubicBezTo>
                    <a:pt x="990" y="6589"/>
                    <a:pt x="517" y="6454"/>
                    <a:pt x="270" y="6116"/>
                  </a:cubicBezTo>
                  <a:cubicBezTo>
                    <a:pt x="0" y="5779"/>
                    <a:pt x="180" y="5195"/>
                    <a:pt x="293" y="4722"/>
                  </a:cubicBezTo>
                  <a:cubicBezTo>
                    <a:pt x="427" y="4160"/>
                    <a:pt x="517" y="3733"/>
                    <a:pt x="630" y="3306"/>
                  </a:cubicBezTo>
                  <a:cubicBezTo>
                    <a:pt x="832" y="2609"/>
                    <a:pt x="1035" y="1934"/>
                    <a:pt x="1304" y="1125"/>
                  </a:cubicBezTo>
                  <a:cubicBezTo>
                    <a:pt x="1394" y="855"/>
                    <a:pt x="1507" y="540"/>
                    <a:pt x="1664" y="383"/>
                  </a:cubicBezTo>
                  <a:cubicBezTo>
                    <a:pt x="2091" y="0"/>
                    <a:pt x="3351" y="360"/>
                    <a:pt x="3868" y="473"/>
                  </a:cubicBezTo>
                  <a:cubicBezTo>
                    <a:pt x="5397" y="832"/>
                    <a:pt x="6903" y="1282"/>
                    <a:pt x="8410" y="1754"/>
                  </a:cubicBezTo>
                  <a:cubicBezTo>
                    <a:pt x="9174" y="1979"/>
                    <a:pt x="9961" y="2114"/>
                    <a:pt x="10748" y="2519"/>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978" name="Google Shape;978;p65"/>
            <p:cNvSpPr/>
            <p:nvPr/>
          </p:nvSpPr>
          <p:spPr>
            <a:xfrm>
              <a:off x="6485800" y="1436950"/>
              <a:ext cx="195100" cy="68050"/>
            </a:xfrm>
            <a:custGeom>
              <a:avLst/>
              <a:gdLst/>
              <a:ahLst/>
              <a:cxnLst/>
              <a:rect l="l" t="t" r="r" b="b"/>
              <a:pathLst>
                <a:path w="7804" h="2722" extrusionOk="0">
                  <a:moveTo>
                    <a:pt x="46" y="585"/>
                  </a:moveTo>
                  <a:cubicBezTo>
                    <a:pt x="1" y="1"/>
                    <a:pt x="495" y="158"/>
                    <a:pt x="1012" y="270"/>
                  </a:cubicBezTo>
                  <a:cubicBezTo>
                    <a:pt x="1979" y="495"/>
                    <a:pt x="2811" y="720"/>
                    <a:pt x="3756" y="967"/>
                  </a:cubicBezTo>
                  <a:cubicBezTo>
                    <a:pt x="5195" y="1327"/>
                    <a:pt x="6184" y="1552"/>
                    <a:pt x="7376" y="1912"/>
                  </a:cubicBezTo>
                  <a:cubicBezTo>
                    <a:pt x="7466" y="1934"/>
                    <a:pt x="7803" y="2272"/>
                    <a:pt x="7601" y="2519"/>
                  </a:cubicBezTo>
                  <a:cubicBezTo>
                    <a:pt x="7443" y="2721"/>
                    <a:pt x="6926" y="2519"/>
                    <a:pt x="6656" y="2451"/>
                  </a:cubicBezTo>
                  <a:cubicBezTo>
                    <a:pt x="4790" y="1934"/>
                    <a:pt x="2856" y="1372"/>
                    <a:pt x="967" y="945"/>
                  </a:cubicBezTo>
                  <a:cubicBezTo>
                    <a:pt x="653" y="877"/>
                    <a:pt x="270" y="900"/>
                    <a:pt x="46" y="585"/>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979" name="Google Shape;979;p65"/>
            <p:cNvSpPr/>
            <p:nvPr/>
          </p:nvSpPr>
          <p:spPr>
            <a:xfrm>
              <a:off x="6475125" y="1484175"/>
              <a:ext cx="190025" cy="65800"/>
            </a:xfrm>
            <a:custGeom>
              <a:avLst/>
              <a:gdLst/>
              <a:ahLst/>
              <a:cxnLst/>
              <a:rect l="l" t="t" r="r" b="b"/>
              <a:pathLst>
                <a:path w="7601" h="2632" extrusionOk="0">
                  <a:moveTo>
                    <a:pt x="7263" y="1889"/>
                  </a:moveTo>
                  <a:cubicBezTo>
                    <a:pt x="7466" y="2002"/>
                    <a:pt x="7601" y="2204"/>
                    <a:pt x="7488" y="2384"/>
                  </a:cubicBezTo>
                  <a:cubicBezTo>
                    <a:pt x="7331" y="2631"/>
                    <a:pt x="6926" y="2406"/>
                    <a:pt x="6566" y="2316"/>
                  </a:cubicBezTo>
                  <a:cubicBezTo>
                    <a:pt x="4677" y="1822"/>
                    <a:pt x="2924" y="1327"/>
                    <a:pt x="1080" y="922"/>
                  </a:cubicBezTo>
                  <a:cubicBezTo>
                    <a:pt x="787" y="855"/>
                    <a:pt x="315" y="832"/>
                    <a:pt x="158" y="675"/>
                  </a:cubicBezTo>
                  <a:cubicBezTo>
                    <a:pt x="23" y="562"/>
                    <a:pt x="0" y="248"/>
                    <a:pt x="135" y="113"/>
                  </a:cubicBezTo>
                  <a:cubicBezTo>
                    <a:pt x="270" y="0"/>
                    <a:pt x="1687" y="405"/>
                    <a:pt x="1889" y="450"/>
                  </a:cubicBezTo>
                  <a:cubicBezTo>
                    <a:pt x="3688" y="900"/>
                    <a:pt x="5509" y="1529"/>
                    <a:pt x="7173" y="1867"/>
                  </a:cubicBezTo>
                  <a:cubicBezTo>
                    <a:pt x="7196" y="1889"/>
                    <a:pt x="7218" y="1867"/>
                    <a:pt x="7263" y="1889"/>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980" name="Google Shape;980;p65"/>
            <p:cNvSpPr/>
            <p:nvPr/>
          </p:nvSpPr>
          <p:spPr>
            <a:xfrm>
              <a:off x="6774750" y="1337450"/>
              <a:ext cx="48375" cy="28700"/>
            </a:xfrm>
            <a:custGeom>
              <a:avLst/>
              <a:gdLst/>
              <a:ahLst/>
              <a:cxnLst/>
              <a:rect l="l" t="t" r="r" b="b"/>
              <a:pathLst>
                <a:path w="1935" h="1148" extrusionOk="0">
                  <a:moveTo>
                    <a:pt x="90" y="225"/>
                  </a:moveTo>
                  <a:cubicBezTo>
                    <a:pt x="383" y="1"/>
                    <a:pt x="1934" y="203"/>
                    <a:pt x="1822" y="720"/>
                  </a:cubicBezTo>
                  <a:cubicBezTo>
                    <a:pt x="1732" y="1147"/>
                    <a:pt x="383" y="922"/>
                    <a:pt x="90" y="585"/>
                  </a:cubicBezTo>
                  <a:cubicBezTo>
                    <a:pt x="23" y="495"/>
                    <a:pt x="0" y="428"/>
                    <a:pt x="90" y="225"/>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981" name="Google Shape;981;p65"/>
            <p:cNvSpPr/>
            <p:nvPr/>
          </p:nvSpPr>
          <p:spPr>
            <a:xfrm>
              <a:off x="6812400" y="1368375"/>
              <a:ext cx="21400" cy="23625"/>
            </a:xfrm>
            <a:custGeom>
              <a:avLst/>
              <a:gdLst/>
              <a:ahLst/>
              <a:cxnLst/>
              <a:rect l="l" t="t" r="r" b="b"/>
              <a:pathLst>
                <a:path w="856" h="945" extrusionOk="0">
                  <a:moveTo>
                    <a:pt x="68" y="495"/>
                  </a:moveTo>
                  <a:cubicBezTo>
                    <a:pt x="1" y="0"/>
                    <a:pt x="765" y="113"/>
                    <a:pt x="810" y="428"/>
                  </a:cubicBezTo>
                  <a:cubicBezTo>
                    <a:pt x="855" y="832"/>
                    <a:pt x="113" y="945"/>
                    <a:pt x="68" y="495"/>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982" name="Google Shape;982;p65"/>
            <p:cNvSpPr/>
            <p:nvPr/>
          </p:nvSpPr>
          <p:spPr>
            <a:xfrm>
              <a:off x="6836575" y="1343625"/>
              <a:ext cx="30375" cy="22525"/>
            </a:xfrm>
            <a:custGeom>
              <a:avLst/>
              <a:gdLst/>
              <a:ahLst/>
              <a:cxnLst/>
              <a:rect l="l" t="t" r="r" b="b"/>
              <a:pathLst>
                <a:path w="1215" h="901" extrusionOk="0">
                  <a:moveTo>
                    <a:pt x="23" y="496"/>
                  </a:moveTo>
                  <a:cubicBezTo>
                    <a:pt x="68" y="1"/>
                    <a:pt x="1215" y="226"/>
                    <a:pt x="1125" y="653"/>
                  </a:cubicBezTo>
                  <a:cubicBezTo>
                    <a:pt x="1103" y="833"/>
                    <a:pt x="968" y="855"/>
                    <a:pt x="720" y="878"/>
                  </a:cubicBezTo>
                  <a:cubicBezTo>
                    <a:pt x="361" y="900"/>
                    <a:pt x="1" y="833"/>
                    <a:pt x="23" y="496"/>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grpSp>
      <p:grpSp>
        <p:nvGrpSpPr>
          <p:cNvPr id="983" name="Google Shape;983;p65"/>
          <p:cNvGrpSpPr/>
          <p:nvPr/>
        </p:nvGrpSpPr>
        <p:grpSpPr>
          <a:xfrm>
            <a:off x="1833420" y="4598347"/>
            <a:ext cx="1654925" cy="1635396"/>
            <a:chOff x="3175325" y="1317225"/>
            <a:chExt cx="906775" cy="896075"/>
          </a:xfrm>
        </p:grpSpPr>
        <p:sp>
          <p:nvSpPr>
            <p:cNvPr id="984" name="Google Shape;984;p65"/>
            <p:cNvSpPr/>
            <p:nvPr/>
          </p:nvSpPr>
          <p:spPr>
            <a:xfrm>
              <a:off x="3175325" y="1317225"/>
              <a:ext cx="906775" cy="442975"/>
            </a:xfrm>
            <a:custGeom>
              <a:avLst/>
              <a:gdLst/>
              <a:ahLst/>
              <a:cxnLst/>
              <a:rect l="l" t="t" r="r" b="b"/>
              <a:pathLst>
                <a:path w="36271" h="17719" extrusionOk="0">
                  <a:moveTo>
                    <a:pt x="31773" y="17561"/>
                  </a:moveTo>
                  <a:cubicBezTo>
                    <a:pt x="31863" y="17022"/>
                    <a:pt x="31908" y="16460"/>
                    <a:pt x="31998" y="15897"/>
                  </a:cubicBezTo>
                  <a:cubicBezTo>
                    <a:pt x="32515" y="15830"/>
                    <a:pt x="32987" y="15853"/>
                    <a:pt x="33302" y="15650"/>
                  </a:cubicBezTo>
                  <a:cubicBezTo>
                    <a:pt x="33549" y="15470"/>
                    <a:pt x="33684" y="15043"/>
                    <a:pt x="33774" y="14728"/>
                  </a:cubicBezTo>
                  <a:cubicBezTo>
                    <a:pt x="34112" y="13671"/>
                    <a:pt x="34246" y="12525"/>
                    <a:pt x="34426" y="11243"/>
                  </a:cubicBezTo>
                  <a:cubicBezTo>
                    <a:pt x="34651" y="9759"/>
                    <a:pt x="34943" y="7578"/>
                    <a:pt x="34067" y="6566"/>
                  </a:cubicBezTo>
                  <a:cubicBezTo>
                    <a:pt x="33212" y="5599"/>
                    <a:pt x="31436" y="5352"/>
                    <a:pt x="29794" y="5037"/>
                  </a:cubicBezTo>
                  <a:cubicBezTo>
                    <a:pt x="28580" y="4812"/>
                    <a:pt x="27366" y="4587"/>
                    <a:pt x="26241" y="4340"/>
                  </a:cubicBezTo>
                  <a:cubicBezTo>
                    <a:pt x="23948" y="3868"/>
                    <a:pt x="21767" y="3463"/>
                    <a:pt x="19091" y="2991"/>
                  </a:cubicBezTo>
                  <a:cubicBezTo>
                    <a:pt x="15516" y="2384"/>
                    <a:pt x="11828" y="1844"/>
                    <a:pt x="7848" y="1529"/>
                  </a:cubicBezTo>
                  <a:cubicBezTo>
                    <a:pt x="6409" y="1417"/>
                    <a:pt x="4700" y="1394"/>
                    <a:pt x="3913" y="1956"/>
                  </a:cubicBezTo>
                  <a:cubicBezTo>
                    <a:pt x="3463" y="2294"/>
                    <a:pt x="3126" y="3081"/>
                    <a:pt x="2879" y="3733"/>
                  </a:cubicBezTo>
                  <a:cubicBezTo>
                    <a:pt x="2339" y="5172"/>
                    <a:pt x="2047" y="6498"/>
                    <a:pt x="1777" y="8207"/>
                  </a:cubicBezTo>
                  <a:cubicBezTo>
                    <a:pt x="1664" y="9017"/>
                    <a:pt x="1305" y="10501"/>
                    <a:pt x="1687" y="10748"/>
                  </a:cubicBezTo>
                  <a:cubicBezTo>
                    <a:pt x="2069" y="10996"/>
                    <a:pt x="2699" y="10973"/>
                    <a:pt x="3193" y="11086"/>
                  </a:cubicBezTo>
                  <a:cubicBezTo>
                    <a:pt x="3126" y="11580"/>
                    <a:pt x="2991" y="12007"/>
                    <a:pt x="2924" y="12480"/>
                  </a:cubicBezTo>
                  <a:cubicBezTo>
                    <a:pt x="2249" y="12412"/>
                    <a:pt x="832" y="12255"/>
                    <a:pt x="383" y="11558"/>
                  </a:cubicBezTo>
                  <a:cubicBezTo>
                    <a:pt x="0" y="10951"/>
                    <a:pt x="203" y="9781"/>
                    <a:pt x="315" y="8859"/>
                  </a:cubicBezTo>
                  <a:cubicBezTo>
                    <a:pt x="428" y="7915"/>
                    <a:pt x="608" y="7038"/>
                    <a:pt x="787" y="6161"/>
                  </a:cubicBezTo>
                  <a:cubicBezTo>
                    <a:pt x="990" y="5172"/>
                    <a:pt x="1102" y="4362"/>
                    <a:pt x="1305" y="3508"/>
                  </a:cubicBezTo>
                  <a:cubicBezTo>
                    <a:pt x="1507" y="2676"/>
                    <a:pt x="1732" y="1439"/>
                    <a:pt x="2182" y="922"/>
                  </a:cubicBezTo>
                  <a:cubicBezTo>
                    <a:pt x="2721" y="337"/>
                    <a:pt x="4003" y="157"/>
                    <a:pt x="4992" y="90"/>
                  </a:cubicBezTo>
                  <a:cubicBezTo>
                    <a:pt x="6342" y="0"/>
                    <a:pt x="7781" y="157"/>
                    <a:pt x="9197" y="247"/>
                  </a:cubicBezTo>
                  <a:cubicBezTo>
                    <a:pt x="11896" y="405"/>
                    <a:pt x="14526" y="652"/>
                    <a:pt x="17067" y="1057"/>
                  </a:cubicBezTo>
                  <a:cubicBezTo>
                    <a:pt x="18281" y="1259"/>
                    <a:pt x="19496" y="1507"/>
                    <a:pt x="20732" y="1709"/>
                  </a:cubicBezTo>
                  <a:cubicBezTo>
                    <a:pt x="24533" y="2384"/>
                    <a:pt x="28130" y="2878"/>
                    <a:pt x="31526" y="3935"/>
                  </a:cubicBezTo>
                  <a:cubicBezTo>
                    <a:pt x="32627" y="4295"/>
                    <a:pt x="33864" y="4610"/>
                    <a:pt x="34629" y="5172"/>
                  </a:cubicBezTo>
                  <a:cubicBezTo>
                    <a:pt x="36023" y="6184"/>
                    <a:pt x="36270" y="8635"/>
                    <a:pt x="35933" y="10973"/>
                  </a:cubicBezTo>
                  <a:cubicBezTo>
                    <a:pt x="35775" y="12120"/>
                    <a:pt x="35663" y="13132"/>
                    <a:pt x="35438" y="14166"/>
                  </a:cubicBezTo>
                  <a:cubicBezTo>
                    <a:pt x="35146" y="15448"/>
                    <a:pt x="34786" y="17044"/>
                    <a:pt x="33707" y="17494"/>
                  </a:cubicBezTo>
                  <a:cubicBezTo>
                    <a:pt x="33190" y="17719"/>
                    <a:pt x="32470" y="17674"/>
                    <a:pt x="31773" y="17561"/>
                  </a:cubicBezTo>
                  <a:close/>
                </a:path>
              </a:pathLst>
            </a:custGeom>
            <a:solidFill>
              <a:schemeClr val="lt2"/>
            </a:solidFill>
            <a:ln>
              <a:noFill/>
            </a:ln>
          </p:spPr>
          <p:txBody>
            <a:bodyPr spcFirstLastPara="1" wrap="square" lIns="121900" tIns="121900" rIns="121900" bIns="121900" anchor="ctr" anchorCtr="0">
              <a:noAutofit/>
            </a:bodyPr>
            <a:lstStyle/>
            <a:p>
              <a:endParaRPr sz="2400"/>
            </a:p>
          </p:txBody>
        </p:sp>
        <p:sp>
          <p:nvSpPr>
            <p:cNvPr id="985" name="Google Shape;985;p65"/>
            <p:cNvSpPr/>
            <p:nvPr/>
          </p:nvSpPr>
          <p:spPr>
            <a:xfrm>
              <a:off x="3210175" y="1566250"/>
              <a:ext cx="50625" cy="87725"/>
            </a:xfrm>
            <a:custGeom>
              <a:avLst/>
              <a:gdLst/>
              <a:ahLst/>
              <a:cxnLst/>
              <a:rect l="l" t="t" r="r" b="b"/>
              <a:pathLst>
                <a:path w="2025" h="3509" extrusionOk="0">
                  <a:moveTo>
                    <a:pt x="2024" y="225"/>
                  </a:moveTo>
                  <a:cubicBezTo>
                    <a:pt x="1799" y="1349"/>
                    <a:pt x="1530" y="2429"/>
                    <a:pt x="1260" y="3508"/>
                  </a:cubicBezTo>
                  <a:cubicBezTo>
                    <a:pt x="1" y="3306"/>
                    <a:pt x="473" y="2406"/>
                    <a:pt x="630" y="1507"/>
                  </a:cubicBezTo>
                  <a:cubicBezTo>
                    <a:pt x="720" y="1057"/>
                    <a:pt x="788" y="607"/>
                    <a:pt x="900" y="405"/>
                  </a:cubicBezTo>
                  <a:cubicBezTo>
                    <a:pt x="1080" y="0"/>
                    <a:pt x="1642" y="113"/>
                    <a:pt x="2024" y="225"/>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986" name="Google Shape;986;p65"/>
            <p:cNvSpPr/>
            <p:nvPr/>
          </p:nvSpPr>
          <p:spPr>
            <a:xfrm>
              <a:off x="3967400" y="1692725"/>
              <a:ext cx="37675" cy="90525"/>
            </a:xfrm>
            <a:custGeom>
              <a:avLst/>
              <a:gdLst/>
              <a:ahLst/>
              <a:cxnLst/>
              <a:rect l="l" t="t" r="r" b="b"/>
              <a:pathLst>
                <a:path w="1507" h="3621" extrusionOk="0">
                  <a:moveTo>
                    <a:pt x="517" y="1"/>
                  </a:moveTo>
                  <a:cubicBezTo>
                    <a:pt x="292" y="1125"/>
                    <a:pt x="157" y="2227"/>
                    <a:pt x="0" y="3351"/>
                  </a:cubicBezTo>
                  <a:cubicBezTo>
                    <a:pt x="1259" y="3621"/>
                    <a:pt x="1147" y="2609"/>
                    <a:pt x="1327" y="1709"/>
                  </a:cubicBezTo>
                  <a:cubicBezTo>
                    <a:pt x="1417" y="1260"/>
                    <a:pt x="1507" y="833"/>
                    <a:pt x="1507" y="585"/>
                  </a:cubicBezTo>
                  <a:cubicBezTo>
                    <a:pt x="1462" y="135"/>
                    <a:pt x="922" y="46"/>
                    <a:pt x="517" y="1"/>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987" name="Google Shape;987;p65"/>
            <p:cNvSpPr/>
            <p:nvPr/>
          </p:nvSpPr>
          <p:spPr>
            <a:xfrm>
              <a:off x="3175325" y="1523525"/>
              <a:ext cx="810650" cy="689775"/>
            </a:xfrm>
            <a:custGeom>
              <a:avLst/>
              <a:gdLst/>
              <a:ahLst/>
              <a:cxnLst/>
              <a:rect l="l" t="t" r="r" b="b"/>
              <a:pathLst>
                <a:path w="32426" h="27591" extrusionOk="0">
                  <a:moveTo>
                    <a:pt x="5172" y="90"/>
                  </a:moveTo>
                  <a:cubicBezTo>
                    <a:pt x="6319" y="0"/>
                    <a:pt x="7983" y="113"/>
                    <a:pt x="9085" y="248"/>
                  </a:cubicBezTo>
                  <a:cubicBezTo>
                    <a:pt x="12705" y="652"/>
                    <a:pt x="16168" y="1327"/>
                    <a:pt x="19496" y="2024"/>
                  </a:cubicBezTo>
                  <a:cubicBezTo>
                    <a:pt x="21744" y="2496"/>
                    <a:pt x="24038" y="2946"/>
                    <a:pt x="26196" y="3463"/>
                  </a:cubicBezTo>
                  <a:cubicBezTo>
                    <a:pt x="27231" y="3710"/>
                    <a:pt x="28445" y="3935"/>
                    <a:pt x="29524" y="4228"/>
                  </a:cubicBezTo>
                  <a:cubicBezTo>
                    <a:pt x="30716" y="4542"/>
                    <a:pt x="31840" y="5015"/>
                    <a:pt x="32178" y="6049"/>
                  </a:cubicBezTo>
                  <a:cubicBezTo>
                    <a:pt x="32425" y="6858"/>
                    <a:pt x="32178" y="7983"/>
                    <a:pt x="32065" y="8770"/>
                  </a:cubicBezTo>
                  <a:cubicBezTo>
                    <a:pt x="31683" y="11468"/>
                    <a:pt x="31256" y="13762"/>
                    <a:pt x="30851" y="16505"/>
                  </a:cubicBezTo>
                  <a:cubicBezTo>
                    <a:pt x="30581" y="18281"/>
                    <a:pt x="30379" y="19990"/>
                    <a:pt x="30087" y="21744"/>
                  </a:cubicBezTo>
                  <a:cubicBezTo>
                    <a:pt x="29862" y="23273"/>
                    <a:pt x="29547" y="25432"/>
                    <a:pt x="28850" y="26489"/>
                  </a:cubicBezTo>
                  <a:cubicBezTo>
                    <a:pt x="28625" y="26826"/>
                    <a:pt x="28288" y="27141"/>
                    <a:pt x="27905" y="27276"/>
                  </a:cubicBezTo>
                  <a:cubicBezTo>
                    <a:pt x="26939" y="27590"/>
                    <a:pt x="25342" y="27321"/>
                    <a:pt x="24195" y="27186"/>
                  </a:cubicBezTo>
                  <a:cubicBezTo>
                    <a:pt x="22914" y="27028"/>
                    <a:pt x="21722" y="26893"/>
                    <a:pt x="20598" y="26736"/>
                  </a:cubicBezTo>
                  <a:cubicBezTo>
                    <a:pt x="18124" y="26421"/>
                    <a:pt x="16280" y="25836"/>
                    <a:pt x="13919" y="25319"/>
                  </a:cubicBezTo>
                  <a:cubicBezTo>
                    <a:pt x="12840" y="25094"/>
                    <a:pt x="11716" y="24870"/>
                    <a:pt x="10546" y="24645"/>
                  </a:cubicBezTo>
                  <a:cubicBezTo>
                    <a:pt x="9445" y="24420"/>
                    <a:pt x="8275" y="24285"/>
                    <a:pt x="7106" y="24038"/>
                  </a:cubicBezTo>
                  <a:cubicBezTo>
                    <a:pt x="6072" y="23835"/>
                    <a:pt x="4880" y="23610"/>
                    <a:pt x="3778" y="23318"/>
                  </a:cubicBezTo>
                  <a:cubicBezTo>
                    <a:pt x="1979" y="22846"/>
                    <a:pt x="270" y="22396"/>
                    <a:pt x="90" y="20372"/>
                  </a:cubicBezTo>
                  <a:cubicBezTo>
                    <a:pt x="0" y="19473"/>
                    <a:pt x="158" y="18529"/>
                    <a:pt x="270" y="17607"/>
                  </a:cubicBezTo>
                  <a:cubicBezTo>
                    <a:pt x="473" y="15875"/>
                    <a:pt x="720" y="14076"/>
                    <a:pt x="1012" y="12502"/>
                  </a:cubicBezTo>
                  <a:cubicBezTo>
                    <a:pt x="1664" y="9309"/>
                    <a:pt x="2339" y="6049"/>
                    <a:pt x="2969" y="2721"/>
                  </a:cubicBezTo>
                  <a:cubicBezTo>
                    <a:pt x="3126" y="1867"/>
                    <a:pt x="3328" y="1035"/>
                    <a:pt x="3756" y="585"/>
                  </a:cubicBezTo>
                  <a:cubicBezTo>
                    <a:pt x="4093" y="225"/>
                    <a:pt x="4610" y="113"/>
                    <a:pt x="5172" y="90"/>
                  </a:cubicBezTo>
                  <a:close/>
                </a:path>
              </a:pathLst>
            </a:custGeom>
            <a:solidFill>
              <a:schemeClr val="accent6"/>
            </a:solidFill>
            <a:ln>
              <a:noFill/>
            </a:ln>
          </p:spPr>
          <p:txBody>
            <a:bodyPr spcFirstLastPara="1" wrap="square" lIns="121900" tIns="121900" rIns="121900" bIns="121900" anchor="ctr" anchorCtr="0">
              <a:noAutofit/>
            </a:bodyPr>
            <a:lstStyle/>
            <a:p>
              <a:endParaRPr sz="2400"/>
            </a:p>
          </p:txBody>
        </p:sp>
        <p:sp>
          <p:nvSpPr>
            <p:cNvPr id="988" name="Google Shape;988;p65"/>
            <p:cNvSpPr/>
            <p:nvPr/>
          </p:nvSpPr>
          <p:spPr>
            <a:xfrm>
              <a:off x="3467650" y="1737125"/>
              <a:ext cx="217575" cy="230525"/>
            </a:xfrm>
            <a:custGeom>
              <a:avLst/>
              <a:gdLst/>
              <a:ahLst/>
              <a:cxnLst/>
              <a:rect l="l" t="t" r="r" b="b"/>
              <a:pathLst>
                <a:path w="8703" h="9221" extrusionOk="0">
                  <a:moveTo>
                    <a:pt x="6116" y="3396"/>
                  </a:moveTo>
                  <a:cubicBezTo>
                    <a:pt x="6566" y="3531"/>
                    <a:pt x="7061" y="3644"/>
                    <a:pt x="7600" y="3801"/>
                  </a:cubicBezTo>
                  <a:cubicBezTo>
                    <a:pt x="7983" y="3913"/>
                    <a:pt x="8545" y="4048"/>
                    <a:pt x="8612" y="4431"/>
                  </a:cubicBezTo>
                  <a:cubicBezTo>
                    <a:pt x="8702" y="4790"/>
                    <a:pt x="8545" y="5487"/>
                    <a:pt x="8432" y="5735"/>
                  </a:cubicBezTo>
                  <a:cubicBezTo>
                    <a:pt x="8320" y="6027"/>
                    <a:pt x="8252" y="6612"/>
                    <a:pt x="7893" y="6679"/>
                  </a:cubicBezTo>
                  <a:cubicBezTo>
                    <a:pt x="7533" y="6769"/>
                    <a:pt x="6993" y="6544"/>
                    <a:pt x="6656" y="6477"/>
                  </a:cubicBezTo>
                  <a:cubicBezTo>
                    <a:pt x="6296" y="6387"/>
                    <a:pt x="5959" y="6319"/>
                    <a:pt x="5577" y="6252"/>
                  </a:cubicBezTo>
                  <a:cubicBezTo>
                    <a:pt x="5374" y="7174"/>
                    <a:pt x="5329" y="8546"/>
                    <a:pt x="4542" y="8905"/>
                  </a:cubicBezTo>
                  <a:cubicBezTo>
                    <a:pt x="3890" y="9220"/>
                    <a:pt x="2519" y="9063"/>
                    <a:pt x="2316" y="8478"/>
                  </a:cubicBezTo>
                  <a:cubicBezTo>
                    <a:pt x="2159" y="8028"/>
                    <a:pt x="2361" y="7489"/>
                    <a:pt x="2451" y="7084"/>
                  </a:cubicBezTo>
                  <a:cubicBezTo>
                    <a:pt x="2541" y="6634"/>
                    <a:pt x="2631" y="6229"/>
                    <a:pt x="2721" y="5802"/>
                  </a:cubicBezTo>
                  <a:cubicBezTo>
                    <a:pt x="2316" y="5712"/>
                    <a:pt x="1844" y="5645"/>
                    <a:pt x="1349" y="5532"/>
                  </a:cubicBezTo>
                  <a:cubicBezTo>
                    <a:pt x="922" y="5420"/>
                    <a:pt x="382" y="5353"/>
                    <a:pt x="225" y="5015"/>
                  </a:cubicBezTo>
                  <a:cubicBezTo>
                    <a:pt x="0" y="4588"/>
                    <a:pt x="247" y="4026"/>
                    <a:pt x="382" y="3644"/>
                  </a:cubicBezTo>
                  <a:cubicBezTo>
                    <a:pt x="495" y="3284"/>
                    <a:pt x="630" y="2767"/>
                    <a:pt x="1012" y="2632"/>
                  </a:cubicBezTo>
                  <a:cubicBezTo>
                    <a:pt x="1372" y="2497"/>
                    <a:pt x="1866" y="2677"/>
                    <a:pt x="2226" y="2744"/>
                  </a:cubicBezTo>
                  <a:cubicBezTo>
                    <a:pt x="2608" y="2812"/>
                    <a:pt x="2968" y="2902"/>
                    <a:pt x="3328" y="2992"/>
                  </a:cubicBezTo>
                  <a:cubicBezTo>
                    <a:pt x="3508" y="2497"/>
                    <a:pt x="3575" y="945"/>
                    <a:pt x="4182" y="451"/>
                  </a:cubicBezTo>
                  <a:cubicBezTo>
                    <a:pt x="4700" y="1"/>
                    <a:pt x="6094" y="68"/>
                    <a:pt x="6364" y="631"/>
                  </a:cubicBezTo>
                  <a:cubicBezTo>
                    <a:pt x="6723" y="1373"/>
                    <a:pt x="6274" y="2767"/>
                    <a:pt x="6116" y="3396"/>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989" name="Google Shape;989;p65"/>
            <p:cNvSpPr/>
            <p:nvPr/>
          </p:nvSpPr>
          <p:spPr>
            <a:xfrm>
              <a:off x="3331050" y="1402100"/>
              <a:ext cx="631300" cy="159675"/>
            </a:xfrm>
            <a:custGeom>
              <a:avLst/>
              <a:gdLst/>
              <a:ahLst/>
              <a:cxnLst/>
              <a:rect l="l" t="t" r="r" b="b"/>
              <a:pathLst>
                <a:path w="25252" h="6387" extrusionOk="0">
                  <a:moveTo>
                    <a:pt x="25252" y="6386"/>
                  </a:moveTo>
                  <a:cubicBezTo>
                    <a:pt x="21137" y="5577"/>
                    <a:pt x="16954" y="4767"/>
                    <a:pt x="12750" y="3958"/>
                  </a:cubicBezTo>
                  <a:cubicBezTo>
                    <a:pt x="8522" y="3171"/>
                    <a:pt x="4227" y="2676"/>
                    <a:pt x="0" y="1799"/>
                  </a:cubicBezTo>
                  <a:cubicBezTo>
                    <a:pt x="382" y="922"/>
                    <a:pt x="495" y="135"/>
                    <a:pt x="1664" y="45"/>
                  </a:cubicBezTo>
                  <a:cubicBezTo>
                    <a:pt x="2204" y="0"/>
                    <a:pt x="2766" y="68"/>
                    <a:pt x="3328" y="135"/>
                  </a:cubicBezTo>
                  <a:cubicBezTo>
                    <a:pt x="4880" y="315"/>
                    <a:pt x="6431" y="608"/>
                    <a:pt x="7848" y="855"/>
                  </a:cubicBezTo>
                  <a:cubicBezTo>
                    <a:pt x="9849" y="1215"/>
                    <a:pt x="11738" y="1529"/>
                    <a:pt x="13829" y="1867"/>
                  </a:cubicBezTo>
                  <a:cubicBezTo>
                    <a:pt x="15785" y="2182"/>
                    <a:pt x="17786" y="2564"/>
                    <a:pt x="19788" y="2901"/>
                  </a:cubicBezTo>
                  <a:cubicBezTo>
                    <a:pt x="20732" y="3058"/>
                    <a:pt x="21676" y="3283"/>
                    <a:pt x="22643" y="3531"/>
                  </a:cubicBezTo>
                  <a:cubicBezTo>
                    <a:pt x="23565" y="3756"/>
                    <a:pt x="24600" y="4115"/>
                    <a:pt x="24937" y="4722"/>
                  </a:cubicBezTo>
                  <a:cubicBezTo>
                    <a:pt x="25184" y="5150"/>
                    <a:pt x="25207" y="5869"/>
                    <a:pt x="25252" y="6386"/>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990" name="Google Shape;990;p65"/>
            <p:cNvSpPr/>
            <p:nvPr/>
          </p:nvSpPr>
          <p:spPr>
            <a:xfrm>
              <a:off x="3242225" y="1439750"/>
              <a:ext cx="762300" cy="238950"/>
            </a:xfrm>
            <a:custGeom>
              <a:avLst/>
              <a:gdLst/>
              <a:ahLst/>
              <a:cxnLst/>
              <a:rect l="l" t="t" r="r" b="b"/>
              <a:pathLst>
                <a:path w="30492" h="9558" extrusionOk="0">
                  <a:moveTo>
                    <a:pt x="3148" y="113"/>
                  </a:moveTo>
                  <a:cubicBezTo>
                    <a:pt x="4228" y="1"/>
                    <a:pt x="5712" y="248"/>
                    <a:pt x="6791" y="383"/>
                  </a:cubicBezTo>
                  <a:cubicBezTo>
                    <a:pt x="7960" y="541"/>
                    <a:pt x="9085" y="743"/>
                    <a:pt x="10186" y="923"/>
                  </a:cubicBezTo>
                  <a:cubicBezTo>
                    <a:pt x="12435" y="1283"/>
                    <a:pt x="14571" y="1665"/>
                    <a:pt x="16887" y="2025"/>
                  </a:cubicBezTo>
                  <a:cubicBezTo>
                    <a:pt x="19630" y="2429"/>
                    <a:pt x="22329" y="2947"/>
                    <a:pt x="25117" y="3599"/>
                  </a:cubicBezTo>
                  <a:cubicBezTo>
                    <a:pt x="26129" y="3824"/>
                    <a:pt x="27208" y="4116"/>
                    <a:pt x="28130" y="4476"/>
                  </a:cubicBezTo>
                  <a:cubicBezTo>
                    <a:pt x="29367" y="4948"/>
                    <a:pt x="30154" y="5375"/>
                    <a:pt x="30379" y="6949"/>
                  </a:cubicBezTo>
                  <a:cubicBezTo>
                    <a:pt x="30491" y="7691"/>
                    <a:pt x="30446" y="8973"/>
                    <a:pt x="29974" y="9288"/>
                  </a:cubicBezTo>
                  <a:cubicBezTo>
                    <a:pt x="29569" y="9557"/>
                    <a:pt x="28670" y="9445"/>
                    <a:pt x="28085" y="9333"/>
                  </a:cubicBezTo>
                  <a:cubicBezTo>
                    <a:pt x="27545" y="9220"/>
                    <a:pt x="26848" y="9040"/>
                    <a:pt x="26309" y="8928"/>
                  </a:cubicBezTo>
                  <a:cubicBezTo>
                    <a:pt x="25005" y="8658"/>
                    <a:pt x="23723" y="8523"/>
                    <a:pt x="22531" y="8298"/>
                  </a:cubicBezTo>
                  <a:cubicBezTo>
                    <a:pt x="19945" y="7804"/>
                    <a:pt x="17629" y="7309"/>
                    <a:pt x="15156" y="6859"/>
                  </a:cubicBezTo>
                  <a:cubicBezTo>
                    <a:pt x="12750" y="6409"/>
                    <a:pt x="10344" y="5892"/>
                    <a:pt x="7645" y="5555"/>
                  </a:cubicBezTo>
                  <a:cubicBezTo>
                    <a:pt x="5734" y="5330"/>
                    <a:pt x="3666" y="5150"/>
                    <a:pt x="1709" y="4880"/>
                  </a:cubicBezTo>
                  <a:cubicBezTo>
                    <a:pt x="1102" y="4790"/>
                    <a:pt x="270" y="4678"/>
                    <a:pt x="113" y="4183"/>
                  </a:cubicBezTo>
                  <a:cubicBezTo>
                    <a:pt x="0" y="3846"/>
                    <a:pt x="135" y="3396"/>
                    <a:pt x="248" y="2992"/>
                  </a:cubicBezTo>
                  <a:cubicBezTo>
                    <a:pt x="495" y="2025"/>
                    <a:pt x="945" y="743"/>
                    <a:pt x="1709" y="383"/>
                  </a:cubicBezTo>
                  <a:cubicBezTo>
                    <a:pt x="2091" y="226"/>
                    <a:pt x="2676" y="158"/>
                    <a:pt x="3148" y="113"/>
                  </a:cubicBezTo>
                  <a:close/>
                </a:path>
              </a:pathLst>
            </a:custGeom>
            <a:solidFill>
              <a:schemeClr val="lt2"/>
            </a:solidFill>
            <a:ln>
              <a:noFill/>
            </a:ln>
          </p:spPr>
          <p:txBody>
            <a:bodyPr spcFirstLastPara="1" wrap="square" lIns="121900" tIns="121900" rIns="121900" bIns="121900" anchor="ctr" anchorCtr="0">
              <a:noAutofit/>
            </a:bodyPr>
            <a:lstStyle/>
            <a:p>
              <a:endParaRPr sz="2400"/>
            </a:p>
          </p:txBody>
        </p:sp>
        <p:sp>
          <p:nvSpPr>
            <p:cNvPr id="991" name="Google Shape;991;p65"/>
            <p:cNvSpPr/>
            <p:nvPr/>
          </p:nvSpPr>
          <p:spPr>
            <a:xfrm>
              <a:off x="3866775" y="1533650"/>
              <a:ext cx="61850" cy="68600"/>
            </a:xfrm>
            <a:custGeom>
              <a:avLst/>
              <a:gdLst/>
              <a:ahLst/>
              <a:cxnLst/>
              <a:rect l="l" t="t" r="r" b="b"/>
              <a:pathLst>
                <a:path w="2474" h="2744" extrusionOk="0">
                  <a:moveTo>
                    <a:pt x="90" y="1079"/>
                  </a:moveTo>
                  <a:cubicBezTo>
                    <a:pt x="0" y="0"/>
                    <a:pt x="2474" y="1079"/>
                    <a:pt x="2181" y="1844"/>
                  </a:cubicBezTo>
                  <a:cubicBezTo>
                    <a:pt x="1844" y="2743"/>
                    <a:pt x="405" y="1731"/>
                    <a:pt x="113" y="1192"/>
                  </a:cubicBezTo>
                  <a:cubicBezTo>
                    <a:pt x="90" y="1147"/>
                    <a:pt x="113" y="1124"/>
                    <a:pt x="90" y="1079"/>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992" name="Google Shape;992;p65"/>
            <p:cNvSpPr/>
            <p:nvPr/>
          </p:nvSpPr>
          <p:spPr>
            <a:xfrm>
              <a:off x="3937600" y="1581425"/>
              <a:ext cx="55100" cy="54000"/>
            </a:xfrm>
            <a:custGeom>
              <a:avLst/>
              <a:gdLst/>
              <a:ahLst/>
              <a:cxnLst/>
              <a:rect l="l" t="t" r="r" b="b"/>
              <a:pathLst>
                <a:path w="2204" h="2160" extrusionOk="0">
                  <a:moveTo>
                    <a:pt x="23" y="877"/>
                  </a:moveTo>
                  <a:cubicBezTo>
                    <a:pt x="68" y="0"/>
                    <a:pt x="2204" y="787"/>
                    <a:pt x="1732" y="1574"/>
                  </a:cubicBezTo>
                  <a:cubicBezTo>
                    <a:pt x="1349" y="2159"/>
                    <a:pt x="0" y="1507"/>
                    <a:pt x="23" y="877"/>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993" name="Google Shape;993;p65"/>
            <p:cNvSpPr/>
            <p:nvPr/>
          </p:nvSpPr>
          <p:spPr>
            <a:xfrm>
              <a:off x="3862825" y="2100850"/>
              <a:ext cx="25900" cy="80400"/>
            </a:xfrm>
            <a:custGeom>
              <a:avLst/>
              <a:gdLst/>
              <a:ahLst/>
              <a:cxnLst/>
              <a:rect l="l" t="t" r="r" b="b"/>
              <a:pathLst>
                <a:path w="1036" h="3216" extrusionOk="0">
                  <a:moveTo>
                    <a:pt x="473" y="45"/>
                  </a:moveTo>
                  <a:cubicBezTo>
                    <a:pt x="181" y="450"/>
                    <a:pt x="68" y="1304"/>
                    <a:pt x="23" y="2136"/>
                  </a:cubicBezTo>
                  <a:cubicBezTo>
                    <a:pt x="1" y="2496"/>
                    <a:pt x="1" y="3081"/>
                    <a:pt x="315" y="3148"/>
                  </a:cubicBezTo>
                  <a:cubicBezTo>
                    <a:pt x="698" y="3216"/>
                    <a:pt x="833" y="2541"/>
                    <a:pt x="878" y="2316"/>
                  </a:cubicBezTo>
                  <a:cubicBezTo>
                    <a:pt x="1013" y="1552"/>
                    <a:pt x="1035" y="630"/>
                    <a:pt x="900" y="113"/>
                  </a:cubicBezTo>
                  <a:cubicBezTo>
                    <a:pt x="833" y="23"/>
                    <a:pt x="608" y="0"/>
                    <a:pt x="473" y="45"/>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994" name="Google Shape;994;p65"/>
            <p:cNvSpPr/>
            <p:nvPr/>
          </p:nvSpPr>
          <p:spPr>
            <a:xfrm>
              <a:off x="3815600" y="2144700"/>
              <a:ext cx="36575" cy="46100"/>
            </a:xfrm>
            <a:custGeom>
              <a:avLst/>
              <a:gdLst/>
              <a:ahLst/>
              <a:cxnLst/>
              <a:rect l="l" t="t" r="r" b="b"/>
              <a:pathLst>
                <a:path w="1463" h="1844" extrusionOk="0">
                  <a:moveTo>
                    <a:pt x="1103" y="292"/>
                  </a:moveTo>
                  <a:cubicBezTo>
                    <a:pt x="338" y="0"/>
                    <a:pt x="1" y="1776"/>
                    <a:pt x="675" y="1821"/>
                  </a:cubicBezTo>
                  <a:cubicBezTo>
                    <a:pt x="968" y="1844"/>
                    <a:pt x="1462" y="1057"/>
                    <a:pt x="1395" y="607"/>
                  </a:cubicBezTo>
                  <a:cubicBezTo>
                    <a:pt x="1373" y="450"/>
                    <a:pt x="1238" y="337"/>
                    <a:pt x="1103" y="292"/>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995" name="Google Shape;995;p65"/>
            <p:cNvSpPr/>
            <p:nvPr/>
          </p:nvSpPr>
          <p:spPr>
            <a:xfrm>
              <a:off x="3257950" y="1607275"/>
              <a:ext cx="36575" cy="79300"/>
            </a:xfrm>
            <a:custGeom>
              <a:avLst/>
              <a:gdLst/>
              <a:ahLst/>
              <a:cxnLst/>
              <a:rect l="l" t="t" r="r" b="b"/>
              <a:pathLst>
                <a:path w="1463" h="3172" extrusionOk="0">
                  <a:moveTo>
                    <a:pt x="1013" y="23"/>
                  </a:moveTo>
                  <a:cubicBezTo>
                    <a:pt x="631" y="360"/>
                    <a:pt x="383" y="1170"/>
                    <a:pt x="203" y="2002"/>
                  </a:cubicBezTo>
                  <a:cubicBezTo>
                    <a:pt x="113" y="2362"/>
                    <a:pt x="1" y="2924"/>
                    <a:pt x="316" y="3036"/>
                  </a:cubicBezTo>
                  <a:cubicBezTo>
                    <a:pt x="675" y="3171"/>
                    <a:pt x="923" y="2542"/>
                    <a:pt x="1013" y="2317"/>
                  </a:cubicBezTo>
                  <a:cubicBezTo>
                    <a:pt x="1283" y="1597"/>
                    <a:pt x="1462" y="675"/>
                    <a:pt x="1418" y="158"/>
                  </a:cubicBezTo>
                  <a:cubicBezTo>
                    <a:pt x="1350" y="68"/>
                    <a:pt x="1148" y="1"/>
                    <a:pt x="1013" y="23"/>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996" name="Google Shape;996;p65"/>
            <p:cNvSpPr/>
            <p:nvPr/>
          </p:nvSpPr>
          <p:spPr>
            <a:xfrm>
              <a:off x="3915100" y="1698350"/>
              <a:ext cx="45575" cy="75900"/>
            </a:xfrm>
            <a:custGeom>
              <a:avLst/>
              <a:gdLst/>
              <a:ahLst/>
              <a:cxnLst/>
              <a:rect l="l" t="t" r="r" b="b"/>
              <a:pathLst>
                <a:path w="1823" h="3036" extrusionOk="0">
                  <a:moveTo>
                    <a:pt x="1462" y="113"/>
                  </a:moveTo>
                  <a:cubicBezTo>
                    <a:pt x="1822" y="608"/>
                    <a:pt x="1507" y="3036"/>
                    <a:pt x="675" y="2879"/>
                  </a:cubicBezTo>
                  <a:cubicBezTo>
                    <a:pt x="1" y="2766"/>
                    <a:pt x="338" y="608"/>
                    <a:pt x="878" y="135"/>
                  </a:cubicBezTo>
                  <a:cubicBezTo>
                    <a:pt x="1013" y="23"/>
                    <a:pt x="1148" y="0"/>
                    <a:pt x="1462" y="113"/>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997" name="Google Shape;997;p65"/>
            <p:cNvSpPr/>
            <p:nvPr/>
          </p:nvSpPr>
          <p:spPr>
            <a:xfrm>
              <a:off x="3873500" y="1758500"/>
              <a:ext cx="38250" cy="33200"/>
            </a:xfrm>
            <a:custGeom>
              <a:avLst/>
              <a:gdLst/>
              <a:ahLst/>
              <a:cxnLst/>
              <a:rect l="l" t="t" r="r" b="b"/>
              <a:pathLst>
                <a:path w="1530" h="1328" extrusionOk="0">
                  <a:moveTo>
                    <a:pt x="720" y="90"/>
                  </a:moveTo>
                  <a:cubicBezTo>
                    <a:pt x="1530" y="0"/>
                    <a:pt x="1328" y="1215"/>
                    <a:pt x="855" y="1260"/>
                  </a:cubicBezTo>
                  <a:cubicBezTo>
                    <a:pt x="203" y="1327"/>
                    <a:pt x="1" y="180"/>
                    <a:pt x="720" y="90"/>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998" name="Google Shape;998;p65"/>
            <p:cNvSpPr/>
            <p:nvPr/>
          </p:nvSpPr>
          <p:spPr>
            <a:xfrm>
              <a:off x="3915100" y="1796150"/>
              <a:ext cx="35450" cy="48950"/>
            </a:xfrm>
            <a:custGeom>
              <a:avLst/>
              <a:gdLst/>
              <a:ahLst/>
              <a:cxnLst/>
              <a:rect l="l" t="t" r="r" b="b"/>
              <a:pathLst>
                <a:path w="1418" h="1958" extrusionOk="0">
                  <a:moveTo>
                    <a:pt x="653" y="46"/>
                  </a:moveTo>
                  <a:cubicBezTo>
                    <a:pt x="1417" y="113"/>
                    <a:pt x="1103" y="1957"/>
                    <a:pt x="406" y="1822"/>
                  </a:cubicBezTo>
                  <a:cubicBezTo>
                    <a:pt x="113" y="1755"/>
                    <a:pt x="68" y="1530"/>
                    <a:pt x="46" y="1148"/>
                  </a:cubicBezTo>
                  <a:cubicBezTo>
                    <a:pt x="1" y="586"/>
                    <a:pt x="113" y="1"/>
                    <a:pt x="653" y="46"/>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grpSp>
      <p:grpSp>
        <p:nvGrpSpPr>
          <p:cNvPr id="999" name="Google Shape;999;p65"/>
          <p:cNvGrpSpPr/>
          <p:nvPr/>
        </p:nvGrpSpPr>
        <p:grpSpPr>
          <a:xfrm rot="-899960">
            <a:off x="10190623" y="544755"/>
            <a:ext cx="1384392" cy="1206731"/>
            <a:chOff x="4505350" y="1228400"/>
            <a:chExt cx="1038325" cy="905075"/>
          </a:xfrm>
        </p:grpSpPr>
        <p:sp>
          <p:nvSpPr>
            <p:cNvPr id="1000" name="Google Shape;1000;p65"/>
            <p:cNvSpPr/>
            <p:nvPr/>
          </p:nvSpPr>
          <p:spPr>
            <a:xfrm>
              <a:off x="4939900" y="1228400"/>
              <a:ext cx="204650" cy="400275"/>
            </a:xfrm>
            <a:custGeom>
              <a:avLst/>
              <a:gdLst/>
              <a:ahLst/>
              <a:cxnLst/>
              <a:rect l="l" t="t" r="r" b="b"/>
              <a:pathLst>
                <a:path w="8186" h="16011" extrusionOk="0">
                  <a:moveTo>
                    <a:pt x="3846" y="0"/>
                  </a:moveTo>
                  <a:cubicBezTo>
                    <a:pt x="4520" y="45"/>
                    <a:pt x="5172" y="113"/>
                    <a:pt x="5847" y="158"/>
                  </a:cubicBezTo>
                  <a:cubicBezTo>
                    <a:pt x="5779" y="1889"/>
                    <a:pt x="5555" y="3688"/>
                    <a:pt x="5465" y="5509"/>
                  </a:cubicBezTo>
                  <a:cubicBezTo>
                    <a:pt x="5442" y="6386"/>
                    <a:pt x="5330" y="7308"/>
                    <a:pt x="5330" y="8230"/>
                  </a:cubicBezTo>
                  <a:cubicBezTo>
                    <a:pt x="5307" y="9107"/>
                    <a:pt x="5262" y="10006"/>
                    <a:pt x="5532" y="10659"/>
                  </a:cubicBezTo>
                  <a:cubicBezTo>
                    <a:pt x="5802" y="11356"/>
                    <a:pt x="6387" y="11873"/>
                    <a:pt x="6836" y="12412"/>
                  </a:cubicBezTo>
                  <a:cubicBezTo>
                    <a:pt x="7308" y="12952"/>
                    <a:pt x="7758" y="13514"/>
                    <a:pt x="8185" y="14099"/>
                  </a:cubicBezTo>
                  <a:cubicBezTo>
                    <a:pt x="7691" y="14616"/>
                    <a:pt x="7218" y="15201"/>
                    <a:pt x="6769" y="15763"/>
                  </a:cubicBezTo>
                  <a:cubicBezTo>
                    <a:pt x="6162" y="15201"/>
                    <a:pt x="5757" y="14414"/>
                    <a:pt x="5082" y="13829"/>
                  </a:cubicBezTo>
                  <a:cubicBezTo>
                    <a:pt x="4655" y="13469"/>
                    <a:pt x="4205" y="13222"/>
                    <a:pt x="3598" y="13514"/>
                  </a:cubicBezTo>
                  <a:cubicBezTo>
                    <a:pt x="2879" y="13874"/>
                    <a:pt x="2249" y="14773"/>
                    <a:pt x="1687" y="15403"/>
                  </a:cubicBezTo>
                  <a:cubicBezTo>
                    <a:pt x="1552" y="15560"/>
                    <a:pt x="1372" y="15673"/>
                    <a:pt x="1282" y="15830"/>
                  </a:cubicBezTo>
                  <a:cubicBezTo>
                    <a:pt x="1260" y="15898"/>
                    <a:pt x="1350" y="16010"/>
                    <a:pt x="1215" y="15943"/>
                  </a:cubicBezTo>
                  <a:cubicBezTo>
                    <a:pt x="1012" y="15988"/>
                    <a:pt x="967" y="15695"/>
                    <a:pt x="877" y="15583"/>
                  </a:cubicBezTo>
                  <a:cubicBezTo>
                    <a:pt x="630" y="15156"/>
                    <a:pt x="270" y="14684"/>
                    <a:pt x="1" y="14256"/>
                  </a:cubicBezTo>
                  <a:cubicBezTo>
                    <a:pt x="608" y="13357"/>
                    <a:pt x="1282" y="12637"/>
                    <a:pt x="1934" y="11783"/>
                  </a:cubicBezTo>
                  <a:cubicBezTo>
                    <a:pt x="2586" y="10928"/>
                    <a:pt x="2834" y="9827"/>
                    <a:pt x="2969" y="8365"/>
                  </a:cubicBezTo>
                  <a:cubicBezTo>
                    <a:pt x="3216" y="5667"/>
                    <a:pt x="3351" y="2766"/>
                    <a:pt x="3756" y="90"/>
                  </a:cubicBezTo>
                  <a:cubicBezTo>
                    <a:pt x="3801" y="68"/>
                    <a:pt x="3778" y="0"/>
                    <a:pt x="3846" y="0"/>
                  </a:cubicBezTo>
                  <a:close/>
                </a:path>
              </a:pathLst>
            </a:custGeom>
            <a:solidFill>
              <a:schemeClr val="accent6"/>
            </a:solidFill>
            <a:ln>
              <a:noFill/>
            </a:ln>
          </p:spPr>
          <p:txBody>
            <a:bodyPr spcFirstLastPara="1" wrap="square" lIns="121900" tIns="121900" rIns="121900" bIns="121900" anchor="ctr" anchorCtr="0">
              <a:noAutofit/>
            </a:bodyPr>
            <a:lstStyle/>
            <a:p>
              <a:endParaRPr sz="2400"/>
            </a:p>
          </p:txBody>
        </p:sp>
        <p:sp>
          <p:nvSpPr>
            <p:cNvPr id="1001" name="Google Shape;1001;p65"/>
            <p:cNvSpPr/>
            <p:nvPr/>
          </p:nvSpPr>
          <p:spPr>
            <a:xfrm>
              <a:off x="5028725" y="1261550"/>
              <a:ext cx="55675" cy="11275"/>
            </a:xfrm>
            <a:custGeom>
              <a:avLst/>
              <a:gdLst/>
              <a:ahLst/>
              <a:cxnLst/>
              <a:rect l="l" t="t" r="r" b="b"/>
              <a:pathLst>
                <a:path w="2227" h="451" extrusionOk="0">
                  <a:moveTo>
                    <a:pt x="45" y="1"/>
                  </a:moveTo>
                  <a:cubicBezTo>
                    <a:pt x="23" y="113"/>
                    <a:pt x="23" y="226"/>
                    <a:pt x="0" y="338"/>
                  </a:cubicBezTo>
                  <a:cubicBezTo>
                    <a:pt x="652" y="361"/>
                    <a:pt x="1327" y="406"/>
                    <a:pt x="2002" y="451"/>
                  </a:cubicBezTo>
                  <a:lnTo>
                    <a:pt x="2181" y="451"/>
                  </a:lnTo>
                  <a:cubicBezTo>
                    <a:pt x="2204" y="338"/>
                    <a:pt x="2204" y="203"/>
                    <a:pt x="2226" y="91"/>
                  </a:cubicBezTo>
                  <a:cubicBezTo>
                    <a:pt x="2024" y="91"/>
                    <a:pt x="1844" y="68"/>
                    <a:pt x="1664" y="68"/>
                  </a:cubicBezTo>
                  <a:cubicBezTo>
                    <a:pt x="1125" y="46"/>
                    <a:pt x="585" y="23"/>
                    <a:pt x="45" y="1"/>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002" name="Google Shape;1002;p65"/>
            <p:cNvSpPr/>
            <p:nvPr/>
          </p:nvSpPr>
          <p:spPr>
            <a:xfrm>
              <a:off x="5022525" y="1325075"/>
              <a:ext cx="56825" cy="10150"/>
            </a:xfrm>
            <a:custGeom>
              <a:avLst/>
              <a:gdLst/>
              <a:ahLst/>
              <a:cxnLst/>
              <a:rect l="l" t="t" r="r" b="b"/>
              <a:pathLst>
                <a:path w="2273" h="406" extrusionOk="0">
                  <a:moveTo>
                    <a:pt x="23" y="1"/>
                  </a:moveTo>
                  <a:cubicBezTo>
                    <a:pt x="23" y="113"/>
                    <a:pt x="1" y="226"/>
                    <a:pt x="1" y="316"/>
                  </a:cubicBezTo>
                  <a:cubicBezTo>
                    <a:pt x="743" y="338"/>
                    <a:pt x="1485" y="383"/>
                    <a:pt x="2250" y="406"/>
                  </a:cubicBezTo>
                  <a:cubicBezTo>
                    <a:pt x="2250" y="293"/>
                    <a:pt x="2250" y="181"/>
                    <a:pt x="2272" y="68"/>
                  </a:cubicBezTo>
                  <a:cubicBezTo>
                    <a:pt x="2047" y="68"/>
                    <a:pt x="1822" y="68"/>
                    <a:pt x="1620" y="46"/>
                  </a:cubicBezTo>
                  <a:cubicBezTo>
                    <a:pt x="1080" y="46"/>
                    <a:pt x="563" y="23"/>
                    <a:pt x="23" y="1"/>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003" name="Google Shape;1003;p65"/>
            <p:cNvSpPr/>
            <p:nvPr/>
          </p:nvSpPr>
          <p:spPr>
            <a:xfrm>
              <a:off x="5018050" y="1379050"/>
              <a:ext cx="57350" cy="17450"/>
            </a:xfrm>
            <a:custGeom>
              <a:avLst/>
              <a:gdLst/>
              <a:ahLst/>
              <a:cxnLst/>
              <a:rect l="l" t="t" r="r" b="b"/>
              <a:pathLst>
                <a:path w="2294" h="698" extrusionOk="0">
                  <a:moveTo>
                    <a:pt x="23" y="1"/>
                  </a:moveTo>
                  <a:cubicBezTo>
                    <a:pt x="23" y="158"/>
                    <a:pt x="0" y="338"/>
                    <a:pt x="0" y="495"/>
                  </a:cubicBezTo>
                  <a:cubicBezTo>
                    <a:pt x="742" y="563"/>
                    <a:pt x="1507" y="630"/>
                    <a:pt x="2271" y="698"/>
                  </a:cubicBezTo>
                  <a:cubicBezTo>
                    <a:pt x="2271" y="540"/>
                    <a:pt x="2294" y="383"/>
                    <a:pt x="2294" y="203"/>
                  </a:cubicBezTo>
                  <a:cubicBezTo>
                    <a:pt x="2114" y="203"/>
                    <a:pt x="1911" y="180"/>
                    <a:pt x="1709" y="158"/>
                  </a:cubicBezTo>
                  <a:cubicBezTo>
                    <a:pt x="1169" y="113"/>
                    <a:pt x="607" y="45"/>
                    <a:pt x="23" y="1"/>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004" name="Google Shape;1004;p65"/>
            <p:cNvSpPr/>
            <p:nvPr/>
          </p:nvSpPr>
          <p:spPr>
            <a:xfrm>
              <a:off x="5012425" y="1439200"/>
              <a:ext cx="60175" cy="15200"/>
            </a:xfrm>
            <a:custGeom>
              <a:avLst/>
              <a:gdLst/>
              <a:ahLst/>
              <a:cxnLst/>
              <a:rect l="l" t="t" r="r" b="b"/>
              <a:pathLst>
                <a:path w="2407" h="608" extrusionOk="0">
                  <a:moveTo>
                    <a:pt x="68" y="0"/>
                  </a:moveTo>
                  <a:cubicBezTo>
                    <a:pt x="45" y="180"/>
                    <a:pt x="23" y="360"/>
                    <a:pt x="0" y="540"/>
                  </a:cubicBezTo>
                  <a:cubicBezTo>
                    <a:pt x="517" y="563"/>
                    <a:pt x="1057" y="585"/>
                    <a:pt x="1574" y="585"/>
                  </a:cubicBezTo>
                  <a:cubicBezTo>
                    <a:pt x="1844" y="585"/>
                    <a:pt x="2136" y="608"/>
                    <a:pt x="2406" y="608"/>
                  </a:cubicBezTo>
                  <a:cubicBezTo>
                    <a:pt x="2406" y="450"/>
                    <a:pt x="2406" y="293"/>
                    <a:pt x="2406" y="135"/>
                  </a:cubicBezTo>
                  <a:cubicBezTo>
                    <a:pt x="1619" y="90"/>
                    <a:pt x="832" y="45"/>
                    <a:pt x="68" y="0"/>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005" name="Google Shape;1005;p65"/>
            <p:cNvSpPr/>
            <p:nvPr/>
          </p:nvSpPr>
          <p:spPr>
            <a:xfrm>
              <a:off x="5000050" y="1492050"/>
              <a:ext cx="83225" cy="12950"/>
            </a:xfrm>
            <a:custGeom>
              <a:avLst/>
              <a:gdLst/>
              <a:ahLst/>
              <a:cxnLst/>
              <a:rect l="l" t="t" r="r" b="b"/>
              <a:pathLst>
                <a:path w="3329" h="518" extrusionOk="0">
                  <a:moveTo>
                    <a:pt x="158" y="0"/>
                  </a:moveTo>
                  <a:cubicBezTo>
                    <a:pt x="113" y="158"/>
                    <a:pt x="68" y="292"/>
                    <a:pt x="1" y="450"/>
                  </a:cubicBezTo>
                  <a:cubicBezTo>
                    <a:pt x="1102" y="472"/>
                    <a:pt x="2227" y="495"/>
                    <a:pt x="3328" y="517"/>
                  </a:cubicBezTo>
                  <a:cubicBezTo>
                    <a:pt x="3261" y="382"/>
                    <a:pt x="3171" y="247"/>
                    <a:pt x="3126" y="113"/>
                  </a:cubicBezTo>
                  <a:cubicBezTo>
                    <a:pt x="2339" y="90"/>
                    <a:pt x="1552" y="45"/>
                    <a:pt x="765" y="23"/>
                  </a:cubicBezTo>
                  <a:cubicBezTo>
                    <a:pt x="563" y="0"/>
                    <a:pt x="360" y="0"/>
                    <a:pt x="158" y="0"/>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006" name="Google Shape;1006;p65"/>
            <p:cNvSpPr/>
            <p:nvPr/>
          </p:nvSpPr>
          <p:spPr>
            <a:xfrm>
              <a:off x="4965750" y="1538125"/>
              <a:ext cx="158000" cy="16350"/>
            </a:xfrm>
            <a:custGeom>
              <a:avLst/>
              <a:gdLst/>
              <a:ahLst/>
              <a:cxnLst/>
              <a:rect l="l" t="t" r="r" b="b"/>
              <a:pathLst>
                <a:path w="6320" h="654" extrusionOk="0">
                  <a:moveTo>
                    <a:pt x="428" y="1"/>
                  </a:moveTo>
                  <a:cubicBezTo>
                    <a:pt x="271" y="181"/>
                    <a:pt x="136" y="338"/>
                    <a:pt x="1" y="518"/>
                  </a:cubicBezTo>
                  <a:cubicBezTo>
                    <a:pt x="2092" y="586"/>
                    <a:pt x="4228" y="631"/>
                    <a:pt x="6319" y="653"/>
                  </a:cubicBezTo>
                  <a:cubicBezTo>
                    <a:pt x="6207" y="496"/>
                    <a:pt x="6095" y="361"/>
                    <a:pt x="5960" y="203"/>
                  </a:cubicBezTo>
                  <a:cubicBezTo>
                    <a:pt x="4768" y="158"/>
                    <a:pt x="3554" y="113"/>
                    <a:pt x="2339" y="68"/>
                  </a:cubicBezTo>
                  <a:cubicBezTo>
                    <a:pt x="1710" y="46"/>
                    <a:pt x="1058" y="23"/>
                    <a:pt x="428" y="1"/>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007" name="Google Shape;1007;p65"/>
            <p:cNvSpPr/>
            <p:nvPr/>
          </p:nvSpPr>
          <p:spPr>
            <a:xfrm>
              <a:off x="5086625" y="1596050"/>
              <a:ext cx="41625" cy="12375"/>
            </a:xfrm>
            <a:custGeom>
              <a:avLst/>
              <a:gdLst/>
              <a:ahLst/>
              <a:cxnLst/>
              <a:rect l="l" t="t" r="r" b="b"/>
              <a:pathLst>
                <a:path w="1665" h="495" extrusionOk="0">
                  <a:moveTo>
                    <a:pt x="0" y="0"/>
                  </a:moveTo>
                  <a:lnTo>
                    <a:pt x="0" y="0"/>
                  </a:lnTo>
                  <a:cubicBezTo>
                    <a:pt x="113" y="157"/>
                    <a:pt x="225" y="292"/>
                    <a:pt x="338" y="450"/>
                  </a:cubicBezTo>
                  <a:cubicBezTo>
                    <a:pt x="675" y="472"/>
                    <a:pt x="1012" y="472"/>
                    <a:pt x="1349" y="495"/>
                  </a:cubicBezTo>
                  <a:cubicBezTo>
                    <a:pt x="1462" y="360"/>
                    <a:pt x="1574" y="247"/>
                    <a:pt x="1664" y="112"/>
                  </a:cubicBezTo>
                  <a:cubicBezTo>
                    <a:pt x="1125" y="67"/>
                    <a:pt x="562" y="45"/>
                    <a:pt x="0" y="0"/>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008" name="Google Shape;1008;p65"/>
            <p:cNvSpPr/>
            <p:nvPr/>
          </p:nvSpPr>
          <p:spPr>
            <a:xfrm>
              <a:off x="4942150" y="1588175"/>
              <a:ext cx="59050" cy="13500"/>
            </a:xfrm>
            <a:custGeom>
              <a:avLst/>
              <a:gdLst/>
              <a:ahLst/>
              <a:cxnLst/>
              <a:rect l="l" t="t" r="r" b="b"/>
              <a:pathLst>
                <a:path w="2362" h="540" extrusionOk="0">
                  <a:moveTo>
                    <a:pt x="0" y="0"/>
                  </a:moveTo>
                  <a:lnTo>
                    <a:pt x="0" y="0"/>
                  </a:lnTo>
                  <a:cubicBezTo>
                    <a:pt x="90" y="158"/>
                    <a:pt x="203" y="315"/>
                    <a:pt x="315" y="472"/>
                  </a:cubicBezTo>
                  <a:cubicBezTo>
                    <a:pt x="877" y="495"/>
                    <a:pt x="1440" y="517"/>
                    <a:pt x="2002" y="540"/>
                  </a:cubicBezTo>
                  <a:cubicBezTo>
                    <a:pt x="2114" y="405"/>
                    <a:pt x="2227" y="270"/>
                    <a:pt x="2361" y="113"/>
                  </a:cubicBezTo>
                  <a:cubicBezTo>
                    <a:pt x="1574" y="68"/>
                    <a:pt x="787" y="45"/>
                    <a:pt x="0" y="0"/>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009" name="Google Shape;1009;p65"/>
            <p:cNvSpPr/>
            <p:nvPr/>
          </p:nvSpPr>
          <p:spPr>
            <a:xfrm>
              <a:off x="4505350" y="1336325"/>
              <a:ext cx="470000" cy="761725"/>
            </a:xfrm>
            <a:custGeom>
              <a:avLst/>
              <a:gdLst/>
              <a:ahLst/>
              <a:cxnLst/>
              <a:rect l="l" t="t" r="r" b="b"/>
              <a:pathLst>
                <a:path w="18800" h="30469" extrusionOk="0">
                  <a:moveTo>
                    <a:pt x="14122" y="113"/>
                  </a:moveTo>
                  <a:cubicBezTo>
                    <a:pt x="14122" y="113"/>
                    <a:pt x="14145" y="68"/>
                    <a:pt x="14167" y="68"/>
                  </a:cubicBezTo>
                  <a:cubicBezTo>
                    <a:pt x="15111" y="1"/>
                    <a:pt x="16123" y="473"/>
                    <a:pt x="16820" y="923"/>
                  </a:cubicBezTo>
                  <a:cubicBezTo>
                    <a:pt x="17517" y="1417"/>
                    <a:pt x="18035" y="2047"/>
                    <a:pt x="18259" y="2856"/>
                  </a:cubicBezTo>
                  <a:cubicBezTo>
                    <a:pt x="18597" y="4183"/>
                    <a:pt x="18102" y="6072"/>
                    <a:pt x="18080" y="7781"/>
                  </a:cubicBezTo>
                  <a:cubicBezTo>
                    <a:pt x="18057" y="8748"/>
                    <a:pt x="18170" y="9422"/>
                    <a:pt x="18327" y="10074"/>
                  </a:cubicBezTo>
                  <a:cubicBezTo>
                    <a:pt x="18462" y="10749"/>
                    <a:pt x="18709" y="11401"/>
                    <a:pt x="18732" y="12210"/>
                  </a:cubicBezTo>
                  <a:cubicBezTo>
                    <a:pt x="18799" y="13537"/>
                    <a:pt x="18349" y="14729"/>
                    <a:pt x="18057" y="15920"/>
                  </a:cubicBezTo>
                  <a:cubicBezTo>
                    <a:pt x="17787" y="17090"/>
                    <a:pt x="17472" y="18237"/>
                    <a:pt x="17225" y="19451"/>
                  </a:cubicBezTo>
                  <a:cubicBezTo>
                    <a:pt x="16978" y="20777"/>
                    <a:pt x="16933" y="22104"/>
                    <a:pt x="17113" y="23318"/>
                  </a:cubicBezTo>
                  <a:cubicBezTo>
                    <a:pt x="17270" y="24622"/>
                    <a:pt x="17630" y="26376"/>
                    <a:pt x="17090" y="27501"/>
                  </a:cubicBezTo>
                  <a:cubicBezTo>
                    <a:pt x="16685" y="28355"/>
                    <a:pt x="15966" y="28985"/>
                    <a:pt x="15089" y="29232"/>
                  </a:cubicBezTo>
                  <a:cubicBezTo>
                    <a:pt x="13965" y="29524"/>
                    <a:pt x="12818" y="29255"/>
                    <a:pt x="11536" y="29300"/>
                  </a:cubicBezTo>
                  <a:cubicBezTo>
                    <a:pt x="10457" y="29344"/>
                    <a:pt x="9378" y="29547"/>
                    <a:pt x="8366" y="29794"/>
                  </a:cubicBezTo>
                  <a:cubicBezTo>
                    <a:pt x="7331" y="30019"/>
                    <a:pt x="6432" y="30334"/>
                    <a:pt x="5308" y="30401"/>
                  </a:cubicBezTo>
                  <a:cubicBezTo>
                    <a:pt x="4161" y="30469"/>
                    <a:pt x="3104" y="29997"/>
                    <a:pt x="2407" y="29524"/>
                  </a:cubicBezTo>
                  <a:cubicBezTo>
                    <a:pt x="923" y="28513"/>
                    <a:pt x="1" y="26714"/>
                    <a:pt x="181" y="24330"/>
                  </a:cubicBezTo>
                  <a:cubicBezTo>
                    <a:pt x="271" y="23206"/>
                    <a:pt x="586" y="22149"/>
                    <a:pt x="900" y="21160"/>
                  </a:cubicBezTo>
                  <a:cubicBezTo>
                    <a:pt x="1800" y="18371"/>
                    <a:pt x="3194" y="15898"/>
                    <a:pt x="4206" y="12975"/>
                  </a:cubicBezTo>
                  <a:cubicBezTo>
                    <a:pt x="4903" y="11019"/>
                    <a:pt x="5443" y="9017"/>
                    <a:pt x="6230" y="7308"/>
                  </a:cubicBezTo>
                  <a:cubicBezTo>
                    <a:pt x="7017" y="5577"/>
                    <a:pt x="8006" y="4115"/>
                    <a:pt x="9288" y="2744"/>
                  </a:cubicBezTo>
                  <a:cubicBezTo>
                    <a:pt x="9850" y="2137"/>
                    <a:pt x="10524" y="1485"/>
                    <a:pt x="11289" y="990"/>
                  </a:cubicBezTo>
                  <a:cubicBezTo>
                    <a:pt x="12076" y="518"/>
                    <a:pt x="12930" y="136"/>
                    <a:pt x="14122" y="113"/>
                  </a:cubicBezTo>
                  <a:close/>
                </a:path>
              </a:pathLst>
            </a:custGeom>
            <a:solidFill>
              <a:schemeClr val="accent5"/>
            </a:solidFill>
            <a:ln>
              <a:noFill/>
            </a:ln>
          </p:spPr>
          <p:txBody>
            <a:bodyPr spcFirstLastPara="1" wrap="square" lIns="121900" tIns="121900" rIns="121900" bIns="121900" anchor="ctr" anchorCtr="0">
              <a:noAutofit/>
            </a:bodyPr>
            <a:lstStyle/>
            <a:p>
              <a:endParaRPr sz="2400"/>
            </a:p>
          </p:txBody>
        </p:sp>
        <p:sp>
          <p:nvSpPr>
            <p:cNvPr id="1010" name="Google Shape;1010;p65"/>
            <p:cNvSpPr/>
            <p:nvPr/>
          </p:nvSpPr>
          <p:spPr>
            <a:xfrm>
              <a:off x="4889875" y="1366125"/>
              <a:ext cx="80400" cy="238375"/>
            </a:xfrm>
            <a:custGeom>
              <a:avLst/>
              <a:gdLst/>
              <a:ahLst/>
              <a:cxnLst/>
              <a:rect l="l" t="t" r="r" b="b"/>
              <a:pathLst>
                <a:path w="3216" h="9535" extrusionOk="0">
                  <a:moveTo>
                    <a:pt x="1754" y="0"/>
                  </a:moveTo>
                  <a:cubicBezTo>
                    <a:pt x="1776" y="18"/>
                    <a:pt x="1798" y="36"/>
                    <a:pt x="1820" y="54"/>
                  </a:cubicBezTo>
                  <a:lnTo>
                    <a:pt x="1820" y="54"/>
                  </a:lnTo>
                  <a:cubicBezTo>
                    <a:pt x="1813" y="43"/>
                    <a:pt x="1806" y="33"/>
                    <a:pt x="1799" y="23"/>
                  </a:cubicBezTo>
                  <a:cubicBezTo>
                    <a:pt x="1777" y="23"/>
                    <a:pt x="1777" y="0"/>
                    <a:pt x="1754" y="0"/>
                  </a:cubicBezTo>
                  <a:close/>
                  <a:moveTo>
                    <a:pt x="1820" y="54"/>
                  </a:moveTo>
                  <a:cubicBezTo>
                    <a:pt x="2065" y="420"/>
                    <a:pt x="2381" y="1075"/>
                    <a:pt x="2271" y="1687"/>
                  </a:cubicBezTo>
                  <a:cubicBezTo>
                    <a:pt x="2181" y="2114"/>
                    <a:pt x="1687" y="2429"/>
                    <a:pt x="1304" y="2766"/>
                  </a:cubicBezTo>
                  <a:cubicBezTo>
                    <a:pt x="945" y="3058"/>
                    <a:pt x="562" y="3463"/>
                    <a:pt x="360" y="3913"/>
                  </a:cubicBezTo>
                  <a:cubicBezTo>
                    <a:pt x="0" y="4790"/>
                    <a:pt x="248" y="5824"/>
                    <a:pt x="697" y="6409"/>
                  </a:cubicBezTo>
                  <a:cubicBezTo>
                    <a:pt x="967" y="6769"/>
                    <a:pt x="1507" y="7061"/>
                    <a:pt x="1889" y="7421"/>
                  </a:cubicBezTo>
                  <a:cubicBezTo>
                    <a:pt x="2091" y="7623"/>
                    <a:pt x="2384" y="8005"/>
                    <a:pt x="2564" y="8320"/>
                  </a:cubicBezTo>
                  <a:cubicBezTo>
                    <a:pt x="2676" y="8590"/>
                    <a:pt x="2811" y="9197"/>
                    <a:pt x="3103" y="9534"/>
                  </a:cubicBezTo>
                  <a:cubicBezTo>
                    <a:pt x="3036" y="9332"/>
                    <a:pt x="2991" y="9107"/>
                    <a:pt x="2946" y="8882"/>
                  </a:cubicBezTo>
                  <a:cubicBezTo>
                    <a:pt x="2789" y="8230"/>
                    <a:pt x="2676" y="7556"/>
                    <a:pt x="2699" y="6589"/>
                  </a:cubicBezTo>
                  <a:cubicBezTo>
                    <a:pt x="2721" y="4880"/>
                    <a:pt x="3216" y="2991"/>
                    <a:pt x="2878" y="1664"/>
                  </a:cubicBezTo>
                  <a:cubicBezTo>
                    <a:pt x="2706" y="1017"/>
                    <a:pt x="2327" y="474"/>
                    <a:pt x="1820" y="54"/>
                  </a:cubicBezTo>
                  <a:close/>
                </a:path>
              </a:pathLst>
            </a:custGeom>
            <a:solidFill>
              <a:schemeClr val="accent6"/>
            </a:solidFill>
            <a:ln>
              <a:noFill/>
            </a:ln>
          </p:spPr>
          <p:txBody>
            <a:bodyPr spcFirstLastPara="1" wrap="square" lIns="121900" tIns="121900" rIns="121900" bIns="121900" anchor="ctr" anchorCtr="0">
              <a:noAutofit/>
            </a:bodyPr>
            <a:lstStyle/>
            <a:p>
              <a:endParaRPr sz="2400"/>
            </a:p>
          </p:txBody>
        </p:sp>
        <p:sp>
          <p:nvSpPr>
            <p:cNvPr id="1011" name="Google Shape;1011;p65"/>
            <p:cNvSpPr/>
            <p:nvPr/>
          </p:nvSpPr>
          <p:spPr>
            <a:xfrm>
              <a:off x="4505350" y="1865875"/>
              <a:ext cx="440750" cy="230650"/>
            </a:xfrm>
            <a:custGeom>
              <a:avLst/>
              <a:gdLst/>
              <a:ahLst/>
              <a:cxnLst/>
              <a:rect l="l" t="t" r="r" b="b"/>
              <a:pathLst>
                <a:path w="17630" h="9226" extrusionOk="0">
                  <a:moveTo>
                    <a:pt x="17023" y="0"/>
                  </a:moveTo>
                  <a:lnTo>
                    <a:pt x="17023" y="0"/>
                  </a:lnTo>
                  <a:cubicBezTo>
                    <a:pt x="15966" y="1687"/>
                    <a:pt x="14437" y="2766"/>
                    <a:pt x="12481" y="3575"/>
                  </a:cubicBezTo>
                  <a:cubicBezTo>
                    <a:pt x="11311" y="4070"/>
                    <a:pt x="10255" y="4610"/>
                    <a:pt x="9198" y="5442"/>
                  </a:cubicBezTo>
                  <a:cubicBezTo>
                    <a:pt x="8208" y="6229"/>
                    <a:pt x="7241" y="7083"/>
                    <a:pt x="5982" y="7420"/>
                  </a:cubicBezTo>
                  <a:cubicBezTo>
                    <a:pt x="5690" y="7499"/>
                    <a:pt x="5353" y="7539"/>
                    <a:pt x="5007" y="7539"/>
                  </a:cubicBezTo>
                  <a:cubicBezTo>
                    <a:pt x="4661" y="7539"/>
                    <a:pt x="4307" y="7499"/>
                    <a:pt x="3981" y="7420"/>
                  </a:cubicBezTo>
                  <a:cubicBezTo>
                    <a:pt x="2767" y="7128"/>
                    <a:pt x="1710" y="5981"/>
                    <a:pt x="1193" y="4902"/>
                  </a:cubicBezTo>
                  <a:cubicBezTo>
                    <a:pt x="945" y="4340"/>
                    <a:pt x="743" y="3688"/>
                    <a:pt x="653" y="2856"/>
                  </a:cubicBezTo>
                  <a:cubicBezTo>
                    <a:pt x="608" y="2631"/>
                    <a:pt x="586" y="2069"/>
                    <a:pt x="563" y="1664"/>
                  </a:cubicBezTo>
                  <a:cubicBezTo>
                    <a:pt x="541" y="1529"/>
                    <a:pt x="541" y="1394"/>
                    <a:pt x="518" y="1282"/>
                  </a:cubicBezTo>
                  <a:cubicBezTo>
                    <a:pt x="361" y="1866"/>
                    <a:pt x="248" y="2496"/>
                    <a:pt x="181" y="3148"/>
                  </a:cubicBezTo>
                  <a:cubicBezTo>
                    <a:pt x="1" y="5532"/>
                    <a:pt x="923" y="7331"/>
                    <a:pt x="2407" y="8342"/>
                  </a:cubicBezTo>
                  <a:cubicBezTo>
                    <a:pt x="3059" y="8784"/>
                    <a:pt x="4026" y="9226"/>
                    <a:pt x="5087" y="9226"/>
                  </a:cubicBezTo>
                  <a:cubicBezTo>
                    <a:pt x="5160" y="9226"/>
                    <a:pt x="5234" y="9224"/>
                    <a:pt x="5308" y="9219"/>
                  </a:cubicBezTo>
                  <a:cubicBezTo>
                    <a:pt x="6432" y="9152"/>
                    <a:pt x="7331" y="8837"/>
                    <a:pt x="8366" y="8612"/>
                  </a:cubicBezTo>
                  <a:cubicBezTo>
                    <a:pt x="9378" y="8365"/>
                    <a:pt x="10457" y="8162"/>
                    <a:pt x="11536" y="8118"/>
                  </a:cubicBezTo>
                  <a:cubicBezTo>
                    <a:pt x="11639" y="8114"/>
                    <a:pt x="11742" y="8112"/>
                    <a:pt x="11843" y="8112"/>
                  </a:cubicBezTo>
                  <a:cubicBezTo>
                    <a:pt x="12545" y="8112"/>
                    <a:pt x="13209" y="8188"/>
                    <a:pt x="13852" y="8188"/>
                  </a:cubicBezTo>
                  <a:cubicBezTo>
                    <a:pt x="14271" y="8188"/>
                    <a:pt x="14681" y="8156"/>
                    <a:pt x="15089" y="8050"/>
                  </a:cubicBezTo>
                  <a:cubicBezTo>
                    <a:pt x="15966" y="7803"/>
                    <a:pt x="16685" y="7173"/>
                    <a:pt x="17090" y="6319"/>
                  </a:cubicBezTo>
                  <a:cubicBezTo>
                    <a:pt x="17630" y="5194"/>
                    <a:pt x="17270" y="3463"/>
                    <a:pt x="17113" y="2136"/>
                  </a:cubicBezTo>
                  <a:cubicBezTo>
                    <a:pt x="17000" y="1462"/>
                    <a:pt x="16978" y="742"/>
                    <a:pt x="17023" y="0"/>
                  </a:cubicBezTo>
                  <a:close/>
                </a:path>
              </a:pathLst>
            </a:custGeom>
            <a:solidFill>
              <a:schemeClr val="accent6"/>
            </a:solidFill>
            <a:ln>
              <a:noFill/>
            </a:ln>
          </p:spPr>
          <p:txBody>
            <a:bodyPr spcFirstLastPara="1" wrap="square" lIns="121900" tIns="121900" rIns="121900" bIns="121900" anchor="ctr" anchorCtr="0">
              <a:noAutofit/>
            </a:bodyPr>
            <a:lstStyle/>
            <a:p>
              <a:endParaRPr sz="2400"/>
            </a:p>
          </p:txBody>
        </p:sp>
        <p:sp>
          <p:nvSpPr>
            <p:cNvPr id="1012" name="Google Shape;1012;p65"/>
            <p:cNvSpPr/>
            <p:nvPr/>
          </p:nvSpPr>
          <p:spPr>
            <a:xfrm>
              <a:off x="4734725" y="1406600"/>
              <a:ext cx="54550" cy="47250"/>
            </a:xfrm>
            <a:custGeom>
              <a:avLst/>
              <a:gdLst/>
              <a:ahLst/>
              <a:cxnLst/>
              <a:rect l="l" t="t" r="r" b="b"/>
              <a:pathLst>
                <a:path w="2182" h="1890" extrusionOk="0">
                  <a:moveTo>
                    <a:pt x="1552" y="23"/>
                  </a:moveTo>
                  <a:cubicBezTo>
                    <a:pt x="2069" y="0"/>
                    <a:pt x="2181" y="562"/>
                    <a:pt x="1912" y="1035"/>
                  </a:cubicBezTo>
                  <a:cubicBezTo>
                    <a:pt x="1732" y="1372"/>
                    <a:pt x="1192" y="1889"/>
                    <a:pt x="810" y="1799"/>
                  </a:cubicBezTo>
                  <a:cubicBezTo>
                    <a:pt x="0" y="1574"/>
                    <a:pt x="922" y="270"/>
                    <a:pt x="1259" y="68"/>
                  </a:cubicBezTo>
                  <a:cubicBezTo>
                    <a:pt x="1349" y="23"/>
                    <a:pt x="1484" y="23"/>
                    <a:pt x="1552" y="23"/>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013" name="Google Shape;1013;p65"/>
            <p:cNvSpPr/>
            <p:nvPr/>
          </p:nvSpPr>
          <p:spPr>
            <a:xfrm>
              <a:off x="4644200" y="1463925"/>
              <a:ext cx="111900" cy="164175"/>
            </a:xfrm>
            <a:custGeom>
              <a:avLst/>
              <a:gdLst/>
              <a:ahLst/>
              <a:cxnLst/>
              <a:rect l="l" t="t" r="r" b="b"/>
              <a:pathLst>
                <a:path w="4476" h="6567" extrusionOk="0">
                  <a:moveTo>
                    <a:pt x="3576" y="46"/>
                  </a:moveTo>
                  <a:cubicBezTo>
                    <a:pt x="4476" y="1"/>
                    <a:pt x="3891" y="1507"/>
                    <a:pt x="3644" y="2137"/>
                  </a:cubicBezTo>
                  <a:cubicBezTo>
                    <a:pt x="3127" y="3374"/>
                    <a:pt x="2474" y="4408"/>
                    <a:pt x="1800" y="5352"/>
                  </a:cubicBezTo>
                  <a:cubicBezTo>
                    <a:pt x="1530" y="5780"/>
                    <a:pt x="990" y="6567"/>
                    <a:pt x="473" y="6387"/>
                  </a:cubicBezTo>
                  <a:cubicBezTo>
                    <a:pt x="1" y="6229"/>
                    <a:pt x="361" y="5083"/>
                    <a:pt x="563" y="4520"/>
                  </a:cubicBezTo>
                  <a:cubicBezTo>
                    <a:pt x="1080" y="3104"/>
                    <a:pt x="1530" y="2339"/>
                    <a:pt x="2295" y="1260"/>
                  </a:cubicBezTo>
                  <a:cubicBezTo>
                    <a:pt x="2609" y="833"/>
                    <a:pt x="3127" y="91"/>
                    <a:pt x="3576" y="46"/>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014" name="Google Shape;1014;p65"/>
            <p:cNvSpPr/>
            <p:nvPr/>
          </p:nvSpPr>
          <p:spPr>
            <a:xfrm>
              <a:off x="4532350" y="1925450"/>
              <a:ext cx="81525" cy="152925"/>
            </a:xfrm>
            <a:custGeom>
              <a:avLst/>
              <a:gdLst/>
              <a:ahLst/>
              <a:cxnLst/>
              <a:rect l="l" t="t" r="r" b="b"/>
              <a:pathLst>
                <a:path w="3261" h="6117" extrusionOk="0">
                  <a:moveTo>
                    <a:pt x="180" y="788"/>
                  </a:moveTo>
                  <a:cubicBezTo>
                    <a:pt x="270" y="518"/>
                    <a:pt x="607" y="1"/>
                    <a:pt x="1147" y="226"/>
                  </a:cubicBezTo>
                  <a:cubicBezTo>
                    <a:pt x="1844" y="518"/>
                    <a:pt x="2069" y="2047"/>
                    <a:pt x="2249" y="2631"/>
                  </a:cubicBezTo>
                  <a:cubicBezTo>
                    <a:pt x="2496" y="3351"/>
                    <a:pt x="3261" y="4588"/>
                    <a:pt x="2699" y="5217"/>
                  </a:cubicBezTo>
                  <a:cubicBezTo>
                    <a:pt x="1867" y="6117"/>
                    <a:pt x="1035" y="4093"/>
                    <a:pt x="765" y="3396"/>
                  </a:cubicBezTo>
                  <a:cubicBezTo>
                    <a:pt x="630" y="3014"/>
                    <a:pt x="540" y="2631"/>
                    <a:pt x="428" y="2294"/>
                  </a:cubicBezTo>
                  <a:cubicBezTo>
                    <a:pt x="248" y="1755"/>
                    <a:pt x="0" y="1327"/>
                    <a:pt x="180" y="788"/>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015" name="Google Shape;1015;p65"/>
            <p:cNvSpPr/>
            <p:nvPr/>
          </p:nvSpPr>
          <p:spPr>
            <a:xfrm>
              <a:off x="4856150" y="1717450"/>
              <a:ext cx="65775" cy="126525"/>
            </a:xfrm>
            <a:custGeom>
              <a:avLst/>
              <a:gdLst/>
              <a:ahLst/>
              <a:cxnLst/>
              <a:rect l="l" t="t" r="r" b="b"/>
              <a:pathLst>
                <a:path w="2631" h="5061" extrusionOk="0">
                  <a:moveTo>
                    <a:pt x="1934" y="136"/>
                  </a:moveTo>
                  <a:cubicBezTo>
                    <a:pt x="2631" y="878"/>
                    <a:pt x="2564" y="5060"/>
                    <a:pt x="1147" y="4970"/>
                  </a:cubicBezTo>
                  <a:cubicBezTo>
                    <a:pt x="0" y="4880"/>
                    <a:pt x="135" y="1170"/>
                    <a:pt x="967" y="293"/>
                  </a:cubicBezTo>
                  <a:cubicBezTo>
                    <a:pt x="1169" y="68"/>
                    <a:pt x="1372" y="1"/>
                    <a:pt x="1934" y="136"/>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016" name="Google Shape;1016;p65"/>
            <p:cNvSpPr/>
            <p:nvPr/>
          </p:nvSpPr>
          <p:spPr>
            <a:xfrm>
              <a:off x="4785300" y="1824825"/>
              <a:ext cx="63000" cy="63000"/>
            </a:xfrm>
            <a:custGeom>
              <a:avLst/>
              <a:gdLst/>
              <a:ahLst/>
              <a:cxnLst/>
              <a:rect l="l" t="t" r="r" b="b"/>
              <a:pathLst>
                <a:path w="2520" h="2520" extrusionOk="0">
                  <a:moveTo>
                    <a:pt x="1193" y="316"/>
                  </a:moveTo>
                  <a:cubicBezTo>
                    <a:pt x="2519" y="1"/>
                    <a:pt x="2407" y="2092"/>
                    <a:pt x="1620" y="2272"/>
                  </a:cubicBezTo>
                  <a:cubicBezTo>
                    <a:pt x="518" y="2519"/>
                    <a:pt x="1" y="608"/>
                    <a:pt x="1193" y="316"/>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017" name="Google Shape;1017;p65"/>
            <p:cNvSpPr/>
            <p:nvPr/>
          </p:nvSpPr>
          <p:spPr>
            <a:xfrm>
              <a:off x="4864575" y="1885550"/>
              <a:ext cx="56800" cy="79275"/>
            </a:xfrm>
            <a:custGeom>
              <a:avLst/>
              <a:gdLst/>
              <a:ahLst/>
              <a:cxnLst/>
              <a:rect l="l" t="t" r="r" b="b"/>
              <a:pathLst>
                <a:path w="2272" h="3171" extrusionOk="0">
                  <a:moveTo>
                    <a:pt x="967" y="45"/>
                  </a:moveTo>
                  <a:cubicBezTo>
                    <a:pt x="2272" y="0"/>
                    <a:pt x="2092" y="3171"/>
                    <a:pt x="877" y="3081"/>
                  </a:cubicBezTo>
                  <a:cubicBezTo>
                    <a:pt x="383" y="3036"/>
                    <a:pt x="270" y="2676"/>
                    <a:pt x="158" y="2046"/>
                  </a:cubicBezTo>
                  <a:cubicBezTo>
                    <a:pt x="0" y="1102"/>
                    <a:pt x="45" y="90"/>
                    <a:pt x="967" y="45"/>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018" name="Google Shape;1018;p65"/>
            <p:cNvSpPr/>
            <p:nvPr/>
          </p:nvSpPr>
          <p:spPr>
            <a:xfrm>
              <a:off x="5103475" y="1350950"/>
              <a:ext cx="440200" cy="782525"/>
            </a:xfrm>
            <a:custGeom>
              <a:avLst/>
              <a:gdLst/>
              <a:ahLst/>
              <a:cxnLst/>
              <a:rect l="l" t="t" r="r" b="b"/>
              <a:pathLst>
                <a:path w="17608" h="31301" extrusionOk="0">
                  <a:moveTo>
                    <a:pt x="5802" y="180"/>
                  </a:moveTo>
                  <a:cubicBezTo>
                    <a:pt x="5802" y="180"/>
                    <a:pt x="5780" y="158"/>
                    <a:pt x="5780" y="158"/>
                  </a:cubicBezTo>
                  <a:cubicBezTo>
                    <a:pt x="4835" y="0"/>
                    <a:pt x="3779" y="382"/>
                    <a:pt x="3059" y="787"/>
                  </a:cubicBezTo>
                  <a:cubicBezTo>
                    <a:pt x="2294" y="1214"/>
                    <a:pt x="1732" y="1799"/>
                    <a:pt x="1440" y="2586"/>
                  </a:cubicBezTo>
                  <a:cubicBezTo>
                    <a:pt x="990" y="3868"/>
                    <a:pt x="1328" y="5802"/>
                    <a:pt x="1193" y="7510"/>
                  </a:cubicBezTo>
                  <a:cubicBezTo>
                    <a:pt x="1125" y="8477"/>
                    <a:pt x="968" y="9107"/>
                    <a:pt x="765" y="9759"/>
                  </a:cubicBezTo>
                  <a:cubicBezTo>
                    <a:pt x="563" y="10434"/>
                    <a:pt x="271" y="11041"/>
                    <a:pt x="158" y="11850"/>
                  </a:cubicBezTo>
                  <a:cubicBezTo>
                    <a:pt x="1" y="13177"/>
                    <a:pt x="316" y="14414"/>
                    <a:pt x="518" y="15605"/>
                  </a:cubicBezTo>
                  <a:cubicBezTo>
                    <a:pt x="698" y="16797"/>
                    <a:pt x="900" y="17966"/>
                    <a:pt x="1035" y="19203"/>
                  </a:cubicBezTo>
                  <a:cubicBezTo>
                    <a:pt x="1193" y="20552"/>
                    <a:pt x="1103" y="21856"/>
                    <a:pt x="833" y="23071"/>
                  </a:cubicBezTo>
                  <a:cubicBezTo>
                    <a:pt x="541" y="24352"/>
                    <a:pt x="46" y="26061"/>
                    <a:pt x="496" y="27230"/>
                  </a:cubicBezTo>
                  <a:cubicBezTo>
                    <a:pt x="810" y="28107"/>
                    <a:pt x="1485" y="28804"/>
                    <a:pt x="2339" y="29119"/>
                  </a:cubicBezTo>
                  <a:cubicBezTo>
                    <a:pt x="3441" y="29502"/>
                    <a:pt x="4611" y="29344"/>
                    <a:pt x="5870" y="29502"/>
                  </a:cubicBezTo>
                  <a:cubicBezTo>
                    <a:pt x="6927" y="29659"/>
                    <a:pt x="8006" y="29929"/>
                    <a:pt x="8995" y="30266"/>
                  </a:cubicBezTo>
                  <a:cubicBezTo>
                    <a:pt x="10007" y="30581"/>
                    <a:pt x="10862" y="30986"/>
                    <a:pt x="11986" y="31143"/>
                  </a:cubicBezTo>
                  <a:cubicBezTo>
                    <a:pt x="13110" y="31300"/>
                    <a:pt x="14212" y="30918"/>
                    <a:pt x="14932" y="30513"/>
                  </a:cubicBezTo>
                  <a:cubicBezTo>
                    <a:pt x="16506" y="29636"/>
                    <a:pt x="17585" y="27928"/>
                    <a:pt x="17607" y="25522"/>
                  </a:cubicBezTo>
                  <a:cubicBezTo>
                    <a:pt x="17607" y="24397"/>
                    <a:pt x="17382" y="23318"/>
                    <a:pt x="17158" y="22306"/>
                  </a:cubicBezTo>
                  <a:cubicBezTo>
                    <a:pt x="16506" y="19450"/>
                    <a:pt x="15336" y="16865"/>
                    <a:pt x="14572" y="13874"/>
                  </a:cubicBezTo>
                  <a:cubicBezTo>
                    <a:pt x="14055" y="11850"/>
                    <a:pt x="13672" y="9804"/>
                    <a:pt x="13043" y="8050"/>
                  </a:cubicBezTo>
                  <a:cubicBezTo>
                    <a:pt x="12413" y="6251"/>
                    <a:pt x="11559" y="4722"/>
                    <a:pt x="10389" y="3238"/>
                  </a:cubicBezTo>
                  <a:cubicBezTo>
                    <a:pt x="9872" y="2586"/>
                    <a:pt x="9265" y="1867"/>
                    <a:pt x="8546" y="1327"/>
                  </a:cubicBezTo>
                  <a:cubicBezTo>
                    <a:pt x="7804" y="765"/>
                    <a:pt x="6994" y="338"/>
                    <a:pt x="5802" y="180"/>
                  </a:cubicBezTo>
                  <a:close/>
                </a:path>
              </a:pathLst>
            </a:custGeom>
            <a:solidFill>
              <a:schemeClr val="accent5"/>
            </a:solidFill>
            <a:ln>
              <a:noFill/>
            </a:ln>
          </p:spPr>
          <p:txBody>
            <a:bodyPr spcFirstLastPara="1" wrap="square" lIns="121900" tIns="121900" rIns="121900" bIns="121900" anchor="ctr" anchorCtr="0">
              <a:noAutofit/>
            </a:bodyPr>
            <a:lstStyle/>
            <a:p>
              <a:endParaRPr sz="2400" dirty="0"/>
            </a:p>
          </p:txBody>
        </p:sp>
        <p:sp>
          <p:nvSpPr>
            <p:cNvPr id="1019" name="Google Shape;1019;p65"/>
            <p:cNvSpPr/>
            <p:nvPr/>
          </p:nvSpPr>
          <p:spPr>
            <a:xfrm>
              <a:off x="5116975" y="1376250"/>
              <a:ext cx="87725" cy="235000"/>
            </a:xfrm>
            <a:custGeom>
              <a:avLst/>
              <a:gdLst/>
              <a:ahLst/>
              <a:cxnLst/>
              <a:rect l="l" t="t" r="r" b="b"/>
              <a:pathLst>
                <a:path w="3509" h="9400" extrusionOk="0">
                  <a:moveTo>
                    <a:pt x="2159" y="0"/>
                  </a:moveTo>
                  <a:lnTo>
                    <a:pt x="2159" y="0"/>
                  </a:lnTo>
                  <a:cubicBezTo>
                    <a:pt x="1575" y="382"/>
                    <a:pt x="1147" y="922"/>
                    <a:pt x="900" y="1574"/>
                  </a:cubicBezTo>
                  <a:cubicBezTo>
                    <a:pt x="450" y="2856"/>
                    <a:pt x="788" y="4790"/>
                    <a:pt x="653" y="6498"/>
                  </a:cubicBezTo>
                  <a:cubicBezTo>
                    <a:pt x="585" y="7465"/>
                    <a:pt x="428" y="8095"/>
                    <a:pt x="225" y="8747"/>
                  </a:cubicBezTo>
                  <a:cubicBezTo>
                    <a:pt x="158" y="8972"/>
                    <a:pt x="91" y="9174"/>
                    <a:pt x="1" y="9399"/>
                  </a:cubicBezTo>
                  <a:cubicBezTo>
                    <a:pt x="315" y="9084"/>
                    <a:pt x="518" y="8477"/>
                    <a:pt x="653" y="8230"/>
                  </a:cubicBezTo>
                  <a:cubicBezTo>
                    <a:pt x="855" y="7915"/>
                    <a:pt x="1170" y="7555"/>
                    <a:pt x="1417" y="7375"/>
                  </a:cubicBezTo>
                  <a:cubicBezTo>
                    <a:pt x="1822" y="7061"/>
                    <a:pt x="2362" y="6836"/>
                    <a:pt x="2676" y="6476"/>
                  </a:cubicBezTo>
                  <a:cubicBezTo>
                    <a:pt x="3171" y="5936"/>
                    <a:pt x="3508" y="4924"/>
                    <a:pt x="3216" y="4025"/>
                  </a:cubicBezTo>
                  <a:cubicBezTo>
                    <a:pt x="3059" y="3575"/>
                    <a:pt x="2721" y="3126"/>
                    <a:pt x="2384" y="2788"/>
                  </a:cubicBezTo>
                  <a:cubicBezTo>
                    <a:pt x="2024" y="2429"/>
                    <a:pt x="1575" y="2069"/>
                    <a:pt x="1507" y="1642"/>
                  </a:cubicBezTo>
                  <a:cubicBezTo>
                    <a:pt x="1440" y="1012"/>
                    <a:pt x="1844" y="360"/>
                    <a:pt x="2137" y="23"/>
                  </a:cubicBezTo>
                  <a:cubicBezTo>
                    <a:pt x="2137" y="23"/>
                    <a:pt x="2159" y="0"/>
                    <a:pt x="2159" y="0"/>
                  </a:cubicBezTo>
                  <a:close/>
                </a:path>
              </a:pathLst>
            </a:custGeom>
            <a:solidFill>
              <a:schemeClr val="accent6"/>
            </a:solidFill>
            <a:ln>
              <a:noFill/>
            </a:ln>
          </p:spPr>
          <p:txBody>
            <a:bodyPr spcFirstLastPara="1" wrap="square" lIns="121900" tIns="121900" rIns="121900" bIns="121900" anchor="ctr" anchorCtr="0">
              <a:noAutofit/>
            </a:bodyPr>
            <a:lstStyle/>
            <a:p>
              <a:endParaRPr sz="2400"/>
            </a:p>
          </p:txBody>
        </p:sp>
        <p:sp>
          <p:nvSpPr>
            <p:cNvPr id="1020" name="Google Shape;1020;p65"/>
            <p:cNvSpPr/>
            <p:nvPr/>
          </p:nvSpPr>
          <p:spPr>
            <a:xfrm>
              <a:off x="5104600" y="1874850"/>
              <a:ext cx="439075" cy="255600"/>
            </a:xfrm>
            <a:custGeom>
              <a:avLst/>
              <a:gdLst/>
              <a:ahLst/>
              <a:cxnLst/>
              <a:rect l="l" t="t" r="r" b="b"/>
              <a:pathLst>
                <a:path w="17563" h="10224" extrusionOk="0">
                  <a:moveTo>
                    <a:pt x="1058" y="1"/>
                  </a:moveTo>
                  <a:cubicBezTo>
                    <a:pt x="1035" y="720"/>
                    <a:pt x="945" y="1440"/>
                    <a:pt x="788" y="2115"/>
                  </a:cubicBezTo>
                  <a:cubicBezTo>
                    <a:pt x="496" y="3396"/>
                    <a:pt x="1" y="5105"/>
                    <a:pt x="451" y="6274"/>
                  </a:cubicBezTo>
                  <a:cubicBezTo>
                    <a:pt x="765" y="7151"/>
                    <a:pt x="1440" y="7848"/>
                    <a:pt x="2294" y="8163"/>
                  </a:cubicBezTo>
                  <a:cubicBezTo>
                    <a:pt x="3396" y="8546"/>
                    <a:pt x="4566" y="8388"/>
                    <a:pt x="5825" y="8546"/>
                  </a:cubicBezTo>
                  <a:cubicBezTo>
                    <a:pt x="6882" y="8703"/>
                    <a:pt x="7961" y="8973"/>
                    <a:pt x="8950" y="9310"/>
                  </a:cubicBezTo>
                  <a:cubicBezTo>
                    <a:pt x="9962" y="9625"/>
                    <a:pt x="10817" y="10030"/>
                    <a:pt x="11941" y="10187"/>
                  </a:cubicBezTo>
                  <a:cubicBezTo>
                    <a:pt x="12118" y="10212"/>
                    <a:pt x="12295" y="10223"/>
                    <a:pt x="12470" y="10223"/>
                  </a:cubicBezTo>
                  <a:cubicBezTo>
                    <a:pt x="13403" y="10223"/>
                    <a:pt x="14280" y="9898"/>
                    <a:pt x="14887" y="9557"/>
                  </a:cubicBezTo>
                  <a:cubicBezTo>
                    <a:pt x="16461" y="8680"/>
                    <a:pt x="17540" y="6972"/>
                    <a:pt x="17562" y="4566"/>
                  </a:cubicBezTo>
                  <a:cubicBezTo>
                    <a:pt x="17562" y="3913"/>
                    <a:pt x="17495" y="3284"/>
                    <a:pt x="17382" y="2677"/>
                  </a:cubicBezTo>
                  <a:cubicBezTo>
                    <a:pt x="17360" y="2812"/>
                    <a:pt x="17337" y="2947"/>
                    <a:pt x="17315" y="3059"/>
                  </a:cubicBezTo>
                  <a:cubicBezTo>
                    <a:pt x="17248" y="3464"/>
                    <a:pt x="17180" y="4026"/>
                    <a:pt x="17135" y="4251"/>
                  </a:cubicBezTo>
                  <a:cubicBezTo>
                    <a:pt x="16955" y="5060"/>
                    <a:pt x="16708" y="5690"/>
                    <a:pt x="16393" y="6229"/>
                  </a:cubicBezTo>
                  <a:cubicBezTo>
                    <a:pt x="15786" y="7264"/>
                    <a:pt x="14639" y="8298"/>
                    <a:pt x="13402" y="8501"/>
                  </a:cubicBezTo>
                  <a:cubicBezTo>
                    <a:pt x="13208" y="8534"/>
                    <a:pt x="13005" y="8550"/>
                    <a:pt x="12798" y="8550"/>
                  </a:cubicBezTo>
                  <a:cubicBezTo>
                    <a:pt x="12311" y="8550"/>
                    <a:pt x="11812" y="8463"/>
                    <a:pt x="11401" y="8321"/>
                  </a:cubicBezTo>
                  <a:cubicBezTo>
                    <a:pt x="10187" y="7893"/>
                    <a:pt x="9288" y="6949"/>
                    <a:pt x="8366" y="6072"/>
                  </a:cubicBezTo>
                  <a:cubicBezTo>
                    <a:pt x="7399" y="5173"/>
                    <a:pt x="6409" y="4521"/>
                    <a:pt x="5263" y="3936"/>
                  </a:cubicBezTo>
                  <a:cubicBezTo>
                    <a:pt x="3396" y="2947"/>
                    <a:pt x="1957" y="1777"/>
                    <a:pt x="1058" y="1"/>
                  </a:cubicBezTo>
                  <a:close/>
                </a:path>
              </a:pathLst>
            </a:custGeom>
            <a:solidFill>
              <a:schemeClr val="accent6"/>
            </a:solidFill>
            <a:ln>
              <a:noFill/>
            </a:ln>
          </p:spPr>
          <p:txBody>
            <a:bodyPr spcFirstLastPara="1" wrap="square" lIns="121900" tIns="121900" rIns="121900" bIns="121900" anchor="ctr" anchorCtr="0">
              <a:noAutofit/>
            </a:bodyPr>
            <a:lstStyle/>
            <a:p>
              <a:endParaRPr sz="2400"/>
            </a:p>
          </p:txBody>
        </p:sp>
        <p:sp>
          <p:nvSpPr>
            <p:cNvPr id="1021" name="Google Shape;1021;p65"/>
            <p:cNvSpPr/>
            <p:nvPr/>
          </p:nvSpPr>
          <p:spPr>
            <a:xfrm>
              <a:off x="5310925" y="1429075"/>
              <a:ext cx="51725" cy="49500"/>
            </a:xfrm>
            <a:custGeom>
              <a:avLst/>
              <a:gdLst/>
              <a:ahLst/>
              <a:cxnLst/>
              <a:rect l="l" t="t" r="r" b="b"/>
              <a:pathLst>
                <a:path w="2069" h="1980" extrusionOk="0">
                  <a:moveTo>
                    <a:pt x="652" y="68"/>
                  </a:moveTo>
                  <a:cubicBezTo>
                    <a:pt x="135" y="1"/>
                    <a:pt x="0" y="563"/>
                    <a:pt x="203" y="1058"/>
                  </a:cubicBezTo>
                  <a:cubicBezTo>
                    <a:pt x="360" y="1417"/>
                    <a:pt x="855" y="1979"/>
                    <a:pt x="1259" y="1912"/>
                  </a:cubicBezTo>
                  <a:cubicBezTo>
                    <a:pt x="2069" y="1755"/>
                    <a:pt x="1259" y="361"/>
                    <a:pt x="922" y="158"/>
                  </a:cubicBezTo>
                  <a:cubicBezTo>
                    <a:pt x="855" y="91"/>
                    <a:pt x="742" y="68"/>
                    <a:pt x="652" y="68"/>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022" name="Google Shape;1022;p65"/>
            <p:cNvSpPr/>
            <p:nvPr/>
          </p:nvSpPr>
          <p:spPr>
            <a:xfrm>
              <a:off x="5437950" y="1816400"/>
              <a:ext cx="74250" cy="179350"/>
            </a:xfrm>
            <a:custGeom>
              <a:avLst/>
              <a:gdLst/>
              <a:ahLst/>
              <a:cxnLst/>
              <a:rect l="l" t="t" r="r" b="b"/>
              <a:pathLst>
                <a:path w="2970" h="7174" extrusionOk="0">
                  <a:moveTo>
                    <a:pt x="855" y="248"/>
                  </a:moveTo>
                  <a:cubicBezTo>
                    <a:pt x="1" y="0"/>
                    <a:pt x="226" y="1597"/>
                    <a:pt x="338" y="2249"/>
                  </a:cubicBezTo>
                  <a:cubicBezTo>
                    <a:pt x="541" y="3598"/>
                    <a:pt x="968" y="4745"/>
                    <a:pt x="1395" y="5802"/>
                  </a:cubicBezTo>
                  <a:cubicBezTo>
                    <a:pt x="1597" y="6274"/>
                    <a:pt x="1935" y="7173"/>
                    <a:pt x="2474" y="7106"/>
                  </a:cubicBezTo>
                  <a:cubicBezTo>
                    <a:pt x="2969" y="7061"/>
                    <a:pt x="2879" y="5869"/>
                    <a:pt x="2812" y="5262"/>
                  </a:cubicBezTo>
                  <a:cubicBezTo>
                    <a:pt x="2609" y="3778"/>
                    <a:pt x="2340" y="2946"/>
                    <a:pt x="1845" y="1732"/>
                  </a:cubicBezTo>
                  <a:cubicBezTo>
                    <a:pt x="1642" y="1237"/>
                    <a:pt x="1305" y="383"/>
                    <a:pt x="855" y="248"/>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023" name="Google Shape;1023;p65"/>
            <p:cNvSpPr/>
            <p:nvPr/>
          </p:nvSpPr>
          <p:spPr>
            <a:xfrm>
              <a:off x="5161950" y="1833250"/>
              <a:ext cx="57350" cy="128200"/>
            </a:xfrm>
            <a:custGeom>
              <a:avLst/>
              <a:gdLst/>
              <a:ahLst/>
              <a:cxnLst/>
              <a:rect l="l" t="t" r="r" b="b"/>
              <a:pathLst>
                <a:path w="2294" h="5128" extrusionOk="0">
                  <a:moveTo>
                    <a:pt x="495" y="158"/>
                  </a:moveTo>
                  <a:cubicBezTo>
                    <a:pt x="0" y="945"/>
                    <a:pt x="293" y="5128"/>
                    <a:pt x="1395" y="4925"/>
                  </a:cubicBezTo>
                  <a:cubicBezTo>
                    <a:pt x="2294" y="4768"/>
                    <a:pt x="1957" y="1103"/>
                    <a:pt x="1260" y="271"/>
                  </a:cubicBezTo>
                  <a:cubicBezTo>
                    <a:pt x="1080" y="46"/>
                    <a:pt x="922" y="1"/>
                    <a:pt x="495" y="158"/>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024" name="Google Shape;1024;p65"/>
            <p:cNvSpPr/>
            <p:nvPr/>
          </p:nvSpPr>
          <p:spPr>
            <a:xfrm>
              <a:off x="5142825" y="1963675"/>
              <a:ext cx="63000" cy="66350"/>
            </a:xfrm>
            <a:custGeom>
              <a:avLst/>
              <a:gdLst/>
              <a:ahLst/>
              <a:cxnLst/>
              <a:rect l="l" t="t" r="r" b="b"/>
              <a:pathLst>
                <a:path w="2520" h="2654" extrusionOk="0">
                  <a:moveTo>
                    <a:pt x="1373" y="428"/>
                  </a:moveTo>
                  <a:cubicBezTo>
                    <a:pt x="68" y="1"/>
                    <a:pt x="1" y="2092"/>
                    <a:pt x="788" y="2339"/>
                  </a:cubicBezTo>
                  <a:cubicBezTo>
                    <a:pt x="1845" y="2654"/>
                    <a:pt x="2519" y="810"/>
                    <a:pt x="1373" y="428"/>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025" name="Google Shape;1025;p65"/>
            <p:cNvSpPr/>
            <p:nvPr/>
          </p:nvSpPr>
          <p:spPr>
            <a:xfrm>
              <a:off x="5330025" y="1485300"/>
              <a:ext cx="75350" cy="92200"/>
            </a:xfrm>
            <a:custGeom>
              <a:avLst/>
              <a:gdLst/>
              <a:ahLst/>
              <a:cxnLst/>
              <a:rect l="l" t="t" r="r" b="b"/>
              <a:pathLst>
                <a:path w="3014" h="3688" extrusionOk="0">
                  <a:moveTo>
                    <a:pt x="1192" y="383"/>
                  </a:moveTo>
                  <a:cubicBezTo>
                    <a:pt x="1" y="900"/>
                    <a:pt x="1575" y="3688"/>
                    <a:pt x="2587" y="3058"/>
                  </a:cubicBezTo>
                  <a:cubicBezTo>
                    <a:pt x="3014" y="2789"/>
                    <a:pt x="2969" y="2429"/>
                    <a:pt x="2789" y="1799"/>
                  </a:cubicBezTo>
                  <a:cubicBezTo>
                    <a:pt x="2519" y="877"/>
                    <a:pt x="2024" y="0"/>
                    <a:pt x="1192" y="383"/>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36"/>
                                        </p:tgtEl>
                                        <p:attrNameLst>
                                          <p:attrName>style.visibility</p:attrName>
                                        </p:attrNameLst>
                                      </p:cBhvr>
                                      <p:to>
                                        <p:strVal val="visible"/>
                                      </p:to>
                                    </p:set>
                                    <p:animEffect transition="in" filter="fade">
                                      <p:cBhvr>
                                        <p:cTn id="7" dur="1000"/>
                                        <p:tgtEl>
                                          <p:spTgt spid="9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046"/>
        <p:cNvGrpSpPr/>
        <p:nvPr/>
      </p:nvGrpSpPr>
      <p:grpSpPr>
        <a:xfrm>
          <a:off x="0" y="0"/>
          <a:ext cx="0" cy="0"/>
          <a:chOff x="0" y="0"/>
          <a:chExt cx="0" cy="0"/>
        </a:xfrm>
      </p:grpSpPr>
      <p:sp>
        <p:nvSpPr>
          <p:cNvPr id="1047" name="Google Shape;1047;p67"/>
          <p:cNvSpPr/>
          <p:nvPr/>
        </p:nvSpPr>
        <p:spPr>
          <a:xfrm>
            <a:off x="-34" y="0"/>
            <a:ext cx="12192027" cy="457200"/>
          </a:xfrm>
          <a:custGeom>
            <a:avLst/>
            <a:gdLst/>
            <a:ahLst/>
            <a:cxnLst/>
            <a:rect l="l" t="t" r="r" b="b"/>
            <a:pathLst>
              <a:path w="43778" h="1407" extrusionOk="0">
                <a:moveTo>
                  <a:pt x="0" y="0"/>
                </a:moveTo>
                <a:lnTo>
                  <a:pt x="0" y="1406"/>
                </a:lnTo>
                <a:lnTo>
                  <a:pt x="43777" y="1406"/>
                </a:lnTo>
                <a:lnTo>
                  <a:pt x="43777" y="0"/>
                </a:lnTo>
                <a:close/>
              </a:path>
            </a:pathLst>
          </a:custGeom>
          <a:solidFill>
            <a:schemeClr val="accent3"/>
          </a:solidFill>
          <a:ln>
            <a:noFill/>
          </a:ln>
        </p:spPr>
        <p:txBody>
          <a:bodyPr spcFirstLastPara="1" wrap="square" lIns="121900" tIns="121900" rIns="121900" bIns="121900" anchor="ctr" anchorCtr="0">
            <a:noAutofit/>
          </a:bodyPr>
          <a:lstStyle/>
          <a:p>
            <a:endParaRPr sz="2400"/>
          </a:p>
        </p:txBody>
      </p:sp>
      <p:grpSp>
        <p:nvGrpSpPr>
          <p:cNvPr id="1048" name="Google Shape;1048;p67"/>
          <p:cNvGrpSpPr/>
          <p:nvPr/>
        </p:nvGrpSpPr>
        <p:grpSpPr>
          <a:xfrm>
            <a:off x="287967" y="148200"/>
            <a:ext cx="857267" cy="160800"/>
            <a:chOff x="215975" y="152625"/>
            <a:chExt cx="642950" cy="120600"/>
          </a:xfrm>
        </p:grpSpPr>
        <p:sp>
          <p:nvSpPr>
            <p:cNvPr id="1049" name="Google Shape;1049;p67"/>
            <p:cNvSpPr/>
            <p:nvPr/>
          </p:nvSpPr>
          <p:spPr>
            <a:xfrm>
              <a:off x="215975" y="152625"/>
              <a:ext cx="120600" cy="120600"/>
            </a:xfrm>
            <a:prstGeom prst="ellipse">
              <a:avLst/>
            </a:prstGeom>
            <a:solidFill>
              <a:schemeClr val="lt1"/>
            </a:solidFill>
            <a:ln>
              <a:noFill/>
            </a:ln>
          </p:spPr>
          <p:txBody>
            <a:bodyPr spcFirstLastPara="1" wrap="square" lIns="121900" tIns="121900" rIns="121900" bIns="121900" anchor="ctr" anchorCtr="0">
              <a:noAutofit/>
            </a:bodyPr>
            <a:lstStyle/>
            <a:p>
              <a:endParaRPr sz="2400"/>
            </a:p>
          </p:txBody>
        </p:sp>
        <p:sp>
          <p:nvSpPr>
            <p:cNvPr id="1050" name="Google Shape;1050;p67"/>
            <p:cNvSpPr/>
            <p:nvPr/>
          </p:nvSpPr>
          <p:spPr>
            <a:xfrm>
              <a:off x="477150" y="152625"/>
              <a:ext cx="120600" cy="120600"/>
            </a:xfrm>
            <a:prstGeom prst="ellipse">
              <a:avLst/>
            </a:prstGeom>
            <a:solidFill>
              <a:schemeClr val="lt1"/>
            </a:solidFill>
            <a:ln>
              <a:noFill/>
            </a:ln>
          </p:spPr>
          <p:txBody>
            <a:bodyPr spcFirstLastPara="1" wrap="square" lIns="121900" tIns="121900" rIns="121900" bIns="121900" anchor="ctr" anchorCtr="0">
              <a:noAutofit/>
            </a:bodyPr>
            <a:lstStyle/>
            <a:p>
              <a:endParaRPr sz="2400"/>
            </a:p>
          </p:txBody>
        </p:sp>
        <p:sp>
          <p:nvSpPr>
            <p:cNvPr id="1051" name="Google Shape;1051;p67"/>
            <p:cNvSpPr/>
            <p:nvPr/>
          </p:nvSpPr>
          <p:spPr>
            <a:xfrm>
              <a:off x="738325" y="152625"/>
              <a:ext cx="120600" cy="120600"/>
            </a:xfrm>
            <a:prstGeom prst="ellipse">
              <a:avLst/>
            </a:prstGeom>
            <a:solidFill>
              <a:schemeClr val="lt1"/>
            </a:solidFill>
            <a:ln>
              <a:noFill/>
            </a:ln>
          </p:spPr>
          <p:txBody>
            <a:bodyPr spcFirstLastPara="1" wrap="square" lIns="121900" tIns="121900" rIns="121900" bIns="121900" anchor="ctr" anchorCtr="0">
              <a:noAutofit/>
            </a:bodyPr>
            <a:lstStyle/>
            <a:p>
              <a:endParaRPr sz="2400"/>
            </a:p>
          </p:txBody>
        </p:sp>
      </p:grpSp>
      <p:grpSp>
        <p:nvGrpSpPr>
          <p:cNvPr id="1052" name="Google Shape;1052;p67"/>
          <p:cNvGrpSpPr/>
          <p:nvPr/>
        </p:nvGrpSpPr>
        <p:grpSpPr>
          <a:xfrm>
            <a:off x="1285094" y="1831902"/>
            <a:ext cx="3659700" cy="3249231"/>
            <a:chOff x="1247775" y="1009650"/>
            <a:chExt cx="3105300" cy="2756700"/>
          </a:xfrm>
        </p:grpSpPr>
        <p:sp>
          <p:nvSpPr>
            <p:cNvPr id="1053" name="Google Shape;1053;p67"/>
            <p:cNvSpPr/>
            <p:nvPr/>
          </p:nvSpPr>
          <p:spPr>
            <a:xfrm>
              <a:off x="1247775" y="1009650"/>
              <a:ext cx="3105300" cy="2756700"/>
            </a:xfrm>
            <a:prstGeom prst="roundRect">
              <a:avLst>
                <a:gd name="adj" fmla="val 4601"/>
              </a:avLst>
            </a:prstGeom>
            <a:solidFill>
              <a:schemeClr val="dk1"/>
            </a:solidFill>
            <a:ln>
              <a:noFill/>
            </a:ln>
          </p:spPr>
          <p:txBody>
            <a:bodyPr spcFirstLastPara="1" wrap="square" lIns="121900" tIns="121900" rIns="121900" bIns="121900" anchor="ctr" anchorCtr="0">
              <a:noAutofit/>
            </a:bodyPr>
            <a:lstStyle/>
            <a:p>
              <a:endParaRPr sz="2400"/>
            </a:p>
          </p:txBody>
        </p:sp>
        <p:sp>
          <p:nvSpPr>
            <p:cNvPr id="1054" name="Google Shape;1054;p67"/>
            <p:cNvSpPr/>
            <p:nvPr/>
          </p:nvSpPr>
          <p:spPr>
            <a:xfrm>
              <a:off x="1304925" y="1189266"/>
              <a:ext cx="2979600" cy="2522400"/>
            </a:xfrm>
            <a:prstGeom prst="roundRect">
              <a:avLst>
                <a:gd name="adj" fmla="val 4795"/>
              </a:avLst>
            </a:prstGeom>
            <a:solidFill>
              <a:schemeClr val="lt1"/>
            </a:solidFill>
            <a:ln>
              <a:noFill/>
            </a:ln>
          </p:spPr>
          <p:txBody>
            <a:bodyPr spcFirstLastPara="1" wrap="square" lIns="121900" tIns="121900" rIns="121900" bIns="121900" anchor="ctr" anchorCtr="0">
              <a:noAutofit/>
            </a:bodyPr>
            <a:lstStyle/>
            <a:p>
              <a:endParaRPr sz="2400"/>
            </a:p>
          </p:txBody>
        </p:sp>
        <p:sp>
          <p:nvSpPr>
            <p:cNvPr id="1055" name="Google Shape;1055;p67"/>
            <p:cNvSpPr/>
            <p:nvPr/>
          </p:nvSpPr>
          <p:spPr>
            <a:xfrm>
              <a:off x="4205829" y="1071585"/>
              <a:ext cx="78697" cy="78697"/>
            </a:xfrm>
            <a:custGeom>
              <a:avLst/>
              <a:gdLst/>
              <a:ahLst/>
              <a:cxnLst/>
              <a:rect l="l" t="t" r="r" b="b"/>
              <a:pathLst>
                <a:path w="349" h="349" extrusionOk="0">
                  <a:moveTo>
                    <a:pt x="174" y="1"/>
                  </a:moveTo>
                  <a:cubicBezTo>
                    <a:pt x="87" y="1"/>
                    <a:pt x="0" y="88"/>
                    <a:pt x="0" y="175"/>
                  </a:cubicBezTo>
                  <a:cubicBezTo>
                    <a:pt x="0" y="276"/>
                    <a:pt x="87" y="348"/>
                    <a:pt x="174" y="348"/>
                  </a:cubicBezTo>
                  <a:cubicBezTo>
                    <a:pt x="276" y="348"/>
                    <a:pt x="348" y="276"/>
                    <a:pt x="348" y="175"/>
                  </a:cubicBezTo>
                  <a:cubicBezTo>
                    <a:pt x="348" y="88"/>
                    <a:pt x="276" y="1"/>
                    <a:pt x="174" y="1"/>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056" name="Google Shape;1056;p67"/>
            <p:cNvSpPr/>
            <p:nvPr/>
          </p:nvSpPr>
          <p:spPr>
            <a:xfrm>
              <a:off x="4078426" y="1071585"/>
              <a:ext cx="78471" cy="78697"/>
            </a:xfrm>
            <a:custGeom>
              <a:avLst/>
              <a:gdLst/>
              <a:ahLst/>
              <a:cxnLst/>
              <a:rect l="l" t="t" r="r" b="b"/>
              <a:pathLst>
                <a:path w="348" h="349" extrusionOk="0">
                  <a:moveTo>
                    <a:pt x="174" y="1"/>
                  </a:moveTo>
                  <a:cubicBezTo>
                    <a:pt x="73" y="1"/>
                    <a:pt x="0" y="88"/>
                    <a:pt x="0" y="175"/>
                  </a:cubicBezTo>
                  <a:cubicBezTo>
                    <a:pt x="0" y="276"/>
                    <a:pt x="73" y="348"/>
                    <a:pt x="174" y="348"/>
                  </a:cubicBezTo>
                  <a:cubicBezTo>
                    <a:pt x="275" y="348"/>
                    <a:pt x="348" y="276"/>
                    <a:pt x="348" y="175"/>
                  </a:cubicBezTo>
                  <a:cubicBezTo>
                    <a:pt x="348" y="88"/>
                    <a:pt x="275" y="1"/>
                    <a:pt x="174" y="1"/>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057" name="Google Shape;1057;p67"/>
            <p:cNvSpPr/>
            <p:nvPr/>
          </p:nvSpPr>
          <p:spPr>
            <a:xfrm>
              <a:off x="3931180" y="1070460"/>
              <a:ext cx="95158" cy="80952"/>
            </a:xfrm>
            <a:custGeom>
              <a:avLst/>
              <a:gdLst/>
              <a:ahLst/>
              <a:cxnLst/>
              <a:rect l="l" t="t" r="r" b="b"/>
              <a:pathLst>
                <a:path w="422" h="359" extrusionOk="0">
                  <a:moveTo>
                    <a:pt x="247" y="1"/>
                  </a:moveTo>
                  <a:cubicBezTo>
                    <a:pt x="88" y="1"/>
                    <a:pt x="1" y="189"/>
                    <a:pt x="117" y="305"/>
                  </a:cubicBezTo>
                  <a:cubicBezTo>
                    <a:pt x="154" y="342"/>
                    <a:pt x="198" y="358"/>
                    <a:pt x="241" y="358"/>
                  </a:cubicBezTo>
                  <a:cubicBezTo>
                    <a:pt x="334" y="358"/>
                    <a:pt x="421" y="283"/>
                    <a:pt x="421" y="175"/>
                  </a:cubicBezTo>
                  <a:cubicBezTo>
                    <a:pt x="421" y="73"/>
                    <a:pt x="349" y="1"/>
                    <a:pt x="247" y="1"/>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grpSp>
      <p:pic>
        <p:nvPicPr>
          <p:cNvPr id="3" name="Picture 2">
            <a:extLst>
              <a:ext uri="{FF2B5EF4-FFF2-40B4-BE49-F238E27FC236}">
                <a16:creationId xmlns:a16="http://schemas.microsoft.com/office/drawing/2014/main" id="{ED8DC9CF-F2F5-0BD7-6F50-975A7C0E0DDE}"/>
              </a:ext>
            </a:extLst>
          </p:cNvPr>
          <p:cNvPicPr>
            <a:picLocks noChangeAspect="1"/>
          </p:cNvPicPr>
          <p:nvPr/>
        </p:nvPicPr>
        <p:blipFill>
          <a:blip r:embed="rId3"/>
          <a:stretch>
            <a:fillRect/>
          </a:stretch>
        </p:blipFill>
        <p:spPr>
          <a:xfrm>
            <a:off x="1793838" y="2273005"/>
            <a:ext cx="2584597" cy="2584597"/>
          </a:xfrm>
          <a:prstGeom prst="rect">
            <a:avLst/>
          </a:prstGeom>
        </p:spPr>
      </p:pic>
      <p:grpSp>
        <p:nvGrpSpPr>
          <p:cNvPr id="2" name="Google Shape;1347;p71">
            <a:extLst>
              <a:ext uri="{FF2B5EF4-FFF2-40B4-BE49-F238E27FC236}">
                <a16:creationId xmlns:a16="http://schemas.microsoft.com/office/drawing/2014/main" id="{3AD1B600-B3ED-DF24-8A96-1DD47DE9D2A7}"/>
              </a:ext>
            </a:extLst>
          </p:cNvPr>
          <p:cNvGrpSpPr/>
          <p:nvPr/>
        </p:nvGrpSpPr>
        <p:grpSpPr>
          <a:xfrm>
            <a:off x="6095979" y="1080067"/>
            <a:ext cx="4940316" cy="5024818"/>
            <a:chOff x="1403008" y="1357694"/>
            <a:chExt cx="2954152" cy="2761650"/>
          </a:xfrm>
        </p:grpSpPr>
        <p:grpSp>
          <p:nvGrpSpPr>
            <p:cNvPr id="4" name="Google Shape;1348;p71">
              <a:extLst>
                <a:ext uri="{FF2B5EF4-FFF2-40B4-BE49-F238E27FC236}">
                  <a16:creationId xmlns:a16="http://schemas.microsoft.com/office/drawing/2014/main" id="{6D76B906-F20A-E4EA-A451-0FDF05B31887}"/>
                </a:ext>
              </a:extLst>
            </p:cNvPr>
            <p:cNvGrpSpPr/>
            <p:nvPr/>
          </p:nvGrpSpPr>
          <p:grpSpPr>
            <a:xfrm>
              <a:off x="2147596" y="1357694"/>
              <a:ext cx="901475" cy="2761650"/>
              <a:chOff x="2435675" y="1475675"/>
              <a:chExt cx="901475" cy="2761650"/>
            </a:xfrm>
          </p:grpSpPr>
          <p:sp>
            <p:nvSpPr>
              <p:cNvPr id="23" name="Google Shape;1349;p71">
                <a:extLst>
                  <a:ext uri="{FF2B5EF4-FFF2-40B4-BE49-F238E27FC236}">
                    <a16:creationId xmlns:a16="http://schemas.microsoft.com/office/drawing/2014/main" id="{8E4887F8-D7BB-4CB7-9799-67460C07B1D1}"/>
                  </a:ext>
                </a:extLst>
              </p:cNvPr>
              <p:cNvSpPr/>
              <p:nvPr/>
            </p:nvSpPr>
            <p:spPr>
              <a:xfrm>
                <a:off x="2435675" y="3846700"/>
                <a:ext cx="232600" cy="390625"/>
              </a:xfrm>
              <a:custGeom>
                <a:avLst/>
                <a:gdLst/>
                <a:ahLst/>
                <a:cxnLst/>
                <a:rect l="l" t="t" r="r" b="b"/>
                <a:pathLst>
                  <a:path w="9304" h="15625" extrusionOk="0">
                    <a:moveTo>
                      <a:pt x="1919" y="1"/>
                    </a:moveTo>
                    <a:lnTo>
                      <a:pt x="325" y="8440"/>
                    </a:lnTo>
                    <a:lnTo>
                      <a:pt x="178" y="9296"/>
                    </a:lnTo>
                    <a:cubicBezTo>
                      <a:pt x="1" y="10269"/>
                      <a:pt x="443" y="11243"/>
                      <a:pt x="1269" y="11715"/>
                    </a:cubicBezTo>
                    <a:lnTo>
                      <a:pt x="7820" y="15492"/>
                    </a:lnTo>
                    <a:cubicBezTo>
                      <a:pt x="7974" y="15583"/>
                      <a:pt x="8140" y="15624"/>
                      <a:pt x="8302" y="15624"/>
                    </a:cubicBezTo>
                    <a:cubicBezTo>
                      <a:pt x="8822" y="15624"/>
                      <a:pt x="9304" y="15199"/>
                      <a:pt x="9236" y="14636"/>
                    </a:cubicBezTo>
                    <a:cubicBezTo>
                      <a:pt x="9207" y="14636"/>
                      <a:pt x="9207" y="14636"/>
                      <a:pt x="9207" y="14607"/>
                    </a:cubicBezTo>
                    <a:cubicBezTo>
                      <a:pt x="9148" y="14164"/>
                      <a:pt x="7348" y="12128"/>
                      <a:pt x="6463" y="10978"/>
                    </a:cubicBezTo>
                    <a:cubicBezTo>
                      <a:pt x="6168" y="10564"/>
                      <a:pt x="5961" y="10299"/>
                      <a:pt x="5961" y="10210"/>
                    </a:cubicBezTo>
                    <a:cubicBezTo>
                      <a:pt x="5991" y="10151"/>
                      <a:pt x="6050" y="9945"/>
                      <a:pt x="6109" y="9650"/>
                    </a:cubicBezTo>
                    <a:cubicBezTo>
                      <a:pt x="6522" y="8263"/>
                      <a:pt x="7525" y="4870"/>
                      <a:pt x="7525" y="4870"/>
                    </a:cubicBezTo>
                    <a:lnTo>
                      <a:pt x="1919" y="1"/>
                    </a:lnTo>
                    <a:close/>
                  </a:path>
                </a:pathLst>
              </a:custGeom>
              <a:solidFill>
                <a:srgbClr val="924B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1350;p71">
                <a:extLst>
                  <a:ext uri="{FF2B5EF4-FFF2-40B4-BE49-F238E27FC236}">
                    <a16:creationId xmlns:a16="http://schemas.microsoft.com/office/drawing/2014/main" id="{43EC20B6-E4F1-4A3A-957F-3A2871D12653}"/>
                  </a:ext>
                </a:extLst>
              </p:cNvPr>
              <p:cNvSpPr/>
              <p:nvPr/>
            </p:nvSpPr>
            <p:spPr>
              <a:xfrm>
                <a:off x="2435675" y="4057675"/>
                <a:ext cx="232600" cy="179650"/>
              </a:xfrm>
              <a:custGeom>
                <a:avLst/>
                <a:gdLst/>
                <a:ahLst/>
                <a:cxnLst/>
                <a:rect l="l" t="t" r="r" b="b"/>
                <a:pathLst>
                  <a:path w="9304" h="7186" extrusionOk="0">
                    <a:moveTo>
                      <a:pt x="325" y="1"/>
                    </a:moveTo>
                    <a:lnTo>
                      <a:pt x="178" y="857"/>
                    </a:lnTo>
                    <a:cubicBezTo>
                      <a:pt x="1" y="1830"/>
                      <a:pt x="443" y="2804"/>
                      <a:pt x="1269" y="3276"/>
                    </a:cubicBezTo>
                    <a:lnTo>
                      <a:pt x="7820" y="7053"/>
                    </a:lnTo>
                    <a:cubicBezTo>
                      <a:pt x="7974" y="7144"/>
                      <a:pt x="8140" y="7185"/>
                      <a:pt x="8302" y="7185"/>
                    </a:cubicBezTo>
                    <a:cubicBezTo>
                      <a:pt x="8822" y="7185"/>
                      <a:pt x="9304" y="6760"/>
                      <a:pt x="9236" y="6197"/>
                    </a:cubicBezTo>
                    <a:cubicBezTo>
                      <a:pt x="9207" y="6197"/>
                      <a:pt x="9207" y="6197"/>
                      <a:pt x="9207" y="6168"/>
                    </a:cubicBezTo>
                    <a:cubicBezTo>
                      <a:pt x="9148" y="5725"/>
                      <a:pt x="7348" y="3689"/>
                      <a:pt x="6463" y="2539"/>
                    </a:cubicBezTo>
                    <a:cubicBezTo>
                      <a:pt x="6463" y="2539"/>
                      <a:pt x="6433" y="2125"/>
                      <a:pt x="6463" y="1860"/>
                    </a:cubicBezTo>
                    <a:cubicBezTo>
                      <a:pt x="6463" y="1653"/>
                      <a:pt x="6433" y="1329"/>
                      <a:pt x="6109" y="1211"/>
                    </a:cubicBezTo>
                    <a:cubicBezTo>
                      <a:pt x="6020" y="1152"/>
                      <a:pt x="5902" y="1122"/>
                      <a:pt x="5755" y="1122"/>
                    </a:cubicBezTo>
                    <a:cubicBezTo>
                      <a:pt x="5135" y="1122"/>
                      <a:pt x="4102" y="2184"/>
                      <a:pt x="4102" y="2184"/>
                    </a:cubicBezTo>
                    <a:lnTo>
                      <a:pt x="32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351;p71">
                <a:extLst>
                  <a:ext uri="{FF2B5EF4-FFF2-40B4-BE49-F238E27FC236}">
                    <a16:creationId xmlns:a16="http://schemas.microsoft.com/office/drawing/2014/main" id="{A8573913-72C2-90BF-DC8D-FA910BC82F89}"/>
                  </a:ext>
                </a:extLst>
              </p:cNvPr>
              <p:cNvSpPr/>
              <p:nvPr/>
            </p:nvSpPr>
            <p:spPr>
              <a:xfrm>
                <a:off x="2886400" y="3909400"/>
                <a:ext cx="334750" cy="283325"/>
              </a:xfrm>
              <a:custGeom>
                <a:avLst/>
                <a:gdLst/>
                <a:ahLst/>
                <a:cxnLst/>
                <a:rect l="l" t="t" r="r" b="b"/>
                <a:pathLst>
                  <a:path w="13390" h="11333" extrusionOk="0">
                    <a:moveTo>
                      <a:pt x="1" y="1"/>
                    </a:moveTo>
                    <a:lnTo>
                      <a:pt x="2273" y="8263"/>
                    </a:lnTo>
                    <a:lnTo>
                      <a:pt x="2509" y="9119"/>
                    </a:lnTo>
                    <a:cubicBezTo>
                      <a:pt x="2774" y="10033"/>
                      <a:pt x="3601" y="10712"/>
                      <a:pt x="4545" y="10801"/>
                    </a:cubicBezTo>
                    <a:lnTo>
                      <a:pt x="12099" y="11332"/>
                    </a:lnTo>
                    <a:cubicBezTo>
                      <a:pt x="12112" y="11332"/>
                      <a:pt x="12124" y="11333"/>
                      <a:pt x="12137" y="11333"/>
                    </a:cubicBezTo>
                    <a:cubicBezTo>
                      <a:pt x="12856" y="11333"/>
                      <a:pt x="13390" y="10524"/>
                      <a:pt x="12984" y="9915"/>
                    </a:cubicBezTo>
                    <a:lnTo>
                      <a:pt x="12954" y="9915"/>
                    </a:lnTo>
                    <a:cubicBezTo>
                      <a:pt x="12689" y="9532"/>
                      <a:pt x="10181" y="8470"/>
                      <a:pt x="8882" y="7850"/>
                    </a:cubicBezTo>
                    <a:cubicBezTo>
                      <a:pt x="8440" y="7614"/>
                      <a:pt x="8145" y="7437"/>
                      <a:pt x="8115" y="7378"/>
                    </a:cubicBezTo>
                    <a:cubicBezTo>
                      <a:pt x="8086" y="7319"/>
                      <a:pt x="8056" y="7112"/>
                      <a:pt x="7997" y="6788"/>
                    </a:cubicBezTo>
                    <a:cubicBezTo>
                      <a:pt x="7761" y="5401"/>
                      <a:pt x="7171" y="1889"/>
                      <a:pt x="7171" y="1889"/>
                    </a:cubicBezTo>
                    <a:lnTo>
                      <a:pt x="1" y="1"/>
                    </a:lnTo>
                    <a:close/>
                  </a:path>
                </a:pathLst>
              </a:custGeom>
              <a:solidFill>
                <a:srgbClr val="924B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1352;p71">
                <a:extLst>
                  <a:ext uri="{FF2B5EF4-FFF2-40B4-BE49-F238E27FC236}">
                    <a16:creationId xmlns:a16="http://schemas.microsoft.com/office/drawing/2014/main" id="{4C2C11FB-BBC2-AF81-6D20-B02CEDB3A802}"/>
                  </a:ext>
                </a:extLst>
              </p:cNvPr>
              <p:cNvSpPr/>
              <p:nvPr/>
            </p:nvSpPr>
            <p:spPr>
              <a:xfrm>
                <a:off x="2943200" y="4079075"/>
                <a:ext cx="277950" cy="113650"/>
              </a:xfrm>
              <a:custGeom>
                <a:avLst/>
                <a:gdLst/>
                <a:ahLst/>
                <a:cxnLst/>
                <a:rect l="l" t="t" r="r" b="b"/>
                <a:pathLst>
                  <a:path w="11118" h="4546" extrusionOk="0">
                    <a:moveTo>
                      <a:pt x="5725" y="1"/>
                    </a:moveTo>
                    <a:cubicBezTo>
                      <a:pt x="5637" y="1"/>
                      <a:pt x="5519" y="30"/>
                      <a:pt x="5371" y="119"/>
                    </a:cubicBezTo>
                    <a:cubicBezTo>
                      <a:pt x="4810" y="384"/>
                      <a:pt x="4338" y="1771"/>
                      <a:pt x="4338" y="1771"/>
                    </a:cubicBezTo>
                    <a:lnTo>
                      <a:pt x="1" y="1476"/>
                    </a:lnTo>
                    <a:lnTo>
                      <a:pt x="237" y="2332"/>
                    </a:lnTo>
                    <a:cubicBezTo>
                      <a:pt x="502" y="3246"/>
                      <a:pt x="1329" y="3925"/>
                      <a:pt x="2273" y="4014"/>
                    </a:cubicBezTo>
                    <a:lnTo>
                      <a:pt x="9827" y="4545"/>
                    </a:lnTo>
                    <a:cubicBezTo>
                      <a:pt x="9840" y="4545"/>
                      <a:pt x="9852" y="4546"/>
                      <a:pt x="9865" y="4546"/>
                    </a:cubicBezTo>
                    <a:cubicBezTo>
                      <a:pt x="10584" y="4546"/>
                      <a:pt x="11118" y="3737"/>
                      <a:pt x="10712" y="3128"/>
                    </a:cubicBezTo>
                    <a:lnTo>
                      <a:pt x="10682" y="3128"/>
                    </a:lnTo>
                    <a:cubicBezTo>
                      <a:pt x="10417" y="2745"/>
                      <a:pt x="7909" y="1683"/>
                      <a:pt x="6610" y="1063"/>
                    </a:cubicBezTo>
                    <a:cubicBezTo>
                      <a:pt x="6610" y="1063"/>
                      <a:pt x="6433" y="709"/>
                      <a:pt x="6315" y="443"/>
                    </a:cubicBezTo>
                    <a:cubicBezTo>
                      <a:pt x="6227" y="266"/>
                      <a:pt x="6050" y="1"/>
                      <a:pt x="572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353;p71">
                <a:extLst>
                  <a:ext uri="{FF2B5EF4-FFF2-40B4-BE49-F238E27FC236}">
                    <a16:creationId xmlns:a16="http://schemas.microsoft.com/office/drawing/2014/main" id="{3E2D6D38-C1AA-2419-6CA2-63AB85519EA6}"/>
                  </a:ext>
                </a:extLst>
              </p:cNvPr>
              <p:cNvSpPr/>
              <p:nvPr/>
            </p:nvSpPr>
            <p:spPr>
              <a:xfrm>
                <a:off x="2719700" y="1637350"/>
                <a:ext cx="157150" cy="157150"/>
              </a:xfrm>
              <a:custGeom>
                <a:avLst/>
                <a:gdLst/>
                <a:ahLst/>
                <a:cxnLst/>
                <a:rect l="l" t="t" r="r" b="b"/>
                <a:pathLst>
                  <a:path w="6286" h="6286" extrusionOk="0">
                    <a:moveTo>
                      <a:pt x="3157" y="0"/>
                    </a:moveTo>
                    <a:cubicBezTo>
                      <a:pt x="1416" y="0"/>
                      <a:pt x="0" y="1417"/>
                      <a:pt x="0" y="3158"/>
                    </a:cubicBezTo>
                    <a:cubicBezTo>
                      <a:pt x="0" y="4899"/>
                      <a:pt x="1416" y="6285"/>
                      <a:pt x="3157" y="6285"/>
                    </a:cubicBezTo>
                    <a:cubicBezTo>
                      <a:pt x="4898" y="6285"/>
                      <a:pt x="6285" y="4899"/>
                      <a:pt x="6285" y="3158"/>
                    </a:cubicBezTo>
                    <a:cubicBezTo>
                      <a:pt x="6285" y="1417"/>
                      <a:pt x="4898" y="0"/>
                      <a:pt x="3157" y="0"/>
                    </a:cubicBezTo>
                    <a:close/>
                  </a:path>
                </a:pathLst>
              </a:custGeom>
              <a:solidFill>
                <a:srgbClr val="2721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1354;p71">
                <a:extLst>
                  <a:ext uri="{FF2B5EF4-FFF2-40B4-BE49-F238E27FC236}">
                    <a16:creationId xmlns:a16="http://schemas.microsoft.com/office/drawing/2014/main" id="{145E6CFC-295F-9C4F-7FE7-D6283349BFE2}"/>
                  </a:ext>
                </a:extLst>
              </p:cNvPr>
              <p:cNvSpPr/>
              <p:nvPr/>
            </p:nvSpPr>
            <p:spPr>
              <a:xfrm>
                <a:off x="2794200" y="1503825"/>
                <a:ext cx="241250" cy="411600"/>
              </a:xfrm>
              <a:custGeom>
                <a:avLst/>
                <a:gdLst/>
                <a:ahLst/>
                <a:cxnLst/>
                <a:rect l="l" t="t" r="r" b="b"/>
                <a:pathLst>
                  <a:path w="9650" h="16464" extrusionOk="0">
                    <a:moveTo>
                      <a:pt x="5105" y="1"/>
                    </a:moveTo>
                    <a:cubicBezTo>
                      <a:pt x="5105" y="1"/>
                      <a:pt x="354" y="1712"/>
                      <a:pt x="148" y="4427"/>
                    </a:cubicBezTo>
                    <a:cubicBezTo>
                      <a:pt x="0" y="6610"/>
                      <a:pt x="443" y="7554"/>
                      <a:pt x="443" y="7554"/>
                    </a:cubicBezTo>
                    <a:cubicBezTo>
                      <a:pt x="443" y="7554"/>
                      <a:pt x="856" y="9089"/>
                      <a:pt x="1269" y="10977"/>
                    </a:cubicBezTo>
                    <a:cubicBezTo>
                      <a:pt x="1594" y="12541"/>
                      <a:pt x="1092" y="14577"/>
                      <a:pt x="1092" y="14577"/>
                    </a:cubicBezTo>
                    <a:cubicBezTo>
                      <a:pt x="1092" y="14577"/>
                      <a:pt x="1842" y="16464"/>
                      <a:pt x="4284" y="16464"/>
                    </a:cubicBezTo>
                    <a:cubicBezTo>
                      <a:pt x="4451" y="16464"/>
                      <a:pt x="4627" y="16455"/>
                      <a:pt x="4810" y="16436"/>
                    </a:cubicBezTo>
                    <a:cubicBezTo>
                      <a:pt x="6905" y="16230"/>
                      <a:pt x="5872" y="14577"/>
                      <a:pt x="5872" y="14577"/>
                    </a:cubicBezTo>
                    <a:lnTo>
                      <a:pt x="5695" y="12807"/>
                    </a:lnTo>
                    <a:lnTo>
                      <a:pt x="5695" y="12807"/>
                    </a:lnTo>
                    <a:cubicBezTo>
                      <a:pt x="5695" y="12807"/>
                      <a:pt x="5829" y="12824"/>
                      <a:pt x="6036" y="12824"/>
                    </a:cubicBezTo>
                    <a:cubicBezTo>
                      <a:pt x="6430" y="12824"/>
                      <a:pt x="7091" y="12761"/>
                      <a:pt x="7613" y="12394"/>
                    </a:cubicBezTo>
                    <a:cubicBezTo>
                      <a:pt x="9649" y="10948"/>
                      <a:pt x="8764" y="6345"/>
                      <a:pt x="8823" y="4191"/>
                    </a:cubicBezTo>
                    <a:cubicBezTo>
                      <a:pt x="8852" y="2804"/>
                      <a:pt x="8321" y="1269"/>
                      <a:pt x="8321" y="1269"/>
                    </a:cubicBezTo>
                    <a:lnTo>
                      <a:pt x="5105" y="1"/>
                    </a:lnTo>
                    <a:close/>
                  </a:path>
                </a:pathLst>
              </a:custGeom>
              <a:solidFill>
                <a:srgbClr val="924B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1355;p71">
                <a:extLst>
                  <a:ext uri="{FF2B5EF4-FFF2-40B4-BE49-F238E27FC236}">
                    <a16:creationId xmlns:a16="http://schemas.microsoft.com/office/drawing/2014/main" id="{A3E78C54-4FB2-6327-976E-1A6819EE897F}"/>
                  </a:ext>
                </a:extLst>
              </p:cNvPr>
              <p:cNvSpPr/>
              <p:nvPr/>
            </p:nvSpPr>
            <p:spPr>
              <a:xfrm>
                <a:off x="2703450" y="1475675"/>
                <a:ext cx="342325" cy="243000"/>
              </a:xfrm>
              <a:custGeom>
                <a:avLst/>
                <a:gdLst/>
                <a:ahLst/>
                <a:cxnLst/>
                <a:rect l="l" t="t" r="r" b="b"/>
                <a:pathLst>
                  <a:path w="13693" h="9720" extrusionOk="0">
                    <a:moveTo>
                      <a:pt x="6768" y="0"/>
                    </a:moveTo>
                    <a:cubicBezTo>
                      <a:pt x="5073" y="0"/>
                      <a:pt x="3618" y="582"/>
                      <a:pt x="3394" y="2189"/>
                    </a:cubicBezTo>
                    <a:cubicBezTo>
                      <a:pt x="1" y="4343"/>
                      <a:pt x="3601" y="8651"/>
                      <a:pt x="3837" y="9330"/>
                    </a:cubicBezTo>
                    <a:cubicBezTo>
                      <a:pt x="3919" y="9598"/>
                      <a:pt x="4121" y="9719"/>
                      <a:pt x="4337" y="9719"/>
                    </a:cubicBezTo>
                    <a:cubicBezTo>
                      <a:pt x="4667" y="9719"/>
                      <a:pt x="5029" y="9439"/>
                      <a:pt x="5047" y="8976"/>
                    </a:cubicBezTo>
                    <a:cubicBezTo>
                      <a:pt x="5047" y="8474"/>
                      <a:pt x="5607" y="8828"/>
                      <a:pt x="5873" y="7205"/>
                    </a:cubicBezTo>
                    <a:cubicBezTo>
                      <a:pt x="6168" y="5612"/>
                      <a:pt x="9768" y="6143"/>
                      <a:pt x="10565" y="2927"/>
                    </a:cubicBezTo>
                    <a:cubicBezTo>
                      <a:pt x="12158" y="3015"/>
                      <a:pt x="12453" y="5612"/>
                      <a:pt x="12453" y="5612"/>
                    </a:cubicBezTo>
                    <a:cubicBezTo>
                      <a:pt x="12453" y="5612"/>
                      <a:pt x="13692" y="3871"/>
                      <a:pt x="12542" y="2130"/>
                    </a:cubicBezTo>
                    <a:cubicBezTo>
                      <a:pt x="11859" y="1090"/>
                      <a:pt x="9089" y="0"/>
                      <a:pt x="6768" y="0"/>
                    </a:cubicBezTo>
                    <a:close/>
                  </a:path>
                </a:pathLst>
              </a:custGeom>
              <a:solidFill>
                <a:srgbClr val="2721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1356;p71">
                <a:extLst>
                  <a:ext uri="{FF2B5EF4-FFF2-40B4-BE49-F238E27FC236}">
                    <a16:creationId xmlns:a16="http://schemas.microsoft.com/office/drawing/2014/main" id="{F9337661-263F-B12A-C8BF-D9407F2BEF0D}"/>
                  </a:ext>
                </a:extLst>
              </p:cNvPr>
              <p:cNvSpPr/>
              <p:nvPr/>
            </p:nvSpPr>
            <p:spPr>
              <a:xfrm>
                <a:off x="2779450" y="1677700"/>
                <a:ext cx="65600" cy="47650"/>
              </a:xfrm>
              <a:custGeom>
                <a:avLst/>
                <a:gdLst/>
                <a:ahLst/>
                <a:cxnLst/>
                <a:rect l="l" t="t" r="r" b="b"/>
                <a:pathLst>
                  <a:path w="2624" h="1906" extrusionOk="0">
                    <a:moveTo>
                      <a:pt x="930" y="0"/>
                    </a:moveTo>
                    <a:cubicBezTo>
                      <a:pt x="897" y="0"/>
                      <a:pt x="863" y="3"/>
                      <a:pt x="826" y="9"/>
                    </a:cubicBezTo>
                    <a:cubicBezTo>
                      <a:pt x="443" y="68"/>
                      <a:pt x="0" y="481"/>
                      <a:pt x="177" y="1101"/>
                    </a:cubicBezTo>
                    <a:cubicBezTo>
                      <a:pt x="312" y="1614"/>
                      <a:pt x="769" y="1905"/>
                      <a:pt x="1140" y="1905"/>
                    </a:cubicBezTo>
                    <a:cubicBezTo>
                      <a:pt x="1174" y="1905"/>
                      <a:pt x="1207" y="1903"/>
                      <a:pt x="1239" y="1898"/>
                    </a:cubicBezTo>
                    <a:cubicBezTo>
                      <a:pt x="1764" y="1815"/>
                      <a:pt x="2624" y="880"/>
                      <a:pt x="2129" y="880"/>
                    </a:cubicBezTo>
                    <a:cubicBezTo>
                      <a:pt x="2095" y="880"/>
                      <a:pt x="2054" y="885"/>
                      <a:pt x="2007" y="895"/>
                    </a:cubicBezTo>
                    <a:cubicBezTo>
                      <a:pt x="1987" y="898"/>
                      <a:pt x="1968" y="900"/>
                      <a:pt x="1950" y="900"/>
                    </a:cubicBezTo>
                    <a:cubicBezTo>
                      <a:pt x="1530" y="900"/>
                      <a:pt x="1508" y="0"/>
                      <a:pt x="930" y="0"/>
                    </a:cubicBezTo>
                    <a:close/>
                  </a:path>
                </a:pathLst>
              </a:custGeom>
              <a:solidFill>
                <a:srgbClr val="924B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1357;p71">
                <a:extLst>
                  <a:ext uri="{FF2B5EF4-FFF2-40B4-BE49-F238E27FC236}">
                    <a16:creationId xmlns:a16="http://schemas.microsoft.com/office/drawing/2014/main" id="{DE24D176-F2EC-4034-16C0-E71EBACC9286}"/>
                  </a:ext>
                </a:extLst>
              </p:cNvPr>
              <p:cNvSpPr/>
              <p:nvPr/>
            </p:nvSpPr>
            <p:spPr>
              <a:xfrm>
                <a:off x="2871650" y="1795950"/>
                <a:ext cx="56100" cy="22150"/>
              </a:xfrm>
              <a:custGeom>
                <a:avLst/>
                <a:gdLst/>
                <a:ahLst/>
                <a:cxnLst/>
                <a:rect l="l" t="t" r="r" b="b"/>
                <a:pathLst>
                  <a:path w="2244" h="886" fill="none" extrusionOk="0">
                    <a:moveTo>
                      <a:pt x="1" y="0"/>
                    </a:moveTo>
                    <a:cubicBezTo>
                      <a:pt x="768" y="738"/>
                      <a:pt x="2243" y="886"/>
                      <a:pt x="2243" y="886"/>
                    </a:cubicBezTo>
                  </a:path>
                </a:pathLst>
              </a:custGeom>
              <a:noFill/>
              <a:ln w="5175" cap="rnd" cmpd="sng">
                <a:solidFill>
                  <a:srgbClr val="7C2E20"/>
                </a:solidFill>
                <a:prstDash val="solid"/>
                <a:miter lim="2950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1358;p71">
                <a:extLst>
                  <a:ext uri="{FF2B5EF4-FFF2-40B4-BE49-F238E27FC236}">
                    <a16:creationId xmlns:a16="http://schemas.microsoft.com/office/drawing/2014/main" id="{710EA6DA-5F4D-B47E-33A3-7B612268C156}"/>
                  </a:ext>
                </a:extLst>
              </p:cNvPr>
              <p:cNvSpPr/>
              <p:nvPr/>
            </p:nvSpPr>
            <p:spPr>
              <a:xfrm>
                <a:off x="2914425" y="1733025"/>
                <a:ext cx="67900" cy="24750"/>
              </a:xfrm>
              <a:custGeom>
                <a:avLst/>
                <a:gdLst/>
                <a:ahLst/>
                <a:cxnLst/>
                <a:rect l="l" t="t" r="r" b="b"/>
                <a:pathLst>
                  <a:path w="2716" h="990" extrusionOk="0">
                    <a:moveTo>
                      <a:pt x="2541" y="0"/>
                    </a:moveTo>
                    <a:cubicBezTo>
                      <a:pt x="2477" y="0"/>
                      <a:pt x="2400" y="39"/>
                      <a:pt x="2332" y="39"/>
                    </a:cubicBezTo>
                    <a:cubicBezTo>
                      <a:pt x="1565" y="68"/>
                      <a:pt x="798" y="9"/>
                      <a:pt x="1" y="157"/>
                    </a:cubicBezTo>
                    <a:cubicBezTo>
                      <a:pt x="365" y="703"/>
                      <a:pt x="953" y="990"/>
                      <a:pt x="1492" y="990"/>
                    </a:cubicBezTo>
                    <a:cubicBezTo>
                      <a:pt x="1913" y="990"/>
                      <a:pt x="2306" y="815"/>
                      <a:pt x="2539" y="452"/>
                    </a:cubicBezTo>
                    <a:cubicBezTo>
                      <a:pt x="2627" y="363"/>
                      <a:pt x="2716" y="245"/>
                      <a:pt x="2657" y="98"/>
                    </a:cubicBezTo>
                    <a:cubicBezTo>
                      <a:pt x="2631" y="22"/>
                      <a:pt x="2590" y="0"/>
                      <a:pt x="254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1359;p71">
                <a:extLst>
                  <a:ext uri="{FF2B5EF4-FFF2-40B4-BE49-F238E27FC236}">
                    <a16:creationId xmlns:a16="http://schemas.microsoft.com/office/drawing/2014/main" id="{1FECAB31-7B46-6A25-62CB-0BF4D7958FBD}"/>
                  </a:ext>
                </a:extLst>
              </p:cNvPr>
              <p:cNvSpPr/>
              <p:nvPr/>
            </p:nvSpPr>
            <p:spPr>
              <a:xfrm>
                <a:off x="2881975" y="1629225"/>
                <a:ext cx="52400" cy="17025"/>
              </a:xfrm>
              <a:custGeom>
                <a:avLst/>
                <a:gdLst/>
                <a:ahLst/>
                <a:cxnLst/>
                <a:rect l="l" t="t" r="r" b="b"/>
                <a:pathLst>
                  <a:path w="2096" h="681" extrusionOk="0">
                    <a:moveTo>
                      <a:pt x="1692" y="0"/>
                    </a:moveTo>
                    <a:cubicBezTo>
                      <a:pt x="1659" y="0"/>
                      <a:pt x="1626" y="1"/>
                      <a:pt x="1594" y="1"/>
                    </a:cubicBezTo>
                    <a:cubicBezTo>
                      <a:pt x="1210" y="1"/>
                      <a:pt x="827" y="30"/>
                      <a:pt x="473" y="60"/>
                    </a:cubicBezTo>
                    <a:cubicBezTo>
                      <a:pt x="207" y="60"/>
                      <a:pt x="1" y="89"/>
                      <a:pt x="1" y="384"/>
                    </a:cubicBezTo>
                    <a:cubicBezTo>
                      <a:pt x="26" y="659"/>
                      <a:pt x="220" y="680"/>
                      <a:pt x="422" y="680"/>
                    </a:cubicBezTo>
                    <a:cubicBezTo>
                      <a:pt x="458" y="680"/>
                      <a:pt x="495" y="679"/>
                      <a:pt x="532" y="679"/>
                    </a:cubicBezTo>
                    <a:cubicBezTo>
                      <a:pt x="886" y="679"/>
                      <a:pt x="1240" y="679"/>
                      <a:pt x="1624" y="650"/>
                    </a:cubicBezTo>
                    <a:cubicBezTo>
                      <a:pt x="1860" y="620"/>
                      <a:pt x="2096" y="620"/>
                      <a:pt x="2096" y="296"/>
                    </a:cubicBezTo>
                    <a:cubicBezTo>
                      <a:pt x="2071" y="21"/>
                      <a:pt x="1877" y="0"/>
                      <a:pt x="1692" y="0"/>
                    </a:cubicBezTo>
                    <a:close/>
                  </a:path>
                </a:pathLst>
              </a:custGeom>
              <a:solidFill>
                <a:srgbClr val="2E21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1360;p71">
                <a:extLst>
                  <a:ext uri="{FF2B5EF4-FFF2-40B4-BE49-F238E27FC236}">
                    <a16:creationId xmlns:a16="http://schemas.microsoft.com/office/drawing/2014/main" id="{E05CE69C-38C8-ED6A-8B7D-7C7B41F605F9}"/>
                  </a:ext>
                </a:extLst>
              </p:cNvPr>
              <p:cNvSpPr/>
              <p:nvPr/>
            </p:nvSpPr>
            <p:spPr>
              <a:xfrm>
                <a:off x="2973450" y="1627750"/>
                <a:ext cx="39125" cy="17000"/>
              </a:xfrm>
              <a:custGeom>
                <a:avLst/>
                <a:gdLst/>
                <a:ahLst/>
                <a:cxnLst/>
                <a:rect l="l" t="t" r="r" b="b"/>
                <a:pathLst>
                  <a:path w="1565" h="680" extrusionOk="0">
                    <a:moveTo>
                      <a:pt x="1210" y="1"/>
                    </a:moveTo>
                    <a:cubicBezTo>
                      <a:pt x="915" y="1"/>
                      <a:pt x="650" y="30"/>
                      <a:pt x="355" y="30"/>
                    </a:cubicBezTo>
                    <a:cubicBezTo>
                      <a:pt x="148" y="60"/>
                      <a:pt x="1" y="148"/>
                      <a:pt x="30" y="384"/>
                    </a:cubicBezTo>
                    <a:cubicBezTo>
                      <a:pt x="30" y="620"/>
                      <a:pt x="207" y="650"/>
                      <a:pt x="384" y="679"/>
                    </a:cubicBezTo>
                    <a:cubicBezTo>
                      <a:pt x="650" y="679"/>
                      <a:pt x="945" y="679"/>
                      <a:pt x="1210" y="650"/>
                    </a:cubicBezTo>
                    <a:cubicBezTo>
                      <a:pt x="1417" y="620"/>
                      <a:pt x="1564" y="532"/>
                      <a:pt x="1564" y="296"/>
                    </a:cubicBezTo>
                    <a:cubicBezTo>
                      <a:pt x="1535" y="89"/>
                      <a:pt x="1387" y="1"/>
                      <a:pt x="1210" y="1"/>
                    </a:cubicBezTo>
                    <a:close/>
                  </a:path>
                </a:pathLst>
              </a:custGeom>
              <a:solidFill>
                <a:srgbClr val="2E21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1361;p71">
                <a:extLst>
                  <a:ext uri="{FF2B5EF4-FFF2-40B4-BE49-F238E27FC236}">
                    <a16:creationId xmlns:a16="http://schemas.microsoft.com/office/drawing/2014/main" id="{EEBA8833-189F-745C-EF37-5DB162FD0827}"/>
                  </a:ext>
                </a:extLst>
              </p:cNvPr>
              <p:cNvSpPr/>
              <p:nvPr/>
            </p:nvSpPr>
            <p:spPr>
              <a:xfrm>
                <a:off x="2945425" y="1688250"/>
                <a:ext cx="24900" cy="35125"/>
              </a:xfrm>
              <a:custGeom>
                <a:avLst/>
                <a:gdLst/>
                <a:ahLst/>
                <a:cxnLst/>
                <a:rect l="l" t="t" r="r" b="b"/>
                <a:pathLst>
                  <a:path w="996" h="1405" extrusionOk="0">
                    <a:moveTo>
                      <a:pt x="797" y="0"/>
                    </a:moveTo>
                    <a:cubicBezTo>
                      <a:pt x="590" y="177"/>
                      <a:pt x="620" y="354"/>
                      <a:pt x="649" y="502"/>
                    </a:cubicBezTo>
                    <a:cubicBezTo>
                      <a:pt x="730" y="850"/>
                      <a:pt x="713" y="1100"/>
                      <a:pt x="336" y="1100"/>
                    </a:cubicBezTo>
                    <a:cubicBezTo>
                      <a:pt x="297" y="1100"/>
                      <a:pt x="254" y="1098"/>
                      <a:pt x="207" y="1092"/>
                    </a:cubicBezTo>
                    <a:cubicBezTo>
                      <a:pt x="192" y="1087"/>
                      <a:pt x="176" y="1085"/>
                      <a:pt x="159" y="1085"/>
                    </a:cubicBezTo>
                    <a:cubicBezTo>
                      <a:pt x="81" y="1085"/>
                      <a:pt x="0" y="1142"/>
                      <a:pt x="0" y="1240"/>
                    </a:cubicBezTo>
                    <a:cubicBezTo>
                      <a:pt x="0" y="1387"/>
                      <a:pt x="118" y="1387"/>
                      <a:pt x="236" y="1387"/>
                    </a:cubicBezTo>
                    <a:cubicBezTo>
                      <a:pt x="293" y="1399"/>
                      <a:pt x="348" y="1404"/>
                      <a:pt x="400" y="1404"/>
                    </a:cubicBezTo>
                    <a:cubicBezTo>
                      <a:pt x="756" y="1404"/>
                      <a:pt x="996" y="1150"/>
                      <a:pt x="945" y="738"/>
                    </a:cubicBezTo>
                    <a:cubicBezTo>
                      <a:pt x="915" y="502"/>
                      <a:pt x="915" y="266"/>
                      <a:pt x="797" y="0"/>
                    </a:cubicBezTo>
                    <a:close/>
                  </a:path>
                </a:pathLst>
              </a:custGeom>
              <a:solidFill>
                <a:srgbClr val="2E21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1362;p71">
                <a:extLst>
                  <a:ext uri="{FF2B5EF4-FFF2-40B4-BE49-F238E27FC236}">
                    <a16:creationId xmlns:a16="http://schemas.microsoft.com/office/drawing/2014/main" id="{F1698189-043B-8330-8388-D9272386F68E}"/>
                  </a:ext>
                </a:extLst>
              </p:cNvPr>
              <p:cNvSpPr/>
              <p:nvPr/>
            </p:nvSpPr>
            <p:spPr>
              <a:xfrm>
                <a:off x="2901150" y="1668975"/>
                <a:ext cx="17000" cy="17075"/>
              </a:xfrm>
              <a:custGeom>
                <a:avLst/>
                <a:gdLst/>
                <a:ahLst/>
                <a:cxnLst/>
                <a:rect l="l" t="t" r="r" b="b"/>
                <a:pathLst>
                  <a:path w="680" h="683" extrusionOk="0">
                    <a:moveTo>
                      <a:pt x="333" y="0"/>
                    </a:moveTo>
                    <a:cubicBezTo>
                      <a:pt x="158" y="0"/>
                      <a:pt x="55" y="140"/>
                      <a:pt x="1" y="329"/>
                    </a:cubicBezTo>
                    <a:cubicBezTo>
                      <a:pt x="30" y="535"/>
                      <a:pt x="148" y="683"/>
                      <a:pt x="355" y="683"/>
                    </a:cubicBezTo>
                    <a:cubicBezTo>
                      <a:pt x="561" y="683"/>
                      <a:pt x="680" y="565"/>
                      <a:pt x="680" y="329"/>
                    </a:cubicBezTo>
                    <a:cubicBezTo>
                      <a:pt x="680" y="122"/>
                      <a:pt x="561" y="34"/>
                      <a:pt x="384" y="4"/>
                    </a:cubicBezTo>
                    <a:cubicBezTo>
                      <a:pt x="367" y="2"/>
                      <a:pt x="350" y="0"/>
                      <a:pt x="333" y="0"/>
                    </a:cubicBezTo>
                    <a:close/>
                  </a:path>
                </a:pathLst>
              </a:custGeom>
              <a:solidFill>
                <a:srgbClr val="2E21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1363;p71">
                <a:extLst>
                  <a:ext uri="{FF2B5EF4-FFF2-40B4-BE49-F238E27FC236}">
                    <a16:creationId xmlns:a16="http://schemas.microsoft.com/office/drawing/2014/main" id="{17004ADB-D1A7-3165-9233-65E1F2DA11E7}"/>
                  </a:ext>
                </a:extLst>
              </p:cNvPr>
              <p:cNvSpPr/>
              <p:nvPr/>
            </p:nvSpPr>
            <p:spPr>
              <a:xfrm>
                <a:off x="2979350" y="1668325"/>
                <a:ext cx="17725" cy="17000"/>
              </a:xfrm>
              <a:custGeom>
                <a:avLst/>
                <a:gdLst/>
                <a:ahLst/>
                <a:cxnLst/>
                <a:rect l="l" t="t" r="r" b="b"/>
                <a:pathLst>
                  <a:path w="709" h="680" extrusionOk="0">
                    <a:moveTo>
                      <a:pt x="384" y="1"/>
                    </a:moveTo>
                    <a:cubicBezTo>
                      <a:pt x="178" y="1"/>
                      <a:pt x="30" y="119"/>
                      <a:pt x="30" y="325"/>
                    </a:cubicBezTo>
                    <a:cubicBezTo>
                      <a:pt x="1" y="561"/>
                      <a:pt x="119" y="679"/>
                      <a:pt x="355" y="679"/>
                    </a:cubicBezTo>
                    <a:cubicBezTo>
                      <a:pt x="532" y="679"/>
                      <a:pt x="650" y="561"/>
                      <a:pt x="679" y="384"/>
                    </a:cubicBezTo>
                    <a:cubicBezTo>
                      <a:pt x="709" y="178"/>
                      <a:pt x="591" y="30"/>
                      <a:pt x="384" y="1"/>
                    </a:cubicBezTo>
                    <a:close/>
                  </a:path>
                </a:pathLst>
              </a:custGeom>
              <a:solidFill>
                <a:srgbClr val="2E21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1364;p71">
                <a:extLst>
                  <a:ext uri="{FF2B5EF4-FFF2-40B4-BE49-F238E27FC236}">
                    <a16:creationId xmlns:a16="http://schemas.microsoft.com/office/drawing/2014/main" id="{E7C67EB0-875B-605D-CB4E-956A0CEA6E60}"/>
                  </a:ext>
                </a:extLst>
              </p:cNvPr>
              <p:cNvSpPr/>
              <p:nvPr/>
            </p:nvSpPr>
            <p:spPr>
              <a:xfrm>
                <a:off x="2459275" y="2491575"/>
                <a:ext cx="736250" cy="1544525"/>
              </a:xfrm>
              <a:custGeom>
                <a:avLst/>
                <a:gdLst/>
                <a:ahLst/>
                <a:cxnLst/>
                <a:rect l="l" t="t" r="r" b="b"/>
                <a:pathLst>
                  <a:path w="29450" h="61781" extrusionOk="0">
                    <a:moveTo>
                      <a:pt x="27030" y="1"/>
                    </a:moveTo>
                    <a:lnTo>
                      <a:pt x="15315" y="296"/>
                    </a:lnTo>
                    <a:cubicBezTo>
                      <a:pt x="14519" y="3188"/>
                      <a:pt x="13456" y="6020"/>
                      <a:pt x="12158" y="8676"/>
                    </a:cubicBezTo>
                    <a:cubicBezTo>
                      <a:pt x="10830" y="11450"/>
                      <a:pt x="9030" y="14637"/>
                      <a:pt x="6256" y="16200"/>
                    </a:cubicBezTo>
                    <a:lnTo>
                      <a:pt x="9207" y="31544"/>
                    </a:lnTo>
                    <a:cubicBezTo>
                      <a:pt x="9207" y="31544"/>
                      <a:pt x="6729" y="33964"/>
                      <a:pt x="4191" y="41783"/>
                    </a:cubicBezTo>
                    <a:cubicBezTo>
                      <a:pt x="3837" y="42934"/>
                      <a:pt x="3512" y="44085"/>
                      <a:pt x="3247" y="45265"/>
                    </a:cubicBezTo>
                    <a:lnTo>
                      <a:pt x="1" y="59399"/>
                    </a:lnTo>
                    <a:cubicBezTo>
                      <a:pt x="1" y="59399"/>
                      <a:pt x="1250" y="61780"/>
                      <a:pt x="3844" y="61780"/>
                    </a:cubicBezTo>
                    <a:cubicBezTo>
                      <a:pt x="4439" y="61780"/>
                      <a:pt x="5105" y="61655"/>
                      <a:pt x="5843" y="61347"/>
                    </a:cubicBezTo>
                    <a:lnTo>
                      <a:pt x="16555" y="42580"/>
                    </a:lnTo>
                    <a:lnTo>
                      <a:pt x="16525" y="42698"/>
                    </a:lnTo>
                    <a:lnTo>
                      <a:pt x="16997" y="60373"/>
                    </a:lnTo>
                    <a:cubicBezTo>
                      <a:pt x="18515" y="61185"/>
                      <a:pt x="20137" y="61429"/>
                      <a:pt x="21538" y="61429"/>
                    </a:cubicBezTo>
                    <a:cubicBezTo>
                      <a:pt x="23649" y="61429"/>
                      <a:pt x="25259" y="60874"/>
                      <a:pt x="25259" y="60874"/>
                    </a:cubicBezTo>
                    <a:lnTo>
                      <a:pt x="27826" y="32164"/>
                    </a:lnTo>
                    <a:cubicBezTo>
                      <a:pt x="28918" y="26794"/>
                      <a:pt x="29361" y="22043"/>
                      <a:pt x="29449" y="17941"/>
                    </a:cubicBezTo>
                    <a:cubicBezTo>
                      <a:pt x="29066" y="17705"/>
                      <a:pt x="28741" y="17292"/>
                      <a:pt x="28653" y="16673"/>
                    </a:cubicBezTo>
                    <a:cubicBezTo>
                      <a:pt x="28121" y="12925"/>
                      <a:pt x="27354" y="9207"/>
                      <a:pt x="26410" y="5548"/>
                    </a:cubicBezTo>
                    <a:cubicBezTo>
                      <a:pt x="26092" y="4305"/>
                      <a:pt x="27049" y="3600"/>
                      <a:pt x="28059" y="3600"/>
                    </a:cubicBezTo>
                    <a:cubicBezTo>
                      <a:pt x="28080" y="3600"/>
                      <a:pt x="28101" y="3600"/>
                      <a:pt x="28121" y="3601"/>
                    </a:cubicBezTo>
                    <a:cubicBezTo>
                      <a:pt x="27561" y="1240"/>
                      <a:pt x="27030" y="1"/>
                      <a:pt x="2703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1365;p71">
                <a:extLst>
                  <a:ext uri="{FF2B5EF4-FFF2-40B4-BE49-F238E27FC236}">
                    <a16:creationId xmlns:a16="http://schemas.microsoft.com/office/drawing/2014/main" id="{EE51F388-E9EE-855E-E0E5-48E1545450E4}"/>
                  </a:ext>
                </a:extLst>
              </p:cNvPr>
              <p:cNvSpPr/>
              <p:nvPr/>
            </p:nvSpPr>
            <p:spPr>
              <a:xfrm>
                <a:off x="2764675" y="2400550"/>
                <a:ext cx="298050" cy="33525"/>
              </a:xfrm>
              <a:custGeom>
                <a:avLst/>
                <a:gdLst/>
                <a:ahLst/>
                <a:cxnLst/>
                <a:rect l="l" t="t" r="r" b="b"/>
                <a:pathLst>
                  <a:path w="11922" h="1341" extrusionOk="0">
                    <a:moveTo>
                      <a:pt x="11746" y="1"/>
                    </a:moveTo>
                    <a:cubicBezTo>
                      <a:pt x="11701" y="1"/>
                      <a:pt x="11659" y="23"/>
                      <a:pt x="11627" y="71"/>
                    </a:cubicBezTo>
                    <a:cubicBezTo>
                      <a:pt x="11007" y="809"/>
                      <a:pt x="8263" y="898"/>
                      <a:pt x="6788" y="927"/>
                    </a:cubicBezTo>
                    <a:cubicBezTo>
                      <a:pt x="6581" y="957"/>
                      <a:pt x="6375" y="957"/>
                      <a:pt x="6227" y="957"/>
                    </a:cubicBezTo>
                    <a:lnTo>
                      <a:pt x="6168" y="957"/>
                    </a:lnTo>
                    <a:cubicBezTo>
                      <a:pt x="5558" y="986"/>
                      <a:pt x="4876" y="1016"/>
                      <a:pt x="4178" y="1016"/>
                    </a:cubicBezTo>
                    <a:cubicBezTo>
                      <a:pt x="2781" y="1016"/>
                      <a:pt x="1319" y="898"/>
                      <a:pt x="237" y="426"/>
                    </a:cubicBezTo>
                    <a:cubicBezTo>
                      <a:pt x="222" y="418"/>
                      <a:pt x="206" y="415"/>
                      <a:pt x="188" y="415"/>
                    </a:cubicBezTo>
                    <a:cubicBezTo>
                      <a:pt x="136" y="415"/>
                      <a:pt x="75" y="448"/>
                      <a:pt x="30" y="514"/>
                    </a:cubicBezTo>
                    <a:cubicBezTo>
                      <a:pt x="1" y="603"/>
                      <a:pt x="30" y="691"/>
                      <a:pt x="119" y="721"/>
                    </a:cubicBezTo>
                    <a:cubicBezTo>
                      <a:pt x="1240" y="1222"/>
                      <a:pt x="2745" y="1340"/>
                      <a:pt x="4191" y="1340"/>
                    </a:cubicBezTo>
                    <a:cubicBezTo>
                      <a:pt x="4870" y="1340"/>
                      <a:pt x="5578" y="1311"/>
                      <a:pt x="6168" y="1281"/>
                    </a:cubicBezTo>
                    <a:lnTo>
                      <a:pt x="6257" y="1281"/>
                    </a:lnTo>
                    <a:cubicBezTo>
                      <a:pt x="6404" y="1252"/>
                      <a:pt x="6581" y="1252"/>
                      <a:pt x="6788" y="1252"/>
                    </a:cubicBezTo>
                    <a:cubicBezTo>
                      <a:pt x="8440" y="1222"/>
                      <a:pt x="11155" y="1134"/>
                      <a:pt x="11892" y="249"/>
                    </a:cubicBezTo>
                    <a:cubicBezTo>
                      <a:pt x="11922" y="190"/>
                      <a:pt x="11922" y="101"/>
                      <a:pt x="11863" y="42"/>
                    </a:cubicBezTo>
                    <a:cubicBezTo>
                      <a:pt x="11823" y="15"/>
                      <a:pt x="11783" y="1"/>
                      <a:pt x="117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1366;p71">
                <a:extLst>
                  <a:ext uri="{FF2B5EF4-FFF2-40B4-BE49-F238E27FC236}">
                    <a16:creationId xmlns:a16="http://schemas.microsoft.com/office/drawing/2014/main" id="{B348BB0E-5035-F975-B4E3-58D6076BD040}"/>
                  </a:ext>
                </a:extLst>
              </p:cNvPr>
              <p:cNvSpPr/>
              <p:nvPr/>
            </p:nvSpPr>
            <p:spPr>
              <a:xfrm>
                <a:off x="2706400" y="2464300"/>
                <a:ext cx="140925" cy="140175"/>
              </a:xfrm>
              <a:custGeom>
                <a:avLst/>
                <a:gdLst/>
                <a:ahLst/>
                <a:cxnLst/>
                <a:rect l="l" t="t" r="r" b="b"/>
                <a:pathLst>
                  <a:path w="5637" h="5607" extrusionOk="0">
                    <a:moveTo>
                      <a:pt x="5489" y="0"/>
                    </a:moveTo>
                    <a:cubicBezTo>
                      <a:pt x="5401" y="0"/>
                      <a:pt x="5342" y="59"/>
                      <a:pt x="5342" y="148"/>
                    </a:cubicBezTo>
                    <a:cubicBezTo>
                      <a:pt x="5312" y="1800"/>
                      <a:pt x="4486" y="4013"/>
                      <a:pt x="3011" y="4898"/>
                    </a:cubicBezTo>
                    <a:cubicBezTo>
                      <a:pt x="2583" y="5149"/>
                      <a:pt x="2140" y="5275"/>
                      <a:pt x="1683" y="5275"/>
                    </a:cubicBezTo>
                    <a:cubicBezTo>
                      <a:pt x="1225" y="5275"/>
                      <a:pt x="753" y="5149"/>
                      <a:pt x="266" y="4898"/>
                    </a:cubicBezTo>
                    <a:cubicBezTo>
                      <a:pt x="243" y="4890"/>
                      <a:pt x="219" y="4887"/>
                      <a:pt x="196" y="4887"/>
                    </a:cubicBezTo>
                    <a:cubicBezTo>
                      <a:pt x="133" y="4887"/>
                      <a:pt x="74" y="4914"/>
                      <a:pt x="30" y="4957"/>
                    </a:cubicBezTo>
                    <a:cubicBezTo>
                      <a:pt x="1" y="5046"/>
                      <a:pt x="30" y="5134"/>
                      <a:pt x="119" y="5193"/>
                    </a:cubicBezTo>
                    <a:cubicBezTo>
                      <a:pt x="650" y="5459"/>
                      <a:pt x="1181" y="5606"/>
                      <a:pt x="1683" y="5606"/>
                    </a:cubicBezTo>
                    <a:cubicBezTo>
                      <a:pt x="2214" y="5606"/>
                      <a:pt x="2716" y="5459"/>
                      <a:pt x="3158" y="5164"/>
                    </a:cubicBezTo>
                    <a:cubicBezTo>
                      <a:pt x="4752" y="4220"/>
                      <a:pt x="5607" y="1889"/>
                      <a:pt x="5637" y="148"/>
                    </a:cubicBezTo>
                    <a:cubicBezTo>
                      <a:pt x="5637" y="59"/>
                      <a:pt x="5578" y="0"/>
                      <a:pt x="548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1367;p71">
                <a:extLst>
                  <a:ext uri="{FF2B5EF4-FFF2-40B4-BE49-F238E27FC236}">
                    <a16:creationId xmlns:a16="http://schemas.microsoft.com/office/drawing/2014/main" id="{38330E72-1C0C-7A2B-08CF-551BBF94E4F0}"/>
                  </a:ext>
                </a:extLst>
              </p:cNvPr>
              <p:cNvSpPr/>
              <p:nvPr/>
            </p:nvSpPr>
            <p:spPr>
              <a:xfrm>
                <a:off x="3048700" y="2440500"/>
                <a:ext cx="85600" cy="123400"/>
              </a:xfrm>
              <a:custGeom>
                <a:avLst/>
                <a:gdLst/>
                <a:ahLst/>
                <a:cxnLst/>
                <a:rect l="l" t="t" r="r" b="b"/>
                <a:pathLst>
                  <a:path w="3424" h="4936" extrusionOk="0">
                    <a:moveTo>
                      <a:pt x="194" y="0"/>
                    </a:moveTo>
                    <a:cubicBezTo>
                      <a:pt x="179" y="0"/>
                      <a:pt x="164" y="3"/>
                      <a:pt x="148" y="8"/>
                    </a:cubicBezTo>
                    <a:cubicBezTo>
                      <a:pt x="59" y="8"/>
                      <a:pt x="0" y="96"/>
                      <a:pt x="30" y="185"/>
                    </a:cubicBezTo>
                    <a:lnTo>
                      <a:pt x="118" y="539"/>
                    </a:lnTo>
                    <a:cubicBezTo>
                      <a:pt x="384" y="1896"/>
                      <a:pt x="827" y="3962"/>
                      <a:pt x="1948" y="4670"/>
                    </a:cubicBezTo>
                    <a:cubicBezTo>
                      <a:pt x="2243" y="4847"/>
                      <a:pt x="2538" y="4936"/>
                      <a:pt x="2833" y="4936"/>
                    </a:cubicBezTo>
                    <a:cubicBezTo>
                      <a:pt x="2981" y="4936"/>
                      <a:pt x="3128" y="4906"/>
                      <a:pt x="3305" y="4877"/>
                    </a:cubicBezTo>
                    <a:cubicBezTo>
                      <a:pt x="3394" y="4847"/>
                      <a:pt x="3423" y="4759"/>
                      <a:pt x="3423" y="4670"/>
                    </a:cubicBezTo>
                    <a:cubicBezTo>
                      <a:pt x="3394" y="4582"/>
                      <a:pt x="3305" y="4552"/>
                      <a:pt x="3217" y="4552"/>
                    </a:cubicBezTo>
                    <a:cubicBezTo>
                      <a:pt x="3075" y="4592"/>
                      <a:pt x="2940" y="4612"/>
                      <a:pt x="2811" y="4612"/>
                    </a:cubicBezTo>
                    <a:cubicBezTo>
                      <a:pt x="2564" y="4612"/>
                      <a:pt x="2338" y="4540"/>
                      <a:pt x="2125" y="4404"/>
                    </a:cubicBezTo>
                    <a:cubicBezTo>
                      <a:pt x="1092" y="3755"/>
                      <a:pt x="679" y="1719"/>
                      <a:pt x="413" y="480"/>
                    </a:cubicBezTo>
                    <a:cubicBezTo>
                      <a:pt x="384" y="362"/>
                      <a:pt x="354" y="244"/>
                      <a:pt x="325" y="126"/>
                    </a:cubicBezTo>
                    <a:cubicBezTo>
                      <a:pt x="325" y="53"/>
                      <a:pt x="265" y="0"/>
                      <a:pt x="1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1368;p71">
                <a:extLst>
                  <a:ext uri="{FF2B5EF4-FFF2-40B4-BE49-F238E27FC236}">
                    <a16:creationId xmlns:a16="http://schemas.microsoft.com/office/drawing/2014/main" id="{9DDE8FDE-928D-C842-59CA-99044BA83629}"/>
                  </a:ext>
                </a:extLst>
              </p:cNvPr>
              <p:cNvSpPr/>
              <p:nvPr/>
            </p:nvSpPr>
            <p:spPr>
              <a:xfrm>
                <a:off x="2645925" y="1854225"/>
                <a:ext cx="515650" cy="550600"/>
              </a:xfrm>
              <a:custGeom>
                <a:avLst/>
                <a:gdLst/>
                <a:ahLst/>
                <a:cxnLst/>
                <a:rect l="l" t="t" r="r" b="b"/>
                <a:pathLst>
                  <a:path w="20626" h="22024" extrusionOk="0">
                    <a:moveTo>
                      <a:pt x="15049" y="1"/>
                    </a:moveTo>
                    <a:cubicBezTo>
                      <a:pt x="14046" y="207"/>
                      <a:pt x="12954" y="414"/>
                      <a:pt x="11803" y="561"/>
                    </a:cubicBezTo>
                    <a:cubicBezTo>
                      <a:pt x="10193" y="758"/>
                      <a:pt x="8683" y="837"/>
                      <a:pt x="7283" y="837"/>
                    </a:cubicBezTo>
                    <a:cubicBezTo>
                      <a:pt x="6171" y="837"/>
                      <a:pt x="5128" y="787"/>
                      <a:pt x="4161" y="709"/>
                    </a:cubicBezTo>
                    <a:lnTo>
                      <a:pt x="3040" y="1151"/>
                    </a:lnTo>
                    <a:cubicBezTo>
                      <a:pt x="5282" y="3158"/>
                      <a:pt x="4367" y="6020"/>
                      <a:pt x="3984" y="7643"/>
                    </a:cubicBezTo>
                    <a:cubicBezTo>
                      <a:pt x="3394" y="10299"/>
                      <a:pt x="0" y="11508"/>
                      <a:pt x="443" y="12836"/>
                    </a:cubicBezTo>
                    <a:cubicBezTo>
                      <a:pt x="649" y="13456"/>
                      <a:pt x="4397" y="20685"/>
                      <a:pt x="4987" y="21128"/>
                    </a:cubicBezTo>
                    <a:cubicBezTo>
                      <a:pt x="5774" y="21683"/>
                      <a:pt x="8029" y="22023"/>
                      <a:pt x="10409" y="22023"/>
                    </a:cubicBezTo>
                    <a:cubicBezTo>
                      <a:pt x="13470" y="22023"/>
                      <a:pt x="16736" y="21460"/>
                      <a:pt x="17351" y="20066"/>
                    </a:cubicBezTo>
                    <a:cubicBezTo>
                      <a:pt x="19062" y="16230"/>
                      <a:pt x="20626" y="12010"/>
                      <a:pt x="19800" y="8941"/>
                    </a:cubicBezTo>
                    <a:cubicBezTo>
                      <a:pt x="18295" y="4604"/>
                      <a:pt x="15875" y="325"/>
                      <a:pt x="15875" y="325"/>
                    </a:cubicBezTo>
                    <a:lnTo>
                      <a:pt x="1504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1369;p71">
                <a:extLst>
                  <a:ext uri="{FF2B5EF4-FFF2-40B4-BE49-F238E27FC236}">
                    <a16:creationId xmlns:a16="http://schemas.microsoft.com/office/drawing/2014/main" id="{C9CFE7AD-D361-B882-D8A0-FD6865118800}"/>
                  </a:ext>
                </a:extLst>
              </p:cNvPr>
              <p:cNvSpPr/>
              <p:nvPr/>
            </p:nvSpPr>
            <p:spPr>
              <a:xfrm>
                <a:off x="2569950" y="1850550"/>
                <a:ext cx="330500" cy="1277150"/>
              </a:xfrm>
              <a:custGeom>
                <a:avLst/>
                <a:gdLst/>
                <a:ahLst/>
                <a:cxnLst/>
                <a:rect l="l" t="t" r="r" b="b"/>
                <a:pathLst>
                  <a:path w="13220" h="51086" extrusionOk="0">
                    <a:moveTo>
                      <a:pt x="9442" y="0"/>
                    </a:moveTo>
                    <a:cubicBezTo>
                      <a:pt x="620" y="2302"/>
                      <a:pt x="1918" y="7052"/>
                      <a:pt x="1918" y="7052"/>
                    </a:cubicBezTo>
                    <a:lnTo>
                      <a:pt x="3895" y="22396"/>
                    </a:lnTo>
                    <a:lnTo>
                      <a:pt x="0" y="49366"/>
                    </a:lnTo>
                    <a:cubicBezTo>
                      <a:pt x="0" y="49366"/>
                      <a:pt x="3440" y="51086"/>
                      <a:pt x="8770" y="51086"/>
                    </a:cubicBezTo>
                    <a:cubicBezTo>
                      <a:pt x="8981" y="51086"/>
                      <a:pt x="9196" y="51083"/>
                      <a:pt x="9413" y="51077"/>
                    </a:cubicBezTo>
                    <a:lnTo>
                      <a:pt x="10918" y="21747"/>
                    </a:lnTo>
                    <a:lnTo>
                      <a:pt x="13219" y="8321"/>
                    </a:lnTo>
                    <a:cubicBezTo>
                      <a:pt x="11154" y="2007"/>
                      <a:pt x="9442" y="0"/>
                      <a:pt x="944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1370;p71">
                <a:extLst>
                  <a:ext uri="{FF2B5EF4-FFF2-40B4-BE49-F238E27FC236}">
                    <a16:creationId xmlns:a16="http://schemas.microsoft.com/office/drawing/2014/main" id="{5A4ECC9A-2B34-9D35-893D-D4BF3B94E3F0}"/>
                  </a:ext>
                </a:extLst>
              </p:cNvPr>
              <p:cNvSpPr/>
              <p:nvPr/>
            </p:nvSpPr>
            <p:spPr>
              <a:xfrm>
                <a:off x="2969025" y="1838000"/>
                <a:ext cx="241250" cy="1272525"/>
              </a:xfrm>
              <a:custGeom>
                <a:avLst/>
                <a:gdLst/>
                <a:ahLst/>
                <a:cxnLst/>
                <a:rect l="l" t="t" r="r" b="b"/>
                <a:pathLst>
                  <a:path w="9650" h="50901" extrusionOk="0">
                    <a:moveTo>
                      <a:pt x="1" y="0"/>
                    </a:moveTo>
                    <a:lnTo>
                      <a:pt x="1830" y="8380"/>
                    </a:lnTo>
                    <a:lnTo>
                      <a:pt x="886" y="22426"/>
                    </a:lnTo>
                    <a:lnTo>
                      <a:pt x="2450" y="50901"/>
                    </a:lnTo>
                    <a:cubicBezTo>
                      <a:pt x="2450" y="50901"/>
                      <a:pt x="7348" y="50723"/>
                      <a:pt x="9649" y="49779"/>
                    </a:cubicBezTo>
                    <a:cubicBezTo>
                      <a:pt x="9207" y="36088"/>
                      <a:pt x="6463" y="21157"/>
                      <a:pt x="6463" y="21157"/>
                    </a:cubicBezTo>
                    <a:lnTo>
                      <a:pt x="7318" y="11449"/>
                    </a:lnTo>
                    <a:cubicBezTo>
                      <a:pt x="7466" y="7200"/>
                      <a:pt x="2951" y="974"/>
                      <a:pt x="2951" y="974"/>
                    </a:cubicBezTo>
                    <a:cubicBezTo>
                      <a:pt x="1624" y="295"/>
                      <a:pt x="1" y="0"/>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1371;p71">
                <a:extLst>
                  <a:ext uri="{FF2B5EF4-FFF2-40B4-BE49-F238E27FC236}">
                    <a16:creationId xmlns:a16="http://schemas.microsoft.com/office/drawing/2014/main" id="{FBA851E0-3566-0C44-C785-26A42FF32178}"/>
                  </a:ext>
                </a:extLst>
              </p:cNvPr>
              <p:cNvSpPr/>
              <p:nvPr/>
            </p:nvSpPr>
            <p:spPr>
              <a:xfrm>
                <a:off x="2639275" y="2800375"/>
                <a:ext cx="170425" cy="40900"/>
              </a:xfrm>
              <a:custGeom>
                <a:avLst/>
                <a:gdLst/>
                <a:ahLst/>
                <a:cxnLst/>
                <a:rect l="l" t="t" r="r" b="b"/>
                <a:pathLst>
                  <a:path w="6817" h="1636" extrusionOk="0">
                    <a:moveTo>
                      <a:pt x="196" y="1"/>
                    </a:moveTo>
                    <a:cubicBezTo>
                      <a:pt x="135" y="1"/>
                      <a:pt x="81" y="28"/>
                      <a:pt x="60" y="71"/>
                    </a:cubicBezTo>
                    <a:cubicBezTo>
                      <a:pt x="1" y="160"/>
                      <a:pt x="30" y="248"/>
                      <a:pt x="119" y="308"/>
                    </a:cubicBezTo>
                    <a:cubicBezTo>
                      <a:pt x="1004" y="780"/>
                      <a:pt x="2096" y="957"/>
                      <a:pt x="3128" y="1134"/>
                    </a:cubicBezTo>
                    <a:cubicBezTo>
                      <a:pt x="3306" y="1134"/>
                      <a:pt x="3453" y="1163"/>
                      <a:pt x="3630" y="1193"/>
                    </a:cubicBezTo>
                    <a:cubicBezTo>
                      <a:pt x="3925" y="1252"/>
                      <a:pt x="4220" y="1281"/>
                      <a:pt x="4486" y="1311"/>
                    </a:cubicBezTo>
                    <a:cubicBezTo>
                      <a:pt x="4751" y="1340"/>
                      <a:pt x="5017" y="1370"/>
                      <a:pt x="5312" y="1429"/>
                    </a:cubicBezTo>
                    <a:cubicBezTo>
                      <a:pt x="5401" y="1429"/>
                      <a:pt x="5548" y="1458"/>
                      <a:pt x="5696" y="1488"/>
                    </a:cubicBezTo>
                    <a:cubicBezTo>
                      <a:pt x="6227" y="1576"/>
                      <a:pt x="6492" y="1635"/>
                      <a:pt x="6640" y="1635"/>
                    </a:cubicBezTo>
                    <a:cubicBezTo>
                      <a:pt x="6758" y="1635"/>
                      <a:pt x="6758" y="1576"/>
                      <a:pt x="6787" y="1517"/>
                    </a:cubicBezTo>
                    <a:cubicBezTo>
                      <a:pt x="6787" y="1488"/>
                      <a:pt x="6817" y="1370"/>
                      <a:pt x="6640" y="1311"/>
                    </a:cubicBezTo>
                    <a:lnTo>
                      <a:pt x="6551" y="1311"/>
                    </a:lnTo>
                    <a:cubicBezTo>
                      <a:pt x="6374" y="1281"/>
                      <a:pt x="5991" y="1222"/>
                      <a:pt x="5755" y="1193"/>
                    </a:cubicBezTo>
                    <a:cubicBezTo>
                      <a:pt x="5578" y="1163"/>
                      <a:pt x="5430" y="1134"/>
                      <a:pt x="5342" y="1104"/>
                    </a:cubicBezTo>
                    <a:cubicBezTo>
                      <a:pt x="5076" y="1075"/>
                      <a:pt x="4810" y="1045"/>
                      <a:pt x="4545" y="1016"/>
                    </a:cubicBezTo>
                    <a:cubicBezTo>
                      <a:pt x="4250" y="957"/>
                      <a:pt x="3955" y="927"/>
                      <a:pt x="3660" y="898"/>
                    </a:cubicBezTo>
                    <a:cubicBezTo>
                      <a:pt x="3512" y="868"/>
                      <a:pt x="3335" y="839"/>
                      <a:pt x="3188" y="809"/>
                    </a:cubicBezTo>
                    <a:cubicBezTo>
                      <a:pt x="2155" y="632"/>
                      <a:pt x="1122" y="485"/>
                      <a:pt x="266" y="12"/>
                    </a:cubicBezTo>
                    <a:cubicBezTo>
                      <a:pt x="243" y="5"/>
                      <a:pt x="219" y="1"/>
                      <a:pt x="19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1372;p71">
                <a:extLst>
                  <a:ext uri="{FF2B5EF4-FFF2-40B4-BE49-F238E27FC236}">
                    <a16:creationId xmlns:a16="http://schemas.microsoft.com/office/drawing/2014/main" id="{B06A6492-2935-9D94-E4A1-0051824EB112}"/>
                  </a:ext>
                </a:extLst>
              </p:cNvPr>
              <p:cNvSpPr/>
              <p:nvPr/>
            </p:nvSpPr>
            <p:spPr>
              <a:xfrm>
                <a:off x="2610500" y="2836675"/>
                <a:ext cx="186675" cy="158775"/>
              </a:xfrm>
              <a:custGeom>
                <a:avLst/>
                <a:gdLst/>
                <a:ahLst/>
                <a:cxnLst/>
                <a:rect l="l" t="t" r="r" b="b"/>
                <a:pathLst>
                  <a:path w="7467" h="6351" extrusionOk="0">
                    <a:moveTo>
                      <a:pt x="684" y="1"/>
                    </a:moveTo>
                    <a:cubicBezTo>
                      <a:pt x="628" y="1"/>
                      <a:pt x="562" y="77"/>
                      <a:pt x="562" y="154"/>
                    </a:cubicBezTo>
                    <a:cubicBezTo>
                      <a:pt x="532" y="596"/>
                      <a:pt x="444" y="1098"/>
                      <a:pt x="325" y="1629"/>
                    </a:cubicBezTo>
                    <a:cubicBezTo>
                      <a:pt x="178" y="2485"/>
                      <a:pt x="1" y="3400"/>
                      <a:pt x="148" y="4196"/>
                    </a:cubicBezTo>
                    <a:cubicBezTo>
                      <a:pt x="414" y="5465"/>
                      <a:pt x="2125" y="5760"/>
                      <a:pt x="3040" y="5908"/>
                    </a:cubicBezTo>
                    <a:cubicBezTo>
                      <a:pt x="3188" y="5937"/>
                      <a:pt x="3394" y="5967"/>
                      <a:pt x="3630" y="6026"/>
                    </a:cubicBezTo>
                    <a:cubicBezTo>
                      <a:pt x="4486" y="6203"/>
                      <a:pt x="5283" y="6350"/>
                      <a:pt x="5902" y="6350"/>
                    </a:cubicBezTo>
                    <a:cubicBezTo>
                      <a:pt x="6286" y="6350"/>
                      <a:pt x="6611" y="6291"/>
                      <a:pt x="6788" y="6114"/>
                    </a:cubicBezTo>
                    <a:cubicBezTo>
                      <a:pt x="7378" y="5613"/>
                      <a:pt x="7466" y="2780"/>
                      <a:pt x="7437" y="2219"/>
                    </a:cubicBezTo>
                    <a:cubicBezTo>
                      <a:pt x="7407" y="2131"/>
                      <a:pt x="7348" y="2042"/>
                      <a:pt x="7260" y="2042"/>
                    </a:cubicBezTo>
                    <a:cubicBezTo>
                      <a:pt x="7171" y="2072"/>
                      <a:pt x="7112" y="2131"/>
                      <a:pt x="7112" y="2219"/>
                    </a:cubicBezTo>
                    <a:cubicBezTo>
                      <a:pt x="7142" y="3105"/>
                      <a:pt x="6994" y="5524"/>
                      <a:pt x="6581" y="5878"/>
                    </a:cubicBezTo>
                    <a:cubicBezTo>
                      <a:pt x="6462" y="5988"/>
                      <a:pt x="6224" y="6030"/>
                      <a:pt x="5926" y="6030"/>
                    </a:cubicBezTo>
                    <a:cubicBezTo>
                      <a:pt x="5262" y="6030"/>
                      <a:pt x="4300" y="5823"/>
                      <a:pt x="3689" y="5701"/>
                    </a:cubicBezTo>
                    <a:cubicBezTo>
                      <a:pt x="3453" y="5672"/>
                      <a:pt x="3247" y="5613"/>
                      <a:pt x="3099" y="5583"/>
                    </a:cubicBezTo>
                    <a:cubicBezTo>
                      <a:pt x="1830" y="5377"/>
                      <a:pt x="650" y="5052"/>
                      <a:pt x="473" y="4137"/>
                    </a:cubicBezTo>
                    <a:cubicBezTo>
                      <a:pt x="325" y="3400"/>
                      <a:pt x="503" y="2514"/>
                      <a:pt x="650" y="1688"/>
                    </a:cubicBezTo>
                    <a:cubicBezTo>
                      <a:pt x="768" y="1157"/>
                      <a:pt x="857" y="626"/>
                      <a:pt x="857" y="154"/>
                    </a:cubicBezTo>
                    <a:cubicBezTo>
                      <a:pt x="886" y="65"/>
                      <a:pt x="798" y="6"/>
                      <a:pt x="709" y="6"/>
                    </a:cubicBezTo>
                    <a:cubicBezTo>
                      <a:pt x="701" y="2"/>
                      <a:pt x="693" y="1"/>
                      <a:pt x="68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1373;p71">
                <a:extLst>
                  <a:ext uri="{FF2B5EF4-FFF2-40B4-BE49-F238E27FC236}">
                    <a16:creationId xmlns:a16="http://schemas.microsoft.com/office/drawing/2014/main" id="{0DF11A9D-9A2D-1FFE-2D7A-4AF3C0920329}"/>
                  </a:ext>
                </a:extLst>
              </p:cNvPr>
              <p:cNvSpPr/>
              <p:nvPr/>
            </p:nvSpPr>
            <p:spPr>
              <a:xfrm>
                <a:off x="3062700" y="2761200"/>
                <a:ext cx="122500" cy="45400"/>
              </a:xfrm>
              <a:custGeom>
                <a:avLst/>
                <a:gdLst/>
                <a:ahLst/>
                <a:cxnLst/>
                <a:rect l="l" t="t" r="r" b="b"/>
                <a:pathLst>
                  <a:path w="4900" h="1816" extrusionOk="0">
                    <a:moveTo>
                      <a:pt x="4722" y="1"/>
                    </a:moveTo>
                    <a:cubicBezTo>
                      <a:pt x="4678" y="1"/>
                      <a:pt x="4634" y="16"/>
                      <a:pt x="4604" y="45"/>
                    </a:cubicBezTo>
                    <a:cubicBezTo>
                      <a:pt x="3626" y="995"/>
                      <a:pt x="1562" y="1496"/>
                      <a:pt x="369" y="1496"/>
                    </a:cubicBezTo>
                    <a:cubicBezTo>
                      <a:pt x="303" y="1496"/>
                      <a:pt x="239" y="1494"/>
                      <a:pt x="178" y="1491"/>
                    </a:cubicBezTo>
                    <a:cubicBezTo>
                      <a:pt x="89" y="1491"/>
                      <a:pt x="1" y="1550"/>
                      <a:pt x="1" y="1638"/>
                    </a:cubicBezTo>
                    <a:cubicBezTo>
                      <a:pt x="1" y="1727"/>
                      <a:pt x="60" y="1815"/>
                      <a:pt x="149" y="1815"/>
                    </a:cubicBezTo>
                    <a:lnTo>
                      <a:pt x="385" y="1815"/>
                    </a:lnTo>
                    <a:cubicBezTo>
                      <a:pt x="1624" y="1815"/>
                      <a:pt x="3778" y="1314"/>
                      <a:pt x="4840" y="281"/>
                    </a:cubicBezTo>
                    <a:cubicBezTo>
                      <a:pt x="4899" y="222"/>
                      <a:pt x="4899" y="134"/>
                      <a:pt x="4840" y="45"/>
                    </a:cubicBezTo>
                    <a:cubicBezTo>
                      <a:pt x="4811" y="16"/>
                      <a:pt x="4766" y="1"/>
                      <a:pt x="472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1374;p71">
                <a:extLst>
                  <a:ext uri="{FF2B5EF4-FFF2-40B4-BE49-F238E27FC236}">
                    <a16:creationId xmlns:a16="http://schemas.microsoft.com/office/drawing/2014/main" id="{E60F57FA-4B48-02A3-F7A4-3BBBF62D51BB}"/>
                  </a:ext>
                </a:extLst>
              </p:cNvPr>
              <p:cNvSpPr/>
              <p:nvPr/>
            </p:nvSpPr>
            <p:spPr>
              <a:xfrm>
                <a:off x="3067150" y="2843575"/>
                <a:ext cx="142375" cy="119425"/>
              </a:xfrm>
              <a:custGeom>
                <a:avLst/>
                <a:gdLst/>
                <a:ahLst/>
                <a:cxnLst/>
                <a:rect l="l" t="t" r="r" b="b"/>
                <a:pathLst>
                  <a:path w="5695" h="4777" extrusionOk="0">
                    <a:moveTo>
                      <a:pt x="194" y="1"/>
                    </a:moveTo>
                    <a:cubicBezTo>
                      <a:pt x="170" y="1"/>
                      <a:pt x="144" y="8"/>
                      <a:pt x="118" y="25"/>
                    </a:cubicBezTo>
                    <a:cubicBezTo>
                      <a:pt x="30" y="55"/>
                      <a:pt x="0" y="143"/>
                      <a:pt x="30" y="232"/>
                    </a:cubicBezTo>
                    <a:cubicBezTo>
                      <a:pt x="207" y="616"/>
                      <a:pt x="325" y="1206"/>
                      <a:pt x="413" y="1825"/>
                    </a:cubicBezTo>
                    <a:cubicBezTo>
                      <a:pt x="590" y="3006"/>
                      <a:pt x="826" y="4363"/>
                      <a:pt x="1741" y="4658"/>
                    </a:cubicBezTo>
                    <a:cubicBezTo>
                      <a:pt x="1977" y="4747"/>
                      <a:pt x="2302" y="4776"/>
                      <a:pt x="2626" y="4776"/>
                    </a:cubicBezTo>
                    <a:cubicBezTo>
                      <a:pt x="3718" y="4776"/>
                      <a:pt x="5046" y="4422"/>
                      <a:pt x="5636" y="4009"/>
                    </a:cubicBezTo>
                    <a:cubicBezTo>
                      <a:pt x="5695" y="3950"/>
                      <a:pt x="5695" y="3861"/>
                      <a:pt x="5665" y="3773"/>
                    </a:cubicBezTo>
                    <a:cubicBezTo>
                      <a:pt x="5629" y="3736"/>
                      <a:pt x="5581" y="3711"/>
                      <a:pt x="5529" y="3711"/>
                    </a:cubicBezTo>
                    <a:cubicBezTo>
                      <a:pt x="5497" y="3711"/>
                      <a:pt x="5463" y="3721"/>
                      <a:pt x="5429" y="3743"/>
                    </a:cubicBezTo>
                    <a:cubicBezTo>
                      <a:pt x="4914" y="4147"/>
                      <a:pt x="3648" y="4465"/>
                      <a:pt x="2655" y="4465"/>
                    </a:cubicBezTo>
                    <a:cubicBezTo>
                      <a:pt x="2342" y="4465"/>
                      <a:pt x="2056" y="4434"/>
                      <a:pt x="1829" y="4363"/>
                    </a:cubicBezTo>
                    <a:cubicBezTo>
                      <a:pt x="1092" y="4127"/>
                      <a:pt x="915" y="2888"/>
                      <a:pt x="738" y="1766"/>
                    </a:cubicBezTo>
                    <a:cubicBezTo>
                      <a:pt x="620" y="1117"/>
                      <a:pt x="531" y="497"/>
                      <a:pt x="325" y="84"/>
                    </a:cubicBezTo>
                    <a:cubicBezTo>
                      <a:pt x="304" y="43"/>
                      <a:pt x="253" y="1"/>
                      <a:pt x="1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1375;p71">
                <a:extLst>
                  <a:ext uri="{FF2B5EF4-FFF2-40B4-BE49-F238E27FC236}">
                    <a16:creationId xmlns:a16="http://schemas.microsoft.com/office/drawing/2014/main" id="{AD0993FE-7F6B-4B2D-7B62-8A7FDABDEE71}"/>
                  </a:ext>
                </a:extLst>
              </p:cNvPr>
              <p:cNvSpPr/>
              <p:nvPr/>
            </p:nvSpPr>
            <p:spPr>
              <a:xfrm>
                <a:off x="2990425" y="1884475"/>
                <a:ext cx="73050" cy="540750"/>
              </a:xfrm>
              <a:custGeom>
                <a:avLst/>
                <a:gdLst/>
                <a:ahLst/>
                <a:cxnLst/>
                <a:rect l="l" t="t" r="r" b="b"/>
                <a:pathLst>
                  <a:path w="2922" h="21630" extrusionOk="0">
                    <a:moveTo>
                      <a:pt x="148" y="0"/>
                    </a:moveTo>
                    <a:cubicBezTo>
                      <a:pt x="59" y="0"/>
                      <a:pt x="0" y="89"/>
                      <a:pt x="0" y="177"/>
                    </a:cubicBezTo>
                    <a:cubicBezTo>
                      <a:pt x="30" y="413"/>
                      <a:pt x="384" y="1299"/>
                      <a:pt x="1033" y="2863"/>
                    </a:cubicBezTo>
                    <a:cubicBezTo>
                      <a:pt x="1653" y="4338"/>
                      <a:pt x="2567" y="6580"/>
                      <a:pt x="2538" y="6876"/>
                    </a:cubicBezTo>
                    <a:cubicBezTo>
                      <a:pt x="2390" y="7318"/>
                      <a:pt x="1564" y="7407"/>
                      <a:pt x="974" y="7466"/>
                    </a:cubicBezTo>
                    <a:lnTo>
                      <a:pt x="915" y="7466"/>
                    </a:lnTo>
                    <a:cubicBezTo>
                      <a:pt x="856" y="7466"/>
                      <a:pt x="797" y="7525"/>
                      <a:pt x="767" y="7554"/>
                    </a:cubicBezTo>
                    <a:cubicBezTo>
                      <a:pt x="738" y="7613"/>
                      <a:pt x="767" y="7672"/>
                      <a:pt x="797" y="7731"/>
                    </a:cubicBezTo>
                    <a:cubicBezTo>
                      <a:pt x="1033" y="8056"/>
                      <a:pt x="1358" y="8262"/>
                      <a:pt x="1653" y="8498"/>
                    </a:cubicBezTo>
                    <a:cubicBezTo>
                      <a:pt x="2125" y="8823"/>
                      <a:pt x="2508" y="9089"/>
                      <a:pt x="2538" y="9649"/>
                    </a:cubicBezTo>
                    <a:cubicBezTo>
                      <a:pt x="2567" y="12836"/>
                      <a:pt x="826" y="19298"/>
                      <a:pt x="295" y="20980"/>
                    </a:cubicBezTo>
                    <a:cubicBezTo>
                      <a:pt x="236" y="20980"/>
                      <a:pt x="207" y="21039"/>
                      <a:pt x="177" y="21098"/>
                    </a:cubicBezTo>
                    <a:cubicBezTo>
                      <a:pt x="118" y="21423"/>
                      <a:pt x="89" y="21511"/>
                      <a:pt x="177" y="21600"/>
                    </a:cubicBezTo>
                    <a:cubicBezTo>
                      <a:pt x="207" y="21600"/>
                      <a:pt x="266" y="21629"/>
                      <a:pt x="295" y="21629"/>
                    </a:cubicBezTo>
                    <a:lnTo>
                      <a:pt x="354" y="21600"/>
                    </a:lnTo>
                    <a:cubicBezTo>
                      <a:pt x="708" y="21452"/>
                      <a:pt x="2892" y="13072"/>
                      <a:pt x="2862" y="9649"/>
                    </a:cubicBezTo>
                    <a:cubicBezTo>
                      <a:pt x="2833" y="8941"/>
                      <a:pt x="2331" y="8587"/>
                      <a:pt x="1830" y="8233"/>
                    </a:cubicBezTo>
                    <a:cubicBezTo>
                      <a:pt x="1623" y="8085"/>
                      <a:pt x="1417" y="7938"/>
                      <a:pt x="1240" y="7761"/>
                    </a:cubicBezTo>
                    <a:cubicBezTo>
                      <a:pt x="1889" y="7672"/>
                      <a:pt x="2656" y="7525"/>
                      <a:pt x="2862" y="6964"/>
                    </a:cubicBezTo>
                    <a:cubicBezTo>
                      <a:pt x="2921" y="6699"/>
                      <a:pt x="2538" y="5636"/>
                      <a:pt x="1328" y="2745"/>
                    </a:cubicBezTo>
                    <a:cubicBezTo>
                      <a:pt x="856" y="1564"/>
                      <a:pt x="325" y="354"/>
                      <a:pt x="325" y="148"/>
                    </a:cubicBezTo>
                    <a:cubicBezTo>
                      <a:pt x="325" y="59"/>
                      <a:pt x="236" y="0"/>
                      <a:pt x="14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1376;p71">
                <a:extLst>
                  <a:ext uri="{FF2B5EF4-FFF2-40B4-BE49-F238E27FC236}">
                    <a16:creationId xmlns:a16="http://schemas.microsoft.com/office/drawing/2014/main" id="{3C714642-BF9D-30DD-23AB-07C2732D7130}"/>
                  </a:ext>
                </a:extLst>
              </p:cNvPr>
              <p:cNvSpPr/>
              <p:nvPr/>
            </p:nvSpPr>
            <p:spPr>
              <a:xfrm>
                <a:off x="2919600" y="1861600"/>
                <a:ext cx="417550" cy="735500"/>
              </a:xfrm>
              <a:custGeom>
                <a:avLst/>
                <a:gdLst/>
                <a:ahLst/>
                <a:cxnLst/>
                <a:rect l="l" t="t" r="r" b="b"/>
                <a:pathLst>
                  <a:path w="16702" h="29420" extrusionOk="0">
                    <a:moveTo>
                      <a:pt x="4515" y="1"/>
                    </a:moveTo>
                    <a:lnTo>
                      <a:pt x="4515" y="1"/>
                    </a:lnTo>
                    <a:cubicBezTo>
                      <a:pt x="7672" y="7289"/>
                      <a:pt x="7053" y="19298"/>
                      <a:pt x="7053" y="19298"/>
                    </a:cubicBezTo>
                    <a:lnTo>
                      <a:pt x="1" y="22220"/>
                    </a:lnTo>
                    <a:lnTo>
                      <a:pt x="1" y="29419"/>
                    </a:lnTo>
                    <a:cubicBezTo>
                      <a:pt x="9236" y="28357"/>
                      <a:pt x="14990" y="24698"/>
                      <a:pt x="14990" y="24698"/>
                    </a:cubicBezTo>
                    <a:cubicBezTo>
                      <a:pt x="16702" y="17026"/>
                      <a:pt x="11213" y="7466"/>
                      <a:pt x="11213" y="7466"/>
                    </a:cubicBezTo>
                    <a:cubicBezTo>
                      <a:pt x="8174" y="739"/>
                      <a:pt x="4515" y="1"/>
                      <a:pt x="451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1377;p71">
                <a:extLst>
                  <a:ext uri="{FF2B5EF4-FFF2-40B4-BE49-F238E27FC236}">
                    <a16:creationId xmlns:a16="http://schemas.microsoft.com/office/drawing/2014/main" id="{F8AF0B98-B1CA-82BA-2E10-73929052BCC1}"/>
                  </a:ext>
                </a:extLst>
              </p:cNvPr>
              <p:cNvSpPr/>
              <p:nvPr/>
            </p:nvSpPr>
            <p:spPr>
              <a:xfrm>
                <a:off x="3061975" y="2247400"/>
                <a:ext cx="119525" cy="191825"/>
              </a:xfrm>
              <a:custGeom>
                <a:avLst/>
                <a:gdLst/>
                <a:ahLst/>
                <a:cxnLst/>
                <a:rect l="l" t="t" r="r" b="b"/>
                <a:pathLst>
                  <a:path w="4781" h="7673" extrusionOk="0">
                    <a:moveTo>
                      <a:pt x="2892" y="1"/>
                    </a:moveTo>
                    <a:cubicBezTo>
                      <a:pt x="0" y="2332"/>
                      <a:pt x="945" y="4958"/>
                      <a:pt x="945" y="4958"/>
                    </a:cubicBezTo>
                    <a:lnTo>
                      <a:pt x="2155" y="7673"/>
                    </a:lnTo>
                    <a:cubicBezTo>
                      <a:pt x="4781" y="6197"/>
                      <a:pt x="2922" y="1270"/>
                      <a:pt x="2922" y="1270"/>
                    </a:cubicBezTo>
                    <a:lnTo>
                      <a:pt x="2892" y="1"/>
                    </a:lnTo>
                    <a:close/>
                  </a:path>
                </a:pathLst>
              </a:custGeom>
              <a:solidFill>
                <a:srgbClr val="924B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1378;p71">
                <a:extLst>
                  <a:ext uri="{FF2B5EF4-FFF2-40B4-BE49-F238E27FC236}">
                    <a16:creationId xmlns:a16="http://schemas.microsoft.com/office/drawing/2014/main" id="{FABC6976-8F44-E147-E4B4-E1C493E1207F}"/>
                  </a:ext>
                </a:extLst>
              </p:cNvPr>
              <p:cNvSpPr/>
              <p:nvPr/>
            </p:nvSpPr>
            <p:spPr>
              <a:xfrm>
                <a:off x="2578800" y="1866025"/>
                <a:ext cx="650650" cy="712325"/>
              </a:xfrm>
              <a:custGeom>
                <a:avLst/>
                <a:gdLst/>
                <a:ahLst/>
                <a:cxnLst/>
                <a:rect l="l" t="t" r="r" b="b"/>
                <a:pathLst>
                  <a:path w="26026" h="28493" extrusionOk="0">
                    <a:moveTo>
                      <a:pt x="6315" y="1"/>
                    </a:moveTo>
                    <a:cubicBezTo>
                      <a:pt x="384" y="1712"/>
                      <a:pt x="0" y="6640"/>
                      <a:pt x="0" y="6640"/>
                    </a:cubicBezTo>
                    <a:cubicBezTo>
                      <a:pt x="561" y="16200"/>
                      <a:pt x="7820" y="27708"/>
                      <a:pt x="7820" y="27708"/>
                    </a:cubicBezTo>
                    <a:cubicBezTo>
                      <a:pt x="9658" y="28295"/>
                      <a:pt x="12181" y="28493"/>
                      <a:pt x="14746" y="28493"/>
                    </a:cubicBezTo>
                    <a:cubicBezTo>
                      <a:pt x="20045" y="28493"/>
                      <a:pt x="25524" y="27649"/>
                      <a:pt x="25524" y="27649"/>
                    </a:cubicBezTo>
                    <a:cubicBezTo>
                      <a:pt x="26026" y="24905"/>
                      <a:pt x="23665" y="21777"/>
                      <a:pt x="23665" y="21777"/>
                    </a:cubicBezTo>
                    <a:lnTo>
                      <a:pt x="12895" y="20479"/>
                    </a:lnTo>
                    <a:cubicBezTo>
                      <a:pt x="12334" y="6286"/>
                      <a:pt x="6315" y="1"/>
                      <a:pt x="631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379;p71">
                <a:extLst>
                  <a:ext uri="{FF2B5EF4-FFF2-40B4-BE49-F238E27FC236}">
                    <a16:creationId xmlns:a16="http://schemas.microsoft.com/office/drawing/2014/main" id="{FBF50689-127B-7B8B-9826-E347874C7FDD}"/>
                  </a:ext>
                </a:extLst>
              </p:cNvPr>
              <p:cNvSpPr/>
              <p:nvPr/>
            </p:nvSpPr>
            <p:spPr>
              <a:xfrm>
                <a:off x="2780925" y="2331350"/>
                <a:ext cx="228700" cy="93175"/>
              </a:xfrm>
              <a:custGeom>
                <a:avLst/>
                <a:gdLst/>
                <a:ahLst/>
                <a:cxnLst/>
                <a:rect l="l" t="t" r="r" b="b"/>
                <a:pathLst>
                  <a:path w="9148" h="3727" extrusionOk="0">
                    <a:moveTo>
                      <a:pt x="3787" y="1"/>
                    </a:moveTo>
                    <a:cubicBezTo>
                      <a:pt x="3527" y="1"/>
                      <a:pt x="3286" y="43"/>
                      <a:pt x="3098" y="154"/>
                    </a:cubicBezTo>
                    <a:lnTo>
                      <a:pt x="620" y="2544"/>
                    </a:lnTo>
                    <a:lnTo>
                      <a:pt x="0" y="3135"/>
                    </a:lnTo>
                    <a:cubicBezTo>
                      <a:pt x="933" y="3564"/>
                      <a:pt x="1708" y="3726"/>
                      <a:pt x="2348" y="3726"/>
                    </a:cubicBezTo>
                    <a:cubicBezTo>
                      <a:pt x="4301" y="3726"/>
                      <a:pt x="4987" y="2220"/>
                      <a:pt x="4987" y="2220"/>
                    </a:cubicBezTo>
                    <a:lnTo>
                      <a:pt x="9147" y="2397"/>
                    </a:lnTo>
                    <a:lnTo>
                      <a:pt x="5666" y="449"/>
                    </a:lnTo>
                    <a:cubicBezTo>
                      <a:pt x="5666" y="449"/>
                      <a:pt x="4630" y="1"/>
                      <a:pt x="3787" y="1"/>
                    </a:cubicBezTo>
                    <a:close/>
                  </a:path>
                </a:pathLst>
              </a:custGeom>
              <a:solidFill>
                <a:srgbClr val="924B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380;p71">
                <a:extLst>
                  <a:ext uri="{FF2B5EF4-FFF2-40B4-BE49-F238E27FC236}">
                    <a16:creationId xmlns:a16="http://schemas.microsoft.com/office/drawing/2014/main" id="{F14323BA-7913-45AC-7714-E932B00CA713}"/>
                  </a:ext>
                </a:extLst>
              </p:cNvPr>
              <p:cNvSpPr/>
              <p:nvPr/>
            </p:nvSpPr>
            <p:spPr>
              <a:xfrm>
                <a:off x="2865000" y="1682350"/>
                <a:ext cx="197725" cy="164600"/>
              </a:xfrm>
              <a:custGeom>
                <a:avLst/>
                <a:gdLst/>
                <a:ahLst/>
                <a:cxnLst/>
                <a:rect l="l" t="t" r="r" b="b"/>
                <a:pathLst>
                  <a:path w="7909" h="6584" extrusionOk="0">
                    <a:moveTo>
                      <a:pt x="3955" y="0"/>
                    </a:moveTo>
                    <a:cubicBezTo>
                      <a:pt x="2981" y="30"/>
                      <a:pt x="2509" y="590"/>
                      <a:pt x="1830" y="1151"/>
                    </a:cubicBezTo>
                    <a:cubicBezTo>
                      <a:pt x="1240" y="1653"/>
                      <a:pt x="591" y="2007"/>
                      <a:pt x="326" y="2774"/>
                    </a:cubicBezTo>
                    <a:cubicBezTo>
                      <a:pt x="1" y="3807"/>
                      <a:pt x="208" y="5105"/>
                      <a:pt x="1093" y="5813"/>
                    </a:cubicBezTo>
                    <a:cubicBezTo>
                      <a:pt x="1807" y="6390"/>
                      <a:pt x="2829" y="6584"/>
                      <a:pt x="3752" y="6584"/>
                    </a:cubicBezTo>
                    <a:cubicBezTo>
                      <a:pt x="3820" y="6584"/>
                      <a:pt x="3888" y="6583"/>
                      <a:pt x="3955" y="6580"/>
                    </a:cubicBezTo>
                    <a:cubicBezTo>
                      <a:pt x="4013" y="6582"/>
                      <a:pt x="4071" y="6583"/>
                      <a:pt x="4131" y="6583"/>
                    </a:cubicBezTo>
                    <a:cubicBezTo>
                      <a:pt x="5035" y="6583"/>
                      <a:pt x="6068" y="6367"/>
                      <a:pt x="6788" y="5813"/>
                    </a:cubicBezTo>
                    <a:cubicBezTo>
                      <a:pt x="7673" y="5105"/>
                      <a:pt x="7909" y="3807"/>
                      <a:pt x="7555" y="2774"/>
                    </a:cubicBezTo>
                    <a:cubicBezTo>
                      <a:pt x="7319" y="2007"/>
                      <a:pt x="6640" y="1653"/>
                      <a:pt x="6050" y="1151"/>
                    </a:cubicBezTo>
                    <a:cubicBezTo>
                      <a:pt x="5371" y="590"/>
                      <a:pt x="4899" y="30"/>
                      <a:pt x="395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381;p71">
                <a:extLst>
                  <a:ext uri="{FF2B5EF4-FFF2-40B4-BE49-F238E27FC236}">
                    <a16:creationId xmlns:a16="http://schemas.microsoft.com/office/drawing/2014/main" id="{D95D389F-3D79-DF69-C0C8-50B42B4E425C}"/>
                  </a:ext>
                </a:extLst>
              </p:cNvPr>
              <p:cNvSpPr/>
              <p:nvPr/>
            </p:nvSpPr>
            <p:spPr>
              <a:xfrm>
                <a:off x="2923300" y="1690450"/>
                <a:ext cx="80425" cy="20700"/>
              </a:xfrm>
              <a:custGeom>
                <a:avLst/>
                <a:gdLst/>
                <a:ahLst/>
                <a:cxnLst/>
                <a:rect l="l" t="t" r="r" b="b"/>
                <a:pathLst>
                  <a:path w="3217" h="828" fill="none" extrusionOk="0">
                    <a:moveTo>
                      <a:pt x="0" y="827"/>
                    </a:moveTo>
                    <a:cubicBezTo>
                      <a:pt x="502" y="385"/>
                      <a:pt x="915" y="30"/>
                      <a:pt x="1623" y="1"/>
                    </a:cubicBezTo>
                    <a:cubicBezTo>
                      <a:pt x="2302" y="30"/>
                      <a:pt x="2715" y="385"/>
                      <a:pt x="3216" y="827"/>
                    </a:cubicBezTo>
                  </a:path>
                </a:pathLst>
              </a:custGeom>
              <a:noFill/>
              <a:ln w="4425" cap="flat" cmpd="sng">
                <a:solidFill>
                  <a:schemeClr val="lt1"/>
                </a:solidFill>
                <a:prstDash val="solid"/>
                <a:miter lim="2950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382;p71">
                <a:extLst>
                  <a:ext uri="{FF2B5EF4-FFF2-40B4-BE49-F238E27FC236}">
                    <a16:creationId xmlns:a16="http://schemas.microsoft.com/office/drawing/2014/main" id="{08EBC2FF-92BB-EBB8-BDDD-66ED084D1070}"/>
                  </a:ext>
                </a:extLst>
              </p:cNvPr>
              <p:cNvSpPr/>
              <p:nvPr/>
            </p:nvSpPr>
            <p:spPr>
              <a:xfrm>
                <a:off x="2946150" y="1706700"/>
                <a:ext cx="34700" cy="8875"/>
              </a:xfrm>
              <a:custGeom>
                <a:avLst/>
                <a:gdLst/>
                <a:ahLst/>
                <a:cxnLst/>
                <a:rect l="l" t="t" r="r" b="b"/>
                <a:pathLst>
                  <a:path w="1388" h="355" fill="none" extrusionOk="0">
                    <a:moveTo>
                      <a:pt x="1" y="354"/>
                    </a:moveTo>
                    <a:cubicBezTo>
                      <a:pt x="237" y="148"/>
                      <a:pt x="414" y="0"/>
                      <a:pt x="709" y="0"/>
                    </a:cubicBezTo>
                    <a:cubicBezTo>
                      <a:pt x="1004" y="0"/>
                      <a:pt x="1152" y="148"/>
                      <a:pt x="1388" y="354"/>
                    </a:cubicBezTo>
                  </a:path>
                </a:pathLst>
              </a:custGeom>
              <a:noFill/>
              <a:ln w="4425" cap="flat" cmpd="sng">
                <a:solidFill>
                  <a:schemeClr val="lt1"/>
                </a:solidFill>
                <a:prstDash val="solid"/>
                <a:miter lim="2950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383;p71">
                <a:extLst>
                  <a:ext uri="{FF2B5EF4-FFF2-40B4-BE49-F238E27FC236}">
                    <a16:creationId xmlns:a16="http://schemas.microsoft.com/office/drawing/2014/main" id="{03116B57-9552-D942-9DF0-B3BAED94D062}"/>
                  </a:ext>
                </a:extLst>
              </p:cNvPr>
              <p:cNvSpPr/>
              <p:nvPr/>
            </p:nvSpPr>
            <p:spPr>
              <a:xfrm>
                <a:off x="3038375" y="1750225"/>
                <a:ext cx="22875" cy="7400"/>
              </a:xfrm>
              <a:custGeom>
                <a:avLst/>
                <a:gdLst/>
                <a:ahLst/>
                <a:cxnLst/>
                <a:rect l="l" t="t" r="r" b="b"/>
                <a:pathLst>
                  <a:path w="915" h="296" extrusionOk="0">
                    <a:moveTo>
                      <a:pt x="0" y="0"/>
                    </a:moveTo>
                    <a:lnTo>
                      <a:pt x="0" y="295"/>
                    </a:lnTo>
                    <a:lnTo>
                      <a:pt x="915" y="295"/>
                    </a:lnTo>
                    <a:lnTo>
                      <a:pt x="915" y="0"/>
                    </a:lnTo>
                    <a:close/>
                  </a:path>
                </a:pathLst>
              </a:custGeom>
              <a:solidFill>
                <a:srgbClr val="84A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384;p71">
                <a:extLst>
                  <a:ext uri="{FF2B5EF4-FFF2-40B4-BE49-F238E27FC236}">
                    <a16:creationId xmlns:a16="http://schemas.microsoft.com/office/drawing/2014/main" id="{329E4124-C0F2-3561-1F68-C03DF4D1D879}"/>
                  </a:ext>
                </a:extLst>
              </p:cNvPr>
              <p:cNvSpPr/>
              <p:nvPr/>
            </p:nvSpPr>
            <p:spPr>
              <a:xfrm>
                <a:off x="3038375" y="1792250"/>
                <a:ext cx="22875" cy="7400"/>
              </a:xfrm>
              <a:custGeom>
                <a:avLst/>
                <a:gdLst/>
                <a:ahLst/>
                <a:cxnLst/>
                <a:rect l="l" t="t" r="r" b="b"/>
                <a:pathLst>
                  <a:path w="915" h="296" extrusionOk="0">
                    <a:moveTo>
                      <a:pt x="0" y="1"/>
                    </a:moveTo>
                    <a:lnTo>
                      <a:pt x="0" y="296"/>
                    </a:lnTo>
                    <a:lnTo>
                      <a:pt x="915" y="296"/>
                    </a:lnTo>
                    <a:lnTo>
                      <a:pt x="915" y="1"/>
                    </a:lnTo>
                    <a:close/>
                  </a:path>
                </a:pathLst>
              </a:custGeom>
              <a:solidFill>
                <a:srgbClr val="84A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385;p71">
                <a:extLst>
                  <a:ext uri="{FF2B5EF4-FFF2-40B4-BE49-F238E27FC236}">
                    <a16:creationId xmlns:a16="http://schemas.microsoft.com/office/drawing/2014/main" id="{1334CD8E-31A5-A4B3-2607-3AC348F5FCA4}"/>
                  </a:ext>
                </a:extLst>
              </p:cNvPr>
              <p:cNvSpPr/>
              <p:nvPr/>
            </p:nvSpPr>
            <p:spPr>
              <a:xfrm>
                <a:off x="2791250" y="1669800"/>
                <a:ext cx="108450" cy="73800"/>
              </a:xfrm>
              <a:custGeom>
                <a:avLst/>
                <a:gdLst/>
                <a:ahLst/>
                <a:cxnLst/>
                <a:rect l="l" t="t" r="r" b="b"/>
                <a:pathLst>
                  <a:path w="4338" h="2952" extrusionOk="0">
                    <a:moveTo>
                      <a:pt x="148" y="1"/>
                    </a:moveTo>
                    <a:lnTo>
                      <a:pt x="0" y="237"/>
                    </a:lnTo>
                    <a:lnTo>
                      <a:pt x="4190" y="2951"/>
                    </a:lnTo>
                    <a:lnTo>
                      <a:pt x="4338" y="2715"/>
                    </a:lnTo>
                    <a:lnTo>
                      <a:pt x="148" y="1"/>
                    </a:lnTo>
                    <a:close/>
                  </a:path>
                </a:pathLst>
              </a:custGeom>
              <a:solidFill>
                <a:srgbClr val="84A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386;p71">
                <a:extLst>
                  <a:ext uri="{FF2B5EF4-FFF2-40B4-BE49-F238E27FC236}">
                    <a16:creationId xmlns:a16="http://schemas.microsoft.com/office/drawing/2014/main" id="{A9C8DD75-5FF3-CD73-234E-9F22D7DF466D}"/>
                  </a:ext>
                </a:extLst>
              </p:cNvPr>
              <p:cNvSpPr/>
              <p:nvPr/>
            </p:nvSpPr>
            <p:spPr>
              <a:xfrm>
                <a:off x="2763950" y="1724400"/>
                <a:ext cx="116575" cy="57550"/>
              </a:xfrm>
              <a:custGeom>
                <a:avLst/>
                <a:gdLst/>
                <a:ahLst/>
                <a:cxnLst/>
                <a:rect l="l" t="t" r="r" b="b"/>
                <a:pathLst>
                  <a:path w="4663" h="2302" extrusionOk="0">
                    <a:moveTo>
                      <a:pt x="118" y="0"/>
                    </a:moveTo>
                    <a:lnTo>
                      <a:pt x="0" y="236"/>
                    </a:lnTo>
                    <a:lnTo>
                      <a:pt x="4545" y="2302"/>
                    </a:lnTo>
                    <a:lnTo>
                      <a:pt x="4663" y="2036"/>
                    </a:lnTo>
                    <a:lnTo>
                      <a:pt x="118" y="0"/>
                    </a:lnTo>
                    <a:close/>
                  </a:path>
                </a:pathLst>
              </a:custGeom>
              <a:solidFill>
                <a:srgbClr val="84A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387;p71">
                <a:extLst>
                  <a:ext uri="{FF2B5EF4-FFF2-40B4-BE49-F238E27FC236}">
                    <a16:creationId xmlns:a16="http://schemas.microsoft.com/office/drawing/2014/main" id="{B5CF059E-27AE-F110-1524-D722C4C0CFDF}"/>
                  </a:ext>
                </a:extLst>
              </p:cNvPr>
              <p:cNvSpPr/>
              <p:nvPr/>
            </p:nvSpPr>
            <p:spPr>
              <a:xfrm>
                <a:off x="2785350" y="1883725"/>
                <a:ext cx="65675" cy="466250"/>
              </a:xfrm>
              <a:custGeom>
                <a:avLst/>
                <a:gdLst/>
                <a:ahLst/>
                <a:cxnLst/>
                <a:rect l="l" t="t" r="r" b="b"/>
                <a:pathLst>
                  <a:path w="2627" h="18650" extrusionOk="0">
                    <a:moveTo>
                      <a:pt x="148" y="1"/>
                    </a:moveTo>
                    <a:cubicBezTo>
                      <a:pt x="59" y="1"/>
                      <a:pt x="0" y="89"/>
                      <a:pt x="0" y="178"/>
                    </a:cubicBezTo>
                    <a:cubicBezTo>
                      <a:pt x="30" y="325"/>
                      <a:pt x="59" y="916"/>
                      <a:pt x="59" y="1653"/>
                    </a:cubicBezTo>
                    <a:cubicBezTo>
                      <a:pt x="177" y="4870"/>
                      <a:pt x="266" y="6669"/>
                      <a:pt x="413" y="6935"/>
                    </a:cubicBezTo>
                    <a:cubicBezTo>
                      <a:pt x="663" y="7344"/>
                      <a:pt x="1176" y="7421"/>
                      <a:pt x="1696" y="7421"/>
                    </a:cubicBezTo>
                    <a:cubicBezTo>
                      <a:pt x="1850" y="7421"/>
                      <a:pt x="2005" y="7414"/>
                      <a:pt x="2154" y="7407"/>
                    </a:cubicBezTo>
                    <a:lnTo>
                      <a:pt x="2154" y="7407"/>
                    </a:lnTo>
                    <a:cubicBezTo>
                      <a:pt x="2007" y="7614"/>
                      <a:pt x="1830" y="7791"/>
                      <a:pt x="1653" y="7997"/>
                    </a:cubicBezTo>
                    <a:cubicBezTo>
                      <a:pt x="1239" y="8410"/>
                      <a:pt x="826" y="8883"/>
                      <a:pt x="944" y="9561"/>
                    </a:cubicBezTo>
                    <a:cubicBezTo>
                      <a:pt x="974" y="9738"/>
                      <a:pt x="1003" y="10092"/>
                      <a:pt x="1033" y="10594"/>
                    </a:cubicBezTo>
                    <a:cubicBezTo>
                      <a:pt x="1062" y="11037"/>
                      <a:pt x="1092" y="11597"/>
                      <a:pt x="1092" y="12187"/>
                    </a:cubicBezTo>
                    <a:cubicBezTo>
                      <a:pt x="1180" y="13987"/>
                      <a:pt x="1269" y="16436"/>
                      <a:pt x="1476" y="18649"/>
                    </a:cubicBezTo>
                    <a:cubicBezTo>
                      <a:pt x="1594" y="18620"/>
                      <a:pt x="1682" y="18620"/>
                      <a:pt x="1800" y="18590"/>
                    </a:cubicBezTo>
                    <a:cubicBezTo>
                      <a:pt x="1594" y="16377"/>
                      <a:pt x="1505" y="13958"/>
                      <a:pt x="1417" y="12158"/>
                    </a:cubicBezTo>
                    <a:cubicBezTo>
                      <a:pt x="1358" y="10830"/>
                      <a:pt x="1328" y="9856"/>
                      <a:pt x="1269" y="9502"/>
                    </a:cubicBezTo>
                    <a:cubicBezTo>
                      <a:pt x="1180" y="8971"/>
                      <a:pt x="1505" y="8617"/>
                      <a:pt x="1889" y="8204"/>
                    </a:cubicBezTo>
                    <a:cubicBezTo>
                      <a:pt x="2154" y="7938"/>
                      <a:pt x="2420" y="7643"/>
                      <a:pt x="2597" y="7289"/>
                    </a:cubicBezTo>
                    <a:cubicBezTo>
                      <a:pt x="2626" y="7230"/>
                      <a:pt x="2597" y="7171"/>
                      <a:pt x="2567" y="7112"/>
                    </a:cubicBezTo>
                    <a:cubicBezTo>
                      <a:pt x="2538" y="7083"/>
                      <a:pt x="2479" y="7053"/>
                      <a:pt x="2420" y="7053"/>
                    </a:cubicBezTo>
                    <a:lnTo>
                      <a:pt x="2361" y="7053"/>
                    </a:lnTo>
                    <a:cubicBezTo>
                      <a:pt x="2145" y="7075"/>
                      <a:pt x="1898" y="7096"/>
                      <a:pt x="1660" y="7096"/>
                    </a:cubicBezTo>
                    <a:cubicBezTo>
                      <a:pt x="1246" y="7096"/>
                      <a:pt x="858" y="7031"/>
                      <a:pt x="708" y="6788"/>
                    </a:cubicBezTo>
                    <a:cubicBezTo>
                      <a:pt x="561" y="6492"/>
                      <a:pt x="443" y="3217"/>
                      <a:pt x="384" y="1653"/>
                    </a:cubicBezTo>
                    <a:cubicBezTo>
                      <a:pt x="354" y="857"/>
                      <a:pt x="354" y="296"/>
                      <a:pt x="325" y="148"/>
                    </a:cubicBezTo>
                    <a:cubicBezTo>
                      <a:pt x="325" y="60"/>
                      <a:pt x="236" y="1"/>
                      <a:pt x="1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388;p71">
                <a:extLst>
                  <a:ext uri="{FF2B5EF4-FFF2-40B4-BE49-F238E27FC236}">
                    <a16:creationId xmlns:a16="http://schemas.microsoft.com/office/drawing/2014/main" id="{DEAFA27F-EEF2-5BA5-7B4C-D2998FEE7564}"/>
                  </a:ext>
                </a:extLst>
              </p:cNvPr>
              <p:cNvSpPr/>
              <p:nvPr/>
            </p:nvSpPr>
            <p:spPr>
              <a:xfrm>
                <a:off x="2794200" y="1835875"/>
                <a:ext cx="34200" cy="256050"/>
              </a:xfrm>
              <a:custGeom>
                <a:avLst/>
                <a:gdLst/>
                <a:ahLst/>
                <a:cxnLst/>
                <a:rect l="l" t="t" r="r" b="b"/>
                <a:pathLst>
                  <a:path w="1368" h="10242" extrusionOk="0">
                    <a:moveTo>
                      <a:pt x="1363" y="0"/>
                    </a:moveTo>
                    <a:cubicBezTo>
                      <a:pt x="1354" y="0"/>
                      <a:pt x="1328" y="26"/>
                      <a:pt x="1328" y="26"/>
                    </a:cubicBezTo>
                    <a:cubicBezTo>
                      <a:pt x="1299" y="56"/>
                      <a:pt x="1299" y="56"/>
                      <a:pt x="1269" y="85"/>
                    </a:cubicBezTo>
                    <a:cubicBezTo>
                      <a:pt x="1240" y="115"/>
                      <a:pt x="1181" y="174"/>
                      <a:pt x="1151" y="203"/>
                    </a:cubicBezTo>
                    <a:cubicBezTo>
                      <a:pt x="1092" y="292"/>
                      <a:pt x="1033" y="351"/>
                      <a:pt x="974" y="439"/>
                    </a:cubicBezTo>
                    <a:cubicBezTo>
                      <a:pt x="826" y="646"/>
                      <a:pt x="708" y="853"/>
                      <a:pt x="620" y="1059"/>
                    </a:cubicBezTo>
                    <a:cubicBezTo>
                      <a:pt x="531" y="1295"/>
                      <a:pt x="472" y="1531"/>
                      <a:pt x="413" y="1738"/>
                    </a:cubicBezTo>
                    <a:cubicBezTo>
                      <a:pt x="384" y="1885"/>
                      <a:pt x="354" y="2003"/>
                      <a:pt x="325" y="2151"/>
                    </a:cubicBezTo>
                    <a:cubicBezTo>
                      <a:pt x="266" y="2387"/>
                      <a:pt x="236" y="2623"/>
                      <a:pt x="236" y="2859"/>
                    </a:cubicBezTo>
                    <a:cubicBezTo>
                      <a:pt x="207" y="2918"/>
                      <a:pt x="207" y="2948"/>
                      <a:pt x="207" y="3007"/>
                    </a:cubicBezTo>
                    <a:cubicBezTo>
                      <a:pt x="0" y="5338"/>
                      <a:pt x="89" y="7698"/>
                      <a:pt x="413" y="10000"/>
                    </a:cubicBezTo>
                    <a:cubicBezTo>
                      <a:pt x="443" y="10088"/>
                      <a:pt x="443" y="10177"/>
                      <a:pt x="443" y="10236"/>
                    </a:cubicBezTo>
                    <a:cubicBezTo>
                      <a:pt x="443" y="10240"/>
                      <a:pt x="449" y="10242"/>
                      <a:pt x="459" y="10242"/>
                    </a:cubicBezTo>
                    <a:cubicBezTo>
                      <a:pt x="521" y="10242"/>
                      <a:pt x="738" y="10177"/>
                      <a:pt x="738" y="10177"/>
                    </a:cubicBezTo>
                    <a:lnTo>
                      <a:pt x="767" y="10177"/>
                    </a:lnTo>
                    <a:cubicBezTo>
                      <a:pt x="767" y="10088"/>
                      <a:pt x="738" y="10000"/>
                      <a:pt x="738" y="9911"/>
                    </a:cubicBezTo>
                    <a:cubicBezTo>
                      <a:pt x="413" y="7639"/>
                      <a:pt x="325" y="5338"/>
                      <a:pt x="561" y="3036"/>
                    </a:cubicBezTo>
                    <a:cubicBezTo>
                      <a:pt x="561" y="2771"/>
                      <a:pt x="590" y="2534"/>
                      <a:pt x="649" y="2269"/>
                    </a:cubicBezTo>
                    <a:cubicBezTo>
                      <a:pt x="708" y="1826"/>
                      <a:pt x="826" y="1413"/>
                      <a:pt x="1004" y="1000"/>
                    </a:cubicBezTo>
                    <a:cubicBezTo>
                      <a:pt x="1092" y="853"/>
                      <a:pt x="1181" y="735"/>
                      <a:pt x="1240" y="558"/>
                    </a:cubicBezTo>
                    <a:cubicBezTo>
                      <a:pt x="1269" y="439"/>
                      <a:pt x="1269" y="292"/>
                      <a:pt x="1328" y="144"/>
                    </a:cubicBezTo>
                    <a:cubicBezTo>
                      <a:pt x="1328" y="115"/>
                      <a:pt x="1358" y="56"/>
                      <a:pt x="1358" y="26"/>
                    </a:cubicBezTo>
                    <a:cubicBezTo>
                      <a:pt x="1367" y="7"/>
                      <a:pt x="1367" y="0"/>
                      <a:pt x="136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389;p71">
                <a:extLst>
                  <a:ext uri="{FF2B5EF4-FFF2-40B4-BE49-F238E27FC236}">
                    <a16:creationId xmlns:a16="http://schemas.microsoft.com/office/drawing/2014/main" id="{ECE8345E-069C-D2CB-9227-8ECA3F079E91}"/>
                  </a:ext>
                </a:extLst>
              </p:cNvPr>
              <p:cNvSpPr/>
              <p:nvPr/>
            </p:nvSpPr>
            <p:spPr>
              <a:xfrm>
                <a:off x="2745500" y="2085650"/>
                <a:ext cx="85600" cy="252325"/>
              </a:xfrm>
              <a:custGeom>
                <a:avLst/>
                <a:gdLst/>
                <a:ahLst/>
                <a:cxnLst/>
                <a:rect l="l" t="t" r="r" b="b"/>
                <a:pathLst>
                  <a:path w="3424" h="10093" extrusionOk="0">
                    <a:moveTo>
                      <a:pt x="2337" y="1"/>
                    </a:moveTo>
                    <a:cubicBezTo>
                      <a:pt x="2325" y="1"/>
                      <a:pt x="2313" y="3"/>
                      <a:pt x="2302" y="9"/>
                    </a:cubicBezTo>
                    <a:cubicBezTo>
                      <a:pt x="856" y="333"/>
                      <a:pt x="207" y="1750"/>
                      <a:pt x="60" y="2901"/>
                    </a:cubicBezTo>
                    <a:cubicBezTo>
                      <a:pt x="1" y="3255"/>
                      <a:pt x="1" y="3638"/>
                      <a:pt x="30" y="3992"/>
                    </a:cubicBezTo>
                    <a:cubicBezTo>
                      <a:pt x="89" y="4582"/>
                      <a:pt x="237" y="5143"/>
                      <a:pt x="355" y="5674"/>
                    </a:cubicBezTo>
                    <a:lnTo>
                      <a:pt x="1004" y="8566"/>
                    </a:lnTo>
                    <a:cubicBezTo>
                      <a:pt x="1063" y="8861"/>
                      <a:pt x="1152" y="9156"/>
                      <a:pt x="1299" y="9422"/>
                    </a:cubicBezTo>
                    <a:cubicBezTo>
                      <a:pt x="1476" y="9746"/>
                      <a:pt x="1801" y="10012"/>
                      <a:pt x="2096" y="10071"/>
                    </a:cubicBezTo>
                    <a:cubicBezTo>
                      <a:pt x="2184" y="10086"/>
                      <a:pt x="2265" y="10093"/>
                      <a:pt x="2339" y="10093"/>
                    </a:cubicBezTo>
                    <a:cubicBezTo>
                      <a:pt x="2413" y="10093"/>
                      <a:pt x="2479" y="10086"/>
                      <a:pt x="2538" y="10071"/>
                    </a:cubicBezTo>
                    <a:cubicBezTo>
                      <a:pt x="2686" y="10041"/>
                      <a:pt x="2833" y="9982"/>
                      <a:pt x="2952" y="9923"/>
                    </a:cubicBezTo>
                    <a:cubicBezTo>
                      <a:pt x="3070" y="9894"/>
                      <a:pt x="3188" y="9835"/>
                      <a:pt x="3306" y="9805"/>
                    </a:cubicBezTo>
                    <a:cubicBezTo>
                      <a:pt x="3365" y="9805"/>
                      <a:pt x="3424" y="9717"/>
                      <a:pt x="3394" y="9658"/>
                    </a:cubicBezTo>
                    <a:cubicBezTo>
                      <a:pt x="3365" y="9569"/>
                      <a:pt x="3306" y="9540"/>
                      <a:pt x="3247" y="9540"/>
                    </a:cubicBezTo>
                    <a:lnTo>
                      <a:pt x="3217" y="9540"/>
                    </a:lnTo>
                    <a:cubicBezTo>
                      <a:pt x="3099" y="9569"/>
                      <a:pt x="2981" y="9628"/>
                      <a:pt x="2863" y="9687"/>
                    </a:cubicBezTo>
                    <a:cubicBezTo>
                      <a:pt x="2680" y="9756"/>
                      <a:pt x="2497" y="9824"/>
                      <a:pt x="2314" y="9824"/>
                    </a:cubicBezTo>
                    <a:cubicBezTo>
                      <a:pt x="2261" y="9824"/>
                      <a:pt x="2208" y="9819"/>
                      <a:pt x="2155" y="9805"/>
                    </a:cubicBezTo>
                    <a:cubicBezTo>
                      <a:pt x="1919" y="9776"/>
                      <a:pt x="1683" y="9569"/>
                      <a:pt x="1535" y="9304"/>
                    </a:cubicBezTo>
                    <a:cubicBezTo>
                      <a:pt x="1388" y="9068"/>
                      <a:pt x="1329" y="8773"/>
                      <a:pt x="1270" y="8507"/>
                    </a:cubicBezTo>
                    <a:lnTo>
                      <a:pt x="591" y="5615"/>
                    </a:lnTo>
                    <a:cubicBezTo>
                      <a:pt x="473" y="5055"/>
                      <a:pt x="355" y="4464"/>
                      <a:pt x="296" y="3845"/>
                    </a:cubicBezTo>
                    <a:cubicBezTo>
                      <a:pt x="266" y="3550"/>
                      <a:pt x="296" y="3225"/>
                      <a:pt x="325" y="2930"/>
                    </a:cubicBezTo>
                    <a:cubicBezTo>
                      <a:pt x="443" y="1868"/>
                      <a:pt x="1063" y="569"/>
                      <a:pt x="2361" y="274"/>
                    </a:cubicBezTo>
                    <a:cubicBezTo>
                      <a:pt x="2450" y="245"/>
                      <a:pt x="2479" y="186"/>
                      <a:pt x="2479" y="97"/>
                    </a:cubicBezTo>
                    <a:cubicBezTo>
                      <a:pt x="2455" y="49"/>
                      <a:pt x="2392" y="1"/>
                      <a:pt x="2337" y="1"/>
                    </a:cubicBezTo>
                    <a:close/>
                  </a:path>
                </a:pathLst>
              </a:custGeom>
              <a:solidFill>
                <a:srgbClr val="3C43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390;p71">
                <a:extLst>
                  <a:ext uri="{FF2B5EF4-FFF2-40B4-BE49-F238E27FC236}">
                    <a16:creationId xmlns:a16="http://schemas.microsoft.com/office/drawing/2014/main" id="{4953C195-174A-1539-DC4C-CA89E94808C1}"/>
                  </a:ext>
                </a:extLst>
              </p:cNvPr>
              <p:cNvSpPr/>
              <p:nvPr/>
            </p:nvSpPr>
            <p:spPr>
              <a:xfrm>
                <a:off x="2746975" y="2186175"/>
                <a:ext cx="84125" cy="151800"/>
              </a:xfrm>
              <a:custGeom>
                <a:avLst/>
                <a:gdLst/>
                <a:ahLst/>
                <a:cxnLst/>
                <a:rect l="l" t="t" r="r" b="b"/>
                <a:pathLst>
                  <a:path w="3365" h="6072" extrusionOk="0">
                    <a:moveTo>
                      <a:pt x="266" y="1"/>
                    </a:moveTo>
                    <a:lnTo>
                      <a:pt x="1" y="60"/>
                    </a:lnTo>
                    <a:cubicBezTo>
                      <a:pt x="60" y="620"/>
                      <a:pt x="178" y="1152"/>
                      <a:pt x="296" y="1653"/>
                    </a:cubicBezTo>
                    <a:lnTo>
                      <a:pt x="945" y="4545"/>
                    </a:lnTo>
                    <a:cubicBezTo>
                      <a:pt x="1004" y="4840"/>
                      <a:pt x="1093" y="5135"/>
                      <a:pt x="1240" y="5401"/>
                    </a:cubicBezTo>
                    <a:cubicBezTo>
                      <a:pt x="1417" y="5725"/>
                      <a:pt x="1742" y="5991"/>
                      <a:pt x="2037" y="6050"/>
                    </a:cubicBezTo>
                    <a:cubicBezTo>
                      <a:pt x="2111" y="6065"/>
                      <a:pt x="2184" y="6072"/>
                      <a:pt x="2258" y="6072"/>
                    </a:cubicBezTo>
                    <a:cubicBezTo>
                      <a:pt x="2332" y="6072"/>
                      <a:pt x="2406" y="6065"/>
                      <a:pt x="2479" y="6050"/>
                    </a:cubicBezTo>
                    <a:cubicBezTo>
                      <a:pt x="2627" y="6020"/>
                      <a:pt x="2774" y="5961"/>
                      <a:pt x="2893" y="5902"/>
                    </a:cubicBezTo>
                    <a:cubicBezTo>
                      <a:pt x="3011" y="5873"/>
                      <a:pt x="3129" y="5814"/>
                      <a:pt x="3247" y="5784"/>
                    </a:cubicBezTo>
                    <a:cubicBezTo>
                      <a:pt x="3306" y="5784"/>
                      <a:pt x="3365" y="5696"/>
                      <a:pt x="3335" y="5637"/>
                    </a:cubicBezTo>
                    <a:cubicBezTo>
                      <a:pt x="3306" y="5548"/>
                      <a:pt x="3247" y="5519"/>
                      <a:pt x="3188" y="5519"/>
                    </a:cubicBezTo>
                    <a:lnTo>
                      <a:pt x="3158" y="5519"/>
                    </a:lnTo>
                    <a:cubicBezTo>
                      <a:pt x="3040" y="5548"/>
                      <a:pt x="2922" y="5607"/>
                      <a:pt x="2804" y="5666"/>
                    </a:cubicBezTo>
                    <a:cubicBezTo>
                      <a:pt x="2621" y="5735"/>
                      <a:pt x="2438" y="5803"/>
                      <a:pt x="2255" y="5803"/>
                    </a:cubicBezTo>
                    <a:cubicBezTo>
                      <a:pt x="2202" y="5803"/>
                      <a:pt x="2149" y="5798"/>
                      <a:pt x="2096" y="5784"/>
                    </a:cubicBezTo>
                    <a:cubicBezTo>
                      <a:pt x="1860" y="5755"/>
                      <a:pt x="1624" y="5548"/>
                      <a:pt x="1476" y="5283"/>
                    </a:cubicBezTo>
                    <a:cubicBezTo>
                      <a:pt x="1329" y="5047"/>
                      <a:pt x="1270" y="4752"/>
                      <a:pt x="1211" y="4486"/>
                    </a:cubicBezTo>
                    <a:lnTo>
                      <a:pt x="532" y="1594"/>
                    </a:lnTo>
                    <a:cubicBezTo>
                      <a:pt x="443" y="1093"/>
                      <a:pt x="325" y="532"/>
                      <a:pt x="266" y="1"/>
                    </a:cubicBezTo>
                    <a:close/>
                  </a:path>
                </a:pathLst>
              </a:custGeom>
              <a:solidFill>
                <a:srgbClr val="BABCB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391;p71">
                <a:extLst>
                  <a:ext uri="{FF2B5EF4-FFF2-40B4-BE49-F238E27FC236}">
                    <a16:creationId xmlns:a16="http://schemas.microsoft.com/office/drawing/2014/main" id="{9C429268-BB9A-2AF1-E412-BE18781573DA}"/>
                  </a:ext>
                </a:extLst>
              </p:cNvPr>
              <p:cNvSpPr/>
              <p:nvPr/>
            </p:nvSpPr>
            <p:spPr>
              <a:xfrm>
                <a:off x="2808950" y="2314000"/>
                <a:ext cx="39125" cy="22025"/>
              </a:xfrm>
              <a:custGeom>
                <a:avLst/>
                <a:gdLst/>
                <a:ahLst/>
                <a:cxnLst/>
                <a:rect l="l" t="t" r="r" b="b"/>
                <a:pathLst>
                  <a:path w="1565" h="881" extrusionOk="0">
                    <a:moveTo>
                      <a:pt x="1018" y="0"/>
                    </a:moveTo>
                    <a:cubicBezTo>
                      <a:pt x="837" y="0"/>
                      <a:pt x="651" y="100"/>
                      <a:pt x="532" y="199"/>
                    </a:cubicBezTo>
                    <a:cubicBezTo>
                      <a:pt x="473" y="229"/>
                      <a:pt x="443" y="288"/>
                      <a:pt x="384" y="347"/>
                    </a:cubicBezTo>
                    <a:cubicBezTo>
                      <a:pt x="207" y="524"/>
                      <a:pt x="0" y="789"/>
                      <a:pt x="295" y="819"/>
                    </a:cubicBezTo>
                    <a:cubicBezTo>
                      <a:pt x="460" y="855"/>
                      <a:pt x="624" y="880"/>
                      <a:pt x="781" y="880"/>
                    </a:cubicBezTo>
                    <a:cubicBezTo>
                      <a:pt x="878" y="880"/>
                      <a:pt x="973" y="871"/>
                      <a:pt x="1063" y="848"/>
                    </a:cubicBezTo>
                    <a:cubicBezTo>
                      <a:pt x="1387" y="760"/>
                      <a:pt x="1564" y="317"/>
                      <a:pt x="1269" y="81"/>
                    </a:cubicBezTo>
                    <a:cubicBezTo>
                      <a:pt x="1192" y="23"/>
                      <a:pt x="1106" y="0"/>
                      <a:pt x="1018" y="0"/>
                    </a:cubicBezTo>
                    <a:close/>
                  </a:path>
                </a:pathLst>
              </a:custGeom>
              <a:solidFill>
                <a:srgbClr val="3C43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 name="Google Shape;1392;p71">
                <a:extLst>
                  <a:ext uri="{FF2B5EF4-FFF2-40B4-BE49-F238E27FC236}">
                    <a16:creationId xmlns:a16="http://schemas.microsoft.com/office/drawing/2014/main" id="{4E2CD6DC-68AB-D250-ABF4-6C507A27AFC8}"/>
                  </a:ext>
                </a:extLst>
              </p:cNvPr>
              <p:cNvSpPr/>
              <p:nvPr/>
            </p:nvSpPr>
            <p:spPr>
              <a:xfrm>
                <a:off x="2808200" y="2082100"/>
                <a:ext cx="128400" cy="233950"/>
              </a:xfrm>
              <a:custGeom>
                <a:avLst/>
                <a:gdLst/>
                <a:ahLst/>
                <a:cxnLst/>
                <a:rect l="l" t="t" r="r" b="b"/>
                <a:pathLst>
                  <a:path w="5136" h="9358" extrusionOk="0">
                    <a:moveTo>
                      <a:pt x="694" y="0"/>
                    </a:moveTo>
                    <a:cubicBezTo>
                      <a:pt x="517" y="0"/>
                      <a:pt x="334" y="20"/>
                      <a:pt x="148" y="62"/>
                    </a:cubicBezTo>
                    <a:cubicBezTo>
                      <a:pt x="60" y="92"/>
                      <a:pt x="1" y="151"/>
                      <a:pt x="30" y="239"/>
                    </a:cubicBezTo>
                    <a:cubicBezTo>
                      <a:pt x="30" y="288"/>
                      <a:pt x="89" y="336"/>
                      <a:pt x="143" y="336"/>
                    </a:cubicBezTo>
                    <a:cubicBezTo>
                      <a:pt x="155" y="336"/>
                      <a:pt x="167" y="333"/>
                      <a:pt x="178" y="328"/>
                    </a:cubicBezTo>
                    <a:lnTo>
                      <a:pt x="207" y="328"/>
                    </a:lnTo>
                    <a:cubicBezTo>
                      <a:pt x="377" y="289"/>
                      <a:pt x="543" y="271"/>
                      <a:pt x="705" y="271"/>
                    </a:cubicBezTo>
                    <a:cubicBezTo>
                      <a:pt x="1783" y="271"/>
                      <a:pt x="2675" y="1063"/>
                      <a:pt x="3188" y="1833"/>
                    </a:cubicBezTo>
                    <a:cubicBezTo>
                      <a:pt x="3335" y="2098"/>
                      <a:pt x="3483" y="2393"/>
                      <a:pt x="3601" y="2688"/>
                    </a:cubicBezTo>
                    <a:cubicBezTo>
                      <a:pt x="3837" y="3249"/>
                      <a:pt x="3955" y="3839"/>
                      <a:pt x="4073" y="4400"/>
                    </a:cubicBezTo>
                    <a:lnTo>
                      <a:pt x="4722" y="7292"/>
                    </a:lnTo>
                    <a:cubicBezTo>
                      <a:pt x="4811" y="7557"/>
                      <a:pt x="4870" y="7852"/>
                      <a:pt x="4840" y="8118"/>
                    </a:cubicBezTo>
                    <a:cubicBezTo>
                      <a:pt x="4840" y="8413"/>
                      <a:pt x="4693" y="8708"/>
                      <a:pt x="4486" y="8856"/>
                    </a:cubicBezTo>
                    <a:cubicBezTo>
                      <a:pt x="4309" y="9003"/>
                      <a:pt x="4073" y="9033"/>
                      <a:pt x="3807" y="9033"/>
                    </a:cubicBezTo>
                    <a:cubicBezTo>
                      <a:pt x="3660" y="9033"/>
                      <a:pt x="3542" y="9062"/>
                      <a:pt x="3424" y="9092"/>
                    </a:cubicBezTo>
                    <a:cubicBezTo>
                      <a:pt x="3335" y="9092"/>
                      <a:pt x="3306" y="9180"/>
                      <a:pt x="3306" y="9239"/>
                    </a:cubicBezTo>
                    <a:cubicBezTo>
                      <a:pt x="3335" y="9328"/>
                      <a:pt x="3394" y="9357"/>
                      <a:pt x="3483" y="9357"/>
                    </a:cubicBezTo>
                    <a:cubicBezTo>
                      <a:pt x="3571" y="9328"/>
                      <a:pt x="3689" y="9328"/>
                      <a:pt x="3807" y="9298"/>
                    </a:cubicBezTo>
                    <a:cubicBezTo>
                      <a:pt x="3955" y="9298"/>
                      <a:pt x="4102" y="9269"/>
                      <a:pt x="4250" y="9239"/>
                    </a:cubicBezTo>
                    <a:cubicBezTo>
                      <a:pt x="4398" y="9210"/>
                      <a:pt x="4545" y="9151"/>
                      <a:pt x="4663" y="9062"/>
                    </a:cubicBezTo>
                    <a:cubicBezTo>
                      <a:pt x="4899" y="8856"/>
                      <a:pt x="5076" y="8501"/>
                      <a:pt x="5106" y="8147"/>
                    </a:cubicBezTo>
                    <a:cubicBezTo>
                      <a:pt x="5135" y="7823"/>
                      <a:pt x="5047" y="7528"/>
                      <a:pt x="4988" y="7233"/>
                    </a:cubicBezTo>
                    <a:lnTo>
                      <a:pt x="4339" y="4341"/>
                    </a:lnTo>
                    <a:cubicBezTo>
                      <a:pt x="4220" y="3810"/>
                      <a:pt x="4102" y="3249"/>
                      <a:pt x="3896" y="2688"/>
                    </a:cubicBezTo>
                    <a:cubicBezTo>
                      <a:pt x="3748" y="2364"/>
                      <a:pt x="3601" y="2010"/>
                      <a:pt x="3394" y="1685"/>
                    </a:cubicBezTo>
                    <a:cubicBezTo>
                      <a:pt x="2856" y="865"/>
                      <a:pt x="1872" y="0"/>
                      <a:pt x="694" y="0"/>
                    </a:cubicBezTo>
                    <a:close/>
                  </a:path>
                </a:pathLst>
              </a:custGeom>
              <a:solidFill>
                <a:srgbClr val="3C43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 name="Google Shape;1393;p71">
                <a:extLst>
                  <a:ext uri="{FF2B5EF4-FFF2-40B4-BE49-F238E27FC236}">
                    <a16:creationId xmlns:a16="http://schemas.microsoft.com/office/drawing/2014/main" id="{EF3F1E1F-BBFC-153B-C20C-DBC016299965}"/>
                  </a:ext>
                </a:extLst>
              </p:cNvPr>
              <p:cNvSpPr/>
              <p:nvPr/>
            </p:nvSpPr>
            <p:spPr>
              <a:xfrm>
                <a:off x="2890825" y="2151500"/>
                <a:ext cx="45775" cy="164550"/>
              </a:xfrm>
              <a:custGeom>
                <a:avLst/>
                <a:gdLst/>
                <a:ahLst/>
                <a:cxnLst/>
                <a:rect l="l" t="t" r="r" b="b"/>
                <a:pathLst>
                  <a:path w="1831" h="6582" extrusionOk="0">
                    <a:moveTo>
                      <a:pt x="591" y="1"/>
                    </a:moveTo>
                    <a:lnTo>
                      <a:pt x="325" y="60"/>
                    </a:lnTo>
                    <a:cubicBezTo>
                      <a:pt x="532" y="562"/>
                      <a:pt x="650" y="1122"/>
                      <a:pt x="768" y="1624"/>
                    </a:cubicBezTo>
                    <a:lnTo>
                      <a:pt x="1417" y="4516"/>
                    </a:lnTo>
                    <a:cubicBezTo>
                      <a:pt x="1506" y="4781"/>
                      <a:pt x="1565" y="5076"/>
                      <a:pt x="1535" y="5342"/>
                    </a:cubicBezTo>
                    <a:cubicBezTo>
                      <a:pt x="1535" y="5637"/>
                      <a:pt x="1388" y="5932"/>
                      <a:pt x="1181" y="6080"/>
                    </a:cubicBezTo>
                    <a:cubicBezTo>
                      <a:pt x="1004" y="6227"/>
                      <a:pt x="768" y="6257"/>
                      <a:pt x="502" y="6257"/>
                    </a:cubicBezTo>
                    <a:cubicBezTo>
                      <a:pt x="355" y="6257"/>
                      <a:pt x="237" y="6286"/>
                      <a:pt x="119" y="6316"/>
                    </a:cubicBezTo>
                    <a:cubicBezTo>
                      <a:pt x="30" y="6316"/>
                      <a:pt x="1" y="6404"/>
                      <a:pt x="1" y="6463"/>
                    </a:cubicBezTo>
                    <a:cubicBezTo>
                      <a:pt x="30" y="6552"/>
                      <a:pt x="89" y="6581"/>
                      <a:pt x="178" y="6581"/>
                    </a:cubicBezTo>
                    <a:cubicBezTo>
                      <a:pt x="266" y="6552"/>
                      <a:pt x="384" y="6552"/>
                      <a:pt x="502" y="6522"/>
                    </a:cubicBezTo>
                    <a:cubicBezTo>
                      <a:pt x="650" y="6522"/>
                      <a:pt x="797" y="6493"/>
                      <a:pt x="945" y="6463"/>
                    </a:cubicBezTo>
                    <a:cubicBezTo>
                      <a:pt x="1093" y="6434"/>
                      <a:pt x="1240" y="6404"/>
                      <a:pt x="1358" y="6286"/>
                    </a:cubicBezTo>
                    <a:cubicBezTo>
                      <a:pt x="1594" y="6080"/>
                      <a:pt x="1771" y="5725"/>
                      <a:pt x="1801" y="5371"/>
                    </a:cubicBezTo>
                    <a:cubicBezTo>
                      <a:pt x="1830" y="5047"/>
                      <a:pt x="1742" y="4752"/>
                      <a:pt x="1683" y="4457"/>
                    </a:cubicBezTo>
                    <a:lnTo>
                      <a:pt x="1034" y="1565"/>
                    </a:lnTo>
                    <a:cubicBezTo>
                      <a:pt x="915" y="1063"/>
                      <a:pt x="797" y="532"/>
                      <a:pt x="591" y="1"/>
                    </a:cubicBezTo>
                    <a:close/>
                  </a:path>
                </a:pathLst>
              </a:custGeom>
              <a:solidFill>
                <a:srgbClr val="BABCB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394;p71">
                <a:extLst>
                  <a:ext uri="{FF2B5EF4-FFF2-40B4-BE49-F238E27FC236}">
                    <a16:creationId xmlns:a16="http://schemas.microsoft.com/office/drawing/2014/main" id="{A72E6A97-15BE-20F1-6F67-5FF419EC2173}"/>
                  </a:ext>
                </a:extLst>
              </p:cNvPr>
              <p:cNvSpPr/>
              <p:nvPr/>
            </p:nvSpPr>
            <p:spPr>
              <a:xfrm>
                <a:off x="2873425" y="2301625"/>
                <a:ext cx="39550" cy="21225"/>
              </a:xfrm>
              <a:custGeom>
                <a:avLst/>
                <a:gdLst/>
                <a:ahLst/>
                <a:cxnLst/>
                <a:rect l="l" t="t" r="r" b="b"/>
                <a:pathLst>
                  <a:path w="1582" h="849" extrusionOk="0">
                    <a:moveTo>
                      <a:pt x="600" y="0"/>
                    </a:moveTo>
                    <a:cubicBezTo>
                      <a:pt x="404" y="0"/>
                      <a:pt x="216" y="72"/>
                      <a:pt x="136" y="252"/>
                    </a:cubicBezTo>
                    <a:cubicBezTo>
                      <a:pt x="0" y="550"/>
                      <a:pt x="289" y="849"/>
                      <a:pt x="589" y="849"/>
                    </a:cubicBezTo>
                    <a:cubicBezTo>
                      <a:pt x="615" y="849"/>
                      <a:pt x="641" y="846"/>
                      <a:pt x="667" y="842"/>
                    </a:cubicBezTo>
                    <a:cubicBezTo>
                      <a:pt x="903" y="812"/>
                      <a:pt x="1139" y="665"/>
                      <a:pt x="1346" y="517"/>
                    </a:cubicBezTo>
                    <a:cubicBezTo>
                      <a:pt x="1582" y="311"/>
                      <a:pt x="1287" y="163"/>
                      <a:pt x="1051" y="104"/>
                    </a:cubicBezTo>
                    <a:cubicBezTo>
                      <a:pt x="992" y="75"/>
                      <a:pt x="903" y="45"/>
                      <a:pt x="874" y="45"/>
                    </a:cubicBezTo>
                    <a:cubicBezTo>
                      <a:pt x="788" y="16"/>
                      <a:pt x="693" y="0"/>
                      <a:pt x="600" y="0"/>
                    </a:cubicBezTo>
                    <a:close/>
                  </a:path>
                </a:pathLst>
              </a:custGeom>
              <a:solidFill>
                <a:srgbClr val="3C43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395;p71">
                <a:extLst>
                  <a:ext uri="{FF2B5EF4-FFF2-40B4-BE49-F238E27FC236}">
                    <a16:creationId xmlns:a16="http://schemas.microsoft.com/office/drawing/2014/main" id="{7C356440-BEAF-9305-E6B7-8E8D9BAC3B3E}"/>
                  </a:ext>
                </a:extLst>
              </p:cNvPr>
              <p:cNvSpPr/>
              <p:nvPr/>
            </p:nvSpPr>
            <p:spPr>
              <a:xfrm>
                <a:off x="3022150" y="2043075"/>
                <a:ext cx="83375" cy="82650"/>
              </a:xfrm>
              <a:custGeom>
                <a:avLst/>
                <a:gdLst/>
                <a:ahLst/>
                <a:cxnLst/>
                <a:rect l="l" t="t" r="r" b="b"/>
                <a:pathLst>
                  <a:path w="3335" h="3306" extrusionOk="0">
                    <a:moveTo>
                      <a:pt x="1682" y="0"/>
                    </a:moveTo>
                    <a:cubicBezTo>
                      <a:pt x="738" y="0"/>
                      <a:pt x="0" y="738"/>
                      <a:pt x="0" y="1653"/>
                    </a:cubicBezTo>
                    <a:cubicBezTo>
                      <a:pt x="0" y="2568"/>
                      <a:pt x="738" y="3305"/>
                      <a:pt x="1682" y="3305"/>
                    </a:cubicBezTo>
                    <a:cubicBezTo>
                      <a:pt x="2597" y="3305"/>
                      <a:pt x="3334" y="2568"/>
                      <a:pt x="3334" y="1653"/>
                    </a:cubicBezTo>
                    <a:cubicBezTo>
                      <a:pt x="3334" y="738"/>
                      <a:pt x="2597" y="0"/>
                      <a:pt x="168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396;p71">
                <a:extLst>
                  <a:ext uri="{FF2B5EF4-FFF2-40B4-BE49-F238E27FC236}">
                    <a16:creationId xmlns:a16="http://schemas.microsoft.com/office/drawing/2014/main" id="{5B82C300-B465-CA64-F72B-E1E62F4838B2}"/>
                  </a:ext>
                </a:extLst>
              </p:cNvPr>
              <p:cNvSpPr/>
              <p:nvPr/>
            </p:nvSpPr>
            <p:spPr>
              <a:xfrm>
                <a:off x="2948375" y="1838725"/>
                <a:ext cx="115825" cy="227975"/>
              </a:xfrm>
              <a:custGeom>
                <a:avLst/>
                <a:gdLst/>
                <a:ahLst/>
                <a:cxnLst/>
                <a:rect l="l" t="t" r="r" b="b"/>
                <a:pathLst>
                  <a:path w="4633" h="9119" extrusionOk="0">
                    <a:moveTo>
                      <a:pt x="0" y="1"/>
                    </a:moveTo>
                    <a:lnTo>
                      <a:pt x="0" y="1"/>
                    </a:lnTo>
                    <a:cubicBezTo>
                      <a:pt x="59" y="60"/>
                      <a:pt x="89" y="119"/>
                      <a:pt x="148" y="207"/>
                    </a:cubicBezTo>
                    <a:cubicBezTo>
                      <a:pt x="266" y="414"/>
                      <a:pt x="443" y="621"/>
                      <a:pt x="620" y="798"/>
                    </a:cubicBezTo>
                    <a:cubicBezTo>
                      <a:pt x="768" y="886"/>
                      <a:pt x="856" y="975"/>
                      <a:pt x="974" y="1093"/>
                    </a:cubicBezTo>
                    <a:cubicBezTo>
                      <a:pt x="1004" y="1093"/>
                      <a:pt x="1004" y="1122"/>
                      <a:pt x="1004" y="1122"/>
                    </a:cubicBezTo>
                    <a:cubicBezTo>
                      <a:pt x="1181" y="1299"/>
                      <a:pt x="1358" y="1476"/>
                      <a:pt x="1476" y="1624"/>
                    </a:cubicBezTo>
                    <a:cubicBezTo>
                      <a:pt x="1594" y="1742"/>
                      <a:pt x="1682" y="1889"/>
                      <a:pt x="1771" y="1978"/>
                    </a:cubicBezTo>
                    <a:cubicBezTo>
                      <a:pt x="2449" y="2952"/>
                      <a:pt x="2863" y="4043"/>
                      <a:pt x="3217" y="5017"/>
                    </a:cubicBezTo>
                    <a:cubicBezTo>
                      <a:pt x="3541" y="6020"/>
                      <a:pt x="3866" y="7053"/>
                      <a:pt x="4102" y="8115"/>
                    </a:cubicBezTo>
                    <a:cubicBezTo>
                      <a:pt x="4161" y="8410"/>
                      <a:pt x="4220" y="8706"/>
                      <a:pt x="4279" y="8971"/>
                    </a:cubicBezTo>
                    <a:cubicBezTo>
                      <a:pt x="4308" y="9089"/>
                      <a:pt x="4397" y="9119"/>
                      <a:pt x="4485" y="9119"/>
                    </a:cubicBezTo>
                    <a:cubicBezTo>
                      <a:pt x="4603" y="9089"/>
                      <a:pt x="4633" y="9001"/>
                      <a:pt x="4603" y="8912"/>
                    </a:cubicBezTo>
                    <a:cubicBezTo>
                      <a:pt x="4544" y="8617"/>
                      <a:pt x="4485" y="8351"/>
                      <a:pt x="4426" y="8056"/>
                    </a:cubicBezTo>
                    <a:cubicBezTo>
                      <a:pt x="4190" y="6994"/>
                      <a:pt x="3866" y="5932"/>
                      <a:pt x="3512" y="4899"/>
                    </a:cubicBezTo>
                    <a:cubicBezTo>
                      <a:pt x="3187" y="3955"/>
                      <a:pt x="2774" y="2893"/>
                      <a:pt x="2125" y="1919"/>
                    </a:cubicBezTo>
                    <a:cubicBezTo>
                      <a:pt x="2095" y="1889"/>
                      <a:pt x="2066" y="1830"/>
                      <a:pt x="2036" y="1801"/>
                    </a:cubicBezTo>
                    <a:cubicBezTo>
                      <a:pt x="1918" y="1653"/>
                      <a:pt x="1800" y="1476"/>
                      <a:pt x="1682" y="1329"/>
                    </a:cubicBezTo>
                    <a:cubicBezTo>
                      <a:pt x="1594" y="1270"/>
                      <a:pt x="1535" y="1181"/>
                      <a:pt x="1446" y="1093"/>
                    </a:cubicBezTo>
                    <a:cubicBezTo>
                      <a:pt x="1063" y="680"/>
                      <a:pt x="590" y="296"/>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 name="Google Shape;1397;p71">
                <a:extLst>
                  <a:ext uri="{FF2B5EF4-FFF2-40B4-BE49-F238E27FC236}">
                    <a16:creationId xmlns:a16="http://schemas.microsoft.com/office/drawing/2014/main" id="{F95B15A1-25BA-3EDD-A19C-2477665BE085}"/>
                  </a:ext>
                </a:extLst>
              </p:cNvPr>
              <p:cNvSpPr/>
              <p:nvPr/>
            </p:nvSpPr>
            <p:spPr>
              <a:xfrm>
                <a:off x="3050900" y="2040125"/>
                <a:ext cx="13300" cy="26575"/>
              </a:xfrm>
              <a:custGeom>
                <a:avLst/>
                <a:gdLst/>
                <a:ahLst/>
                <a:cxnLst/>
                <a:rect l="l" t="t" r="r" b="b"/>
                <a:pathLst>
                  <a:path w="532" h="1063" extrusionOk="0">
                    <a:moveTo>
                      <a:pt x="325" y="0"/>
                    </a:moveTo>
                    <a:cubicBezTo>
                      <a:pt x="266" y="0"/>
                      <a:pt x="237" y="30"/>
                      <a:pt x="178" y="30"/>
                    </a:cubicBezTo>
                    <a:lnTo>
                      <a:pt x="1" y="59"/>
                    </a:lnTo>
                    <a:cubicBezTo>
                      <a:pt x="60" y="354"/>
                      <a:pt x="119" y="650"/>
                      <a:pt x="178" y="915"/>
                    </a:cubicBezTo>
                    <a:cubicBezTo>
                      <a:pt x="207" y="1033"/>
                      <a:pt x="296" y="1063"/>
                      <a:pt x="384" y="1063"/>
                    </a:cubicBezTo>
                    <a:cubicBezTo>
                      <a:pt x="502" y="1033"/>
                      <a:pt x="532" y="945"/>
                      <a:pt x="502" y="856"/>
                    </a:cubicBezTo>
                    <a:cubicBezTo>
                      <a:pt x="443" y="561"/>
                      <a:pt x="384" y="295"/>
                      <a:pt x="325" y="0"/>
                    </a:cubicBezTo>
                    <a:close/>
                  </a:path>
                </a:pathLst>
              </a:custGeom>
              <a:solidFill>
                <a:srgbClr val="E4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 name="Google Shape;1398;p71">
                <a:extLst>
                  <a:ext uri="{FF2B5EF4-FFF2-40B4-BE49-F238E27FC236}">
                    <a16:creationId xmlns:a16="http://schemas.microsoft.com/office/drawing/2014/main" id="{DD94AE48-1644-51A4-90C7-9B11DD70D867}"/>
                  </a:ext>
                </a:extLst>
              </p:cNvPr>
              <p:cNvSpPr/>
              <p:nvPr/>
            </p:nvSpPr>
            <p:spPr>
              <a:xfrm>
                <a:off x="3041325" y="2062250"/>
                <a:ext cx="45025" cy="44300"/>
              </a:xfrm>
              <a:custGeom>
                <a:avLst/>
                <a:gdLst/>
                <a:ahLst/>
                <a:cxnLst/>
                <a:rect l="l" t="t" r="r" b="b"/>
                <a:pathLst>
                  <a:path w="1801" h="1772" extrusionOk="0">
                    <a:moveTo>
                      <a:pt x="915" y="1"/>
                    </a:moveTo>
                    <a:cubicBezTo>
                      <a:pt x="413" y="1"/>
                      <a:pt x="0" y="384"/>
                      <a:pt x="0" y="886"/>
                    </a:cubicBezTo>
                    <a:cubicBezTo>
                      <a:pt x="0" y="1387"/>
                      <a:pt x="413" y="1771"/>
                      <a:pt x="915" y="1771"/>
                    </a:cubicBezTo>
                    <a:cubicBezTo>
                      <a:pt x="1387" y="1771"/>
                      <a:pt x="1800" y="1387"/>
                      <a:pt x="1800" y="886"/>
                    </a:cubicBezTo>
                    <a:cubicBezTo>
                      <a:pt x="1800" y="384"/>
                      <a:pt x="1387" y="1"/>
                      <a:pt x="9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 name="Google Shape;1399;p71">
                <a:extLst>
                  <a:ext uri="{FF2B5EF4-FFF2-40B4-BE49-F238E27FC236}">
                    <a16:creationId xmlns:a16="http://schemas.microsoft.com/office/drawing/2014/main" id="{E8DFC27D-ACC6-0461-6CAD-08543848CE2A}"/>
                  </a:ext>
                </a:extLst>
              </p:cNvPr>
              <p:cNvSpPr/>
              <p:nvPr/>
            </p:nvSpPr>
            <p:spPr>
              <a:xfrm>
                <a:off x="2605350" y="2877400"/>
                <a:ext cx="373300" cy="1147850"/>
              </a:xfrm>
              <a:custGeom>
                <a:avLst/>
                <a:gdLst/>
                <a:ahLst/>
                <a:cxnLst/>
                <a:rect l="l" t="t" r="r" b="b"/>
                <a:pathLst>
                  <a:path w="14932" h="45914" fill="none" extrusionOk="0">
                    <a:moveTo>
                      <a:pt x="13220" y="0"/>
                    </a:moveTo>
                    <a:cubicBezTo>
                      <a:pt x="14105" y="3777"/>
                      <a:pt x="14931" y="9679"/>
                      <a:pt x="13780" y="16701"/>
                    </a:cubicBezTo>
                    <a:cubicBezTo>
                      <a:pt x="13102" y="20950"/>
                      <a:pt x="11862" y="24462"/>
                      <a:pt x="10712" y="27147"/>
                    </a:cubicBezTo>
                    <a:cubicBezTo>
                      <a:pt x="7141" y="33402"/>
                      <a:pt x="3571" y="39658"/>
                      <a:pt x="0" y="45914"/>
                    </a:cubicBezTo>
                  </a:path>
                </a:pathLst>
              </a:custGeom>
              <a:noFill/>
              <a:ln w="5900" cap="flat" cmpd="sng">
                <a:solidFill>
                  <a:srgbClr val="272127"/>
                </a:solidFill>
                <a:prstDash val="solid"/>
                <a:miter lim="2950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 name="Google Shape;1400;p71">
              <a:extLst>
                <a:ext uri="{FF2B5EF4-FFF2-40B4-BE49-F238E27FC236}">
                  <a16:creationId xmlns:a16="http://schemas.microsoft.com/office/drawing/2014/main" id="{412608EB-C01D-CB96-3D6A-8FD3AD7FC492}"/>
                </a:ext>
              </a:extLst>
            </p:cNvPr>
            <p:cNvGrpSpPr/>
            <p:nvPr/>
          </p:nvGrpSpPr>
          <p:grpSpPr>
            <a:xfrm>
              <a:off x="1403008" y="2023419"/>
              <a:ext cx="502025" cy="694850"/>
              <a:chOff x="3813925" y="2740550"/>
              <a:chExt cx="502025" cy="694850"/>
            </a:xfrm>
          </p:grpSpPr>
          <p:sp>
            <p:nvSpPr>
              <p:cNvPr id="19" name="Google Shape;1401;p71">
                <a:extLst>
                  <a:ext uri="{FF2B5EF4-FFF2-40B4-BE49-F238E27FC236}">
                    <a16:creationId xmlns:a16="http://schemas.microsoft.com/office/drawing/2014/main" id="{B6367C86-6C7A-34F7-1679-24B230E144F7}"/>
                  </a:ext>
                </a:extLst>
              </p:cNvPr>
              <p:cNvSpPr/>
              <p:nvPr/>
            </p:nvSpPr>
            <p:spPr>
              <a:xfrm>
                <a:off x="3890375" y="2740550"/>
                <a:ext cx="69175" cy="265375"/>
              </a:xfrm>
              <a:custGeom>
                <a:avLst/>
                <a:gdLst/>
                <a:ahLst/>
                <a:cxnLst/>
                <a:rect l="l" t="t" r="r" b="b"/>
                <a:pathLst>
                  <a:path w="2767" h="10615" extrusionOk="0">
                    <a:moveTo>
                      <a:pt x="0" y="9243"/>
                    </a:moveTo>
                    <a:cubicBezTo>
                      <a:pt x="405" y="9467"/>
                      <a:pt x="563" y="10389"/>
                      <a:pt x="967" y="10614"/>
                    </a:cubicBezTo>
                    <a:cubicBezTo>
                      <a:pt x="1012" y="10547"/>
                      <a:pt x="1305" y="9782"/>
                      <a:pt x="1327" y="9715"/>
                    </a:cubicBezTo>
                    <a:cubicBezTo>
                      <a:pt x="1552" y="9153"/>
                      <a:pt x="1664" y="8501"/>
                      <a:pt x="1799" y="7826"/>
                    </a:cubicBezTo>
                    <a:cubicBezTo>
                      <a:pt x="2114" y="6252"/>
                      <a:pt x="2451" y="4656"/>
                      <a:pt x="2654" y="2947"/>
                    </a:cubicBezTo>
                    <a:cubicBezTo>
                      <a:pt x="2699" y="2609"/>
                      <a:pt x="2766" y="2227"/>
                      <a:pt x="2744" y="1912"/>
                    </a:cubicBezTo>
                    <a:cubicBezTo>
                      <a:pt x="2699" y="1170"/>
                      <a:pt x="2361" y="563"/>
                      <a:pt x="1979" y="1"/>
                    </a:cubicBezTo>
                    <a:cubicBezTo>
                      <a:pt x="1934" y="1"/>
                      <a:pt x="1934" y="23"/>
                      <a:pt x="1957" y="46"/>
                    </a:cubicBezTo>
                    <a:cubicBezTo>
                      <a:pt x="1237" y="3037"/>
                      <a:pt x="630" y="6095"/>
                      <a:pt x="0" y="9220"/>
                    </a:cubicBezTo>
                    <a:cubicBezTo>
                      <a:pt x="0" y="9220"/>
                      <a:pt x="0" y="9243"/>
                      <a:pt x="0" y="924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1402;p71">
                <a:extLst>
                  <a:ext uri="{FF2B5EF4-FFF2-40B4-BE49-F238E27FC236}">
                    <a16:creationId xmlns:a16="http://schemas.microsoft.com/office/drawing/2014/main" id="{4A694061-814E-1D95-5EFA-5F64EC17FC14}"/>
                  </a:ext>
                </a:extLst>
              </p:cNvPr>
              <p:cNvSpPr/>
              <p:nvPr/>
            </p:nvSpPr>
            <p:spPr>
              <a:xfrm>
                <a:off x="3880825" y="2971600"/>
                <a:ext cx="226000" cy="463800"/>
              </a:xfrm>
              <a:custGeom>
                <a:avLst/>
                <a:gdLst/>
                <a:ahLst/>
                <a:cxnLst/>
                <a:rect l="l" t="t" r="r" b="b"/>
                <a:pathLst>
                  <a:path w="9040" h="18552" extrusionOk="0">
                    <a:moveTo>
                      <a:pt x="8927" y="15089"/>
                    </a:moveTo>
                    <a:cubicBezTo>
                      <a:pt x="8792" y="14436"/>
                      <a:pt x="8410" y="13627"/>
                      <a:pt x="7960" y="12952"/>
                    </a:cubicBezTo>
                    <a:cubicBezTo>
                      <a:pt x="7533" y="12278"/>
                      <a:pt x="7173" y="11536"/>
                      <a:pt x="6836" y="10974"/>
                    </a:cubicBezTo>
                    <a:cubicBezTo>
                      <a:pt x="6431" y="10322"/>
                      <a:pt x="6071" y="9625"/>
                      <a:pt x="5734" y="8950"/>
                    </a:cubicBezTo>
                    <a:cubicBezTo>
                      <a:pt x="5397" y="8275"/>
                      <a:pt x="5015" y="7601"/>
                      <a:pt x="4655" y="6926"/>
                    </a:cubicBezTo>
                    <a:cubicBezTo>
                      <a:pt x="3553" y="4723"/>
                      <a:pt x="2699" y="2901"/>
                      <a:pt x="1439" y="855"/>
                    </a:cubicBezTo>
                    <a:cubicBezTo>
                      <a:pt x="1259" y="563"/>
                      <a:pt x="1102" y="270"/>
                      <a:pt x="922" y="1"/>
                    </a:cubicBezTo>
                    <a:cubicBezTo>
                      <a:pt x="630" y="248"/>
                      <a:pt x="315" y="495"/>
                      <a:pt x="0" y="743"/>
                    </a:cubicBezTo>
                    <a:cubicBezTo>
                      <a:pt x="45" y="833"/>
                      <a:pt x="113" y="945"/>
                      <a:pt x="158" y="1035"/>
                    </a:cubicBezTo>
                    <a:cubicBezTo>
                      <a:pt x="1147" y="2811"/>
                      <a:pt x="2226" y="4655"/>
                      <a:pt x="3148" y="6409"/>
                    </a:cubicBezTo>
                    <a:cubicBezTo>
                      <a:pt x="4273" y="8523"/>
                      <a:pt x="5307" y="10614"/>
                      <a:pt x="6364" y="12660"/>
                    </a:cubicBezTo>
                    <a:cubicBezTo>
                      <a:pt x="5149" y="12368"/>
                      <a:pt x="4273" y="12817"/>
                      <a:pt x="3710" y="13560"/>
                    </a:cubicBezTo>
                    <a:cubicBezTo>
                      <a:pt x="3081" y="14391"/>
                      <a:pt x="2991" y="15606"/>
                      <a:pt x="3283" y="16438"/>
                    </a:cubicBezTo>
                    <a:cubicBezTo>
                      <a:pt x="3620" y="17337"/>
                      <a:pt x="4632" y="18169"/>
                      <a:pt x="5712" y="18349"/>
                    </a:cubicBezTo>
                    <a:cubicBezTo>
                      <a:pt x="6836" y="18551"/>
                      <a:pt x="7825" y="18079"/>
                      <a:pt x="8455" y="17225"/>
                    </a:cubicBezTo>
                    <a:cubicBezTo>
                      <a:pt x="8815" y="16730"/>
                      <a:pt x="9040" y="15741"/>
                      <a:pt x="8927" y="15089"/>
                    </a:cubicBezTo>
                    <a:close/>
                    <a:moveTo>
                      <a:pt x="8208" y="15808"/>
                    </a:moveTo>
                    <a:cubicBezTo>
                      <a:pt x="8028" y="17112"/>
                      <a:pt x="6566" y="18079"/>
                      <a:pt x="5082" y="17292"/>
                    </a:cubicBezTo>
                    <a:cubicBezTo>
                      <a:pt x="4902" y="17202"/>
                      <a:pt x="4632" y="16955"/>
                      <a:pt x="4520" y="16865"/>
                    </a:cubicBezTo>
                    <a:cubicBezTo>
                      <a:pt x="4048" y="16393"/>
                      <a:pt x="3733" y="15606"/>
                      <a:pt x="4003" y="14751"/>
                    </a:cubicBezTo>
                    <a:cubicBezTo>
                      <a:pt x="4295" y="13829"/>
                      <a:pt x="4992" y="13447"/>
                      <a:pt x="5577" y="13357"/>
                    </a:cubicBezTo>
                    <a:cubicBezTo>
                      <a:pt x="6521" y="13200"/>
                      <a:pt x="7488" y="13829"/>
                      <a:pt x="7848" y="14347"/>
                    </a:cubicBezTo>
                    <a:cubicBezTo>
                      <a:pt x="8140" y="14774"/>
                      <a:pt x="8275" y="15246"/>
                      <a:pt x="8208" y="1580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403;p71">
                <a:extLst>
                  <a:ext uri="{FF2B5EF4-FFF2-40B4-BE49-F238E27FC236}">
                    <a16:creationId xmlns:a16="http://schemas.microsoft.com/office/drawing/2014/main" id="{CE287678-E78D-D174-DE7E-5D1FB0BA2A18}"/>
                  </a:ext>
                </a:extLst>
              </p:cNvPr>
              <p:cNvSpPr/>
              <p:nvPr/>
            </p:nvSpPr>
            <p:spPr>
              <a:xfrm>
                <a:off x="3813925" y="2750125"/>
                <a:ext cx="502025" cy="561600"/>
              </a:xfrm>
              <a:custGeom>
                <a:avLst/>
                <a:gdLst/>
                <a:ahLst/>
                <a:cxnLst/>
                <a:rect l="l" t="t" r="r" b="b"/>
                <a:pathLst>
                  <a:path w="20081" h="22464" extrusionOk="0">
                    <a:moveTo>
                      <a:pt x="540" y="0"/>
                    </a:moveTo>
                    <a:cubicBezTo>
                      <a:pt x="585" y="0"/>
                      <a:pt x="585" y="23"/>
                      <a:pt x="585" y="45"/>
                    </a:cubicBezTo>
                    <a:cubicBezTo>
                      <a:pt x="1732" y="2901"/>
                      <a:pt x="2766" y="5847"/>
                      <a:pt x="3845" y="8837"/>
                    </a:cubicBezTo>
                    <a:cubicBezTo>
                      <a:pt x="3913" y="9017"/>
                      <a:pt x="3980" y="9264"/>
                      <a:pt x="4070" y="9422"/>
                    </a:cubicBezTo>
                    <a:cubicBezTo>
                      <a:pt x="4183" y="9624"/>
                      <a:pt x="4430" y="9849"/>
                      <a:pt x="4677" y="10074"/>
                    </a:cubicBezTo>
                    <a:cubicBezTo>
                      <a:pt x="6139" y="11468"/>
                      <a:pt x="7646" y="12997"/>
                      <a:pt x="9107" y="14346"/>
                    </a:cubicBezTo>
                    <a:cubicBezTo>
                      <a:pt x="10839" y="15965"/>
                      <a:pt x="12615" y="17494"/>
                      <a:pt x="14324" y="19068"/>
                    </a:cubicBezTo>
                    <a:cubicBezTo>
                      <a:pt x="14324" y="17809"/>
                      <a:pt x="14998" y="17067"/>
                      <a:pt x="15875" y="16707"/>
                    </a:cubicBezTo>
                    <a:cubicBezTo>
                      <a:pt x="16842" y="16325"/>
                      <a:pt x="18034" y="16550"/>
                      <a:pt x="18754" y="17044"/>
                    </a:cubicBezTo>
                    <a:cubicBezTo>
                      <a:pt x="19541" y="17607"/>
                      <a:pt x="20080" y="18776"/>
                      <a:pt x="19990" y="19878"/>
                    </a:cubicBezTo>
                    <a:cubicBezTo>
                      <a:pt x="19878" y="21024"/>
                      <a:pt x="19181" y="21856"/>
                      <a:pt x="18191" y="22239"/>
                    </a:cubicBezTo>
                    <a:cubicBezTo>
                      <a:pt x="17629" y="22463"/>
                      <a:pt x="16595" y="22441"/>
                      <a:pt x="16010" y="22149"/>
                    </a:cubicBezTo>
                    <a:cubicBezTo>
                      <a:pt x="15403" y="21856"/>
                      <a:pt x="14729" y="21272"/>
                      <a:pt x="14189" y="20687"/>
                    </a:cubicBezTo>
                    <a:cubicBezTo>
                      <a:pt x="13649" y="20080"/>
                      <a:pt x="13042" y="19540"/>
                      <a:pt x="12570" y="19068"/>
                    </a:cubicBezTo>
                    <a:cubicBezTo>
                      <a:pt x="12030" y="18506"/>
                      <a:pt x="11468" y="17989"/>
                      <a:pt x="10884" y="17494"/>
                    </a:cubicBezTo>
                    <a:cubicBezTo>
                      <a:pt x="10321" y="16977"/>
                      <a:pt x="9782" y="16460"/>
                      <a:pt x="9220" y="15943"/>
                    </a:cubicBezTo>
                    <a:cubicBezTo>
                      <a:pt x="7376" y="14301"/>
                      <a:pt x="5824" y="12997"/>
                      <a:pt x="4160" y="11266"/>
                    </a:cubicBezTo>
                    <a:cubicBezTo>
                      <a:pt x="3621" y="10681"/>
                      <a:pt x="2991" y="10141"/>
                      <a:pt x="2609" y="9512"/>
                    </a:cubicBezTo>
                    <a:cubicBezTo>
                      <a:pt x="2316" y="8995"/>
                      <a:pt x="2114" y="8365"/>
                      <a:pt x="1867" y="7713"/>
                    </a:cubicBezTo>
                    <a:cubicBezTo>
                      <a:pt x="1327" y="6206"/>
                      <a:pt x="765" y="4677"/>
                      <a:pt x="293" y="3013"/>
                    </a:cubicBezTo>
                    <a:cubicBezTo>
                      <a:pt x="203" y="2676"/>
                      <a:pt x="90" y="2316"/>
                      <a:pt x="68" y="2001"/>
                    </a:cubicBezTo>
                    <a:cubicBezTo>
                      <a:pt x="0" y="1282"/>
                      <a:pt x="248" y="607"/>
                      <a:pt x="540" y="0"/>
                    </a:cubicBezTo>
                    <a:close/>
                    <a:moveTo>
                      <a:pt x="15201" y="18461"/>
                    </a:moveTo>
                    <a:cubicBezTo>
                      <a:pt x="14796" y="19338"/>
                      <a:pt x="15156" y="20440"/>
                      <a:pt x="15583" y="20912"/>
                    </a:cubicBezTo>
                    <a:cubicBezTo>
                      <a:pt x="15898" y="21317"/>
                      <a:pt x="16325" y="21564"/>
                      <a:pt x="16887" y="21632"/>
                    </a:cubicBezTo>
                    <a:cubicBezTo>
                      <a:pt x="18191" y="21811"/>
                      <a:pt x="19518" y="20642"/>
                      <a:pt x="19113" y="19001"/>
                    </a:cubicBezTo>
                    <a:cubicBezTo>
                      <a:pt x="19068" y="18798"/>
                      <a:pt x="18911" y="18461"/>
                      <a:pt x="18844" y="18349"/>
                    </a:cubicBezTo>
                    <a:cubicBezTo>
                      <a:pt x="18529" y="17764"/>
                      <a:pt x="17832" y="17247"/>
                      <a:pt x="16932" y="17292"/>
                    </a:cubicBezTo>
                    <a:cubicBezTo>
                      <a:pt x="15988" y="17337"/>
                      <a:pt x="15426" y="17944"/>
                      <a:pt x="15201" y="1846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1404;p71">
                <a:extLst>
                  <a:ext uri="{FF2B5EF4-FFF2-40B4-BE49-F238E27FC236}">
                    <a16:creationId xmlns:a16="http://schemas.microsoft.com/office/drawing/2014/main" id="{5BDB410B-DF49-DDE9-1ED7-2EF40816EA53}"/>
                  </a:ext>
                </a:extLst>
              </p:cNvPr>
              <p:cNvSpPr/>
              <p:nvPr/>
            </p:nvSpPr>
            <p:spPr>
              <a:xfrm>
                <a:off x="3887000" y="2969350"/>
                <a:ext cx="20275" cy="19700"/>
              </a:xfrm>
              <a:custGeom>
                <a:avLst/>
                <a:gdLst/>
                <a:ahLst/>
                <a:cxnLst/>
                <a:rect l="l" t="t" r="r" b="b"/>
                <a:pathLst>
                  <a:path w="811" h="788" extrusionOk="0">
                    <a:moveTo>
                      <a:pt x="810" y="405"/>
                    </a:moveTo>
                    <a:cubicBezTo>
                      <a:pt x="788" y="630"/>
                      <a:pt x="608" y="788"/>
                      <a:pt x="383" y="788"/>
                    </a:cubicBezTo>
                    <a:cubicBezTo>
                      <a:pt x="180" y="765"/>
                      <a:pt x="1" y="585"/>
                      <a:pt x="23" y="383"/>
                    </a:cubicBezTo>
                    <a:cubicBezTo>
                      <a:pt x="23" y="158"/>
                      <a:pt x="203" y="1"/>
                      <a:pt x="428" y="1"/>
                    </a:cubicBezTo>
                    <a:cubicBezTo>
                      <a:pt x="653" y="1"/>
                      <a:pt x="810" y="203"/>
                      <a:pt x="810" y="405"/>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 name="Google Shape;1405;p71">
              <a:extLst>
                <a:ext uri="{FF2B5EF4-FFF2-40B4-BE49-F238E27FC236}">
                  <a16:creationId xmlns:a16="http://schemas.microsoft.com/office/drawing/2014/main" id="{B45D0495-DB4C-5BF0-F375-24E47ECAE1DF}"/>
                </a:ext>
              </a:extLst>
            </p:cNvPr>
            <p:cNvGrpSpPr/>
            <p:nvPr/>
          </p:nvGrpSpPr>
          <p:grpSpPr>
            <a:xfrm rot="-2700000">
              <a:off x="3137776" y="2134442"/>
              <a:ext cx="1000615" cy="1033240"/>
              <a:chOff x="4476700" y="2501650"/>
              <a:chExt cx="1000625" cy="1033250"/>
            </a:xfrm>
          </p:grpSpPr>
          <p:sp>
            <p:nvSpPr>
              <p:cNvPr id="11" name="Google Shape;1406;p71">
                <a:extLst>
                  <a:ext uri="{FF2B5EF4-FFF2-40B4-BE49-F238E27FC236}">
                    <a16:creationId xmlns:a16="http://schemas.microsoft.com/office/drawing/2014/main" id="{A1AF72A6-3F09-F7EF-C7E0-0ADC55FCE094}"/>
                  </a:ext>
                </a:extLst>
              </p:cNvPr>
              <p:cNvSpPr/>
              <p:nvPr/>
            </p:nvSpPr>
            <p:spPr>
              <a:xfrm>
                <a:off x="4602050" y="2811950"/>
                <a:ext cx="552625" cy="722950"/>
              </a:xfrm>
              <a:custGeom>
                <a:avLst/>
                <a:gdLst/>
                <a:ahLst/>
                <a:cxnLst/>
                <a:rect l="l" t="t" r="r" b="b"/>
                <a:pathLst>
                  <a:path w="22105" h="28918" extrusionOk="0">
                    <a:moveTo>
                      <a:pt x="20508" y="12188"/>
                    </a:moveTo>
                    <a:cubicBezTo>
                      <a:pt x="19631" y="14437"/>
                      <a:pt x="18776" y="17022"/>
                      <a:pt x="17787" y="19518"/>
                    </a:cubicBezTo>
                    <a:cubicBezTo>
                      <a:pt x="16685" y="22307"/>
                      <a:pt x="15606" y="24960"/>
                      <a:pt x="13447" y="26399"/>
                    </a:cubicBezTo>
                    <a:cubicBezTo>
                      <a:pt x="12660" y="26894"/>
                      <a:pt x="11288" y="27208"/>
                      <a:pt x="10277" y="26714"/>
                    </a:cubicBezTo>
                    <a:cubicBezTo>
                      <a:pt x="9377" y="26264"/>
                      <a:pt x="8770" y="25252"/>
                      <a:pt x="8320" y="24150"/>
                    </a:cubicBezTo>
                    <a:cubicBezTo>
                      <a:pt x="7016" y="20912"/>
                      <a:pt x="7084" y="16393"/>
                      <a:pt x="7016" y="12143"/>
                    </a:cubicBezTo>
                    <a:cubicBezTo>
                      <a:pt x="6971" y="9332"/>
                      <a:pt x="6634" y="6701"/>
                      <a:pt x="5734" y="4565"/>
                    </a:cubicBezTo>
                    <a:cubicBezTo>
                      <a:pt x="4813" y="2362"/>
                      <a:pt x="3351" y="248"/>
                      <a:pt x="315" y="1"/>
                    </a:cubicBezTo>
                    <a:cubicBezTo>
                      <a:pt x="180" y="226"/>
                      <a:pt x="90" y="518"/>
                      <a:pt x="1" y="810"/>
                    </a:cubicBezTo>
                    <a:cubicBezTo>
                      <a:pt x="5465" y="2159"/>
                      <a:pt x="4970" y="8748"/>
                      <a:pt x="5330" y="14931"/>
                    </a:cubicBezTo>
                    <a:cubicBezTo>
                      <a:pt x="5510" y="17787"/>
                      <a:pt x="5734" y="20980"/>
                      <a:pt x="6319" y="23521"/>
                    </a:cubicBezTo>
                    <a:cubicBezTo>
                      <a:pt x="6634" y="24825"/>
                      <a:pt x="7084" y="25927"/>
                      <a:pt x="7916" y="26804"/>
                    </a:cubicBezTo>
                    <a:cubicBezTo>
                      <a:pt x="8703" y="27658"/>
                      <a:pt x="9827" y="28378"/>
                      <a:pt x="11198" y="28558"/>
                    </a:cubicBezTo>
                    <a:cubicBezTo>
                      <a:pt x="13852" y="28917"/>
                      <a:pt x="15268" y="27456"/>
                      <a:pt x="16348" y="25972"/>
                    </a:cubicBezTo>
                    <a:cubicBezTo>
                      <a:pt x="17337" y="24623"/>
                      <a:pt x="18057" y="23094"/>
                      <a:pt x="18776" y="21609"/>
                    </a:cubicBezTo>
                    <a:cubicBezTo>
                      <a:pt x="20125" y="18776"/>
                      <a:pt x="21137" y="15763"/>
                      <a:pt x="22104" y="12750"/>
                    </a:cubicBezTo>
                    <a:cubicBezTo>
                      <a:pt x="21587" y="12525"/>
                      <a:pt x="21047" y="12300"/>
                      <a:pt x="20508" y="1218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407;p71">
                <a:extLst>
                  <a:ext uri="{FF2B5EF4-FFF2-40B4-BE49-F238E27FC236}">
                    <a16:creationId xmlns:a16="http://schemas.microsoft.com/office/drawing/2014/main" id="{B9BE0BDB-8B1B-D0AB-656B-E3D1EDB22278}"/>
                  </a:ext>
                </a:extLst>
              </p:cNvPr>
              <p:cNvSpPr/>
              <p:nvPr/>
            </p:nvSpPr>
            <p:spPr>
              <a:xfrm>
                <a:off x="4476700" y="2735500"/>
                <a:ext cx="138875" cy="138875"/>
              </a:xfrm>
              <a:custGeom>
                <a:avLst/>
                <a:gdLst/>
                <a:ahLst/>
                <a:cxnLst/>
                <a:rect l="l" t="t" r="r" b="b"/>
                <a:pathLst>
                  <a:path w="5555" h="5555" extrusionOk="0">
                    <a:moveTo>
                      <a:pt x="5487" y="2901"/>
                    </a:moveTo>
                    <a:cubicBezTo>
                      <a:pt x="5419" y="4408"/>
                      <a:pt x="4160" y="5555"/>
                      <a:pt x="2654" y="5510"/>
                    </a:cubicBezTo>
                    <a:cubicBezTo>
                      <a:pt x="1169" y="5442"/>
                      <a:pt x="0" y="4160"/>
                      <a:pt x="68" y="2676"/>
                    </a:cubicBezTo>
                    <a:cubicBezTo>
                      <a:pt x="135" y="1170"/>
                      <a:pt x="1394" y="1"/>
                      <a:pt x="2901" y="68"/>
                    </a:cubicBezTo>
                    <a:cubicBezTo>
                      <a:pt x="4385" y="136"/>
                      <a:pt x="5554" y="1395"/>
                      <a:pt x="5487" y="290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408;p71">
                <a:extLst>
                  <a:ext uri="{FF2B5EF4-FFF2-40B4-BE49-F238E27FC236}">
                    <a16:creationId xmlns:a16="http://schemas.microsoft.com/office/drawing/2014/main" id="{86683C21-3427-F9FE-474F-88ADB33BAFE4}"/>
                  </a:ext>
                </a:extLst>
              </p:cNvPr>
              <p:cNvSpPr/>
              <p:nvPr/>
            </p:nvSpPr>
            <p:spPr>
              <a:xfrm>
                <a:off x="4504250" y="2763050"/>
                <a:ext cx="83775" cy="84350"/>
              </a:xfrm>
              <a:custGeom>
                <a:avLst/>
                <a:gdLst/>
                <a:ahLst/>
                <a:cxnLst/>
                <a:rect l="l" t="t" r="r" b="b"/>
                <a:pathLst>
                  <a:path w="3351" h="3374" extrusionOk="0">
                    <a:moveTo>
                      <a:pt x="3305" y="1754"/>
                    </a:moveTo>
                    <a:cubicBezTo>
                      <a:pt x="3283" y="2654"/>
                      <a:pt x="2518" y="3373"/>
                      <a:pt x="1597" y="3328"/>
                    </a:cubicBezTo>
                    <a:cubicBezTo>
                      <a:pt x="697" y="3283"/>
                      <a:pt x="0" y="2519"/>
                      <a:pt x="23" y="1619"/>
                    </a:cubicBezTo>
                    <a:cubicBezTo>
                      <a:pt x="67" y="697"/>
                      <a:pt x="832" y="0"/>
                      <a:pt x="1731" y="45"/>
                    </a:cubicBezTo>
                    <a:cubicBezTo>
                      <a:pt x="2653" y="90"/>
                      <a:pt x="3350" y="855"/>
                      <a:pt x="3305" y="1754"/>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09;p71">
                <a:extLst>
                  <a:ext uri="{FF2B5EF4-FFF2-40B4-BE49-F238E27FC236}">
                    <a16:creationId xmlns:a16="http://schemas.microsoft.com/office/drawing/2014/main" id="{458689B0-76E4-4E94-35DE-95D6FD78E92A}"/>
                  </a:ext>
                </a:extLst>
              </p:cNvPr>
              <p:cNvSpPr/>
              <p:nvPr/>
            </p:nvSpPr>
            <p:spPr>
              <a:xfrm>
                <a:off x="5004550" y="2514025"/>
                <a:ext cx="175975" cy="622875"/>
              </a:xfrm>
              <a:custGeom>
                <a:avLst/>
                <a:gdLst/>
                <a:ahLst/>
                <a:cxnLst/>
                <a:rect l="l" t="t" r="r" b="b"/>
                <a:pathLst>
                  <a:path w="7039" h="24915" extrusionOk="0">
                    <a:moveTo>
                      <a:pt x="6499" y="23340"/>
                    </a:moveTo>
                    <a:cubicBezTo>
                      <a:pt x="6341" y="23858"/>
                      <a:pt x="6206" y="24397"/>
                      <a:pt x="6049" y="24914"/>
                    </a:cubicBezTo>
                    <a:cubicBezTo>
                      <a:pt x="3868" y="24487"/>
                      <a:pt x="2654" y="22958"/>
                      <a:pt x="1844" y="21249"/>
                    </a:cubicBezTo>
                    <a:cubicBezTo>
                      <a:pt x="1035" y="19563"/>
                      <a:pt x="652" y="17449"/>
                      <a:pt x="405" y="15066"/>
                    </a:cubicBezTo>
                    <a:cubicBezTo>
                      <a:pt x="180" y="12840"/>
                      <a:pt x="0" y="10366"/>
                      <a:pt x="180" y="7758"/>
                    </a:cubicBezTo>
                    <a:cubicBezTo>
                      <a:pt x="360" y="5307"/>
                      <a:pt x="675" y="2766"/>
                      <a:pt x="1912" y="1484"/>
                    </a:cubicBezTo>
                    <a:cubicBezTo>
                      <a:pt x="2609" y="765"/>
                      <a:pt x="3621" y="293"/>
                      <a:pt x="4722" y="90"/>
                    </a:cubicBezTo>
                    <a:cubicBezTo>
                      <a:pt x="5127" y="23"/>
                      <a:pt x="5554" y="68"/>
                      <a:pt x="6004" y="23"/>
                    </a:cubicBezTo>
                    <a:cubicBezTo>
                      <a:pt x="6454" y="0"/>
                      <a:pt x="6971" y="68"/>
                      <a:pt x="7016" y="517"/>
                    </a:cubicBezTo>
                    <a:cubicBezTo>
                      <a:pt x="7038" y="1102"/>
                      <a:pt x="6319" y="1214"/>
                      <a:pt x="5892" y="1327"/>
                    </a:cubicBezTo>
                    <a:cubicBezTo>
                      <a:pt x="4430" y="1709"/>
                      <a:pt x="3306" y="2564"/>
                      <a:pt x="2721" y="3868"/>
                    </a:cubicBezTo>
                    <a:cubicBezTo>
                      <a:pt x="2384" y="4587"/>
                      <a:pt x="2294" y="5419"/>
                      <a:pt x="2114" y="6409"/>
                    </a:cubicBezTo>
                    <a:cubicBezTo>
                      <a:pt x="1979" y="7218"/>
                      <a:pt x="1844" y="8230"/>
                      <a:pt x="1754" y="9152"/>
                    </a:cubicBezTo>
                    <a:cubicBezTo>
                      <a:pt x="1372" y="13042"/>
                      <a:pt x="1889" y="16707"/>
                      <a:pt x="2789" y="19675"/>
                    </a:cubicBezTo>
                    <a:cubicBezTo>
                      <a:pt x="3014" y="20395"/>
                      <a:pt x="3328" y="21092"/>
                      <a:pt x="3756" y="21699"/>
                    </a:cubicBezTo>
                    <a:cubicBezTo>
                      <a:pt x="4160" y="22239"/>
                      <a:pt x="4745" y="22868"/>
                      <a:pt x="5330" y="23138"/>
                    </a:cubicBezTo>
                    <a:cubicBezTo>
                      <a:pt x="5644" y="23273"/>
                      <a:pt x="5982" y="23295"/>
                      <a:pt x="6499" y="2334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410;p71">
                <a:extLst>
                  <a:ext uri="{FF2B5EF4-FFF2-40B4-BE49-F238E27FC236}">
                    <a16:creationId xmlns:a16="http://schemas.microsoft.com/office/drawing/2014/main" id="{2EEF4D24-60DE-6A1E-073B-4113A98B8FD8}"/>
                  </a:ext>
                </a:extLst>
              </p:cNvPr>
              <p:cNvSpPr/>
              <p:nvPr/>
            </p:nvSpPr>
            <p:spPr>
              <a:xfrm>
                <a:off x="5159150" y="2501650"/>
                <a:ext cx="61275" cy="64675"/>
              </a:xfrm>
              <a:custGeom>
                <a:avLst/>
                <a:gdLst/>
                <a:ahLst/>
                <a:cxnLst/>
                <a:rect l="l" t="t" r="r" b="b"/>
                <a:pathLst>
                  <a:path w="2451" h="2587" extrusionOk="0">
                    <a:moveTo>
                      <a:pt x="607" y="135"/>
                    </a:moveTo>
                    <a:cubicBezTo>
                      <a:pt x="1012" y="1"/>
                      <a:pt x="1417" y="450"/>
                      <a:pt x="1799" y="720"/>
                    </a:cubicBezTo>
                    <a:cubicBezTo>
                      <a:pt x="2136" y="990"/>
                      <a:pt x="2451" y="1237"/>
                      <a:pt x="2428" y="1597"/>
                    </a:cubicBezTo>
                    <a:cubicBezTo>
                      <a:pt x="2406" y="1957"/>
                      <a:pt x="2069" y="2069"/>
                      <a:pt x="1754" y="2204"/>
                    </a:cubicBezTo>
                    <a:cubicBezTo>
                      <a:pt x="1417" y="2339"/>
                      <a:pt x="1147" y="2474"/>
                      <a:pt x="854" y="2519"/>
                    </a:cubicBezTo>
                    <a:cubicBezTo>
                      <a:pt x="112" y="2586"/>
                      <a:pt x="0" y="2227"/>
                      <a:pt x="112" y="1395"/>
                    </a:cubicBezTo>
                    <a:cubicBezTo>
                      <a:pt x="157" y="945"/>
                      <a:pt x="292" y="248"/>
                      <a:pt x="607" y="13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411;p71">
                <a:extLst>
                  <a:ext uri="{FF2B5EF4-FFF2-40B4-BE49-F238E27FC236}">
                    <a16:creationId xmlns:a16="http://schemas.microsoft.com/office/drawing/2014/main" id="{53C1F5B9-C551-FFCB-38C8-56C06CB6E07D}"/>
                  </a:ext>
                </a:extLst>
              </p:cNvPr>
              <p:cNvSpPr/>
              <p:nvPr/>
            </p:nvSpPr>
            <p:spPr>
              <a:xfrm>
                <a:off x="5122025" y="2556750"/>
                <a:ext cx="355300" cy="585775"/>
              </a:xfrm>
              <a:custGeom>
                <a:avLst/>
                <a:gdLst/>
                <a:ahLst/>
                <a:cxnLst/>
                <a:rect l="l" t="t" r="r" b="b"/>
                <a:pathLst>
                  <a:path w="14212" h="23431" extrusionOk="0">
                    <a:moveTo>
                      <a:pt x="248" y="21272"/>
                    </a:moveTo>
                    <a:cubicBezTo>
                      <a:pt x="181" y="21811"/>
                      <a:pt x="68" y="22373"/>
                      <a:pt x="1" y="22891"/>
                    </a:cubicBezTo>
                    <a:cubicBezTo>
                      <a:pt x="2160" y="23430"/>
                      <a:pt x="3913" y="22553"/>
                      <a:pt x="5375" y="21362"/>
                    </a:cubicBezTo>
                    <a:cubicBezTo>
                      <a:pt x="6814" y="20170"/>
                      <a:pt x="8051" y="18393"/>
                      <a:pt x="9265" y="16347"/>
                    </a:cubicBezTo>
                    <a:cubicBezTo>
                      <a:pt x="10412" y="14436"/>
                      <a:pt x="11626" y="12277"/>
                      <a:pt x="12571" y="9804"/>
                    </a:cubicBezTo>
                    <a:cubicBezTo>
                      <a:pt x="13447" y="7510"/>
                      <a:pt x="14212" y="5104"/>
                      <a:pt x="13627" y="3395"/>
                    </a:cubicBezTo>
                    <a:cubicBezTo>
                      <a:pt x="13313" y="2451"/>
                      <a:pt x="12593" y="1597"/>
                      <a:pt x="11671" y="967"/>
                    </a:cubicBezTo>
                    <a:cubicBezTo>
                      <a:pt x="11356" y="742"/>
                      <a:pt x="10952" y="585"/>
                      <a:pt x="10547" y="360"/>
                    </a:cubicBezTo>
                    <a:cubicBezTo>
                      <a:pt x="10165" y="135"/>
                      <a:pt x="9647" y="0"/>
                      <a:pt x="9423" y="382"/>
                    </a:cubicBezTo>
                    <a:cubicBezTo>
                      <a:pt x="9153" y="900"/>
                      <a:pt x="9760" y="1304"/>
                      <a:pt x="10097" y="1574"/>
                    </a:cubicBezTo>
                    <a:cubicBezTo>
                      <a:pt x="11266" y="2541"/>
                      <a:pt x="11918" y="3800"/>
                      <a:pt x="11918" y="5239"/>
                    </a:cubicBezTo>
                    <a:cubicBezTo>
                      <a:pt x="11896" y="6004"/>
                      <a:pt x="11649" y="6813"/>
                      <a:pt x="11379" y="7758"/>
                    </a:cubicBezTo>
                    <a:cubicBezTo>
                      <a:pt x="11154" y="8567"/>
                      <a:pt x="10862" y="9557"/>
                      <a:pt x="10547" y="10434"/>
                    </a:cubicBezTo>
                    <a:cubicBezTo>
                      <a:pt x="9243" y="14121"/>
                      <a:pt x="7219" y="17224"/>
                      <a:pt x="5173" y="19518"/>
                    </a:cubicBezTo>
                    <a:cubicBezTo>
                      <a:pt x="4656" y="20080"/>
                      <a:pt x="4093" y="20575"/>
                      <a:pt x="3441" y="20934"/>
                    </a:cubicBezTo>
                    <a:cubicBezTo>
                      <a:pt x="2834" y="21272"/>
                      <a:pt x="2047" y="21609"/>
                      <a:pt x="1418" y="21586"/>
                    </a:cubicBezTo>
                    <a:cubicBezTo>
                      <a:pt x="1058" y="21586"/>
                      <a:pt x="743" y="21474"/>
                      <a:pt x="248" y="21272"/>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412;p71">
                <a:extLst>
                  <a:ext uri="{FF2B5EF4-FFF2-40B4-BE49-F238E27FC236}">
                    <a16:creationId xmlns:a16="http://schemas.microsoft.com/office/drawing/2014/main" id="{0317D75F-5969-F338-444E-781C38DA3EFD}"/>
                  </a:ext>
                </a:extLst>
              </p:cNvPr>
              <p:cNvSpPr/>
              <p:nvPr/>
            </p:nvSpPr>
            <p:spPr>
              <a:xfrm>
                <a:off x="5312050" y="2541575"/>
                <a:ext cx="66350" cy="67475"/>
              </a:xfrm>
              <a:custGeom>
                <a:avLst/>
                <a:gdLst/>
                <a:ahLst/>
                <a:cxnLst/>
                <a:rect l="l" t="t" r="r" b="b"/>
                <a:pathLst>
                  <a:path w="2654" h="2699" extrusionOk="0">
                    <a:moveTo>
                      <a:pt x="2406" y="292"/>
                    </a:moveTo>
                    <a:cubicBezTo>
                      <a:pt x="2069" y="0"/>
                      <a:pt x="1507" y="225"/>
                      <a:pt x="1079" y="315"/>
                    </a:cubicBezTo>
                    <a:cubicBezTo>
                      <a:pt x="652" y="405"/>
                      <a:pt x="270" y="495"/>
                      <a:pt x="135" y="832"/>
                    </a:cubicBezTo>
                    <a:cubicBezTo>
                      <a:pt x="0" y="1169"/>
                      <a:pt x="248" y="1417"/>
                      <a:pt x="472" y="1664"/>
                    </a:cubicBezTo>
                    <a:cubicBezTo>
                      <a:pt x="720" y="1934"/>
                      <a:pt x="900" y="2181"/>
                      <a:pt x="1169" y="2339"/>
                    </a:cubicBezTo>
                    <a:cubicBezTo>
                      <a:pt x="1822" y="2698"/>
                      <a:pt x="2046" y="2428"/>
                      <a:pt x="2316" y="1641"/>
                    </a:cubicBezTo>
                    <a:cubicBezTo>
                      <a:pt x="2474" y="1192"/>
                      <a:pt x="2653" y="517"/>
                      <a:pt x="2406" y="2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413;p71">
                <a:extLst>
                  <a:ext uri="{FF2B5EF4-FFF2-40B4-BE49-F238E27FC236}">
                    <a16:creationId xmlns:a16="http://schemas.microsoft.com/office/drawing/2014/main" id="{167902F2-085F-1EB2-984B-BB5E5554A6B0}"/>
                  </a:ext>
                </a:extLst>
              </p:cNvPr>
              <p:cNvSpPr/>
              <p:nvPr/>
            </p:nvSpPr>
            <p:spPr>
              <a:xfrm>
                <a:off x="5095050" y="3091900"/>
                <a:ext cx="74800" cy="76475"/>
              </a:xfrm>
              <a:custGeom>
                <a:avLst/>
                <a:gdLst/>
                <a:ahLst/>
                <a:cxnLst/>
                <a:rect l="l" t="t" r="r" b="b"/>
                <a:pathLst>
                  <a:path w="2992" h="3059" extrusionOk="0">
                    <a:moveTo>
                      <a:pt x="2564" y="2519"/>
                    </a:moveTo>
                    <a:cubicBezTo>
                      <a:pt x="2474" y="2856"/>
                      <a:pt x="2114" y="3059"/>
                      <a:pt x="1777" y="2969"/>
                    </a:cubicBezTo>
                    <a:lnTo>
                      <a:pt x="540" y="2631"/>
                    </a:lnTo>
                    <a:cubicBezTo>
                      <a:pt x="203" y="2541"/>
                      <a:pt x="1" y="2182"/>
                      <a:pt x="91" y="1844"/>
                    </a:cubicBezTo>
                    <a:lnTo>
                      <a:pt x="450" y="518"/>
                    </a:lnTo>
                    <a:cubicBezTo>
                      <a:pt x="540" y="180"/>
                      <a:pt x="878" y="1"/>
                      <a:pt x="1215" y="91"/>
                    </a:cubicBezTo>
                    <a:lnTo>
                      <a:pt x="2474" y="428"/>
                    </a:lnTo>
                    <a:cubicBezTo>
                      <a:pt x="2811" y="518"/>
                      <a:pt x="2991" y="855"/>
                      <a:pt x="2901" y="1192"/>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 name="Google Shape;1414;p71">
              <a:extLst>
                <a:ext uri="{FF2B5EF4-FFF2-40B4-BE49-F238E27FC236}">
                  <a16:creationId xmlns:a16="http://schemas.microsoft.com/office/drawing/2014/main" id="{33B50DE6-9D7C-68A1-F51D-7610EE3C13AC}"/>
                </a:ext>
              </a:extLst>
            </p:cNvPr>
            <p:cNvSpPr/>
            <p:nvPr/>
          </p:nvSpPr>
          <p:spPr>
            <a:xfrm>
              <a:off x="3433532" y="3473781"/>
              <a:ext cx="145768" cy="145768"/>
            </a:xfrm>
            <a:custGeom>
              <a:avLst/>
              <a:gdLst/>
              <a:ahLst/>
              <a:cxnLst/>
              <a:rect l="l" t="t" r="r" b="b"/>
              <a:pathLst>
                <a:path w="1546" h="1546" fill="none" extrusionOk="0">
                  <a:moveTo>
                    <a:pt x="1546" y="658"/>
                  </a:moveTo>
                  <a:cubicBezTo>
                    <a:pt x="1546" y="1231"/>
                    <a:pt x="830" y="1546"/>
                    <a:pt x="429" y="1116"/>
                  </a:cubicBezTo>
                  <a:cubicBezTo>
                    <a:pt x="0" y="716"/>
                    <a:pt x="315" y="0"/>
                    <a:pt x="887" y="0"/>
                  </a:cubicBezTo>
                  <a:cubicBezTo>
                    <a:pt x="1231" y="0"/>
                    <a:pt x="1546" y="315"/>
                    <a:pt x="1546" y="658"/>
                  </a:cubicBezTo>
                  <a:close/>
                </a:path>
              </a:pathLst>
            </a:custGeom>
            <a:solidFill>
              <a:schemeClr val="accent2"/>
            </a:solidFill>
            <a:ln w="1932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415;p71">
              <a:extLst>
                <a:ext uri="{FF2B5EF4-FFF2-40B4-BE49-F238E27FC236}">
                  <a16:creationId xmlns:a16="http://schemas.microsoft.com/office/drawing/2014/main" id="{83E5482C-0297-7C38-BA37-3D6D01730554}"/>
                </a:ext>
              </a:extLst>
            </p:cNvPr>
            <p:cNvSpPr/>
            <p:nvPr/>
          </p:nvSpPr>
          <p:spPr>
            <a:xfrm rot="2700000">
              <a:off x="3325950" y="1389733"/>
              <a:ext cx="154764" cy="154852"/>
            </a:xfrm>
            <a:custGeom>
              <a:avLst/>
              <a:gdLst/>
              <a:ahLst/>
              <a:cxnLst/>
              <a:rect l="l" t="t" r="r" b="b"/>
              <a:pathLst>
                <a:path w="1769" h="1770" extrusionOk="0">
                  <a:moveTo>
                    <a:pt x="681" y="1"/>
                  </a:moveTo>
                  <a:lnTo>
                    <a:pt x="681" y="668"/>
                  </a:lnTo>
                  <a:lnTo>
                    <a:pt x="0" y="668"/>
                  </a:lnTo>
                  <a:lnTo>
                    <a:pt x="0" y="1088"/>
                  </a:lnTo>
                  <a:lnTo>
                    <a:pt x="681" y="1088"/>
                  </a:lnTo>
                  <a:lnTo>
                    <a:pt x="681" y="1769"/>
                  </a:lnTo>
                  <a:lnTo>
                    <a:pt x="1102" y="1769"/>
                  </a:lnTo>
                  <a:lnTo>
                    <a:pt x="1102" y="1088"/>
                  </a:lnTo>
                  <a:lnTo>
                    <a:pt x="1769" y="1088"/>
                  </a:lnTo>
                  <a:lnTo>
                    <a:pt x="1769" y="668"/>
                  </a:lnTo>
                  <a:lnTo>
                    <a:pt x="1102" y="668"/>
                  </a:lnTo>
                  <a:lnTo>
                    <a:pt x="110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1416;p71">
              <a:extLst>
                <a:ext uri="{FF2B5EF4-FFF2-40B4-BE49-F238E27FC236}">
                  <a16:creationId xmlns:a16="http://schemas.microsoft.com/office/drawing/2014/main" id="{167BED76-B6AD-9DC1-9494-3CFA5B511A91}"/>
                </a:ext>
              </a:extLst>
            </p:cNvPr>
            <p:cNvSpPr/>
            <p:nvPr/>
          </p:nvSpPr>
          <p:spPr>
            <a:xfrm>
              <a:off x="1695057" y="1618206"/>
              <a:ext cx="145768" cy="145768"/>
            </a:xfrm>
            <a:custGeom>
              <a:avLst/>
              <a:gdLst/>
              <a:ahLst/>
              <a:cxnLst/>
              <a:rect l="l" t="t" r="r" b="b"/>
              <a:pathLst>
                <a:path w="1546" h="1546" fill="none" extrusionOk="0">
                  <a:moveTo>
                    <a:pt x="1546" y="658"/>
                  </a:moveTo>
                  <a:cubicBezTo>
                    <a:pt x="1546" y="1231"/>
                    <a:pt x="830" y="1546"/>
                    <a:pt x="429" y="1116"/>
                  </a:cubicBezTo>
                  <a:cubicBezTo>
                    <a:pt x="0" y="716"/>
                    <a:pt x="315" y="0"/>
                    <a:pt x="887" y="0"/>
                  </a:cubicBezTo>
                  <a:cubicBezTo>
                    <a:pt x="1231" y="0"/>
                    <a:pt x="1546" y="315"/>
                    <a:pt x="1546" y="658"/>
                  </a:cubicBezTo>
                  <a:close/>
                </a:path>
              </a:pathLst>
            </a:custGeom>
            <a:solidFill>
              <a:schemeClr val="accent2"/>
            </a:solidFill>
            <a:ln w="1932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417;p71">
              <a:extLst>
                <a:ext uri="{FF2B5EF4-FFF2-40B4-BE49-F238E27FC236}">
                  <a16:creationId xmlns:a16="http://schemas.microsoft.com/office/drawing/2014/main" id="{57D1A36D-C2E2-D4E6-5B24-E8BEFB71EEE4}"/>
                </a:ext>
              </a:extLst>
            </p:cNvPr>
            <p:cNvSpPr/>
            <p:nvPr/>
          </p:nvSpPr>
          <p:spPr>
            <a:xfrm>
              <a:off x="1467221" y="3248135"/>
              <a:ext cx="373604" cy="371399"/>
            </a:xfrm>
            <a:custGeom>
              <a:avLst/>
              <a:gdLst/>
              <a:ahLst/>
              <a:cxnLst/>
              <a:rect l="l" t="t" r="r" b="b"/>
              <a:pathLst>
                <a:path w="9148" h="9094" extrusionOk="0">
                  <a:moveTo>
                    <a:pt x="4561" y="2153"/>
                  </a:moveTo>
                  <a:cubicBezTo>
                    <a:pt x="4628" y="2153"/>
                    <a:pt x="4697" y="2157"/>
                    <a:pt x="4770" y="2164"/>
                  </a:cubicBezTo>
                  <a:cubicBezTo>
                    <a:pt x="4799" y="2164"/>
                    <a:pt x="4828" y="2164"/>
                    <a:pt x="4871" y="2179"/>
                  </a:cubicBezTo>
                  <a:lnTo>
                    <a:pt x="4972" y="2193"/>
                  </a:lnTo>
                  <a:cubicBezTo>
                    <a:pt x="5001" y="2193"/>
                    <a:pt x="5030" y="2193"/>
                    <a:pt x="5074" y="2208"/>
                  </a:cubicBezTo>
                  <a:cubicBezTo>
                    <a:pt x="5146" y="2222"/>
                    <a:pt x="5233" y="2251"/>
                    <a:pt x="5320" y="2280"/>
                  </a:cubicBezTo>
                  <a:lnTo>
                    <a:pt x="5393" y="2295"/>
                  </a:lnTo>
                  <a:cubicBezTo>
                    <a:pt x="5494" y="2338"/>
                    <a:pt x="5610" y="2382"/>
                    <a:pt x="5712" y="2440"/>
                  </a:cubicBezTo>
                  <a:cubicBezTo>
                    <a:pt x="5755" y="2469"/>
                    <a:pt x="5784" y="2483"/>
                    <a:pt x="5813" y="2498"/>
                  </a:cubicBezTo>
                  <a:cubicBezTo>
                    <a:pt x="5842" y="2527"/>
                    <a:pt x="5886" y="2541"/>
                    <a:pt x="5915" y="2570"/>
                  </a:cubicBezTo>
                  <a:lnTo>
                    <a:pt x="6002" y="2628"/>
                  </a:lnTo>
                  <a:lnTo>
                    <a:pt x="6016" y="2643"/>
                  </a:lnTo>
                  <a:cubicBezTo>
                    <a:pt x="6045" y="2657"/>
                    <a:pt x="6074" y="2686"/>
                    <a:pt x="6103" y="2715"/>
                  </a:cubicBezTo>
                  <a:cubicBezTo>
                    <a:pt x="6132" y="2730"/>
                    <a:pt x="6161" y="2759"/>
                    <a:pt x="6190" y="2788"/>
                  </a:cubicBezTo>
                  <a:cubicBezTo>
                    <a:pt x="6248" y="2845"/>
                    <a:pt x="6306" y="2903"/>
                    <a:pt x="6364" y="2961"/>
                  </a:cubicBezTo>
                  <a:cubicBezTo>
                    <a:pt x="6379" y="2990"/>
                    <a:pt x="6408" y="3005"/>
                    <a:pt x="6422" y="3034"/>
                  </a:cubicBezTo>
                  <a:cubicBezTo>
                    <a:pt x="6466" y="3077"/>
                    <a:pt x="6495" y="3121"/>
                    <a:pt x="6524" y="3164"/>
                  </a:cubicBezTo>
                  <a:lnTo>
                    <a:pt x="6567" y="3222"/>
                  </a:lnTo>
                  <a:cubicBezTo>
                    <a:pt x="6625" y="3309"/>
                    <a:pt x="6668" y="3382"/>
                    <a:pt x="6712" y="3469"/>
                  </a:cubicBezTo>
                  <a:cubicBezTo>
                    <a:pt x="6726" y="3498"/>
                    <a:pt x="6741" y="3527"/>
                    <a:pt x="6755" y="3556"/>
                  </a:cubicBezTo>
                  <a:lnTo>
                    <a:pt x="6770" y="3570"/>
                  </a:lnTo>
                  <a:cubicBezTo>
                    <a:pt x="6784" y="3614"/>
                    <a:pt x="6799" y="3643"/>
                    <a:pt x="6813" y="3686"/>
                  </a:cubicBezTo>
                  <a:lnTo>
                    <a:pt x="6813" y="3701"/>
                  </a:lnTo>
                  <a:cubicBezTo>
                    <a:pt x="6828" y="3730"/>
                    <a:pt x="6828" y="3759"/>
                    <a:pt x="6842" y="3788"/>
                  </a:cubicBezTo>
                  <a:cubicBezTo>
                    <a:pt x="6857" y="3802"/>
                    <a:pt x="6857" y="3817"/>
                    <a:pt x="6857" y="3846"/>
                  </a:cubicBezTo>
                  <a:cubicBezTo>
                    <a:pt x="6886" y="3918"/>
                    <a:pt x="6900" y="3991"/>
                    <a:pt x="6929" y="4078"/>
                  </a:cubicBezTo>
                  <a:cubicBezTo>
                    <a:pt x="6929" y="4107"/>
                    <a:pt x="6929" y="4121"/>
                    <a:pt x="6944" y="4150"/>
                  </a:cubicBezTo>
                  <a:cubicBezTo>
                    <a:pt x="6944" y="4208"/>
                    <a:pt x="6958" y="4266"/>
                    <a:pt x="6973" y="4324"/>
                  </a:cubicBezTo>
                  <a:cubicBezTo>
                    <a:pt x="6973" y="4382"/>
                    <a:pt x="6973" y="4498"/>
                    <a:pt x="6973" y="4585"/>
                  </a:cubicBezTo>
                  <a:cubicBezTo>
                    <a:pt x="6973" y="4657"/>
                    <a:pt x="6987" y="4701"/>
                    <a:pt x="6987" y="4788"/>
                  </a:cubicBezTo>
                  <a:cubicBezTo>
                    <a:pt x="6987" y="4788"/>
                    <a:pt x="6987" y="4802"/>
                    <a:pt x="6987" y="4802"/>
                  </a:cubicBezTo>
                  <a:lnTo>
                    <a:pt x="6973" y="4933"/>
                  </a:lnTo>
                  <a:cubicBezTo>
                    <a:pt x="6973" y="4976"/>
                    <a:pt x="6958" y="5005"/>
                    <a:pt x="6944" y="5049"/>
                  </a:cubicBezTo>
                  <a:cubicBezTo>
                    <a:pt x="6929" y="5136"/>
                    <a:pt x="6900" y="5208"/>
                    <a:pt x="6871" y="5295"/>
                  </a:cubicBezTo>
                  <a:cubicBezTo>
                    <a:pt x="6857" y="5339"/>
                    <a:pt x="6842" y="5382"/>
                    <a:pt x="6828" y="5426"/>
                  </a:cubicBezTo>
                  <a:cubicBezTo>
                    <a:pt x="6813" y="5484"/>
                    <a:pt x="6799" y="5513"/>
                    <a:pt x="6770" y="5556"/>
                  </a:cubicBezTo>
                  <a:lnTo>
                    <a:pt x="6726" y="5643"/>
                  </a:lnTo>
                  <a:cubicBezTo>
                    <a:pt x="6697" y="5716"/>
                    <a:pt x="6639" y="5788"/>
                    <a:pt x="6596" y="5861"/>
                  </a:cubicBezTo>
                  <a:lnTo>
                    <a:pt x="6553" y="5919"/>
                  </a:lnTo>
                  <a:cubicBezTo>
                    <a:pt x="6553" y="5933"/>
                    <a:pt x="6553" y="5948"/>
                    <a:pt x="6538" y="5948"/>
                  </a:cubicBezTo>
                  <a:lnTo>
                    <a:pt x="6495" y="6020"/>
                  </a:lnTo>
                  <a:lnTo>
                    <a:pt x="6422" y="6093"/>
                  </a:lnTo>
                  <a:cubicBezTo>
                    <a:pt x="6379" y="6151"/>
                    <a:pt x="6335" y="6194"/>
                    <a:pt x="6292" y="6237"/>
                  </a:cubicBezTo>
                  <a:cubicBezTo>
                    <a:pt x="6263" y="6266"/>
                    <a:pt x="6248" y="6281"/>
                    <a:pt x="6219" y="6310"/>
                  </a:cubicBezTo>
                  <a:lnTo>
                    <a:pt x="6161" y="6368"/>
                  </a:lnTo>
                  <a:lnTo>
                    <a:pt x="6060" y="6440"/>
                  </a:lnTo>
                  <a:cubicBezTo>
                    <a:pt x="5973" y="6513"/>
                    <a:pt x="5900" y="6571"/>
                    <a:pt x="5813" y="6614"/>
                  </a:cubicBezTo>
                  <a:lnTo>
                    <a:pt x="5726" y="6672"/>
                  </a:lnTo>
                  <a:lnTo>
                    <a:pt x="5625" y="6716"/>
                  </a:lnTo>
                  <a:lnTo>
                    <a:pt x="5538" y="6759"/>
                  </a:lnTo>
                  <a:lnTo>
                    <a:pt x="5378" y="6817"/>
                  </a:lnTo>
                  <a:cubicBezTo>
                    <a:pt x="5349" y="6832"/>
                    <a:pt x="5306" y="6846"/>
                    <a:pt x="5277" y="6846"/>
                  </a:cubicBezTo>
                  <a:cubicBezTo>
                    <a:pt x="5219" y="6875"/>
                    <a:pt x="5146" y="6890"/>
                    <a:pt x="5088" y="6904"/>
                  </a:cubicBezTo>
                  <a:cubicBezTo>
                    <a:pt x="5045" y="6904"/>
                    <a:pt x="5016" y="6919"/>
                    <a:pt x="4987" y="6919"/>
                  </a:cubicBezTo>
                  <a:cubicBezTo>
                    <a:pt x="4944" y="6933"/>
                    <a:pt x="4915" y="6933"/>
                    <a:pt x="4886" y="6933"/>
                  </a:cubicBezTo>
                  <a:cubicBezTo>
                    <a:pt x="4763" y="6944"/>
                    <a:pt x="4640" y="6954"/>
                    <a:pt x="4517" y="6954"/>
                  </a:cubicBezTo>
                  <a:cubicBezTo>
                    <a:pt x="4466" y="6954"/>
                    <a:pt x="4415" y="6952"/>
                    <a:pt x="4364" y="6948"/>
                  </a:cubicBezTo>
                  <a:cubicBezTo>
                    <a:pt x="4335" y="6948"/>
                    <a:pt x="4306" y="6933"/>
                    <a:pt x="4277" y="6933"/>
                  </a:cubicBezTo>
                  <a:cubicBezTo>
                    <a:pt x="4233" y="6933"/>
                    <a:pt x="4204" y="6933"/>
                    <a:pt x="4175" y="6919"/>
                  </a:cubicBezTo>
                  <a:cubicBezTo>
                    <a:pt x="4132" y="6919"/>
                    <a:pt x="4103" y="6904"/>
                    <a:pt x="4074" y="6904"/>
                  </a:cubicBezTo>
                  <a:cubicBezTo>
                    <a:pt x="3958" y="6875"/>
                    <a:pt x="3842" y="6846"/>
                    <a:pt x="3726" y="6803"/>
                  </a:cubicBezTo>
                  <a:cubicBezTo>
                    <a:pt x="3697" y="6788"/>
                    <a:pt x="3668" y="6788"/>
                    <a:pt x="3624" y="6774"/>
                  </a:cubicBezTo>
                  <a:lnTo>
                    <a:pt x="3523" y="6730"/>
                  </a:lnTo>
                  <a:lnTo>
                    <a:pt x="3508" y="6730"/>
                  </a:lnTo>
                  <a:cubicBezTo>
                    <a:pt x="3479" y="6716"/>
                    <a:pt x="3450" y="6701"/>
                    <a:pt x="3407" y="6687"/>
                  </a:cubicBezTo>
                  <a:cubicBezTo>
                    <a:pt x="3349" y="6643"/>
                    <a:pt x="3277" y="6600"/>
                    <a:pt x="3219" y="6556"/>
                  </a:cubicBezTo>
                  <a:cubicBezTo>
                    <a:pt x="3175" y="6542"/>
                    <a:pt x="3146" y="6527"/>
                    <a:pt x="3117" y="6498"/>
                  </a:cubicBezTo>
                  <a:lnTo>
                    <a:pt x="3045" y="6440"/>
                  </a:lnTo>
                  <a:cubicBezTo>
                    <a:pt x="3001" y="6411"/>
                    <a:pt x="2972" y="6368"/>
                    <a:pt x="2929" y="6339"/>
                  </a:cubicBezTo>
                  <a:cubicBezTo>
                    <a:pt x="2900" y="6310"/>
                    <a:pt x="2871" y="6281"/>
                    <a:pt x="2827" y="6237"/>
                  </a:cubicBezTo>
                  <a:lnTo>
                    <a:pt x="2755" y="6151"/>
                  </a:lnTo>
                  <a:cubicBezTo>
                    <a:pt x="2653" y="6049"/>
                    <a:pt x="2581" y="5933"/>
                    <a:pt x="2494" y="5817"/>
                  </a:cubicBezTo>
                  <a:cubicBezTo>
                    <a:pt x="2479" y="5774"/>
                    <a:pt x="2465" y="5745"/>
                    <a:pt x="2436" y="5716"/>
                  </a:cubicBezTo>
                  <a:cubicBezTo>
                    <a:pt x="2421" y="5672"/>
                    <a:pt x="2392" y="5629"/>
                    <a:pt x="2378" y="5600"/>
                  </a:cubicBezTo>
                  <a:cubicBezTo>
                    <a:pt x="2363" y="5556"/>
                    <a:pt x="2363" y="5556"/>
                    <a:pt x="2349" y="5527"/>
                  </a:cubicBezTo>
                  <a:cubicBezTo>
                    <a:pt x="2349" y="5513"/>
                    <a:pt x="2334" y="5498"/>
                    <a:pt x="2334" y="5484"/>
                  </a:cubicBezTo>
                  <a:cubicBezTo>
                    <a:pt x="2334" y="5469"/>
                    <a:pt x="2320" y="5440"/>
                    <a:pt x="2305" y="5426"/>
                  </a:cubicBezTo>
                  <a:cubicBezTo>
                    <a:pt x="2305" y="5397"/>
                    <a:pt x="2291" y="5368"/>
                    <a:pt x="2276" y="5339"/>
                  </a:cubicBezTo>
                  <a:cubicBezTo>
                    <a:pt x="2276" y="5339"/>
                    <a:pt x="2276" y="5324"/>
                    <a:pt x="2276" y="5310"/>
                  </a:cubicBezTo>
                  <a:cubicBezTo>
                    <a:pt x="2262" y="5281"/>
                    <a:pt x="2247" y="5252"/>
                    <a:pt x="2247" y="5223"/>
                  </a:cubicBezTo>
                  <a:cubicBezTo>
                    <a:pt x="2233" y="5165"/>
                    <a:pt x="2218" y="5121"/>
                    <a:pt x="2204" y="5063"/>
                  </a:cubicBezTo>
                  <a:cubicBezTo>
                    <a:pt x="2204" y="5034"/>
                    <a:pt x="2189" y="5005"/>
                    <a:pt x="2189" y="4976"/>
                  </a:cubicBezTo>
                  <a:cubicBezTo>
                    <a:pt x="2175" y="4918"/>
                    <a:pt x="2160" y="4860"/>
                    <a:pt x="2160" y="4802"/>
                  </a:cubicBezTo>
                  <a:cubicBezTo>
                    <a:pt x="2160" y="4730"/>
                    <a:pt x="2146" y="4643"/>
                    <a:pt x="2146" y="4556"/>
                  </a:cubicBezTo>
                  <a:cubicBezTo>
                    <a:pt x="2146" y="4484"/>
                    <a:pt x="2160" y="4397"/>
                    <a:pt x="2160" y="4310"/>
                  </a:cubicBezTo>
                  <a:cubicBezTo>
                    <a:pt x="2160" y="4310"/>
                    <a:pt x="2160" y="4295"/>
                    <a:pt x="2160" y="4295"/>
                  </a:cubicBezTo>
                  <a:cubicBezTo>
                    <a:pt x="2160" y="4252"/>
                    <a:pt x="2175" y="4208"/>
                    <a:pt x="2175" y="4179"/>
                  </a:cubicBezTo>
                  <a:cubicBezTo>
                    <a:pt x="2189" y="4136"/>
                    <a:pt x="2189" y="4092"/>
                    <a:pt x="2204" y="4049"/>
                  </a:cubicBezTo>
                  <a:cubicBezTo>
                    <a:pt x="2218" y="3962"/>
                    <a:pt x="2247" y="3889"/>
                    <a:pt x="2262" y="3802"/>
                  </a:cubicBezTo>
                  <a:lnTo>
                    <a:pt x="2305" y="3715"/>
                  </a:lnTo>
                  <a:cubicBezTo>
                    <a:pt x="2305" y="3686"/>
                    <a:pt x="2320" y="3657"/>
                    <a:pt x="2334" y="3643"/>
                  </a:cubicBezTo>
                  <a:cubicBezTo>
                    <a:pt x="2334" y="3614"/>
                    <a:pt x="2349" y="3599"/>
                    <a:pt x="2349" y="3585"/>
                  </a:cubicBezTo>
                  <a:cubicBezTo>
                    <a:pt x="2363" y="3570"/>
                    <a:pt x="2378" y="3541"/>
                    <a:pt x="2378" y="3527"/>
                  </a:cubicBezTo>
                  <a:cubicBezTo>
                    <a:pt x="2407" y="3454"/>
                    <a:pt x="2450" y="3396"/>
                    <a:pt x="2479" y="3338"/>
                  </a:cubicBezTo>
                  <a:lnTo>
                    <a:pt x="2537" y="3251"/>
                  </a:lnTo>
                  <a:lnTo>
                    <a:pt x="2581" y="3179"/>
                  </a:lnTo>
                  <a:cubicBezTo>
                    <a:pt x="2610" y="3135"/>
                    <a:pt x="2639" y="3106"/>
                    <a:pt x="2668" y="3077"/>
                  </a:cubicBezTo>
                  <a:cubicBezTo>
                    <a:pt x="2697" y="3034"/>
                    <a:pt x="2711" y="3005"/>
                    <a:pt x="2740" y="2976"/>
                  </a:cubicBezTo>
                  <a:cubicBezTo>
                    <a:pt x="2769" y="2947"/>
                    <a:pt x="2798" y="2918"/>
                    <a:pt x="2827" y="2874"/>
                  </a:cubicBezTo>
                  <a:cubicBezTo>
                    <a:pt x="2987" y="2730"/>
                    <a:pt x="3146" y="2599"/>
                    <a:pt x="3334" y="2483"/>
                  </a:cubicBezTo>
                  <a:lnTo>
                    <a:pt x="3421" y="2440"/>
                  </a:lnTo>
                  <a:lnTo>
                    <a:pt x="3508" y="2396"/>
                  </a:lnTo>
                  <a:lnTo>
                    <a:pt x="3610" y="2353"/>
                  </a:lnTo>
                  <a:cubicBezTo>
                    <a:pt x="3653" y="2324"/>
                    <a:pt x="3711" y="2309"/>
                    <a:pt x="3769" y="2280"/>
                  </a:cubicBezTo>
                  <a:cubicBezTo>
                    <a:pt x="3798" y="2266"/>
                    <a:pt x="3827" y="2266"/>
                    <a:pt x="3856" y="2251"/>
                  </a:cubicBezTo>
                  <a:lnTo>
                    <a:pt x="3958" y="2222"/>
                  </a:lnTo>
                  <a:cubicBezTo>
                    <a:pt x="4016" y="2208"/>
                    <a:pt x="4088" y="2193"/>
                    <a:pt x="4161" y="2193"/>
                  </a:cubicBezTo>
                  <a:lnTo>
                    <a:pt x="4262" y="2179"/>
                  </a:lnTo>
                  <a:lnTo>
                    <a:pt x="4364" y="2164"/>
                  </a:lnTo>
                  <a:cubicBezTo>
                    <a:pt x="4429" y="2157"/>
                    <a:pt x="4494" y="2153"/>
                    <a:pt x="4561" y="2153"/>
                  </a:cubicBezTo>
                  <a:close/>
                  <a:moveTo>
                    <a:pt x="4588" y="1"/>
                  </a:moveTo>
                  <a:cubicBezTo>
                    <a:pt x="4422" y="1"/>
                    <a:pt x="4255" y="12"/>
                    <a:pt x="4088" y="33"/>
                  </a:cubicBezTo>
                  <a:cubicBezTo>
                    <a:pt x="3827" y="62"/>
                    <a:pt x="3624" y="309"/>
                    <a:pt x="3653" y="570"/>
                  </a:cubicBezTo>
                  <a:lnTo>
                    <a:pt x="3653" y="613"/>
                  </a:lnTo>
                  <a:cubicBezTo>
                    <a:pt x="3653" y="642"/>
                    <a:pt x="3653" y="657"/>
                    <a:pt x="3653" y="686"/>
                  </a:cubicBezTo>
                  <a:cubicBezTo>
                    <a:pt x="3653" y="874"/>
                    <a:pt x="3552" y="1048"/>
                    <a:pt x="3378" y="1135"/>
                  </a:cubicBezTo>
                  <a:lnTo>
                    <a:pt x="3334" y="1149"/>
                  </a:lnTo>
                  <a:lnTo>
                    <a:pt x="3190" y="1207"/>
                  </a:lnTo>
                  <a:lnTo>
                    <a:pt x="3059" y="1265"/>
                  </a:lnTo>
                  <a:lnTo>
                    <a:pt x="3030" y="1280"/>
                  </a:lnTo>
                  <a:cubicBezTo>
                    <a:pt x="2964" y="1306"/>
                    <a:pt x="2895" y="1319"/>
                    <a:pt x="2827" y="1319"/>
                  </a:cubicBezTo>
                  <a:cubicBezTo>
                    <a:pt x="2673" y="1319"/>
                    <a:pt x="2526" y="1252"/>
                    <a:pt x="2436" y="1121"/>
                  </a:cubicBezTo>
                  <a:cubicBezTo>
                    <a:pt x="2336" y="985"/>
                    <a:pt x="2185" y="917"/>
                    <a:pt x="2030" y="917"/>
                  </a:cubicBezTo>
                  <a:cubicBezTo>
                    <a:pt x="1937" y="917"/>
                    <a:pt x="1841" y="941"/>
                    <a:pt x="1754" y="990"/>
                  </a:cubicBezTo>
                  <a:lnTo>
                    <a:pt x="1711" y="1019"/>
                  </a:lnTo>
                  <a:cubicBezTo>
                    <a:pt x="1465" y="1222"/>
                    <a:pt x="1233" y="1454"/>
                    <a:pt x="1030" y="1715"/>
                  </a:cubicBezTo>
                  <a:cubicBezTo>
                    <a:pt x="928" y="1845"/>
                    <a:pt x="885" y="2005"/>
                    <a:pt x="943" y="2164"/>
                  </a:cubicBezTo>
                  <a:cubicBezTo>
                    <a:pt x="957" y="2208"/>
                    <a:pt x="972" y="2251"/>
                    <a:pt x="1001" y="2295"/>
                  </a:cubicBezTo>
                  <a:cubicBezTo>
                    <a:pt x="1015" y="2324"/>
                    <a:pt x="1044" y="2367"/>
                    <a:pt x="1073" y="2382"/>
                  </a:cubicBezTo>
                  <a:lnTo>
                    <a:pt x="1117" y="2425"/>
                  </a:lnTo>
                  <a:cubicBezTo>
                    <a:pt x="1305" y="2570"/>
                    <a:pt x="1378" y="2817"/>
                    <a:pt x="1276" y="3034"/>
                  </a:cubicBezTo>
                  <a:cubicBezTo>
                    <a:pt x="1233" y="3135"/>
                    <a:pt x="1189" y="3237"/>
                    <a:pt x="1146" y="3338"/>
                  </a:cubicBezTo>
                  <a:cubicBezTo>
                    <a:pt x="1131" y="3396"/>
                    <a:pt x="1102" y="3454"/>
                    <a:pt x="1059" y="3498"/>
                  </a:cubicBezTo>
                  <a:cubicBezTo>
                    <a:pt x="1030" y="3527"/>
                    <a:pt x="1001" y="3541"/>
                    <a:pt x="972" y="3570"/>
                  </a:cubicBezTo>
                  <a:cubicBezTo>
                    <a:pt x="943" y="3585"/>
                    <a:pt x="899" y="3599"/>
                    <a:pt x="870" y="3614"/>
                  </a:cubicBezTo>
                  <a:cubicBezTo>
                    <a:pt x="841" y="3628"/>
                    <a:pt x="827" y="3643"/>
                    <a:pt x="798" y="3643"/>
                  </a:cubicBezTo>
                  <a:cubicBezTo>
                    <a:pt x="769" y="3650"/>
                    <a:pt x="740" y="3654"/>
                    <a:pt x="711" y="3654"/>
                  </a:cubicBezTo>
                  <a:cubicBezTo>
                    <a:pt x="682" y="3654"/>
                    <a:pt x="653" y="3650"/>
                    <a:pt x="624" y="3643"/>
                  </a:cubicBezTo>
                  <a:lnTo>
                    <a:pt x="450" y="3643"/>
                  </a:lnTo>
                  <a:cubicBezTo>
                    <a:pt x="232" y="3686"/>
                    <a:pt x="73" y="3860"/>
                    <a:pt x="44" y="4078"/>
                  </a:cubicBezTo>
                  <a:cubicBezTo>
                    <a:pt x="0" y="4397"/>
                    <a:pt x="0" y="4730"/>
                    <a:pt x="44" y="5049"/>
                  </a:cubicBezTo>
                  <a:cubicBezTo>
                    <a:pt x="70" y="5305"/>
                    <a:pt x="277" y="5494"/>
                    <a:pt x="525" y="5494"/>
                  </a:cubicBezTo>
                  <a:cubicBezTo>
                    <a:pt x="557" y="5494"/>
                    <a:pt x="590" y="5490"/>
                    <a:pt x="624" y="5484"/>
                  </a:cubicBezTo>
                  <a:lnTo>
                    <a:pt x="696" y="5484"/>
                  </a:lnTo>
                  <a:cubicBezTo>
                    <a:pt x="798" y="5484"/>
                    <a:pt x="885" y="5527"/>
                    <a:pt x="972" y="5571"/>
                  </a:cubicBezTo>
                  <a:cubicBezTo>
                    <a:pt x="1001" y="5585"/>
                    <a:pt x="1015" y="5614"/>
                    <a:pt x="1030" y="5629"/>
                  </a:cubicBezTo>
                  <a:cubicBezTo>
                    <a:pt x="1088" y="5672"/>
                    <a:pt x="1131" y="5730"/>
                    <a:pt x="1160" y="5803"/>
                  </a:cubicBezTo>
                  <a:cubicBezTo>
                    <a:pt x="1189" y="5904"/>
                    <a:pt x="1233" y="6006"/>
                    <a:pt x="1276" y="6107"/>
                  </a:cubicBezTo>
                  <a:cubicBezTo>
                    <a:pt x="1378" y="6310"/>
                    <a:pt x="1320" y="6527"/>
                    <a:pt x="1175" y="6672"/>
                  </a:cubicBezTo>
                  <a:lnTo>
                    <a:pt x="1117" y="6716"/>
                  </a:lnTo>
                  <a:cubicBezTo>
                    <a:pt x="1073" y="6745"/>
                    <a:pt x="1030" y="6788"/>
                    <a:pt x="1001" y="6846"/>
                  </a:cubicBezTo>
                  <a:cubicBezTo>
                    <a:pt x="972" y="6875"/>
                    <a:pt x="957" y="6919"/>
                    <a:pt x="943" y="6977"/>
                  </a:cubicBezTo>
                  <a:cubicBezTo>
                    <a:pt x="943" y="6991"/>
                    <a:pt x="943" y="7006"/>
                    <a:pt x="928" y="7020"/>
                  </a:cubicBezTo>
                  <a:lnTo>
                    <a:pt x="928" y="7064"/>
                  </a:lnTo>
                  <a:cubicBezTo>
                    <a:pt x="928" y="7078"/>
                    <a:pt x="928" y="7093"/>
                    <a:pt x="928" y="7107"/>
                  </a:cubicBezTo>
                  <a:lnTo>
                    <a:pt x="928" y="7122"/>
                  </a:lnTo>
                  <a:lnTo>
                    <a:pt x="928" y="7194"/>
                  </a:lnTo>
                  <a:cubicBezTo>
                    <a:pt x="943" y="7223"/>
                    <a:pt x="943" y="7238"/>
                    <a:pt x="957" y="7267"/>
                  </a:cubicBezTo>
                  <a:cubicBezTo>
                    <a:pt x="957" y="7267"/>
                    <a:pt x="957" y="7281"/>
                    <a:pt x="957" y="7281"/>
                  </a:cubicBezTo>
                  <a:cubicBezTo>
                    <a:pt x="972" y="7296"/>
                    <a:pt x="972" y="7325"/>
                    <a:pt x="986" y="7339"/>
                  </a:cubicBezTo>
                  <a:lnTo>
                    <a:pt x="986" y="7354"/>
                  </a:lnTo>
                  <a:cubicBezTo>
                    <a:pt x="1001" y="7368"/>
                    <a:pt x="1001" y="7383"/>
                    <a:pt x="1015" y="7397"/>
                  </a:cubicBezTo>
                  <a:cubicBezTo>
                    <a:pt x="1218" y="7658"/>
                    <a:pt x="1450" y="7890"/>
                    <a:pt x="1711" y="8093"/>
                  </a:cubicBezTo>
                  <a:cubicBezTo>
                    <a:pt x="1796" y="8166"/>
                    <a:pt x="1901" y="8198"/>
                    <a:pt x="2001" y="8198"/>
                  </a:cubicBezTo>
                  <a:cubicBezTo>
                    <a:pt x="2021" y="8198"/>
                    <a:pt x="2040" y="8197"/>
                    <a:pt x="2059" y="8194"/>
                  </a:cubicBezTo>
                  <a:cubicBezTo>
                    <a:pt x="2102" y="8194"/>
                    <a:pt x="2146" y="8180"/>
                    <a:pt x="2189" y="8165"/>
                  </a:cubicBezTo>
                  <a:cubicBezTo>
                    <a:pt x="2291" y="8136"/>
                    <a:pt x="2363" y="8078"/>
                    <a:pt x="2421" y="8006"/>
                  </a:cubicBezTo>
                  <a:lnTo>
                    <a:pt x="2465" y="7948"/>
                  </a:lnTo>
                  <a:cubicBezTo>
                    <a:pt x="2523" y="7905"/>
                    <a:pt x="2581" y="7861"/>
                    <a:pt x="2653" y="7832"/>
                  </a:cubicBezTo>
                  <a:lnTo>
                    <a:pt x="2827" y="7789"/>
                  </a:lnTo>
                  <a:cubicBezTo>
                    <a:pt x="2900" y="7803"/>
                    <a:pt x="2972" y="7818"/>
                    <a:pt x="3030" y="7847"/>
                  </a:cubicBezTo>
                  <a:cubicBezTo>
                    <a:pt x="3132" y="7890"/>
                    <a:pt x="3233" y="7933"/>
                    <a:pt x="3334" y="7962"/>
                  </a:cubicBezTo>
                  <a:cubicBezTo>
                    <a:pt x="3421" y="8006"/>
                    <a:pt x="3508" y="8064"/>
                    <a:pt x="3566" y="8151"/>
                  </a:cubicBezTo>
                  <a:cubicBezTo>
                    <a:pt x="3581" y="8180"/>
                    <a:pt x="3610" y="8209"/>
                    <a:pt x="3610" y="8252"/>
                  </a:cubicBezTo>
                  <a:cubicBezTo>
                    <a:pt x="3653" y="8325"/>
                    <a:pt x="3653" y="8412"/>
                    <a:pt x="3639" y="8499"/>
                  </a:cubicBezTo>
                  <a:cubicBezTo>
                    <a:pt x="3610" y="8760"/>
                    <a:pt x="3769" y="9006"/>
                    <a:pt x="4030" y="9064"/>
                  </a:cubicBezTo>
                  <a:lnTo>
                    <a:pt x="4074" y="9064"/>
                  </a:lnTo>
                  <a:cubicBezTo>
                    <a:pt x="4248" y="9079"/>
                    <a:pt x="4407" y="9093"/>
                    <a:pt x="4567" y="9093"/>
                  </a:cubicBezTo>
                  <a:cubicBezTo>
                    <a:pt x="4726" y="9093"/>
                    <a:pt x="4900" y="9079"/>
                    <a:pt x="5059" y="9064"/>
                  </a:cubicBezTo>
                  <a:cubicBezTo>
                    <a:pt x="5175" y="9050"/>
                    <a:pt x="5277" y="9006"/>
                    <a:pt x="5364" y="8919"/>
                  </a:cubicBezTo>
                  <a:cubicBezTo>
                    <a:pt x="5393" y="8876"/>
                    <a:pt x="5422" y="8847"/>
                    <a:pt x="5436" y="8803"/>
                  </a:cubicBezTo>
                  <a:cubicBezTo>
                    <a:pt x="5451" y="8789"/>
                    <a:pt x="5465" y="8774"/>
                    <a:pt x="5465" y="8745"/>
                  </a:cubicBezTo>
                  <a:cubicBezTo>
                    <a:pt x="5494" y="8673"/>
                    <a:pt x="5509" y="8586"/>
                    <a:pt x="5494" y="8499"/>
                  </a:cubicBezTo>
                  <a:cubicBezTo>
                    <a:pt x="5494" y="8470"/>
                    <a:pt x="5494" y="8441"/>
                    <a:pt x="5494" y="8426"/>
                  </a:cubicBezTo>
                  <a:cubicBezTo>
                    <a:pt x="5494" y="8209"/>
                    <a:pt x="5625" y="8020"/>
                    <a:pt x="5813" y="7948"/>
                  </a:cubicBezTo>
                  <a:cubicBezTo>
                    <a:pt x="5915" y="7919"/>
                    <a:pt x="6016" y="7876"/>
                    <a:pt x="6118" y="7832"/>
                  </a:cubicBezTo>
                  <a:cubicBezTo>
                    <a:pt x="6183" y="7796"/>
                    <a:pt x="6255" y="7778"/>
                    <a:pt x="6328" y="7778"/>
                  </a:cubicBezTo>
                  <a:cubicBezTo>
                    <a:pt x="6400" y="7778"/>
                    <a:pt x="6473" y="7796"/>
                    <a:pt x="6538" y="7832"/>
                  </a:cubicBezTo>
                  <a:cubicBezTo>
                    <a:pt x="6582" y="7847"/>
                    <a:pt x="6611" y="7876"/>
                    <a:pt x="6639" y="7890"/>
                  </a:cubicBezTo>
                  <a:cubicBezTo>
                    <a:pt x="6654" y="7905"/>
                    <a:pt x="6668" y="7919"/>
                    <a:pt x="6683" y="7933"/>
                  </a:cubicBezTo>
                  <a:cubicBezTo>
                    <a:pt x="6697" y="7948"/>
                    <a:pt x="6712" y="7962"/>
                    <a:pt x="6726" y="7977"/>
                  </a:cubicBezTo>
                  <a:cubicBezTo>
                    <a:pt x="6817" y="8113"/>
                    <a:pt x="6964" y="8181"/>
                    <a:pt x="7119" y="8181"/>
                  </a:cubicBezTo>
                  <a:cubicBezTo>
                    <a:pt x="7211" y="8181"/>
                    <a:pt x="7306" y="8156"/>
                    <a:pt x="7393" y="8107"/>
                  </a:cubicBezTo>
                  <a:lnTo>
                    <a:pt x="7437" y="8078"/>
                  </a:lnTo>
                  <a:cubicBezTo>
                    <a:pt x="7553" y="7977"/>
                    <a:pt x="7683" y="7861"/>
                    <a:pt x="7799" y="7745"/>
                  </a:cubicBezTo>
                  <a:cubicBezTo>
                    <a:pt x="7915" y="7629"/>
                    <a:pt x="8017" y="7513"/>
                    <a:pt x="8118" y="7383"/>
                  </a:cubicBezTo>
                  <a:cubicBezTo>
                    <a:pt x="8220" y="7252"/>
                    <a:pt x="8249" y="7093"/>
                    <a:pt x="8205" y="6933"/>
                  </a:cubicBezTo>
                  <a:cubicBezTo>
                    <a:pt x="8205" y="6904"/>
                    <a:pt x="8191" y="6890"/>
                    <a:pt x="8176" y="6861"/>
                  </a:cubicBezTo>
                  <a:cubicBezTo>
                    <a:pt x="8176" y="6846"/>
                    <a:pt x="8162" y="6817"/>
                    <a:pt x="8147" y="6803"/>
                  </a:cubicBezTo>
                  <a:cubicBezTo>
                    <a:pt x="8133" y="6774"/>
                    <a:pt x="8104" y="6745"/>
                    <a:pt x="8075" y="6716"/>
                  </a:cubicBezTo>
                  <a:lnTo>
                    <a:pt x="8031" y="6672"/>
                  </a:lnTo>
                  <a:cubicBezTo>
                    <a:pt x="8017" y="6658"/>
                    <a:pt x="8002" y="6658"/>
                    <a:pt x="7988" y="6643"/>
                  </a:cubicBezTo>
                  <a:cubicBezTo>
                    <a:pt x="7828" y="6498"/>
                    <a:pt x="7785" y="6266"/>
                    <a:pt x="7872" y="6078"/>
                  </a:cubicBezTo>
                  <a:cubicBezTo>
                    <a:pt x="7915" y="5977"/>
                    <a:pt x="7959" y="5875"/>
                    <a:pt x="8002" y="5774"/>
                  </a:cubicBezTo>
                  <a:cubicBezTo>
                    <a:pt x="8065" y="5571"/>
                    <a:pt x="8250" y="5446"/>
                    <a:pt x="8449" y="5446"/>
                  </a:cubicBezTo>
                  <a:cubicBezTo>
                    <a:pt x="8479" y="5446"/>
                    <a:pt x="8509" y="5449"/>
                    <a:pt x="8538" y="5455"/>
                  </a:cubicBezTo>
                  <a:cubicBezTo>
                    <a:pt x="8558" y="5457"/>
                    <a:pt x="8578" y="5458"/>
                    <a:pt x="8598" y="5458"/>
                  </a:cubicBezTo>
                  <a:cubicBezTo>
                    <a:pt x="8694" y="5458"/>
                    <a:pt x="8788" y="5430"/>
                    <a:pt x="8872" y="5382"/>
                  </a:cubicBezTo>
                  <a:cubicBezTo>
                    <a:pt x="8901" y="5368"/>
                    <a:pt x="8915" y="5353"/>
                    <a:pt x="8944" y="5339"/>
                  </a:cubicBezTo>
                  <a:lnTo>
                    <a:pt x="8973" y="5295"/>
                  </a:lnTo>
                  <a:cubicBezTo>
                    <a:pt x="8988" y="5295"/>
                    <a:pt x="8988" y="5281"/>
                    <a:pt x="9002" y="5266"/>
                  </a:cubicBezTo>
                  <a:cubicBezTo>
                    <a:pt x="9060" y="5194"/>
                    <a:pt x="9104" y="5107"/>
                    <a:pt x="9104" y="5020"/>
                  </a:cubicBezTo>
                  <a:cubicBezTo>
                    <a:pt x="9147" y="4686"/>
                    <a:pt x="9147" y="4368"/>
                    <a:pt x="9104" y="4034"/>
                  </a:cubicBezTo>
                  <a:lnTo>
                    <a:pt x="9104" y="4063"/>
                  </a:lnTo>
                  <a:cubicBezTo>
                    <a:pt x="9104" y="4020"/>
                    <a:pt x="9089" y="3962"/>
                    <a:pt x="9075" y="3918"/>
                  </a:cubicBezTo>
                  <a:cubicBezTo>
                    <a:pt x="9060" y="3889"/>
                    <a:pt x="9046" y="3875"/>
                    <a:pt x="9031" y="3846"/>
                  </a:cubicBezTo>
                  <a:cubicBezTo>
                    <a:pt x="9017" y="3817"/>
                    <a:pt x="9002" y="3802"/>
                    <a:pt x="8973" y="3773"/>
                  </a:cubicBezTo>
                  <a:lnTo>
                    <a:pt x="8944" y="3744"/>
                  </a:lnTo>
                  <a:cubicBezTo>
                    <a:pt x="8930" y="3730"/>
                    <a:pt x="8915" y="3730"/>
                    <a:pt x="8915" y="3715"/>
                  </a:cubicBezTo>
                  <a:lnTo>
                    <a:pt x="8857" y="3686"/>
                  </a:lnTo>
                  <a:cubicBezTo>
                    <a:pt x="8828" y="3657"/>
                    <a:pt x="8785" y="3643"/>
                    <a:pt x="8741" y="3643"/>
                  </a:cubicBezTo>
                  <a:lnTo>
                    <a:pt x="8712" y="3628"/>
                  </a:lnTo>
                  <a:cubicBezTo>
                    <a:pt x="8683" y="3621"/>
                    <a:pt x="8654" y="3617"/>
                    <a:pt x="8625" y="3617"/>
                  </a:cubicBezTo>
                  <a:cubicBezTo>
                    <a:pt x="8596" y="3617"/>
                    <a:pt x="8567" y="3621"/>
                    <a:pt x="8538" y="3628"/>
                  </a:cubicBezTo>
                  <a:lnTo>
                    <a:pt x="8422" y="3628"/>
                  </a:lnTo>
                  <a:cubicBezTo>
                    <a:pt x="8335" y="3614"/>
                    <a:pt x="8249" y="3585"/>
                    <a:pt x="8176" y="3541"/>
                  </a:cubicBezTo>
                  <a:lnTo>
                    <a:pt x="8133" y="3512"/>
                  </a:lnTo>
                  <a:cubicBezTo>
                    <a:pt x="8118" y="3498"/>
                    <a:pt x="8104" y="3483"/>
                    <a:pt x="8104" y="3469"/>
                  </a:cubicBezTo>
                  <a:cubicBezTo>
                    <a:pt x="8075" y="3454"/>
                    <a:pt x="8060" y="3425"/>
                    <a:pt x="8046" y="3411"/>
                  </a:cubicBezTo>
                  <a:lnTo>
                    <a:pt x="8017" y="3353"/>
                  </a:lnTo>
                  <a:cubicBezTo>
                    <a:pt x="8002" y="3338"/>
                    <a:pt x="8002" y="3324"/>
                    <a:pt x="8002" y="3309"/>
                  </a:cubicBezTo>
                  <a:cubicBezTo>
                    <a:pt x="8002" y="3295"/>
                    <a:pt x="7988" y="3295"/>
                    <a:pt x="7988" y="3280"/>
                  </a:cubicBezTo>
                  <a:cubicBezTo>
                    <a:pt x="7959" y="3179"/>
                    <a:pt x="7915" y="3092"/>
                    <a:pt x="7872" y="3005"/>
                  </a:cubicBezTo>
                  <a:cubicBezTo>
                    <a:pt x="7872" y="2990"/>
                    <a:pt x="7857" y="2976"/>
                    <a:pt x="7857" y="2961"/>
                  </a:cubicBezTo>
                  <a:cubicBezTo>
                    <a:pt x="7828" y="2889"/>
                    <a:pt x="7828" y="2817"/>
                    <a:pt x="7828" y="2744"/>
                  </a:cubicBezTo>
                  <a:cubicBezTo>
                    <a:pt x="7843" y="2701"/>
                    <a:pt x="7857" y="2643"/>
                    <a:pt x="7886" y="2585"/>
                  </a:cubicBezTo>
                  <a:cubicBezTo>
                    <a:pt x="7901" y="2527"/>
                    <a:pt x="7930" y="2469"/>
                    <a:pt x="7973" y="2425"/>
                  </a:cubicBezTo>
                  <a:cubicBezTo>
                    <a:pt x="7988" y="2411"/>
                    <a:pt x="8002" y="2396"/>
                    <a:pt x="8017" y="2396"/>
                  </a:cubicBezTo>
                  <a:lnTo>
                    <a:pt x="8031" y="2396"/>
                  </a:lnTo>
                  <a:lnTo>
                    <a:pt x="8075" y="2353"/>
                  </a:lnTo>
                  <a:cubicBezTo>
                    <a:pt x="8118" y="2324"/>
                    <a:pt x="8147" y="2280"/>
                    <a:pt x="8176" y="2237"/>
                  </a:cubicBezTo>
                  <a:cubicBezTo>
                    <a:pt x="8176" y="2208"/>
                    <a:pt x="8191" y="2193"/>
                    <a:pt x="8205" y="2164"/>
                  </a:cubicBezTo>
                  <a:cubicBezTo>
                    <a:pt x="8205" y="2150"/>
                    <a:pt x="8220" y="2121"/>
                    <a:pt x="8220" y="2092"/>
                  </a:cubicBezTo>
                  <a:cubicBezTo>
                    <a:pt x="8249" y="1947"/>
                    <a:pt x="8220" y="1802"/>
                    <a:pt x="8133" y="1686"/>
                  </a:cubicBezTo>
                  <a:cubicBezTo>
                    <a:pt x="8017" y="1555"/>
                    <a:pt x="7915" y="1439"/>
                    <a:pt x="7799" y="1323"/>
                  </a:cubicBezTo>
                  <a:cubicBezTo>
                    <a:pt x="7683" y="1207"/>
                    <a:pt x="7567" y="1092"/>
                    <a:pt x="7437" y="990"/>
                  </a:cubicBezTo>
                  <a:cubicBezTo>
                    <a:pt x="7352" y="926"/>
                    <a:pt x="7244" y="886"/>
                    <a:pt x="7135" y="886"/>
                  </a:cubicBezTo>
                  <a:cubicBezTo>
                    <a:pt x="7095" y="886"/>
                    <a:pt x="7055" y="891"/>
                    <a:pt x="7016" y="903"/>
                  </a:cubicBezTo>
                  <a:lnTo>
                    <a:pt x="6958" y="918"/>
                  </a:lnTo>
                  <a:cubicBezTo>
                    <a:pt x="6886" y="947"/>
                    <a:pt x="6828" y="990"/>
                    <a:pt x="6770" y="1048"/>
                  </a:cubicBezTo>
                  <a:cubicBezTo>
                    <a:pt x="6755" y="1063"/>
                    <a:pt x="6741" y="1077"/>
                    <a:pt x="6726" y="1092"/>
                  </a:cubicBezTo>
                  <a:cubicBezTo>
                    <a:pt x="6668" y="1178"/>
                    <a:pt x="6596" y="1236"/>
                    <a:pt x="6509" y="1265"/>
                  </a:cubicBezTo>
                  <a:cubicBezTo>
                    <a:pt x="6466" y="1280"/>
                    <a:pt x="6437" y="1294"/>
                    <a:pt x="6408" y="1294"/>
                  </a:cubicBezTo>
                  <a:lnTo>
                    <a:pt x="6263" y="1294"/>
                  </a:lnTo>
                  <a:cubicBezTo>
                    <a:pt x="6234" y="1294"/>
                    <a:pt x="6205" y="1280"/>
                    <a:pt x="6190" y="1280"/>
                  </a:cubicBezTo>
                  <a:lnTo>
                    <a:pt x="6132" y="1251"/>
                  </a:lnTo>
                  <a:lnTo>
                    <a:pt x="6074" y="1222"/>
                  </a:lnTo>
                  <a:cubicBezTo>
                    <a:pt x="6045" y="1207"/>
                    <a:pt x="6016" y="1193"/>
                    <a:pt x="5987" y="1193"/>
                  </a:cubicBezTo>
                  <a:cubicBezTo>
                    <a:pt x="5944" y="1178"/>
                    <a:pt x="5871" y="1149"/>
                    <a:pt x="5828" y="1121"/>
                  </a:cubicBezTo>
                  <a:cubicBezTo>
                    <a:pt x="5625" y="1048"/>
                    <a:pt x="5494" y="845"/>
                    <a:pt x="5509" y="628"/>
                  </a:cubicBezTo>
                  <a:lnTo>
                    <a:pt x="5509" y="599"/>
                  </a:lnTo>
                  <a:cubicBezTo>
                    <a:pt x="5552" y="338"/>
                    <a:pt x="5378" y="106"/>
                    <a:pt x="5132" y="48"/>
                  </a:cubicBezTo>
                  <a:cubicBezTo>
                    <a:pt x="5117" y="33"/>
                    <a:pt x="5103" y="33"/>
                    <a:pt x="5088" y="33"/>
                  </a:cubicBezTo>
                  <a:cubicBezTo>
                    <a:pt x="4922" y="12"/>
                    <a:pt x="4755" y="1"/>
                    <a:pt x="458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4"/>
        <p:cNvGrpSpPr/>
        <p:nvPr/>
      </p:nvGrpSpPr>
      <p:grpSpPr>
        <a:xfrm>
          <a:off x="0" y="0"/>
          <a:ext cx="0" cy="0"/>
          <a:chOff x="0" y="0"/>
          <a:chExt cx="0" cy="0"/>
        </a:xfrm>
      </p:grpSpPr>
      <p:sp>
        <p:nvSpPr>
          <p:cNvPr id="655" name="Google Shape;655;p59"/>
          <p:cNvSpPr txBox="1">
            <a:spLocks noGrp="1"/>
          </p:cNvSpPr>
          <p:nvPr>
            <p:ph type="title"/>
          </p:nvPr>
        </p:nvSpPr>
        <p:spPr>
          <a:xfrm>
            <a:off x="952400" y="574233"/>
            <a:ext cx="10287200" cy="624000"/>
          </a:xfrm>
          <a:prstGeom prst="rect">
            <a:avLst/>
          </a:prstGeom>
        </p:spPr>
        <p:txBody>
          <a:bodyPr spcFirstLastPara="1" vert="horz" wrap="square" lIns="121900" tIns="121900" rIns="121900" bIns="121900" rtlCol="0" anchor="t" anchorCtr="0">
            <a:noAutofit/>
          </a:bodyPr>
          <a:lstStyle/>
          <a:p>
            <a:r>
              <a:rPr lang="en-US" dirty="0"/>
              <a:t>OBJECTIVES</a:t>
            </a:r>
            <a:endParaRPr dirty="0"/>
          </a:p>
        </p:txBody>
      </p:sp>
      <p:sp>
        <p:nvSpPr>
          <p:cNvPr id="656" name="Google Shape;656;p59"/>
          <p:cNvSpPr txBox="1">
            <a:spLocks noGrp="1"/>
          </p:cNvSpPr>
          <p:nvPr>
            <p:ph type="title" idx="2"/>
          </p:nvPr>
        </p:nvSpPr>
        <p:spPr>
          <a:xfrm>
            <a:off x="2216000" y="2049133"/>
            <a:ext cx="3556000" cy="624000"/>
          </a:xfrm>
          <a:prstGeom prst="rect">
            <a:avLst/>
          </a:prstGeom>
        </p:spPr>
        <p:txBody>
          <a:bodyPr spcFirstLastPara="1" vert="horz" wrap="square" lIns="121900" tIns="121900" rIns="121900" bIns="121900" rtlCol="0" anchor="t" anchorCtr="0">
            <a:noAutofit/>
          </a:bodyPr>
          <a:lstStyle/>
          <a:p>
            <a:r>
              <a:rPr lang="en-US" dirty="0"/>
              <a:t>UHIP</a:t>
            </a:r>
            <a:endParaRPr dirty="0"/>
          </a:p>
        </p:txBody>
      </p:sp>
      <p:sp>
        <p:nvSpPr>
          <p:cNvPr id="657" name="Google Shape;657;p59"/>
          <p:cNvSpPr txBox="1">
            <a:spLocks noGrp="1"/>
          </p:cNvSpPr>
          <p:nvPr>
            <p:ph type="title" idx="3"/>
          </p:nvPr>
        </p:nvSpPr>
        <p:spPr>
          <a:xfrm>
            <a:off x="1022300" y="1940768"/>
            <a:ext cx="1206400" cy="779200"/>
          </a:xfrm>
          <a:prstGeom prst="rect">
            <a:avLst/>
          </a:prstGeom>
        </p:spPr>
        <p:txBody>
          <a:bodyPr spcFirstLastPara="1" vert="horz" wrap="square" lIns="121900" tIns="121900" rIns="121900" bIns="121900" rtlCol="0" anchor="b" anchorCtr="0">
            <a:noAutofit/>
          </a:bodyPr>
          <a:lstStyle/>
          <a:p>
            <a:r>
              <a:rPr lang="en" dirty="0"/>
              <a:t>01.</a:t>
            </a:r>
            <a:endParaRPr dirty="0"/>
          </a:p>
        </p:txBody>
      </p:sp>
      <p:sp>
        <p:nvSpPr>
          <p:cNvPr id="658" name="Google Shape;658;p59"/>
          <p:cNvSpPr txBox="1">
            <a:spLocks noGrp="1"/>
          </p:cNvSpPr>
          <p:nvPr>
            <p:ph type="subTitle" idx="1"/>
          </p:nvPr>
        </p:nvSpPr>
        <p:spPr>
          <a:xfrm>
            <a:off x="2216000" y="2578100"/>
            <a:ext cx="3035600" cy="779200"/>
          </a:xfrm>
          <a:prstGeom prst="rect">
            <a:avLst/>
          </a:prstGeom>
        </p:spPr>
        <p:txBody>
          <a:bodyPr spcFirstLastPara="1" vert="horz" wrap="square" lIns="121900" tIns="121900" rIns="121900" bIns="121900" rtlCol="0" anchor="t" anchorCtr="0">
            <a:noAutofit/>
          </a:bodyPr>
          <a:lstStyle/>
          <a:p>
            <a:pPr marL="0" indent="0">
              <a:spcAft>
                <a:spcPts val="1600"/>
              </a:spcAft>
            </a:pPr>
            <a:r>
              <a:rPr lang="en-US" dirty="0"/>
              <a:t>University Health Insurance Program</a:t>
            </a:r>
            <a:endParaRPr dirty="0"/>
          </a:p>
        </p:txBody>
      </p:sp>
      <p:sp>
        <p:nvSpPr>
          <p:cNvPr id="659" name="Google Shape;659;p59"/>
          <p:cNvSpPr txBox="1">
            <a:spLocks noGrp="1"/>
          </p:cNvSpPr>
          <p:nvPr>
            <p:ph type="title" idx="4"/>
          </p:nvPr>
        </p:nvSpPr>
        <p:spPr>
          <a:xfrm>
            <a:off x="2216000" y="4131933"/>
            <a:ext cx="4009309" cy="624000"/>
          </a:xfrm>
          <a:prstGeom prst="rect">
            <a:avLst/>
          </a:prstGeom>
        </p:spPr>
        <p:txBody>
          <a:bodyPr spcFirstLastPara="1" vert="horz" wrap="square" lIns="121900" tIns="121900" rIns="121900" bIns="121900" rtlCol="0" anchor="t" anchorCtr="0">
            <a:noAutofit/>
          </a:bodyPr>
          <a:lstStyle/>
          <a:p>
            <a:r>
              <a:rPr lang="en-US" dirty="0"/>
              <a:t>STUDENT HEALTH SERVICES</a:t>
            </a:r>
            <a:endParaRPr dirty="0"/>
          </a:p>
        </p:txBody>
      </p:sp>
      <p:sp>
        <p:nvSpPr>
          <p:cNvPr id="660" name="Google Shape;660;p59"/>
          <p:cNvSpPr txBox="1">
            <a:spLocks noGrp="1"/>
          </p:cNvSpPr>
          <p:nvPr>
            <p:ph type="title" idx="5"/>
          </p:nvPr>
        </p:nvSpPr>
        <p:spPr>
          <a:xfrm>
            <a:off x="1022300" y="4198700"/>
            <a:ext cx="1206400" cy="779200"/>
          </a:xfrm>
          <a:prstGeom prst="rect">
            <a:avLst/>
          </a:prstGeom>
        </p:spPr>
        <p:txBody>
          <a:bodyPr spcFirstLastPara="1" vert="horz" wrap="square" lIns="121900" tIns="121900" rIns="121900" bIns="121900" rtlCol="0" anchor="b" anchorCtr="0">
            <a:noAutofit/>
          </a:bodyPr>
          <a:lstStyle/>
          <a:p>
            <a:r>
              <a:rPr lang="en"/>
              <a:t>03.</a:t>
            </a:r>
            <a:endParaRPr/>
          </a:p>
        </p:txBody>
      </p:sp>
      <p:sp>
        <p:nvSpPr>
          <p:cNvPr id="661" name="Google Shape;661;p59"/>
          <p:cNvSpPr txBox="1">
            <a:spLocks noGrp="1"/>
          </p:cNvSpPr>
          <p:nvPr>
            <p:ph type="subTitle" idx="6"/>
          </p:nvPr>
        </p:nvSpPr>
        <p:spPr>
          <a:xfrm>
            <a:off x="2216000" y="4660900"/>
            <a:ext cx="3035600" cy="779200"/>
          </a:xfrm>
          <a:prstGeom prst="rect">
            <a:avLst/>
          </a:prstGeom>
        </p:spPr>
        <p:txBody>
          <a:bodyPr spcFirstLastPara="1" vert="horz" wrap="square" lIns="121900" tIns="121900" rIns="121900" bIns="121900" rtlCol="0" anchor="t" anchorCtr="0">
            <a:noAutofit/>
          </a:bodyPr>
          <a:lstStyle/>
          <a:p>
            <a:pPr marL="0" indent="0">
              <a:spcAft>
                <a:spcPts val="1600"/>
              </a:spcAft>
            </a:pPr>
            <a:r>
              <a:rPr lang="en-US" dirty="0"/>
              <a:t>Primary health care clinic</a:t>
            </a:r>
            <a:endParaRPr dirty="0"/>
          </a:p>
        </p:txBody>
      </p:sp>
      <p:sp>
        <p:nvSpPr>
          <p:cNvPr id="662" name="Google Shape;662;p59"/>
          <p:cNvSpPr txBox="1">
            <a:spLocks noGrp="1"/>
          </p:cNvSpPr>
          <p:nvPr>
            <p:ph type="title" idx="7"/>
          </p:nvPr>
        </p:nvSpPr>
        <p:spPr>
          <a:xfrm>
            <a:off x="7537100" y="1828800"/>
            <a:ext cx="3632400" cy="624000"/>
          </a:xfrm>
          <a:prstGeom prst="rect">
            <a:avLst/>
          </a:prstGeom>
        </p:spPr>
        <p:txBody>
          <a:bodyPr spcFirstLastPara="1" vert="horz" wrap="square" lIns="121900" tIns="121900" rIns="121900" bIns="121900" rtlCol="0" anchor="t" anchorCtr="0">
            <a:noAutofit/>
          </a:bodyPr>
          <a:lstStyle/>
          <a:p>
            <a:r>
              <a:rPr lang="en-US" dirty="0"/>
              <a:t>STUDENT BENEFITS</a:t>
            </a:r>
            <a:endParaRPr dirty="0"/>
          </a:p>
        </p:txBody>
      </p:sp>
      <p:sp>
        <p:nvSpPr>
          <p:cNvPr id="663" name="Google Shape;663;p59"/>
          <p:cNvSpPr txBox="1">
            <a:spLocks noGrp="1"/>
          </p:cNvSpPr>
          <p:nvPr>
            <p:ph type="title" idx="8"/>
          </p:nvPr>
        </p:nvSpPr>
        <p:spPr>
          <a:xfrm>
            <a:off x="6330900" y="1798900"/>
            <a:ext cx="1206400" cy="779200"/>
          </a:xfrm>
          <a:prstGeom prst="rect">
            <a:avLst/>
          </a:prstGeom>
        </p:spPr>
        <p:txBody>
          <a:bodyPr spcFirstLastPara="1" vert="horz" wrap="square" lIns="121900" tIns="121900" rIns="121900" bIns="121900" rtlCol="0" anchor="b" anchorCtr="0">
            <a:noAutofit/>
          </a:bodyPr>
          <a:lstStyle/>
          <a:p>
            <a:r>
              <a:rPr lang="en" dirty="0"/>
              <a:t>02.</a:t>
            </a:r>
            <a:endParaRPr dirty="0"/>
          </a:p>
        </p:txBody>
      </p:sp>
      <p:sp>
        <p:nvSpPr>
          <p:cNvPr id="664" name="Google Shape;664;p59"/>
          <p:cNvSpPr txBox="1">
            <a:spLocks noGrp="1"/>
          </p:cNvSpPr>
          <p:nvPr>
            <p:ph type="subTitle" idx="9"/>
          </p:nvPr>
        </p:nvSpPr>
        <p:spPr>
          <a:xfrm>
            <a:off x="7537100" y="2330368"/>
            <a:ext cx="3035600" cy="779200"/>
          </a:xfrm>
          <a:prstGeom prst="rect">
            <a:avLst/>
          </a:prstGeom>
        </p:spPr>
        <p:txBody>
          <a:bodyPr spcFirstLastPara="1" vert="horz" wrap="square" lIns="121900" tIns="121900" rIns="121900" bIns="121900" rtlCol="0" anchor="t" anchorCtr="0">
            <a:noAutofit/>
          </a:bodyPr>
          <a:lstStyle/>
          <a:p>
            <a:pPr marL="0" indent="0">
              <a:spcAft>
                <a:spcPts val="1600"/>
              </a:spcAft>
            </a:pPr>
            <a:r>
              <a:rPr lang="en-US" dirty="0"/>
              <a:t>Medications, vision, paramedical, other</a:t>
            </a:r>
            <a:endParaRPr dirty="0"/>
          </a:p>
        </p:txBody>
      </p:sp>
      <p:sp>
        <p:nvSpPr>
          <p:cNvPr id="665" name="Google Shape;665;p59"/>
          <p:cNvSpPr txBox="1">
            <a:spLocks noGrp="1"/>
          </p:cNvSpPr>
          <p:nvPr>
            <p:ph type="title" idx="13"/>
          </p:nvPr>
        </p:nvSpPr>
        <p:spPr>
          <a:xfrm>
            <a:off x="7537300" y="4131933"/>
            <a:ext cx="4009309" cy="624000"/>
          </a:xfrm>
          <a:prstGeom prst="rect">
            <a:avLst/>
          </a:prstGeom>
        </p:spPr>
        <p:txBody>
          <a:bodyPr spcFirstLastPara="1" vert="horz" wrap="square" lIns="121900" tIns="121900" rIns="121900" bIns="121900" rtlCol="0" anchor="t" anchorCtr="0">
            <a:noAutofit/>
          </a:bodyPr>
          <a:lstStyle/>
          <a:p>
            <a:r>
              <a:rPr lang="en-US" dirty="0"/>
              <a:t>OFF CAMPUS HEALTHCARE</a:t>
            </a:r>
            <a:endParaRPr dirty="0"/>
          </a:p>
        </p:txBody>
      </p:sp>
      <p:sp>
        <p:nvSpPr>
          <p:cNvPr id="666" name="Google Shape;666;p59"/>
          <p:cNvSpPr txBox="1">
            <a:spLocks noGrp="1"/>
          </p:cNvSpPr>
          <p:nvPr>
            <p:ph type="title" idx="14"/>
          </p:nvPr>
        </p:nvSpPr>
        <p:spPr>
          <a:xfrm>
            <a:off x="6343600" y="4198700"/>
            <a:ext cx="1206400" cy="779200"/>
          </a:xfrm>
          <a:prstGeom prst="rect">
            <a:avLst/>
          </a:prstGeom>
        </p:spPr>
        <p:txBody>
          <a:bodyPr spcFirstLastPara="1" vert="horz" wrap="square" lIns="121900" tIns="121900" rIns="121900" bIns="121900" rtlCol="0" anchor="b" anchorCtr="0">
            <a:noAutofit/>
          </a:bodyPr>
          <a:lstStyle/>
          <a:p>
            <a:r>
              <a:rPr lang="en"/>
              <a:t>04.</a:t>
            </a:r>
            <a:endParaRPr/>
          </a:p>
        </p:txBody>
      </p:sp>
      <p:sp>
        <p:nvSpPr>
          <p:cNvPr id="667" name="Google Shape;667;p59"/>
          <p:cNvSpPr txBox="1">
            <a:spLocks noGrp="1"/>
          </p:cNvSpPr>
          <p:nvPr>
            <p:ph type="subTitle" idx="15"/>
          </p:nvPr>
        </p:nvSpPr>
        <p:spPr>
          <a:xfrm>
            <a:off x="7537300" y="4660900"/>
            <a:ext cx="3035600" cy="779200"/>
          </a:xfrm>
          <a:prstGeom prst="rect">
            <a:avLst/>
          </a:prstGeom>
        </p:spPr>
        <p:txBody>
          <a:bodyPr spcFirstLastPara="1" vert="horz" wrap="square" lIns="121900" tIns="121900" rIns="121900" bIns="121900" rtlCol="0" anchor="t" anchorCtr="0">
            <a:noAutofit/>
          </a:bodyPr>
          <a:lstStyle/>
          <a:p>
            <a:pPr marL="0" indent="0">
              <a:spcAft>
                <a:spcPts val="1600"/>
              </a:spcAft>
            </a:pPr>
            <a:r>
              <a:rPr lang="en-US" dirty="0"/>
              <a:t>Hospital, Walk-in clinics, specialists</a:t>
            </a:r>
            <a:endParaRPr dirty="0"/>
          </a:p>
        </p:txBody>
      </p:sp>
      <p:grpSp>
        <p:nvGrpSpPr>
          <p:cNvPr id="668" name="Google Shape;668;p59"/>
          <p:cNvGrpSpPr/>
          <p:nvPr/>
        </p:nvGrpSpPr>
        <p:grpSpPr>
          <a:xfrm>
            <a:off x="-34" y="0"/>
            <a:ext cx="12192027" cy="457200"/>
            <a:chOff x="-25" y="0"/>
            <a:chExt cx="9144020" cy="342900"/>
          </a:xfrm>
        </p:grpSpPr>
        <p:sp>
          <p:nvSpPr>
            <p:cNvPr id="669" name="Google Shape;669;p59"/>
            <p:cNvSpPr/>
            <p:nvPr/>
          </p:nvSpPr>
          <p:spPr>
            <a:xfrm>
              <a:off x="-25" y="0"/>
              <a:ext cx="9144020" cy="342900"/>
            </a:xfrm>
            <a:custGeom>
              <a:avLst/>
              <a:gdLst/>
              <a:ahLst/>
              <a:cxnLst/>
              <a:rect l="l" t="t" r="r" b="b"/>
              <a:pathLst>
                <a:path w="43778" h="1407" extrusionOk="0">
                  <a:moveTo>
                    <a:pt x="0" y="0"/>
                  </a:moveTo>
                  <a:lnTo>
                    <a:pt x="0" y="1406"/>
                  </a:lnTo>
                  <a:lnTo>
                    <a:pt x="43777" y="1406"/>
                  </a:lnTo>
                  <a:lnTo>
                    <a:pt x="43777" y="0"/>
                  </a:lnTo>
                  <a:close/>
                </a:path>
              </a:pathLst>
            </a:custGeom>
            <a:solidFill>
              <a:schemeClr val="dk1"/>
            </a:solidFill>
            <a:ln>
              <a:noFill/>
            </a:ln>
          </p:spPr>
          <p:txBody>
            <a:bodyPr spcFirstLastPara="1" wrap="square" lIns="121900" tIns="121900" rIns="121900" bIns="121900" anchor="ctr" anchorCtr="0">
              <a:noAutofit/>
            </a:bodyPr>
            <a:lstStyle/>
            <a:p>
              <a:endParaRPr sz="2400"/>
            </a:p>
          </p:txBody>
        </p:sp>
        <p:grpSp>
          <p:nvGrpSpPr>
            <p:cNvPr id="670" name="Google Shape;670;p59"/>
            <p:cNvGrpSpPr/>
            <p:nvPr/>
          </p:nvGrpSpPr>
          <p:grpSpPr>
            <a:xfrm>
              <a:off x="215975" y="111150"/>
              <a:ext cx="642950" cy="120600"/>
              <a:chOff x="215975" y="152625"/>
              <a:chExt cx="642950" cy="120600"/>
            </a:xfrm>
          </p:grpSpPr>
          <p:sp>
            <p:nvSpPr>
              <p:cNvPr id="671" name="Google Shape;671;p59"/>
              <p:cNvSpPr/>
              <p:nvPr/>
            </p:nvSpPr>
            <p:spPr>
              <a:xfrm>
                <a:off x="215975" y="152625"/>
                <a:ext cx="120600" cy="120600"/>
              </a:xfrm>
              <a:prstGeom prst="ellipse">
                <a:avLst/>
              </a:prstGeom>
              <a:solidFill>
                <a:schemeClr val="accent6"/>
              </a:solidFill>
              <a:ln>
                <a:noFill/>
              </a:ln>
            </p:spPr>
            <p:txBody>
              <a:bodyPr spcFirstLastPara="1" wrap="square" lIns="121900" tIns="121900" rIns="121900" bIns="121900" anchor="ctr" anchorCtr="0">
                <a:noAutofit/>
              </a:bodyPr>
              <a:lstStyle/>
              <a:p>
                <a:endParaRPr sz="2400"/>
              </a:p>
            </p:txBody>
          </p:sp>
          <p:sp>
            <p:nvSpPr>
              <p:cNvPr id="672" name="Google Shape;672;p59"/>
              <p:cNvSpPr/>
              <p:nvPr/>
            </p:nvSpPr>
            <p:spPr>
              <a:xfrm>
                <a:off x="477150" y="152625"/>
                <a:ext cx="120600" cy="120600"/>
              </a:xfrm>
              <a:prstGeom prst="ellipse">
                <a:avLst/>
              </a:prstGeom>
              <a:solidFill>
                <a:schemeClr val="accent5"/>
              </a:solidFill>
              <a:ln>
                <a:noFill/>
              </a:ln>
            </p:spPr>
            <p:txBody>
              <a:bodyPr spcFirstLastPara="1" wrap="square" lIns="121900" tIns="121900" rIns="121900" bIns="121900" anchor="ctr" anchorCtr="0">
                <a:noAutofit/>
              </a:bodyPr>
              <a:lstStyle/>
              <a:p>
                <a:endParaRPr sz="2400"/>
              </a:p>
            </p:txBody>
          </p:sp>
          <p:sp>
            <p:nvSpPr>
              <p:cNvPr id="673" name="Google Shape;673;p59"/>
              <p:cNvSpPr/>
              <p:nvPr/>
            </p:nvSpPr>
            <p:spPr>
              <a:xfrm>
                <a:off x="738325" y="152625"/>
                <a:ext cx="120600" cy="120600"/>
              </a:xfrm>
              <a:prstGeom prst="ellipse">
                <a:avLst/>
              </a:prstGeom>
              <a:solidFill>
                <a:schemeClr val="accent3"/>
              </a:solidFill>
              <a:ln>
                <a:noFill/>
              </a:ln>
            </p:spPr>
            <p:txBody>
              <a:bodyPr spcFirstLastPara="1" wrap="square" lIns="121900" tIns="121900" rIns="121900" bIns="121900" anchor="ctr" anchorCtr="0">
                <a:noAutofit/>
              </a:bodyPr>
              <a:lstStyle/>
              <a:p>
                <a:endParaRPr sz="2400"/>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655"/>
                                        </p:tgtEl>
                                        <p:attrNameLst>
                                          <p:attrName>style.visibility</p:attrName>
                                        </p:attrNameLst>
                                      </p:cBhvr>
                                      <p:to>
                                        <p:strVal val="visible"/>
                                      </p:to>
                                    </p:set>
                                    <p:anim calcmode="lin" valueType="num">
                                      <p:cBhvr additive="base">
                                        <p:cTn id="7" dur="1000"/>
                                        <p:tgtEl>
                                          <p:spTgt spid="655"/>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66">
          <a:extLst>
            <a:ext uri="{FF2B5EF4-FFF2-40B4-BE49-F238E27FC236}">
              <a16:creationId xmlns:a16="http://schemas.microsoft.com/office/drawing/2014/main" id="{2A1248CD-2187-803F-FDF9-7B8A9056A3F0}"/>
            </a:ext>
          </a:extLst>
        </p:cNvPr>
        <p:cNvGrpSpPr/>
        <p:nvPr/>
      </p:nvGrpSpPr>
      <p:grpSpPr>
        <a:xfrm>
          <a:off x="0" y="0"/>
          <a:ext cx="0" cy="0"/>
          <a:chOff x="0" y="0"/>
          <a:chExt cx="0" cy="0"/>
        </a:xfrm>
      </p:grpSpPr>
      <p:sp>
        <p:nvSpPr>
          <p:cNvPr id="767" name="Google Shape;767;p63">
            <a:extLst>
              <a:ext uri="{FF2B5EF4-FFF2-40B4-BE49-F238E27FC236}">
                <a16:creationId xmlns:a16="http://schemas.microsoft.com/office/drawing/2014/main" id="{BC3E969B-ACD3-16D9-91DE-F281A072F2B2}"/>
              </a:ext>
            </a:extLst>
          </p:cNvPr>
          <p:cNvSpPr txBox="1">
            <a:spLocks noGrp="1"/>
          </p:cNvSpPr>
          <p:nvPr>
            <p:ph type="title"/>
          </p:nvPr>
        </p:nvSpPr>
        <p:spPr>
          <a:xfrm>
            <a:off x="934207" y="2488241"/>
            <a:ext cx="5355600" cy="1465200"/>
          </a:xfrm>
          <a:prstGeom prst="rect">
            <a:avLst/>
          </a:prstGeom>
        </p:spPr>
        <p:txBody>
          <a:bodyPr spcFirstLastPara="1" vert="horz" wrap="square" lIns="121900" tIns="121900" rIns="121900" bIns="121900" rtlCol="0" anchor="ctr" anchorCtr="0">
            <a:noAutofit/>
          </a:bodyPr>
          <a:lstStyle/>
          <a:p>
            <a:r>
              <a:rPr lang="en" dirty="0"/>
              <a:t>STUDENT HEALTH SERVICES </a:t>
            </a:r>
            <a:endParaRPr dirty="0"/>
          </a:p>
        </p:txBody>
      </p:sp>
      <p:sp>
        <p:nvSpPr>
          <p:cNvPr id="768" name="Google Shape;768;p63">
            <a:extLst>
              <a:ext uri="{FF2B5EF4-FFF2-40B4-BE49-F238E27FC236}">
                <a16:creationId xmlns:a16="http://schemas.microsoft.com/office/drawing/2014/main" id="{1B291BD4-58A2-B201-1B14-1B1DCE4BE5FB}"/>
              </a:ext>
            </a:extLst>
          </p:cNvPr>
          <p:cNvSpPr txBox="1">
            <a:spLocks noGrp="1"/>
          </p:cNvSpPr>
          <p:nvPr>
            <p:ph type="subTitle" idx="1"/>
          </p:nvPr>
        </p:nvSpPr>
        <p:spPr>
          <a:xfrm>
            <a:off x="934207" y="4260092"/>
            <a:ext cx="5355600" cy="1250800"/>
          </a:xfrm>
          <a:prstGeom prst="rect">
            <a:avLst/>
          </a:prstGeom>
        </p:spPr>
        <p:txBody>
          <a:bodyPr spcFirstLastPara="1" vert="horz" wrap="square" lIns="121900" tIns="121900" rIns="121900" bIns="121900" rtlCol="0" anchor="t" anchorCtr="0">
            <a:noAutofit/>
          </a:bodyPr>
          <a:lstStyle/>
          <a:p>
            <a:pPr marL="0" indent="0"/>
            <a:r>
              <a:rPr lang="en-US" dirty="0"/>
              <a:t>JT Powell building, first floor </a:t>
            </a:r>
          </a:p>
          <a:p>
            <a:pPr marL="0" indent="0"/>
            <a:r>
              <a:rPr lang="en-US" dirty="0">
                <a:hlinkClick r:id="rId3"/>
              </a:rPr>
              <a:t>https://wellness.uoguelph.ca/health</a:t>
            </a:r>
            <a:r>
              <a:rPr lang="en-US" dirty="0"/>
              <a:t> </a:t>
            </a:r>
          </a:p>
          <a:p>
            <a:pPr marL="0" indent="0"/>
            <a:r>
              <a:rPr lang="en-US" b="1" dirty="0"/>
              <a:t>Phone:</a:t>
            </a:r>
            <a:r>
              <a:rPr lang="en-US" dirty="0"/>
              <a:t> 519-824-4120 ext. 52131</a:t>
            </a:r>
          </a:p>
        </p:txBody>
      </p:sp>
      <p:sp>
        <p:nvSpPr>
          <p:cNvPr id="769" name="Google Shape;769;p63">
            <a:extLst>
              <a:ext uri="{FF2B5EF4-FFF2-40B4-BE49-F238E27FC236}">
                <a16:creationId xmlns:a16="http://schemas.microsoft.com/office/drawing/2014/main" id="{67E788B9-60A2-2CBE-E615-D3FE07C30421}"/>
              </a:ext>
            </a:extLst>
          </p:cNvPr>
          <p:cNvSpPr txBox="1">
            <a:spLocks noGrp="1"/>
          </p:cNvSpPr>
          <p:nvPr>
            <p:ph type="title" idx="2"/>
          </p:nvPr>
        </p:nvSpPr>
        <p:spPr>
          <a:xfrm>
            <a:off x="952400" y="342251"/>
            <a:ext cx="4064000" cy="1864400"/>
          </a:xfrm>
          <a:prstGeom prst="rect">
            <a:avLst/>
          </a:prstGeom>
        </p:spPr>
        <p:txBody>
          <a:bodyPr spcFirstLastPara="1" vert="horz" wrap="square" lIns="121900" tIns="121900" rIns="121900" bIns="121900" rtlCol="0" anchor="b" anchorCtr="0">
            <a:noAutofit/>
          </a:bodyPr>
          <a:lstStyle/>
          <a:p>
            <a:r>
              <a:rPr lang="en" dirty="0"/>
              <a:t>03</a:t>
            </a:r>
            <a:endParaRPr dirty="0"/>
          </a:p>
        </p:txBody>
      </p:sp>
      <p:sp>
        <p:nvSpPr>
          <p:cNvPr id="770" name="Google Shape;770;p63">
            <a:extLst>
              <a:ext uri="{FF2B5EF4-FFF2-40B4-BE49-F238E27FC236}">
                <a16:creationId xmlns:a16="http://schemas.microsoft.com/office/drawing/2014/main" id="{D03566E4-1A32-6F64-00F3-2D41734E7D20}"/>
              </a:ext>
            </a:extLst>
          </p:cNvPr>
          <p:cNvSpPr/>
          <p:nvPr/>
        </p:nvSpPr>
        <p:spPr>
          <a:xfrm>
            <a:off x="10613220" y="1083615"/>
            <a:ext cx="155200" cy="155200"/>
          </a:xfrm>
          <a:prstGeom prst="ellipse">
            <a:avLst/>
          </a:prstGeom>
          <a:solidFill>
            <a:schemeClr val="accent6"/>
          </a:solidFill>
          <a:ln>
            <a:noFill/>
          </a:ln>
        </p:spPr>
        <p:txBody>
          <a:bodyPr spcFirstLastPara="1" wrap="square" lIns="121900" tIns="121900" rIns="121900" bIns="121900" anchor="ctr" anchorCtr="0">
            <a:noAutofit/>
          </a:bodyPr>
          <a:lstStyle/>
          <a:p>
            <a:endParaRPr sz="2400"/>
          </a:p>
        </p:txBody>
      </p:sp>
      <p:sp>
        <p:nvSpPr>
          <p:cNvPr id="771" name="Google Shape;771;p63">
            <a:extLst>
              <a:ext uri="{FF2B5EF4-FFF2-40B4-BE49-F238E27FC236}">
                <a16:creationId xmlns:a16="http://schemas.microsoft.com/office/drawing/2014/main" id="{49742F05-5AA6-594C-7AB6-0F20FE561D2B}"/>
              </a:ext>
            </a:extLst>
          </p:cNvPr>
          <p:cNvSpPr/>
          <p:nvPr/>
        </p:nvSpPr>
        <p:spPr>
          <a:xfrm>
            <a:off x="10832228" y="1083615"/>
            <a:ext cx="155200" cy="155200"/>
          </a:xfrm>
          <a:prstGeom prst="ellipse">
            <a:avLst/>
          </a:prstGeom>
          <a:solidFill>
            <a:schemeClr val="accent5"/>
          </a:solidFill>
          <a:ln>
            <a:noFill/>
          </a:ln>
        </p:spPr>
        <p:txBody>
          <a:bodyPr spcFirstLastPara="1" wrap="square" lIns="121900" tIns="121900" rIns="121900" bIns="121900" anchor="ctr" anchorCtr="0">
            <a:noAutofit/>
          </a:bodyPr>
          <a:lstStyle/>
          <a:p>
            <a:endParaRPr sz="2400"/>
          </a:p>
        </p:txBody>
      </p:sp>
      <p:sp>
        <p:nvSpPr>
          <p:cNvPr id="772" name="Google Shape;772;p63">
            <a:extLst>
              <a:ext uri="{FF2B5EF4-FFF2-40B4-BE49-F238E27FC236}">
                <a16:creationId xmlns:a16="http://schemas.microsoft.com/office/drawing/2014/main" id="{E1552556-4E8C-0C8B-FFA0-A41DD9D50F2A}"/>
              </a:ext>
            </a:extLst>
          </p:cNvPr>
          <p:cNvSpPr/>
          <p:nvPr/>
        </p:nvSpPr>
        <p:spPr>
          <a:xfrm>
            <a:off x="11051236" y="1083615"/>
            <a:ext cx="155200" cy="155200"/>
          </a:xfrm>
          <a:prstGeom prst="ellipse">
            <a:avLst/>
          </a:prstGeom>
          <a:solidFill>
            <a:schemeClr val="accent3"/>
          </a:solidFill>
          <a:ln>
            <a:noFill/>
          </a:ln>
        </p:spPr>
        <p:txBody>
          <a:bodyPr spcFirstLastPara="1" wrap="square" lIns="121900" tIns="121900" rIns="121900" bIns="121900" anchor="ctr" anchorCtr="0">
            <a:noAutofit/>
          </a:bodyPr>
          <a:lstStyle/>
          <a:p>
            <a:endParaRPr sz="2400"/>
          </a:p>
        </p:txBody>
      </p:sp>
      <p:grpSp>
        <p:nvGrpSpPr>
          <p:cNvPr id="773" name="Google Shape;773;p63">
            <a:extLst>
              <a:ext uri="{FF2B5EF4-FFF2-40B4-BE49-F238E27FC236}">
                <a16:creationId xmlns:a16="http://schemas.microsoft.com/office/drawing/2014/main" id="{26DEB664-1BFA-05C2-412F-9057773FABB0}"/>
              </a:ext>
            </a:extLst>
          </p:cNvPr>
          <p:cNvGrpSpPr/>
          <p:nvPr/>
        </p:nvGrpSpPr>
        <p:grpSpPr>
          <a:xfrm>
            <a:off x="6262691" y="1423212"/>
            <a:ext cx="5355467" cy="4680241"/>
            <a:chOff x="4195962" y="812731"/>
            <a:chExt cx="4338518" cy="3791511"/>
          </a:xfrm>
        </p:grpSpPr>
        <p:grpSp>
          <p:nvGrpSpPr>
            <p:cNvPr id="774" name="Google Shape;774;p63">
              <a:extLst>
                <a:ext uri="{FF2B5EF4-FFF2-40B4-BE49-F238E27FC236}">
                  <a16:creationId xmlns:a16="http://schemas.microsoft.com/office/drawing/2014/main" id="{534431C1-E6BB-D82C-3D6C-7182C278763E}"/>
                </a:ext>
              </a:extLst>
            </p:cNvPr>
            <p:cNvGrpSpPr/>
            <p:nvPr/>
          </p:nvGrpSpPr>
          <p:grpSpPr>
            <a:xfrm>
              <a:off x="4470000" y="812731"/>
              <a:ext cx="3490051" cy="2287960"/>
              <a:chOff x="4849800" y="1060525"/>
              <a:chExt cx="2932816" cy="1922656"/>
            </a:xfrm>
          </p:grpSpPr>
          <p:sp>
            <p:nvSpPr>
              <p:cNvPr id="775" name="Google Shape;775;p63">
                <a:extLst>
                  <a:ext uri="{FF2B5EF4-FFF2-40B4-BE49-F238E27FC236}">
                    <a16:creationId xmlns:a16="http://schemas.microsoft.com/office/drawing/2014/main" id="{40DA8004-1986-27E3-EE30-904EB81EBE72}"/>
                  </a:ext>
                </a:extLst>
              </p:cNvPr>
              <p:cNvSpPr/>
              <p:nvPr/>
            </p:nvSpPr>
            <p:spPr>
              <a:xfrm>
                <a:off x="5702118" y="1354752"/>
                <a:ext cx="412858" cy="1595400"/>
              </a:xfrm>
              <a:custGeom>
                <a:avLst/>
                <a:gdLst/>
                <a:ahLst/>
                <a:cxnLst/>
                <a:rect l="l" t="t" r="r" b="b"/>
                <a:pathLst>
                  <a:path w="5725" h="22123" extrusionOk="0">
                    <a:moveTo>
                      <a:pt x="5610" y="0"/>
                    </a:moveTo>
                    <a:cubicBezTo>
                      <a:pt x="3750" y="286"/>
                      <a:pt x="2663" y="1689"/>
                      <a:pt x="2233" y="4293"/>
                    </a:cubicBezTo>
                    <a:cubicBezTo>
                      <a:pt x="1890" y="6468"/>
                      <a:pt x="2062" y="9244"/>
                      <a:pt x="2233" y="11906"/>
                    </a:cubicBezTo>
                    <a:cubicBezTo>
                      <a:pt x="2491" y="16485"/>
                      <a:pt x="2748" y="20806"/>
                      <a:pt x="487" y="21293"/>
                    </a:cubicBezTo>
                    <a:cubicBezTo>
                      <a:pt x="316" y="21321"/>
                      <a:pt x="173" y="21350"/>
                      <a:pt x="1" y="21350"/>
                    </a:cubicBezTo>
                    <a:lnTo>
                      <a:pt x="58" y="22123"/>
                    </a:lnTo>
                    <a:cubicBezTo>
                      <a:pt x="173" y="22123"/>
                      <a:pt x="287" y="22094"/>
                      <a:pt x="402" y="22094"/>
                    </a:cubicBezTo>
                    <a:cubicBezTo>
                      <a:pt x="487" y="22065"/>
                      <a:pt x="573" y="22037"/>
                      <a:pt x="631" y="22037"/>
                    </a:cubicBezTo>
                    <a:cubicBezTo>
                      <a:pt x="3550" y="21407"/>
                      <a:pt x="3264" y="16771"/>
                      <a:pt x="2977" y="11848"/>
                    </a:cubicBezTo>
                    <a:cubicBezTo>
                      <a:pt x="2663" y="6668"/>
                      <a:pt x="2348" y="1288"/>
                      <a:pt x="5725" y="744"/>
                    </a:cubicBezTo>
                    <a:lnTo>
                      <a:pt x="5610" y="0"/>
                    </a:ln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776" name="Google Shape;776;p63">
                <a:extLst>
                  <a:ext uri="{FF2B5EF4-FFF2-40B4-BE49-F238E27FC236}">
                    <a16:creationId xmlns:a16="http://schemas.microsoft.com/office/drawing/2014/main" id="{DAEA53CF-1B6E-E1AF-AD4C-29B2A637167B}"/>
                  </a:ext>
                </a:extLst>
              </p:cNvPr>
              <p:cNvSpPr/>
              <p:nvPr/>
            </p:nvSpPr>
            <p:spPr>
              <a:xfrm>
                <a:off x="5559765" y="1393045"/>
                <a:ext cx="1783260" cy="1590136"/>
              </a:xfrm>
              <a:custGeom>
                <a:avLst/>
                <a:gdLst/>
                <a:ahLst/>
                <a:cxnLst/>
                <a:rect l="l" t="t" r="r" b="b"/>
                <a:pathLst>
                  <a:path w="24728" h="22050" extrusionOk="0">
                    <a:moveTo>
                      <a:pt x="17788" y="1"/>
                    </a:moveTo>
                    <a:cubicBezTo>
                      <a:pt x="15721" y="1"/>
                      <a:pt x="13551" y="1179"/>
                      <a:pt x="12078" y="3733"/>
                    </a:cubicBezTo>
                    <a:cubicBezTo>
                      <a:pt x="11792" y="4247"/>
                      <a:pt x="11267" y="4533"/>
                      <a:pt x="10729" y="4533"/>
                    </a:cubicBezTo>
                    <a:cubicBezTo>
                      <a:pt x="10457" y="4533"/>
                      <a:pt x="10181" y="4459"/>
                      <a:pt x="9931" y="4306"/>
                    </a:cubicBezTo>
                    <a:cubicBezTo>
                      <a:pt x="8557" y="3481"/>
                      <a:pt x="7201" y="3115"/>
                      <a:pt x="5960" y="3115"/>
                    </a:cubicBezTo>
                    <a:cubicBezTo>
                      <a:pt x="2548" y="3115"/>
                      <a:pt x="0" y="5884"/>
                      <a:pt x="315" y="9514"/>
                    </a:cubicBezTo>
                    <a:cubicBezTo>
                      <a:pt x="687" y="13664"/>
                      <a:pt x="7384" y="19417"/>
                      <a:pt x="14024" y="21878"/>
                    </a:cubicBezTo>
                    <a:cubicBezTo>
                      <a:pt x="14337" y="21993"/>
                      <a:pt x="14665" y="22049"/>
                      <a:pt x="14991" y="22049"/>
                    </a:cubicBezTo>
                    <a:cubicBezTo>
                      <a:pt x="15794" y="22049"/>
                      <a:pt x="16585" y="21708"/>
                      <a:pt x="17115" y="21077"/>
                    </a:cubicBezTo>
                    <a:cubicBezTo>
                      <a:pt x="21694" y="15668"/>
                      <a:pt x="24727" y="7368"/>
                      <a:pt x="23010" y="3590"/>
                    </a:cubicBezTo>
                    <a:cubicBezTo>
                      <a:pt x="21975" y="1272"/>
                      <a:pt x="19936" y="1"/>
                      <a:pt x="17788" y="1"/>
                    </a:cubicBezTo>
                    <a:close/>
                  </a:path>
                </a:pathLst>
              </a:custGeom>
              <a:solidFill>
                <a:schemeClr val="accent6"/>
              </a:solidFill>
              <a:ln>
                <a:noFill/>
              </a:ln>
            </p:spPr>
            <p:txBody>
              <a:bodyPr spcFirstLastPara="1" wrap="square" lIns="121900" tIns="121900" rIns="121900" bIns="121900" anchor="ctr" anchorCtr="0">
                <a:noAutofit/>
              </a:bodyPr>
              <a:lstStyle/>
              <a:p>
                <a:endParaRPr sz="2400"/>
              </a:p>
            </p:txBody>
          </p:sp>
          <p:sp>
            <p:nvSpPr>
              <p:cNvPr id="777" name="Google Shape;777;p63">
                <a:extLst>
                  <a:ext uri="{FF2B5EF4-FFF2-40B4-BE49-F238E27FC236}">
                    <a16:creationId xmlns:a16="http://schemas.microsoft.com/office/drawing/2014/main" id="{6B1CD04B-4868-BC09-B71E-56DF7D8F2642}"/>
                  </a:ext>
                </a:extLst>
              </p:cNvPr>
              <p:cNvSpPr/>
              <p:nvPr/>
            </p:nvSpPr>
            <p:spPr>
              <a:xfrm>
                <a:off x="5451954" y="1248455"/>
                <a:ext cx="1794077" cy="1507348"/>
              </a:xfrm>
              <a:custGeom>
                <a:avLst/>
                <a:gdLst/>
                <a:ahLst/>
                <a:cxnLst/>
                <a:rect l="l" t="t" r="r" b="b"/>
                <a:pathLst>
                  <a:path w="24878" h="20902" extrusionOk="0">
                    <a:moveTo>
                      <a:pt x="18912" y="0"/>
                    </a:moveTo>
                    <a:cubicBezTo>
                      <a:pt x="16974" y="0"/>
                      <a:pt x="15119" y="985"/>
                      <a:pt x="13801" y="2476"/>
                    </a:cubicBezTo>
                    <a:cubicBezTo>
                      <a:pt x="13086" y="3306"/>
                      <a:pt x="12485" y="4250"/>
                      <a:pt x="12056" y="5280"/>
                    </a:cubicBezTo>
                    <a:cubicBezTo>
                      <a:pt x="10056" y="3479"/>
                      <a:pt x="7989" y="2708"/>
                      <a:pt x="6148" y="2708"/>
                    </a:cubicBezTo>
                    <a:cubicBezTo>
                      <a:pt x="2667" y="2708"/>
                      <a:pt x="0" y="5467"/>
                      <a:pt x="150" y="9230"/>
                    </a:cubicBezTo>
                    <a:cubicBezTo>
                      <a:pt x="265" y="12006"/>
                      <a:pt x="2440" y="14524"/>
                      <a:pt x="4300" y="16385"/>
                    </a:cubicBezTo>
                    <a:cubicBezTo>
                      <a:pt x="5988" y="18102"/>
                      <a:pt x="7963" y="20048"/>
                      <a:pt x="10367" y="20620"/>
                    </a:cubicBezTo>
                    <a:cubicBezTo>
                      <a:pt x="11144" y="20811"/>
                      <a:pt x="11906" y="20901"/>
                      <a:pt x="12651" y="20901"/>
                    </a:cubicBezTo>
                    <a:cubicBezTo>
                      <a:pt x="18933" y="20901"/>
                      <a:pt x="23912" y="14508"/>
                      <a:pt x="24705" y="8572"/>
                    </a:cubicBezTo>
                    <a:cubicBezTo>
                      <a:pt x="24848" y="7599"/>
                      <a:pt x="24877" y="6597"/>
                      <a:pt x="24791" y="5595"/>
                    </a:cubicBezTo>
                    <a:cubicBezTo>
                      <a:pt x="24734" y="5080"/>
                      <a:pt x="24620" y="4565"/>
                      <a:pt x="24476" y="4078"/>
                    </a:cubicBezTo>
                    <a:cubicBezTo>
                      <a:pt x="23875" y="2333"/>
                      <a:pt x="22530" y="959"/>
                      <a:pt x="20813" y="329"/>
                    </a:cubicBezTo>
                    <a:cubicBezTo>
                      <a:pt x="20181" y="105"/>
                      <a:pt x="19542" y="0"/>
                      <a:pt x="18912" y="0"/>
                    </a:cubicBezTo>
                    <a:close/>
                  </a:path>
                </a:pathLst>
              </a:custGeom>
              <a:solidFill>
                <a:schemeClr val="accent6"/>
              </a:solidFill>
              <a:ln>
                <a:noFill/>
              </a:ln>
            </p:spPr>
            <p:txBody>
              <a:bodyPr spcFirstLastPara="1" wrap="square" lIns="121900" tIns="121900" rIns="121900" bIns="121900" anchor="ctr" anchorCtr="0">
                <a:noAutofit/>
              </a:bodyPr>
              <a:lstStyle/>
              <a:p>
                <a:endParaRPr sz="2400"/>
              </a:p>
            </p:txBody>
          </p:sp>
          <p:sp>
            <p:nvSpPr>
              <p:cNvPr id="778" name="Google Shape;778;p63">
                <a:extLst>
                  <a:ext uri="{FF2B5EF4-FFF2-40B4-BE49-F238E27FC236}">
                    <a16:creationId xmlns:a16="http://schemas.microsoft.com/office/drawing/2014/main" id="{B025AF67-F4BF-8AB3-0A9B-04F455498AED}"/>
                  </a:ext>
                </a:extLst>
              </p:cNvPr>
              <p:cNvSpPr/>
              <p:nvPr/>
            </p:nvSpPr>
            <p:spPr>
              <a:xfrm>
                <a:off x="6443092" y="1464510"/>
                <a:ext cx="359133" cy="270143"/>
              </a:xfrm>
              <a:custGeom>
                <a:avLst/>
                <a:gdLst/>
                <a:ahLst/>
                <a:cxnLst/>
                <a:rect l="l" t="t" r="r" b="b"/>
                <a:pathLst>
                  <a:path w="4980" h="3746" extrusionOk="0">
                    <a:moveTo>
                      <a:pt x="4469" y="1"/>
                    </a:moveTo>
                    <a:cubicBezTo>
                      <a:pt x="4393" y="1"/>
                      <a:pt x="4315" y="17"/>
                      <a:pt x="4236" y="52"/>
                    </a:cubicBezTo>
                    <a:cubicBezTo>
                      <a:pt x="3749" y="224"/>
                      <a:pt x="3291" y="539"/>
                      <a:pt x="2919" y="939"/>
                    </a:cubicBezTo>
                    <a:cubicBezTo>
                      <a:pt x="2461" y="1397"/>
                      <a:pt x="2032" y="1855"/>
                      <a:pt x="1632" y="2370"/>
                    </a:cubicBezTo>
                    <a:cubicBezTo>
                      <a:pt x="1317" y="2800"/>
                      <a:pt x="859" y="3143"/>
                      <a:pt x="344" y="3372"/>
                    </a:cubicBezTo>
                    <a:cubicBezTo>
                      <a:pt x="286" y="3372"/>
                      <a:pt x="201" y="3401"/>
                      <a:pt x="143" y="3429"/>
                    </a:cubicBezTo>
                    <a:cubicBezTo>
                      <a:pt x="57" y="3486"/>
                      <a:pt x="0" y="3572"/>
                      <a:pt x="29" y="3658"/>
                    </a:cubicBezTo>
                    <a:cubicBezTo>
                      <a:pt x="158" y="3714"/>
                      <a:pt x="300" y="3745"/>
                      <a:pt x="445" y="3745"/>
                    </a:cubicBezTo>
                    <a:cubicBezTo>
                      <a:pt x="525" y="3745"/>
                      <a:pt x="606" y="3736"/>
                      <a:pt x="687" y="3715"/>
                    </a:cubicBezTo>
                    <a:cubicBezTo>
                      <a:pt x="1832" y="3458"/>
                      <a:pt x="2605" y="2485"/>
                      <a:pt x="3578" y="1855"/>
                    </a:cubicBezTo>
                    <a:cubicBezTo>
                      <a:pt x="4007" y="1569"/>
                      <a:pt x="4522" y="1340"/>
                      <a:pt x="4837" y="853"/>
                    </a:cubicBezTo>
                    <a:cubicBezTo>
                      <a:pt x="4951" y="653"/>
                      <a:pt x="4980" y="424"/>
                      <a:pt x="4894" y="224"/>
                    </a:cubicBezTo>
                    <a:cubicBezTo>
                      <a:pt x="4795" y="85"/>
                      <a:pt x="4640" y="1"/>
                      <a:pt x="4469" y="1"/>
                    </a:cubicBezTo>
                    <a:close/>
                  </a:path>
                </a:pathLst>
              </a:custGeom>
              <a:solidFill>
                <a:schemeClr val="lt1"/>
              </a:solidFill>
              <a:ln>
                <a:noFill/>
              </a:ln>
            </p:spPr>
            <p:txBody>
              <a:bodyPr spcFirstLastPara="1" wrap="square" lIns="121900" tIns="121900" rIns="121900" bIns="121900" anchor="ctr" anchorCtr="0">
                <a:noAutofit/>
              </a:bodyPr>
              <a:lstStyle/>
              <a:p>
                <a:endParaRPr sz="2400"/>
              </a:p>
            </p:txBody>
          </p:sp>
          <p:sp>
            <p:nvSpPr>
              <p:cNvPr id="779" name="Google Shape;779;p63">
                <a:extLst>
                  <a:ext uri="{FF2B5EF4-FFF2-40B4-BE49-F238E27FC236}">
                    <a16:creationId xmlns:a16="http://schemas.microsoft.com/office/drawing/2014/main" id="{96BF2FDE-1D76-538B-3346-9C2D95A22120}"/>
                  </a:ext>
                </a:extLst>
              </p:cNvPr>
              <p:cNvSpPr/>
              <p:nvPr/>
            </p:nvSpPr>
            <p:spPr>
              <a:xfrm>
                <a:off x="5629932" y="1721959"/>
                <a:ext cx="267114" cy="403988"/>
              </a:xfrm>
              <a:custGeom>
                <a:avLst/>
                <a:gdLst/>
                <a:ahLst/>
                <a:cxnLst/>
                <a:rect l="l" t="t" r="r" b="b"/>
                <a:pathLst>
                  <a:path w="3704" h="5602" extrusionOk="0">
                    <a:moveTo>
                      <a:pt x="3355" y="1"/>
                    </a:moveTo>
                    <a:cubicBezTo>
                      <a:pt x="2798" y="1"/>
                      <a:pt x="1682" y="823"/>
                      <a:pt x="1517" y="947"/>
                    </a:cubicBezTo>
                    <a:cubicBezTo>
                      <a:pt x="773" y="1605"/>
                      <a:pt x="286" y="2521"/>
                      <a:pt x="143" y="3522"/>
                    </a:cubicBezTo>
                    <a:cubicBezTo>
                      <a:pt x="0" y="4095"/>
                      <a:pt x="86" y="4696"/>
                      <a:pt x="315" y="5240"/>
                    </a:cubicBezTo>
                    <a:cubicBezTo>
                      <a:pt x="413" y="5410"/>
                      <a:pt x="593" y="5602"/>
                      <a:pt x="786" y="5602"/>
                    </a:cubicBezTo>
                    <a:cubicBezTo>
                      <a:pt x="820" y="5602"/>
                      <a:pt x="854" y="5596"/>
                      <a:pt x="887" y="5583"/>
                    </a:cubicBezTo>
                    <a:cubicBezTo>
                      <a:pt x="1116" y="5497"/>
                      <a:pt x="1116" y="5268"/>
                      <a:pt x="1145" y="5068"/>
                    </a:cubicBezTo>
                    <a:cubicBezTo>
                      <a:pt x="1317" y="3866"/>
                      <a:pt x="1660" y="2607"/>
                      <a:pt x="2490" y="1719"/>
                    </a:cubicBezTo>
                    <a:cubicBezTo>
                      <a:pt x="2862" y="1405"/>
                      <a:pt x="3206" y="1090"/>
                      <a:pt x="3520" y="718"/>
                    </a:cubicBezTo>
                    <a:cubicBezTo>
                      <a:pt x="3578" y="632"/>
                      <a:pt x="3635" y="546"/>
                      <a:pt x="3664" y="460"/>
                    </a:cubicBezTo>
                    <a:cubicBezTo>
                      <a:pt x="3704" y="124"/>
                      <a:pt x="3571" y="1"/>
                      <a:pt x="3355" y="1"/>
                    </a:cubicBezTo>
                    <a:close/>
                  </a:path>
                </a:pathLst>
              </a:custGeom>
              <a:solidFill>
                <a:schemeClr val="lt1"/>
              </a:solidFill>
              <a:ln>
                <a:noFill/>
              </a:ln>
            </p:spPr>
            <p:txBody>
              <a:bodyPr spcFirstLastPara="1" wrap="square" lIns="121900" tIns="121900" rIns="121900" bIns="121900" anchor="ctr" anchorCtr="0">
                <a:noAutofit/>
              </a:bodyPr>
              <a:lstStyle/>
              <a:p>
                <a:endParaRPr sz="2400"/>
              </a:p>
            </p:txBody>
          </p:sp>
          <p:sp>
            <p:nvSpPr>
              <p:cNvPr id="780" name="Google Shape;780;p63">
                <a:extLst>
                  <a:ext uri="{FF2B5EF4-FFF2-40B4-BE49-F238E27FC236}">
                    <a16:creationId xmlns:a16="http://schemas.microsoft.com/office/drawing/2014/main" id="{00C952E0-6D9F-6C62-8E71-9FBF1F8902A6}"/>
                  </a:ext>
                </a:extLst>
              </p:cNvPr>
              <p:cNvSpPr/>
              <p:nvPr/>
            </p:nvSpPr>
            <p:spPr>
              <a:xfrm>
                <a:off x="5958051" y="1678330"/>
                <a:ext cx="123894" cy="63461"/>
              </a:xfrm>
              <a:custGeom>
                <a:avLst/>
                <a:gdLst/>
                <a:ahLst/>
                <a:cxnLst/>
                <a:rect l="l" t="t" r="r" b="b"/>
                <a:pathLst>
                  <a:path w="1718" h="880" extrusionOk="0">
                    <a:moveTo>
                      <a:pt x="934" y="0"/>
                    </a:moveTo>
                    <a:cubicBezTo>
                      <a:pt x="718" y="0"/>
                      <a:pt x="507" y="41"/>
                      <a:pt x="373" y="92"/>
                    </a:cubicBezTo>
                    <a:cubicBezTo>
                      <a:pt x="230" y="121"/>
                      <a:pt x="87" y="235"/>
                      <a:pt x="29" y="378"/>
                    </a:cubicBezTo>
                    <a:cubicBezTo>
                      <a:pt x="1" y="493"/>
                      <a:pt x="87" y="665"/>
                      <a:pt x="201" y="722"/>
                    </a:cubicBezTo>
                    <a:cubicBezTo>
                      <a:pt x="258" y="779"/>
                      <a:pt x="344" y="808"/>
                      <a:pt x="430" y="836"/>
                    </a:cubicBezTo>
                    <a:cubicBezTo>
                      <a:pt x="587" y="865"/>
                      <a:pt x="738" y="879"/>
                      <a:pt x="888" y="879"/>
                    </a:cubicBezTo>
                    <a:cubicBezTo>
                      <a:pt x="1038" y="879"/>
                      <a:pt x="1188" y="865"/>
                      <a:pt x="1346" y="836"/>
                    </a:cubicBezTo>
                    <a:cubicBezTo>
                      <a:pt x="1432" y="836"/>
                      <a:pt x="1518" y="808"/>
                      <a:pt x="1603" y="750"/>
                    </a:cubicBezTo>
                    <a:cubicBezTo>
                      <a:pt x="1661" y="722"/>
                      <a:pt x="1718" y="636"/>
                      <a:pt x="1718" y="550"/>
                    </a:cubicBezTo>
                    <a:cubicBezTo>
                      <a:pt x="1718" y="128"/>
                      <a:pt x="1319" y="0"/>
                      <a:pt x="934" y="0"/>
                    </a:cubicBezTo>
                    <a:close/>
                  </a:path>
                </a:pathLst>
              </a:custGeom>
              <a:solidFill>
                <a:schemeClr val="lt1"/>
              </a:solidFill>
              <a:ln>
                <a:noFill/>
              </a:ln>
            </p:spPr>
            <p:txBody>
              <a:bodyPr spcFirstLastPara="1" wrap="square" lIns="121900" tIns="121900" rIns="121900" bIns="121900" anchor="ctr" anchorCtr="0">
                <a:noAutofit/>
              </a:bodyPr>
              <a:lstStyle/>
              <a:p>
                <a:endParaRPr sz="2400"/>
              </a:p>
            </p:txBody>
          </p:sp>
          <p:sp>
            <p:nvSpPr>
              <p:cNvPr id="781" name="Google Shape;781;p63">
                <a:extLst>
                  <a:ext uri="{FF2B5EF4-FFF2-40B4-BE49-F238E27FC236}">
                    <a16:creationId xmlns:a16="http://schemas.microsoft.com/office/drawing/2014/main" id="{080DC499-25D5-A2CB-B3DE-4082915CF1B3}"/>
                  </a:ext>
                </a:extLst>
              </p:cNvPr>
              <p:cNvSpPr/>
              <p:nvPr/>
            </p:nvSpPr>
            <p:spPr>
              <a:xfrm>
                <a:off x="4849800" y="1905995"/>
                <a:ext cx="338508" cy="280599"/>
              </a:xfrm>
              <a:custGeom>
                <a:avLst/>
                <a:gdLst/>
                <a:ahLst/>
                <a:cxnLst/>
                <a:rect l="l" t="t" r="r" b="b"/>
                <a:pathLst>
                  <a:path w="4694" h="3891" extrusionOk="0">
                    <a:moveTo>
                      <a:pt x="2539" y="0"/>
                    </a:moveTo>
                    <a:cubicBezTo>
                      <a:pt x="2391" y="0"/>
                      <a:pt x="2241" y="18"/>
                      <a:pt x="2089" y="55"/>
                    </a:cubicBezTo>
                    <a:cubicBezTo>
                      <a:pt x="401" y="398"/>
                      <a:pt x="0" y="2630"/>
                      <a:pt x="1460" y="3575"/>
                    </a:cubicBezTo>
                    <a:cubicBezTo>
                      <a:pt x="1797" y="3793"/>
                      <a:pt x="2156" y="3891"/>
                      <a:pt x="2504" y="3891"/>
                    </a:cubicBezTo>
                    <a:cubicBezTo>
                      <a:pt x="3660" y="3891"/>
                      <a:pt x="4694" y="2812"/>
                      <a:pt x="4408" y="1514"/>
                    </a:cubicBezTo>
                    <a:cubicBezTo>
                      <a:pt x="4211" y="631"/>
                      <a:pt x="3426" y="0"/>
                      <a:pt x="2539" y="0"/>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782" name="Google Shape;782;p63">
                <a:extLst>
                  <a:ext uri="{FF2B5EF4-FFF2-40B4-BE49-F238E27FC236}">
                    <a16:creationId xmlns:a16="http://schemas.microsoft.com/office/drawing/2014/main" id="{A6193763-03E4-99E3-DE0C-83D8A40BE175}"/>
                  </a:ext>
                </a:extLst>
              </p:cNvPr>
              <p:cNvSpPr/>
              <p:nvPr/>
            </p:nvSpPr>
            <p:spPr>
              <a:xfrm>
                <a:off x="4913765" y="1944577"/>
                <a:ext cx="239350" cy="197956"/>
              </a:xfrm>
              <a:custGeom>
                <a:avLst/>
                <a:gdLst/>
                <a:ahLst/>
                <a:cxnLst/>
                <a:rect l="l" t="t" r="r" b="b"/>
                <a:pathLst>
                  <a:path w="3319" h="2745" extrusionOk="0">
                    <a:moveTo>
                      <a:pt x="1782" y="0"/>
                    </a:moveTo>
                    <a:cubicBezTo>
                      <a:pt x="1684" y="0"/>
                      <a:pt x="1586" y="11"/>
                      <a:pt x="1489" y="35"/>
                    </a:cubicBezTo>
                    <a:cubicBezTo>
                      <a:pt x="287" y="292"/>
                      <a:pt x="0" y="1866"/>
                      <a:pt x="1031" y="2525"/>
                    </a:cubicBezTo>
                    <a:cubicBezTo>
                      <a:pt x="1269" y="2677"/>
                      <a:pt x="1522" y="2745"/>
                      <a:pt x="1767" y="2745"/>
                    </a:cubicBezTo>
                    <a:cubicBezTo>
                      <a:pt x="2585" y="2745"/>
                      <a:pt x="3318" y="1990"/>
                      <a:pt x="3120" y="1065"/>
                    </a:cubicBezTo>
                    <a:cubicBezTo>
                      <a:pt x="2972" y="447"/>
                      <a:pt x="2397" y="0"/>
                      <a:pt x="1782" y="0"/>
                    </a:cubicBezTo>
                    <a:close/>
                  </a:path>
                </a:pathLst>
              </a:custGeom>
              <a:solidFill>
                <a:srgbClr val="A2C6DB"/>
              </a:solidFill>
              <a:ln>
                <a:noFill/>
              </a:ln>
            </p:spPr>
            <p:txBody>
              <a:bodyPr spcFirstLastPara="1" wrap="square" lIns="121900" tIns="121900" rIns="121900" bIns="121900" anchor="ctr" anchorCtr="0">
                <a:noAutofit/>
              </a:bodyPr>
              <a:lstStyle/>
              <a:p>
                <a:endParaRPr sz="2400"/>
              </a:p>
            </p:txBody>
          </p:sp>
          <p:sp>
            <p:nvSpPr>
              <p:cNvPr id="783" name="Google Shape;783;p63">
                <a:extLst>
                  <a:ext uri="{FF2B5EF4-FFF2-40B4-BE49-F238E27FC236}">
                    <a16:creationId xmlns:a16="http://schemas.microsoft.com/office/drawing/2014/main" id="{68468ADB-BC64-A110-606B-A161A4251E82}"/>
                  </a:ext>
                </a:extLst>
              </p:cNvPr>
              <p:cNvSpPr/>
              <p:nvPr/>
            </p:nvSpPr>
            <p:spPr>
              <a:xfrm>
                <a:off x="5045879" y="2005225"/>
                <a:ext cx="660501" cy="945572"/>
              </a:xfrm>
              <a:custGeom>
                <a:avLst/>
                <a:gdLst/>
                <a:ahLst/>
                <a:cxnLst/>
                <a:rect l="l" t="t" r="r" b="b"/>
                <a:pathLst>
                  <a:path w="9159" h="13112" extrusionOk="0">
                    <a:moveTo>
                      <a:pt x="1073" y="0"/>
                    </a:moveTo>
                    <a:cubicBezTo>
                      <a:pt x="694" y="0"/>
                      <a:pt x="324" y="101"/>
                      <a:pt x="0" y="281"/>
                    </a:cubicBezTo>
                    <a:lnTo>
                      <a:pt x="401" y="911"/>
                    </a:lnTo>
                    <a:cubicBezTo>
                      <a:pt x="607" y="808"/>
                      <a:pt x="833" y="756"/>
                      <a:pt x="1062" y="756"/>
                    </a:cubicBezTo>
                    <a:cubicBezTo>
                      <a:pt x="1215" y="756"/>
                      <a:pt x="1368" y="779"/>
                      <a:pt x="1517" y="825"/>
                    </a:cubicBezTo>
                    <a:cubicBezTo>
                      <a:pt x="2204" y="1083"/>
                      <a:pt x="3234" y="1855"/>
                      <a:pt x="4264" y="4402"/>
                    </a:cubicBezTo>
                    <a:cubicBezTo>
                      <a:pt x="4722" y="5662"/>
                      <a:pt x="5123" y="6950"/>
                      <a:pt x="5438" y="8237"/>
                    </a:cubicBezTo>
                    <a:cubicBezTo>
                      <a:pt x="6128" y="10861"/>
                      <a:pt x="6712" y="13112"/>
                      <a:pt x="8912" y="13112"/>
                    </a:cubicBezTo>
                    <a:cubicBezTo>
                      <a:pt x="8992" y="13112"/>
                      <a:pt x="9074" y="13109"/>
                      <a:pt x="9158" y="13103"/>
                    </a:cubicBezTo>
                    <a:lnTo>
                      <a:pt x="9130" y="12330"/>
                    </a:lnTo>
                    <a:cubicBezTo>
                      <a:pt x="9055" y="12336"/>
                      <a:pt x="8983" y="12339"/>
                      <a:pt x="8914" y="12339"/>
                    </a:cubicBezTo>
                    <a:cubicBezTo>
                      <a:pt x="7372" y="12339"/>
                      <a:pt x="6921" y="10830"/>
                      <a:pt x="6182" y="8037"/>
                    </a:cubicBezTo>
                    <a:cubicBezTo>
                      <a:pt x="5867" y="6721"/>
                      <a:pt x="5466" y="5404"/>
                      <a:pt x="4980" y="4116"/>
                    </a:cubicBezTo>
                    <a:cubicBezTo>
                      <a:pt x="4064" y="1855"/>
                      <a:pt x="2976" y="482"/>
                      <a:pt x="1746" y="110"/>
                    </a:cubicBezTo>
                    <a:cubicBezTo>
                      <a:pt x="1523" y="35"/>
                      <a:pt x="1296" y="0"/>
                      <a:pt x="1073"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784" name="Google Shape;784;p63">
                <a:extLst>
                  <a:ext uri="{FF2B5EF4-FFF2-40B4-BE49-F238E27FC236}">
                    <a16:creationId xmlns:a16="http://schemas.microsoft.com/office/drawing/2014/main" id="{85D3AF33-4888-BE77-0682-1840BAE2864C}"/>
                  </a:ext>
                </a:extLst>
              </p:cNvPr>
              <p:cNvSpPr/>
              <p:nvPr/>
            </p:nvSpPr>
            <p:spPr>
              <a:xfrm>
                <a:off x="7028584" y="2256616"/>
                <a:ext cx="317883" cy="720357"/>
              </a:xfrm>
              <a:custGeom>
                <a:avLst/>
                <a:gdLst/>
                <a:ahLst/>
                <a:cxnLst/>
                <a:rect l="l" t="t" r="r" b="b"/>
                <a:pathLst>
                  <a:path w="4408" h="9989" extrusionOk="0">
                    <a:moveTo>
                      <a:pt x="4207" y="1"/>
                    </a:moveTo>
                    <a:lnTo>
                      <a:pt x="3435" y="29"/>
                    </a:lnTo>
                    <a:cubicBezTo>
                      <a:pt x="3692" y="7585"/>
                      <a:pt x="1861" y="8930"/>
                      <a:pt x="0" y="9216"/>
                    </a:cubicBezTo>
                    <a:lnTo>
                      <a:pt x="115" y="9989"/>
                    </a:lnTo>
                    <a:cubicBezTo>
                      <a:pt x="3206" y="9474"/>
                      <a:pt x="4408" y="6497"/>
                      <a:pt x="4207" y="1"/>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785" name="Google Shape;785;p63">
                <a:extLst>
                  <a:ext uri="{FF2B5EF4-FFF2-40B4-BE49-F238E27FC236}">
                    <a16:creationId xmlns:a16="http://schemas.microsoft.com/office/drawing/2014/main" id="{240D41D0-EA13-46AF-1C6C-5EB6A87F23EF}"/>
                  </a:ext>
                </a:extLst>
              </p:cNvPr>
              <p:cNvSpPr/>
              <p:nvPr/>
            </p:nvSpPr>
            <p:spPr>
              <a:xfrm>
                <a:off x="6106679" y="1351435"/>
                <a:ext cx="934971" cy="1630592"/>
              </a:xfrm>
              <a:custGeom>
                <a:avLst/>
                <a:gdLst/>
                <a:ahLst/>
                <a:cxnLst/>
                <a:rect l="l" t="t" r="r" b="b"/>
                <a:pathLst>
                  <a:path w="12965" h="22611" extrusionOk="0">
                    <a:moveTo>
                      <a:pt x="556" y="0"/>
                    </a:moveTo>
                    <a:cubicBezTo>
                      <a:pt x="376" y="0"/>
                      <a:pt x="191" y="15"/>
                      <a:pt x="0" y="46"/>
                    </a:cubicBezTo>
                    <a:lnTo>
                      <a:pt x="115" y="790"/>
                    </a:lnTo>
                    <a:cubicBezTo>
                      <a:pt x="253" y="768"/>
                      <a:pt x="387" y="757"/>
                      <a:pt x="518" y="757"/>
                    </a:cubicBezTo>
                    <a:cubicBezTo>
                      <a:pt x="3436" y="757"/>
                      <a:pt x="4722" y="6118"/>
                      <a:pt x="5982" y="11322"/>
                    </a:cubicBezTo>
                    <a:cubicBezTo>
                      <a:pt x="7292" y="16871"/>
                      <a:pt x="8684" y="22610"/>
                      <a:pt x="12249" y="22610"/>
                    </a:cubicBezTo>
                    <a:cubicBezTo>
                      <a:pt x="12343" y="22610"/>
                      <a:pt x="12438" y="22606"/>
                      <a:pt x="12536" y="22598"/>
                    </a:cubicBezTo>
                    <a:cubicBezTo>
                      <a:pt x="12679" y="22569"/>
                      <a:pt x="12822" y="22569"/>
                      <a:pt x="12965" y="22541"/>
                    </a:cubicBezTo>
                    <a:lnTo>
                      <a:pt x="12822" y="21768"/>
                    </a:lnTo>
                    <a:cubicBezTo>
                      <a:pt x="12736" y="21768"/>
                      <a:pt x="12593" y="21797"/>
                      <a:pt x="12478" y="21797"/>
                    </a:cubicBezTo>
                    <a:cubicBezTo>
                      <a:pt x="12401" y="21804"/>
                      <a:pt x="12324" y="21807"/>
                      <a:pt x="12248" y="21807"/>
                    </a:cubicBezTo>
                    <a:cubicBezTo>
                      <a:pt x="9265" y="21807"/>
                      <a:pt x="7981" y="16369"/>
                      <a:pt x="6697" y="11122"/>
                    </a:cubicBezTo>
                    <a:cubicBezTo>
                      <a:pt x="5391" y="5651"/>
                      <a:pt x="4033" y="0"/>
                      <a:pt x="556"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786" name="Google Shape;786;p63">
                <a:extLst>
                  <a:ext uri="{FF2B5EF4-FFF2-40B4-BE49-F238E27FC236}">
                    <a16:creationId xmlns:a16="http://schemas.microsoft.com/office/drawing/2014/main" id="{94D2A791-24B0-9E66-71C7-B6E5542C8A2B}"/>
                  </a:ext>
                </a:extLst>
              </p:cNvPr>
              <p:cNvSpPr/>
              <p:nvPr/>
            </p:nvSpPr>
            <p:spPr>
              <a:xfrm>
                <a:off x="6847580" y="1168841"/>
                <a:ext cx="220888" cy="660646"/>
              </a:xfrm>
              <a:custGeom>
                <a:avLst/>
                <a:gdLst/>
                <a:ahLst/>
                <a:cxnLst/>
                <a:rect l="l" t="t" r="r" b="b"/>
                <a:pathLst>
                  <a:path w="3063" h="9161" extrusionOk="0">
                    <a:moveTo>
                      <a:pt x="2967" y="1"/>
                    </a:moveTo>
                    <a:cubicBezTo>
                      <a:pt x="2171" y="1"/>
                      <a:pt x="1409" y="341"/>
                      <a:pt x="859" y="947"/>
                    </a:cubicBezTo>
                    <a:cubicBezTo>
                      <a:pt x="172" y="1805"/>
                      <a:pt x="1" y="3179"/>
                      <a:pt x="373" y="4925"/>
                    </a:cubicBezTo>
                    <a:cubicBezTo>
                      <a:pt x="630" y="6270"/>
                      <a:pt x="945" y="7701"/>
                      <a:pt x="1403" y="9160"/>
                    </a:cubicBezTo>
                    <a:lnTo>
                      <a:pt x="1889" y="9017"/>
                    </a:lnTo>
                    <a:cubicBezTo>
                      <a:pt x="1460" y="7586"/>
                      <a:pt x="1145" y="6155"/>
                      <a:pt x="859" y="4839"/>
                    </a:cubicBezTo>
                    <a:cubicBezTo>
                      <a:pt x="544" y="3236"/>
                      <a:pt x="659" y="1977"/>
                      <a:pt x="1260" y="1262"/>
                    </a:cubicBezTo>
                    <a:cubicBezTo>
                      <a:pt x="1695" y="772"/>
                      <a:pt x="2311" y="515"/>
                      <a:pt x="2960" y="515"/>
                    </a:cubicBezTo>
                    <a:cubicBezTo>
                      <a:pt x="2994" y="515"/>
                      <a:pt x="3028" y="516"/>
                      <a:pt x="3063" y="517"/>
                    </a:cubicBezTo>
                    <a:lnTo>
                      <a:pt x="3063" y="2"/>
                    </a:lnTo>
                    <a:cubicBezTo>
                      <a:pt x="3031" y="1"/>
                      <a:pt x="2999" y="1"/>
                      <a:pt x="2967" y="1"/>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787" name="Google Shape;787;p63">
                <a:extLst>
                  <a:ext uri="{FF2B5EF4-FFF2-40B4-BE49-F238E27FC236}">
                    <a16:creationId xmlns:a16="http://schemas.microsoft.com/office/drawing/2014/main" id="{D81F570D-032E-3872-34E7-1D8E93DC9805}"/>
                  </a:ext>
                </a:extLst>
              </p:cNvPr>
              <p:cNvSpPr/>
              <p:nvPr/>
            </p:nvSpPr>
            <p:spPr>
              <a:xfrm>
                <a:off x="6932170" y="1814987"/>
                <a:ext cx="759587" cy="478844"/>
              </a:xfrm>
              <a:custGeom>
                <a:avLst/>
                <a:gdLst/>
                <a:ahLst/>
                <a:cxnLst/>
                <a:rect l="l" t="t" r="r" b="b"/>
                <a:pathLst>
                  <a:path w="10533" h="6640" extrusionOk="0">
                    <a:moveTo>
                      <a:pt x="974" y="0"/>
                    </a:moveTo>
                    <a:lnTo>
                      <a:pt x="1" y="286"/>
                    </a:lnTo>
                    <a:cubicBezTo>
                      <a:pt x="1317" y="4551"/>
                      <a:pt x="3006" y="6611"/>
                      <a:pt x="5210" y="6640"/>
                    </a:cubicBezTo>
                    <a:cubicBezTo>
                      <a:pt x="5381" y="6640"/>
                      <a:pt x="5582" y="6640"/>
                      <a:pt x="5782" y="6583"/>
                    </a:cubicBezTo>
                    <a:cubicBezTo>
                      <a:pt x="7700" y="6296"/>
                      <a:pt x="9274" y="4236"/>
                      <a:pt x="10533" y="372"/>
                    </a:cubicBezTo>
                    <a:lnTo>
                      <a:pt x="9560" y="57"/>
                    </a:lnTo>
                    <a:cubicBezTo>
                      <a:pt x="8367" y="3750"/>
                      <a:pt x="6892" y="5610"/>
                      <a:pt x="5247" y="5610"/>
                    </a:cubicBezTo>
                    <a:cubicBezTo>
                      <a:pt x="5235" y="5610"/>
                      <a:pt x="5222" y="5610"/>
                      <a:pt x="5210" y="5610"/>
                    </a:cubicBezTo>
                    <a:cubicBezTo>
                      <a:pt x="3550" y="5610"/>
                      <a:pt x="2119" y="3721"/>
                      <a:pt x="974"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788" name="Google Shape;788;p63">
                <a:extLst>
                  <a:ext uri="{FF2B5EF4-FFF2-40B4-BE49-F238E27FC236}">
                    <a16:creationId xmlns:a16="http://schemas.microsoft.com/office/drawing/2014/main" id="{CCC102E8-F44B-1E4E-BDEE-21A469EA49F5}"/>
                  </a:ext>
                </a:extLst>
              </p:cNvPr>
              <p:cNvSpPr/>
              <p:nvPr/>
            </p:nvSpPr>
            <p:spPr>
              <a:xfrm>
                <a:off x="7565838" y="1173024"/>
                <a:ext cx="216778" cy="664684"/>
              </a:xfrm>
              <a:custGeom>
                <a:avLst/>
                <a:gdLst/>
                <a:ahLst/>
                <a:cxnLst/>
                <a:rect l="l" t="t" r="r" b="b"/>
                <a:pathLst>
                  <a:path w="3006" h="9217" extrusionOk="0">
                    <a:moveTo>
                      <a:pt x="89" y="0"/>
                    </a:moveTo>
                    <a:cubicBezTo>
                      <a:pt x="60" y="0"/>
                      <a:pt x="30" y="1"/>
                      <a:pt x="0" y="2"/>
                    </a:cubicBezTo>
                    <a:lnTo>
                      <a:pt x="0" y="517"/>
                    </a:lnTo>
                    <a:cubicBezTo>
                      <a:pt x="32" y="515"/>
                      <a:pt x="63" y="515"/>
                      <a:pt x="94" y="515"/>
                    </a:cubicBezTo>
                    <a:cubicBezTo>
                      <a:pt x="747" y="515"/>
                      <a:pt x="1365" y="798"/>
                      <a:pt x="1774" y="1289"/>
                    </a:cubicBezTo>
                    <a:cubicBezTo>
                      <a:pt x="2375" y="2062"/>
                      <a:pt x="2490" y="3293"/>
                      <a:pt x="2147" y="4867"/>
                    </a:cubicBezTo>
                    <a:cubicBezTo>
                      <a:pt x="1832" y="6183"/>
                      <a:pt x="1488" y="7614"/>
                      <a:pt x="1030" y="9045"/>
                    </a:cubicBezTo>
                    <a:lnTo>
                      <a:pt x="1488" y="9217"/>
                    </a:lnTo>
                    <a:cubicBezTo>
                      <a:pt x="1975" y="7757"/>
                      <a:pt x="2318" y="6326"/>
                      <a:pt x="2604" y="4981"/>
                    </a:cubicBezTo>
                    <a:cubicBezTo>
                      <a:pt x="3005" y="3236"/>
                      <a:pt x="2862" y="1862"/>
                      <a:pt x="2175" y="975"/>
                    </a:cubicBezTo>
                    <a:cubicBezTo>
                      <a:pt x="1651" y="368"/>
                      <a:pt x="887" y="0"/>
                      <a:pt x="89" y="0"/>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789" name="Google Shape;789;p63">
                <a:extLst>
                  <a:ext uri="{FF2B5EF4-FFF2-40B4-BE49-F238E27FC236}">
                    <a16:creationId xmlns:a16="http://schemas.microsoft.com/office/drawing/2014/main" id="{EE2B8497-7635-44BC-D4AE-4A792FD3F03F}"/>
                  </a:ext>
                </a:extLst>
              </p:cNvPr>
              <p:cNvSpPr/>
              <p:nvPr/>
            </p:nvSpPr>
            <p:spPr>
              <a:xfrm>
                <a:off x="7002410" y="1152471"/>
                <a:ext cx="66057" cy="84663"/>
              </a:xfrm>
              <a:custGeom>
                <a:avLst/>
                <a:gdLst/>
                <a:ahLst/>
                <a:cxnLst/>
                <a:rect l="l" t="t" r="r" b="b"/>
                <a:pathLst>
                  <a:path w="916" h="1174" extrusionOk="0">
                    <a:moveTo>
                      <a:pt x="744" y="0"/>
                    </a:moveTo>
                    <a:lnTo>
                      <a:pt x="0" y="115"/>
                    </a:lnTo>
                    <a:lnTo>
                      <a:pt x="143" y="1174"/>
                    </a:lnTo>
                    <a:lnTo>
                      <a:pt x="916" y="1031"/>
                    </a:lnTo>
                    <a:lnTo>
                      <a:pt x="744" y="0"/>
                    </a:ln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790" name="Google Shape;790;p63">
                <a:extLst>
                  <a:ext uri="{FF2B5EF4-FFF2-40B4-BE49-F238E27FC236}">
                    <a16:creationId xmlns:a16="http://schemas.microsoft.com/office/drawing/2014/main" id="{850E895F-E073-A6D2-ACD6-4CFC0E3A0FAC}"/>
                  </a:ext>
                </a:extLst>
              </p:cNvPr>
              <p:cNvSpPr/>
              <p:nvPr/>
            </p:nvSpPr>
            <p:spPr>
              <a:xfrm>
                <a:off x="7056063" y="1115044"/>
                <a:ext cx="165143" cy="134711"/>
              </a:xfrm>
              <a:custGeom>
                <a:avLst/>
                <a:gdLst/>
                <a:ahLst/>
                <a:cxnLst/>
                <a:rect l="l" t="t" r="r" b="b"/>
                <a:pathLst>
                  <a:path w="2290" h="1868" extrusionOk="0">
                    <a:moveTo>
                      <a:pt x="721" y="0"/>
                    </a:moveTo>
                    <a:cubicBezTo>
                      <a:pt x="467" y="0"/>
                      <a:pt x="233" y="131"/>
                      <a:pt x="0" y="519"/>
                    </a:cubicBezTo>
                    <a:lnTo>
                      <a:pt x="57" y="806"/>
                    </a:lnTo>
                    <a:lnTo>
                      <a:pt x="115" y="1235"/>
                    </a:lnTo>
                    <a:lnTo>
                      <a:pt x="172" y="1550"/>
                    </a:lnTo>
                    <a:cubicBezTo>
                      <a:pt x="420" y="1779"/>
                      <a:pt x="630" y="1868"/>
                      <a:pt x="818" y="1868"/>
                    </a:cubicBezTo>
                    <a:cubicBezTo>
                      <a:pt x="913" y="1868"/>
                      <a:pt x="1002" y="1845"/>
                      <a:pt x="1088" y="1807"/>
                    </a:cubicBezTo>
                    <a:cubicBezTo>
                      <a:pt x="1345" y="1664"/>
                      <a:pt x="2232" y="1263"/>
                      <a:pt x="2290" y="777"/>
                    </a:cubicBezTo>
                    <a:cubicBezTo>
                      <a:pt x="2290" y="748"/>
                      <a:pt x="2290" y="720"/>
                      <a:pt x="2290" y="691"/>
                    </a:cubicBezTo>
                    <a:cubicBezTo>
                      <a:pt x="2290" y="662"/>
                      <a:pt x="2261" y="634"/>
                      <a:pt x="2261" y="605"/>
                    </a:cubicBezTo>
                    <a:cubicBezTo>
                      <a:pt x="2061" y="147"/>
                      <a:pt x="1088" y="33"/>
                      <a:pt x="801" y="4"/>
                    </a:cubicBezTo>
                    <a:cubicBezTo>
                      <a:pt x="774" y="2"/>
                      <a:pt x="748" y="0"/>
                      <a:pt x="721" y="0"/>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791" name="Google Shape;791;p63">
                <a:extLst>
                  <a:ext uri="{FF2B5EF4-FFF2-40B4-BE49-F238E27FC236}">
                    <a16:creationId xmlns:a16="http://schemas.microsoft.com/office/drawing/2014/main" id="{0FA13DAC-9727-1BC3-47CA-ADE638D02B60}"/>
                  </a:ext>
                </a:extLst>
              </p:cNvPr>
              <p:cNvSpPr/>
              <p:nvPr/>
            </p:nvSpPr>
            <p:spPr>
              <a:xfrm>
                <a:off x="7072577" y="1060525"/>
                <a:ext cx="288965" cy="163268"/>
              </a:xfrm>
              <a:custGeom>
                <a:avLst/>
                <a:gdLst/>
                <a:ahLst/>
                <a:cxnLst/>
                <a:rect l="l" t="t" r="r" b="b"/>
                <a:pathLst>
                  <a:path w="4007" h="2264" extrusionOk="0">
                    <a:moveTo>
                      <a:pt x="2369" y="1"/>
                    </a:moveTo>
                    <a:cubicBezTo>
                      <a:pt x="2196" y="1"/>
                      <a:pt x="2016" y="15"/>
                      <a:pt x="1832" y="45"/>
                    </a:cubicBezTo>
                    <a:cubicBezTo>
                      <a:pt x="773" y="188"/>
                      <a:pt x="0" y="817"/>
                      <a:pt x="115" y="1447"/>
                    </a:cubicBezTo>
                    <a:cubicBezTo>
                      <a:pt x="185" y="1943"/>
                      <a:pt x="842" y="2264"/>
                      <a:pt x="1648" y="2264"/>
                    </a:cubicBezTo>
                    <a:cubicBezTo>
                      <a:pt x="1819" y="2264"/>
                      <a:pt x="1996" y="2250"/>
                      <a:pt x="2175" y="2220"/>
                    </a:cubicBezTo>
                    <a:cubicBezTo>
                      <a:pt x="3234" y="2077"/>
                      <a:pt x="4007" y="1447"/>
                      <a:pt x="3892" y="817"/>
                    </a:cubicBezTo>
                    <a:cubicBezTo>
                      <a:pt x="3821" y="321"/>
                      <a:pt x="3185" y="1"/>
                      <a:pt x="2369" y="1"/>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792" name="Google Shape;792;p63">
                <a:extLst>
                  <a:ext uri="{FF2B5EF4-FFF2-40B4-BE49-F238E27FC236}">
                    <a16:creationId xmlns:a16="http://schemas.microsoft.com/office/drawing/2014/main" id="{0DF83CE9-70F1-44DC-A8DA-7A32B8EE9821}"/>
                  </a:ext>
                </a:extLst>
              </p:cNvPr>
              <p:cNvSpPr/>
              <p:nvPr/>
            </p:nvSpPr>
            <p:spPr>
              <a:xfrm>
                <a:off x="7569948" y="1150380"/>
                <a:ext cx="66129" cy="84735"/>
              </a:xfrm>
              <a:custGeom>
                <a:avLst/>
                <a:gdLst/>
                <a:ahLst/>
                <a:cxnLst/>
                <a:rect l="l" t="t" r="r" b="b"/>
                <a:pathLst>
                  <a:path w="917" h="1175" extrusionOk="0">
                    <a:moveTo>
                      <a:pt x="172" y="1"/>
                    </a:moveTo>
                    <a:lnTo>
                      <a:pt x="0" y="1060"/>
                    </a:lnTo>
                    <a:lnTo>
                      <a:pt x="773" y="1174"/>
                    </a:lnTo>
                    <a:lnTo>
                      <a:pt x="916" y="115"/>
                    </a:lnTo>
                    <a:lnTo>
                      <a:pt x="172" y="1"/>
                    </a:ln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793" name="Google Shape;793;p63">
                <a:extLst>
                  <a:ext uri="{FF2B5EF4-FFF2-40B4-BE49-F238E27FC236}">
                    <a16:creationId xmlns:a16="http://schemas.microsoft.com/office/drawing/2014/main" id="{C2E10E97-47D3-AF47-8241-428B984F2B89}"/>
                  </a:ext>
                </a:extLst>
              </p:cNvPr>
              <p:cNvSpPr/>
              <p:nvPr/>
            </p:nvSpPr>
            <p:spPr>
              <a:xfrm>
                <a:off x="7417211" y="1115044"/>
                <a:ext cx="163124" cy="134278"/>
              </a:xfrm>
              <a:custGeom>
                <a:avLst/>
                <a:gdLst/>
                <a:ahLst/>
                <a:cxnLst/>
                <a:rect l="l" t="t" r="r" b="b"/>
                <a:pathLst>
                  <a:path w="2262" h="1862" extrusionOk="0">
                    <a:moveTo>
                      <a:pt x="1541" y="0"/>
                    </a:moveTo>
                    <a:cubicBezTo>
                      <a:pt x="1514" y="0"/>
                      <a:pt x="1487" y="1"/>
                      <a:pt x="1460" y="4"/>
                    </a:cubicBezTo>
                    <a:cubicBezTo>
                      <a:pt x="1203" y="33"/>
                      <a:pt x="229" y="176"/>
                      <a:pt x="29" y="634"/>
                    </a:cubicBezTo>
                    <a:cubicBezTo>
                      <a:pt x="1" y="662"/>
                      <a:pt x="1" y="662"/>
                      <a:pt x="1" y="691"/>
                    </a:cubicBezTo>
                    <a:cubicBezTo>
                      <a:pt x="1" y="720"/>
                      <a:pt x="1" y="748"/>
                      <a:pt x="1" y="777"/>
                    </a:cubicBezTo>
                    <a:cubicBezTo>
                      <a:pt x="58" y="1292"/>
                      <a:pt x="945" y="1693"/>
                      <a:pt x="1203" y="1807"/>
                    </a:cubicBezTo>
                    <a:cubicBezTo>
                      <a:pt x="1291" y="1843"/>
                      <a:pt x="1380" y="1862"/>
                      <a:pt x="1470" y="1862"/>
                    </a:cubicBezTo>
                    <a:cubicBezTo>
                      <a:pt x="1671" y="1862"/>
                      <a:pt x="1881" y="1767"/>
                      <a:pt x="2118" y="1550"/>
                    </a:cubicBezTo>
                    <a:lnTo>
                      <a:pt x="2176" y="1235"/>
                    </a:lnTo>
                    <a:lnTo>
                      <a:pt x="2233" y="806"/>
                    </a:lnTo>
                    <a:lnTo>
                      <a:pt x="2261" y="491"/>
                    </a:lnTo>
                    <a:cubicBezTo>
                      <a:pt x="2028" y="128"/>
                      <a:pt x="1795" y="0"/>
                      <a:pt x="1541" y="0"/>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794" name="Google Shape;794;p63">
                <a:extLst>
                  <a:ext uri="{FF2B5EF4-FFF2-40B4-BE49-F238E27FC236}">
                    <a16:creationId xmlns:a16="http://schemas.microsoft.com/office/drawing/2014/main" id="{8A54C324-EF98-7D2E-1DFC-07D3DF45B2D0}"/>
                  </a:ext>
                </a:extLst>
              </p:cNvPr>
              <p:cNvSpPr/>
              <p:nvPr/>
            </p:nvSpPr>
            <p:spPr>
              <a:xfrm>
                <a:off x="7276876" y="1061535"/>
                <a:ext cx="286946" cy="164206"/>
              </a:xfrm>
              <a:custGeom>
                <a:avLst/>
                <a:gdLst/>
                <a:ahLst/>
                <a:cxnLst/>
                <a:rect l="l" t="t" r="r" b="b"/>
                <a:pathLst>
                  <a:path w="3979" h="2277" extrusionOk="0">
                    <a:moveTo>
                      <a:pt x="1707" y="0"/>
                    </a:moveTo>
                    <a:cubicBezTo>
                      <a:pt x="861" y="0"/>
                      <a:pt x="160" y="347"/>
                      <a:pt x="86" y="861"/>
                    </a:cubicBezTo>
                    <a:cubicBezTo>
                      <a:pt x="0" y="1462"/>
                      <a:pt x="773" y="2091"/>
                      <a:pt x="1832" y="2234"/>
                    </a:cubicBezTo>
                    <a:cubicBezTo>
                      <a:pt x="2007" y="2263"/>
                      <a:pt x="2178" y="2276"/>
                      <a:pt x="2342" y="2276"/>
                    </a:cubicBezTo>
                    <a:cubicBezTo>
                      <a:pt x="3171" y="2276"/>
                      <a:pt x="3821" y="1930"/>
                      <a:pt x="3893" y="1404"/>
                    </a:cubicBezTo>
                    <a:cubicBezTo>
                      <a:pt x="3978" y="803"/>
                      <a:pt x="3206" y="202"/>
                      <a:pt x="2147" y="31"/>
                    </a:cubicBezTo>
                    <a:cubicBezTo>
                      <a:pt x="1998" y="10"/>
                      <a:pt x="1850" y="0"/>
                      <a:pt x="1707" y="0"/>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795" name="Google Shape;795;p63">
                <a:extLst>
                  <a:ext uri="{FF2B5EF4-FFF2-40B4-BE49-F238E27FC236}">
                    <a16:creationId xmlns:a16="http://schemas.microsoft.com/office/drawing/2014/main" id="{6F8432D6-04FA-50EF-2F07-B1E3FBF07849}"/>
                  </a:ext>
                </a:extLst>
              </p:cNvPr>
              <p:cNvSpPr/>
              <p:nvPr/>
            </p:nvSpPr>
            <p:spPr>
              <a:xfrm>
                <a:off x="4913765" y="1955394"/>
                <a:ext cx="217066" cy="179638"/>
              </a:xfrm>
              <a:custGeom>
                <a:avLst/>
                <a:gdLst/>
                <a:ahLst/>
                <a:cxnLst/>
                <a:rect l="l" t="t" r="r" b="b"/>
                <a:pathLst>
                  <a:path w="3010" h="2491" extrusionOk="0">
                    <a:moveTo>
                      <a:pt x="1603" y="0"/>
                    </a:moveTo>
                    <a:cubicBezTo>
                      <a:pt x="1517" y="0"/>
                      <a:pt x="1431" y="9"/>
                      <a:pt x="1346" y="28"/>
                    </a:cubicBezTo>
                    <a:cubicBezTo>
                      <a:pt x="258" y="285"/>
                      <a:pt x="0" y="1688"/>
                      <a:pt x="945" y="2289"/>
                    </a:cubicBezTo>
                    <a:cubicBezTo>
                      <a:pt x="1164" y="2428"/>
                      <a:pt x="1396" y="2491"/>
                      <a:pt x="1619" y="2491"/>
                    </a:cubicBezTo>
                    <a:cubicBezTo>
                      <a:pt x="2358" y="2491"/>
                      <a:pt x="3010" y="1807"/>
                      <a:pt x="2834" y="972"/>
                    </a:cubicBezTo>
                    <a:cubicBezTo>
                      <a:pt x="2709" y="400"/>
                      <a:pt x="2173" y="0"/>
                      <a:pt x="1603"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grpSp>
        <p:grpSp>
          <p:nvGrpSpPr>
            <p:cNvPr id="796" name="Google Shape;796;p63">
              <a:extLst>
                <a:ext uri="{FF2B5EF4-FFF2-40B4-BE49-F238E27FC236}">
                  <a16:creationId xmlns:a16="http://schemas.microsoft.com/office/drawing/2014/main" id="{0FF31A7E-BF1F-9F0F-9271-FE53C916B627}"/>
                </a:ext>
              </a:extLst>
            </p:cNvPr>
            <p:cNvGrpSpPr/>
            <p:nvPr/>
          </p:nvGrpSpPr>
          <p:grpSpPr>
            <a:xfrm>
              <a:off x="7414457" y="2192098"/>
              <a:ext cx="849904" cy="2412145"/>
              <a:chOff x="6603185" y="2152793"/>
              <a:chExt cx="887165" cy="2517897"/>
            </a:xfrm>
          </p:grpSpPr>
          <p:sp>
            <p:nvSpPr>
              <p:cNvPr id="797" name="Google Shape;797;p63">
                <a:extLst>
                  <a:ext uri="{FF2B5EF4-FFF2-40B4-BE49-F238E27FC236}">
                    <a16:creationId xmlns:a16="http://schemas.microsoft.com/office/drawing/2014/main" id="{FF4784C9-9469-8A9F-4F1D-66A23FE03313}"/>
                  </a:ext>
                </a:extLst>
              </p:cNvPr>
              <p:cNvSpPr/>
              <p:nvPr/>
            </p:nvSpPr>
            <p:spPr>
              <a:xfrm>
                <a:off x="6672660" y="2152793"/>
                <a:ext cx="522077" cy="436681"/>
              </a:xfrm>
              <a:custGeom>
                <a:avLst/>
                <a:gdLst/>
                <a:ahLst/>
                <a:cxnLst/>
                <a:rect l="l" t="t" r="r" b="b"/>
                <a:pathLst>
                  <a:path w="4952" h="4142" extrusionOk="0">
                    <a:moveTo>
                      <a:pt x="2541" y="1"/>
                    </a:moveTo>
                    <a:cubicBezTo>
                      <a:pt x="1450" y="1"/>
                      <a:pt x="1002" y="821"/>
                      <a:pt x="1002" y="821"/>
                    </a:cubicBezTo>
                    <a:cubicBezTo>
                      <a:pt x="1002" y="821"/>
                      <a:pt x="0" y="907"/>
                      <a:pt x="258" y="2424"/>
                    </a:cubicBezTo>
                    <a:cubicBezTo>
                      <a:pt x="315" y="2767"/>
                      <a:pt x="344" y="3054"/>
                      <a:pt x="372" y="3311"/>
                    </a:cubicBezTo>
                    <a:cubicBezTo>
                      <a:pt x="773" y="3683"/>
                      <a:pt x="1288" y="3912"/>
                      <a:pt x="1832" y="3969"/>
                    </a:cubicBezTo>
                    <a:cubicBezTo>
                      <a:pt x="2004" y="3998"/>
                      <a:pt x="2147" y="4055"/>
                      <a:pt x="2261" y="4141"/>
                    </a:cubicBezTo>
                    <a:lnTo>
                      <a:pt x="2862" y="3998"/>
                    </a:lnTo>
                    <a:cubicBezTo>
                      <a:pt x="3234" y="3941"/>
                      <a:pt x="3606" y="3798"/>
                      <a:pt x="3921" y="3626"/>
                    </a:cubicBezTo>
                    <a:cubicBezTo>
                      <a:pt x="3978" y="3426"/>
                      <a:pt x="4951" y="707"/>
                      <a:pt x="3434" y="163"/>
                    </a:cubicBezTo>
                    <a:cubicBezTo>
                      <a:pt x="3098" y="47"/>
                      <a:pt x="2801" y="1"/>
                      <a:pt x="2541" y="1"/>
                    </a:cubicBezTo>
                    <a:close/>
                  </a:path>
                </a:pathLst>
              </a:custGeom>
              <a:solidFill>
                <a:srgbClr val="243C51"/>
              </a:solidFill>
              <a:ln>
                <a:noFill/>
              </a:ln>
            </p:spPr>
            <p:txBody>
              <a:bodyPr spcFirstLastPara="1" wrap="square" lIns="121900" tIns="121900" rIns="121900" bIns="121900" anchor="ctr" anchorCtr="0">
                <a:noAutofit/>
              </a:bodyPr>
              <a:lstStyle/>
              <a:p>
                <a:endParaRPr sz="2400"/>
              </a:p>
            </p:txBody>
          </p:sp>
          <p:sp>
            <p:nvSpPr>
              <p:cNvPr id="798" name="Google Shape;798;p63">
                <a:extLst>
                  <a:ext uri="{FF2B5EF4-FFF2-40B4-BE49-F238E27FC236}">
                    <a16:creationId xmlns:a16="http://schemas.microsoft.com/office/drawing/2014/main" id="{66ADB05A-8771-3FE0-6660-BCBE9D1C258B}"/>
                  </a:ext>
                </a:extLst>
              </p:cNvPr>
              <p:cNvSpPr/>
              <p:nvPr/>
            </p:nvSpPr>
            <p:spPr>
              <a:xfrm>
                <a:off x="7082976" y="2619515"/>
                <a:ext cx="168368" cy="242694"/>
              </a:xfrm>
              <a:custGeom>
                <a:avLst/>
                <a:gdLst/>
                <a:ahLst/>
                <a:cxnLst/>
                <a:rect l="l" t="t" r="r" b="b"/>
                <a:pathLst>
                  <a:path w="1597" h="2302" extrusionOk="0">
                    <a:moveTo>
                      <a:pt x="0" y="0"/>
                    </a:moveTo>
                    <a:cubicBezTo>
                      <a:pt x="0" y="0"/>
                      <a:pt x="172" y="1460"/>
                      <a:pt x="258" y="1689"/>
                    </a:cubicBezTo>
                    <a:cubicBezTo>
                      <a:pt x="344" y="1946"/>
                      <a:pt x="630" y="1946"/>
                      <a:pt x="659" y="2004"/>
                    </a:cubicBezTo>
                    <a:cubicBezTo>
                      <a:pt x="690" y="2020"/>
                      <a:pt x="1042" y="2302"/>
                      <a:pt x="1283" y="2302"/>
                    </a:cubicBezTo>
                    <a:cubicBezTo>
                      <a:pt x="1474" y="2302"/>
                      <a:pt x="1596" y="2123"/>
                      <a:pt x="1431" y="1489"/>
                    </a:cubicBezTo>
                    <a:cubicBezTo>
                      <a:pt x="1031" y="29"/>
                      <a:pt x="0" y="0"/>
                      <a:pt x="0" y="0"/>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799" name="Google Shape;799;p63">
                <a:extLst>
                  <a:ext uri="{FF2B5EF4-FFF2-40B4-BE49-F238E27FC236}">
                    <a16:creationId xmlns:a16="http://schemas.microsoft.com/office/drawing/2014/main" id="{ED43FE24-470C-C2A4-4BA4-520623823B2D}"/>
                  </a:ext>
                </a:extLst>
              </p:cNvPr>
              <p:cNvSpPr/>
              <p:nvPr/>
            </p:nvSpPr>
            <p:spPr>
              <a:xfrm>
                <a:off x="6932112" y="3446268"/>
                <a:ext cx="262620" cy="1155696"/>
              </a:xfrm>
              <a:custGeom>
                <a:avLst/>
                <a:gdLst/>
                <a:ahLst/>
                <a:cxnLst/>
                <a:rect l="l" t="t" r="r" b="b"/>
                <a:pathLst>
                  <a:path w="2491" h="10962" extrusionOk="0">
                    <a:moveTo>
                      <a:pt x="0" y="0"/>
                    </a:moveTo>
                    <a:lnTo>
                      <a:pt x="430" y="10961"/>
                    </a:lnTo>
                    <a:lnTo>
                      <a:pt x="1374" y="10961"/>
                    </a:lnTo>
                    <a:lnTo>
                      <a:pt x="2490" y="2347"/>
                    </a:lnTo>
                    <a:lnTo>
                      <a:pt x="2490" y="0"/>
                    </a:ln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800" name="Google Shape;800;p63">
                <a:extLst>
                  <a:ext uri="{FF2B5EF4-FFF2-40B4-BE49-F238E27FC236}">
                    <a16:creationId xmlns:a16="http://schemas.microsoft.com/office/drawing/2014/main" id="{8B42AE5A-F71B-9567-B412-206C3C9090AE}"/>
                  </a:ext>
                </a:extLst>
              </p:cNvPr>
              <p:cNvSpPr/>
              <p:nvPr/>
            </p:nvSpPr>
            <p:spPr>
              <a:xfrm>
                <a:off x="6684678" y="3446268"/>
                <a:ext cx="262620" cy="1155696"/>
              </a:xfrm>
              <a:custGeom>
                <a:avLst/>
                <a:gdLst/>
                <a:ahLst/>
                <a:cxnLst/>
                <a:rect l="l" t="t" r="r" b="b"/>
                <a:pathLst>
                  <a:path w="2491" h="10962" extrusionOk="0">
                    <a:moveTo>
                      <a:pt x="1" y="0"/>
                    </a:moveTo>
                    <a:lnTo>
                      <a:pt x="430" y="10961"/>
                    </a:lnTo>
                    <a:lnTo>
                      <a:pt x="1346" y="10961"/>
                    </a:lnTo>
                    <a:lnTo>
                      <a:pt x="2491" y="2347"/>
                    </a:lnTo>
                    <a:lnTo>
                      <a:pt x="2491" y="0"/>
                    </a:ln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801" name="Google Shape;801;p63">
                <a:extLst>
                  <a:ext uri="{FF2B5EF4-FFF2-40B4-BE49-F238E27FC236}">
                    <a16:creationId xmlns:a16="http://schemas.microsoft.com/office/drawing/2014/main" id="{351F63D1-B24D-E570-7B16-FC4F8909AD04}"/>
                  </a:ext>
                </a:extLst>
              </p:cNvPr>
              <p:cNvSpPr/>
              <p:nvPr/>
            </p:nvSpPr>
            <p:spPr>
              <a:xfrm>
                <a:off x="6687736" y="3563924"/>
                <a:ext cx="256505" cy="166048"/>
              </a:xfrm>
              <a:custGeom>
                <a:avLst/>
                <a:gdLst/>
                <a:ahLst/>
                <a:cxnLst/>
                <a:rect l="l" t="t" r="r" b="b"/>
                <a:pathLst>
                  <a:path w="2433" h="1575" extrusionOk="0">
                    <a:moveTo>
                      <a:pt x="1345" y="0"/>
                    </a:moveTo>
                    <a:cubicBezTo>
                      <a:pt x="887" y="29"/>
                      <a:pt x="458" y="115"/>
                      <a:pt x="0" y="258"/>
                    </a:cubicBezTo>
                    <a:lnTo>
                      <a:pt x="57" y="1574"/>
                    </a:lnTo>
                    <a:cubicBezTo>
                      <a:pt x="1031" y="1574"/>
                      <a:pt x="2433" y="1403"/>
                      <a:pt x="2433" y="1403"/>
                    </a:cubicBezTo>
                    <a:lnTo>
                      <a:pt x="2347" y="286"/>
                    </a:lnTo>
                    <a:cubicBezTo>
                      <a:pt x="2032" y="172"/>
                      <a:pt x="1689" y="57"/>
                      <a:pt x="1345"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802" name="Google Shape;802;p63">
                <a:extLst>
                  <a:ext uri="{FF2B5EF4-FFF2-40B4-BE49-F238E27FC236}">
                    <a16:creationId xmlns:a16="http://schemas.microsoft.com/office/drawing/2014/main" id="{4B1710D1-376B-3073-F628-09E7683C1CDA}"/>
                  </a:ext>
                </a:extLst>
              </p:cNvPr>
              <p:cNvSpPr/>
              <p:nvPr/>
            </p:nvSpPr>
            <p:spPr>
              <a:xfrm>
                <a:off x="6726954" y="4601846"/>
                <a:ext cx="227407" cy="68844"/>
              </a:xfrm>
              <a:custGeom>
                <a:avLst/>
                <a:gdLst/>
                <a:ahLst/>
                <a:cxnLst/>
                <a:rect l="l" t="t" r="r" b="b"/>
                <a:pathLst>
                  <a:path w="2157" h="653" extrusionOk="0">
                    <a:moveTo>
                      <a:pt x="0" y="0"/>
                    </a:moveTo>
                    <a:lnTo>
                      <a:pt x="0" y="601"/>
                    </a:lnTo>
                    <a:cubicBezTo>
                      <a:pt x="0" y="601"/>
                      <a:pt x="967" y="652"/>
                      <a:pt x="1603" y="652"/>
                    </a:cubicBezTo>
                    <a:cubicBezTo>
                      <a:pt x="1921" y="652"/>
                      <a:pt x="2156" y="639"/>
                      <a:pt x="2147" y="601"/>
                    </a:cubicBezTo>
                    <a:cubicBezTo>
                      <a:pt x="2147" y="487"/>
                      <a:pt x="945" y="0"/>
                      <a:pt x="945" y="0"/>
                    </a:cubicBezTo>
                    <a:close/>
                  </a:path>
                </a:pathLst>
              </a:custGeom>
              <a:solidFill>
                <a:schemeClr val="dk2"/>
              </a:solidFill>
              <a:ln>
                <a:noFill/>
              </a:ln>
            </p:spPr>
            <p:txBody>
              <a:bodyPr spcFirstLastPara="1" wrap="square" lIns="121900" tIns="121900" rIns="121900" bIns="121900" anchor="ctr" anchorCtr="0">
                <a:noAutofit/>
              </a:bodyPr>
              <a:lstStyle/>
              <a:p>
                <a:endParaRPr sz="2400"/>
              </a:p>
            </p:txBody>
          </p:sp>
          <p:sp>
            <p:nvSpPr>
              <p:cNvPr id="803" name="Google Shape;803;p63">
                <a:extLst>
                  <a:ext uri="{FF2B5EF4-FFF2-40B4-BE49-F238E27FC236}">
                    <a16:creationId xmlns:a16="http://schemas.microsoft.com/office/drawing/2014/main" id="{65392B64-B090-B934-0429-8647CFA8024E}"/>
                  </a:ext>
                </a:extLst>
              </p:cNvPr>
              <p:cNvSpPr/>
              <p:nvPr/>
            </p:nvSpPr>
            <p:spPr>
              <a:xfrm>
                <a:off x="6932112" y="3446268"/>
                <a:ext cx="262620" cy="331991"/>
              </a:xfrm>
              <a:custGeom>
                <a:avLst/>
                <a:gdLst/>
                <a:ahLst/>
                <a:cxnLst/>
                <a:rect l="l" t="t" r="r" b="b"/>
                <a:pathLst>
                  <a:path w="2491" h="3149" extrusionOk="0">
                    <a:moveTo>
                      <a:pt x="1231" y="0"/>
                    </a:moveTo>
                    <a:lnTo>
                      <a:pt x="258" y="29"/>
                    </a:lnTo>
                    <a:lnTo>
                      <a:pt x="0" y="687"/>
                    </a:lnTo>
                    <a:lnTo>
                      <a:pt x="115" y="3148"/>
                    </a:lnTo>
                    <a:lnTo>
                      <a:pt x="2490" y="2261"/>
                    </a:lnTo>
                    <a:lnTo>
                      <a:pt x="2490" y="630"/>
                    </a:lnTo>
                    <a:cubicBezTo>
                      <a:pt x="2090" y="401"/>
                      <a:pt x="1660" y="200"/>
                      <a:pt x="1231"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804" name="Google Shape;804;p63">
                <a:extLst>
                  <a:ext uri="{FF2B5EF4-FFF2-40B4-BE49-F238E27FC236}">
                    <a16:creationId xmlns:a16="http://schemas.microsoft.com/office/drawing/2014/main" id="{E7AB5D7F-B853-4528-452F-1F5E4D81B6A9}"/>
                  </a:ext>
                </a:extLst>
              </p:cNvPr>
              <p:cNvSpPr/>
              <p:nvPr/>
            </p:nvSpPr>
            <p:spPr>
              <a:xfrm>
                <a:off x="6639451" y="2619515"/>
                <a:ext cx="606524" cy="1092334"/>
              </a:xfrm>
              <a:custGeom>
                <a:avLst/>
                <a:gdLst/>
                <a:ahLst/>
                <a:cxnLst/>
                <a:rect l="l" t="t" r="r" b="b"/>
                <a:pathLst>
                  <a:path w="5753" h="10361" extrusionOk="0">
                    <a:moveTo>
                      <a:pt x="2118" y="0"/>
                    </a:moveTo>
                    <a:cubicBezTo>
                      <a:pt x="2118" y="0"/>
                      <a:pt x="1231" y="58"/>
                      <a:pt x="659" y="172"/>
                    </a:cubicBezTo>
                    <a:lnTo>
                      <a:pt x="802" y="5180"/>
                    </a:lnTo>
                    <a:lnTo>
                      <a:pt x="0" y="9731"/>
                    </a:lnTo>
                    <a:cubicBezTo>
                      <a:pt x="0" y="9731"/>
                      <a:pt x="1497" y="10344"/>
                      <a:pt x="2787" y="10344"/>
                    </a:cubicBezTo>
                    <a:cubicBezTo>
                      <a:pt x="2890" y="10344"/>
                      <a:pt x="2992" y="10340"/>
                      <a:pt x="3091" y="10332"/>
                    </a:cubicBezTo>
                    <a:lnTo>
                      <a:pt x="3435" y="8014"/>
                    </a:lnTo>
                    <a:lnTo>
                      <a:pt x="3606" y="10361"/>
                    </a:lnTo>
                    <a:cubicBezTo>
                      <a:pt x="4350" y="10332"/>
                      <a:pt x="5066" y="10189"/>
                      <a:pt x="5753" y="9931"/>
                    </a:cubicBezTo>
                    <a:lnTo>
                      <a:pt x="5037" y="5180"/>
                    </a:lnTo>
                    <a:cubicBezTo>
                      <a:pt x="4923" y="4408"/>
                      <a:pt x="4894" y="3606"/>
                      <a:pt x="5009" y="2834"/>
                    </a:cubicBezTo>
                    <a:cubicBezTo>
                      <a:pt x="5095" y="2376"/>
                      <a:pt x="5066" y="1918"/>
                      <a:pt x="4866" y="1517"/>
                    </a:cubicBezTo>
                    <a:cubicBezTo>
                      <a:pt x="4780" y="1345"/>
                      <a:pt x="4694" y="1174"/>
                      <a:pt x="4608" y="1031"/>
                    </a:cubicBezTo>
                    <a:lnTo>
                      <a:pt x="4207" y="0"/>
                    </a:ln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805" name="Google Shape;805;p63">
                <a:extLst>
                  <a:ext uri="{FF2B5EF4-FFF2-40B4-BE49-F238E27FC236}">
                    <a16:creationId xmlns:a16="http://schemas.microsoft.com/office/drawing/2014/main" id="{A2B1718D-51DB-C4B1-0CEC-7564A4D3F644}"/>
                  </a:ext>
                </a:extLst>
              </p:cNvPr>
              <p:cNvSpPr/>
              <p:nvPr/>
            </p:nvSpPr>
            <p:spPr>
              <a:xfrm>
                <a:off x="6751097" y="2701010"/>
                <a:ext cx="96677" cy="281386"/>
              </a:xfrm>
              <a:custGeom>
                <a:avLst/>
                <a:gdLst/>
                <a:ahLst/>
                <a:cxnLst/>
                <a:rect l="l" t="t" r="r" b="b"/>
                <a:pathLst>
                  <a:path w="917" h="2669" extrusionOk="0">
                    <a:moveTo>
                      <a:pt x="286" y="0"/>
                    </a:moveTo>
                    <a:cubicBezTo>
                      <a:pt x="143" y="744"/>
                      <a:pt x="58" y="1517"/>
                      <a:pt x="0" y="2290"/>
                    </a:cubicBezTo>
                    <a:cubicBezTo>
                      <a:pt x="18" y="2571"/>
                      <a:pt x="25" y="2626"/>
                      <a:pt x="27" y="2626"/>
                    </a:cubicBezTo>
                    <a:cubicBezTo>
                      <a:pt x="29" y="2626"/>
                      <a:pt x="29" y="2604"/>
                      <a:pt x="29" y="2604"/>
                    </a:cubicBezTo>
                    <a:cubicBezTo>
                      <a:pt x="29" y="2604"/>
                      <a:pt x="251" y="2669"/>
                      <a:pt x="472" y="2669"/>
                    </a:cubicBezTo>
                    <a:cubicBezTo>
                      <a:pt x="694" y="2669"/>
                      <a:pt x="916" y="2604"/>
                      <a:pt x="916" y="2347"/>
                    </a:cubicBezTo>
                    <a:cubicBezTo>
                      <a:pt x="887" y="1832"/>
                      <a:pt x="286" y="0"/>
                      <a:pt x="286"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806" name="Google Shape;806;p63">
                <a:extLst>
                  <a:ext uri="{FF2B5EF4-FFF2-40B4-BE49-F238E27FC236}">
                    <a16:creationId xmlns:a16="http://schemas.microsoft.com/office/drawing/2014/main" id="{080181D8-56E9-4394-B88E-23F602CD612D}"/>
                  </a:ext>
                </a:extLst>
              </p:cNvPr>
              <p:cNvSpPr/>
              <p:nvPr/>
            </p:nvSpPr>
            <p:spPr>
              <a:xfrm>
                <a:off x="6868751" y="2483726"/>
                <a:ext cx="105744" cy="135896"/>
              </a:xfrm>
              <a:custGeom>
                <a:avLst/>
                <a:gdLst/>
                <a:ahLst/>
                <a:cxnLst/>
                <a:rect l="l" t="t" r="r" b="b"/>
                <a:pathLst>
                  <a:path w="1003" h="1289" extrusionOk="0">
                    <a:moveTo>
                      <a:pt x="0" y="1"/>
                    </a:moveTo>
                    <a:lnTo>
                      <a:pt x="0" y="1288"/>
                    </a:lnTo>
                    <a:lnTo>
                      <a:pt x="1002" y="1288"/>
                    </a:lnTo>
                    <a:lnTo>
                      <a:pt x="1002" y="602"/>
                    </a:lnTo>
                    <a:lnTo>
                      <a:pt x="1002" y="1"/>
                    </a:lnTo>
                    <a:close/>
                  </a:path>
                </a:pathLst>
              </a:custGeom>
              <a:solidFill>
                <a:srgbClr val="F5B8A6"/>
              </a:solidFill>
              <a:ln>
                <a:noFill/>
              </a:ln>
            </p:spPr>
            <p:txBody>
              <a:bodyPr spcFirstLastPara="1" wrap="square" lIns="121900" tIns="121900" rIns="121900" bIns="121900" anchor="ctr" anchorCtr="0">
                <a:noAutofit/>
              </a:bodyPr>
              <a:lstStyle/>
              <a:p>
                <a:endParaRPr sz="2400"/>
              </a:p>
            </p:txBody>
          </p:sp>
          <p:sp>
            <p:nvSpPr>
              <p:cNvPr id="807" name="Google Shape;807;p63">
                <a:extLst>
                  <a:ext uri="{FF2B5EF4-FFF2-40B4-BE49-F238E27FC236}">
                    <a16:creationId xmlns:a16="http://schemas.microsoft.com/office/drawing/2014/main" id="{2280DBA9-D9E4-4B0B-5C29-9EC1D2F6792E}"/>
                  </a:ext>
                </a:extLst>
              </p:cNvPr>
              <p:cNvSpPr/>
              <p:nvPr/>
            </p:nvSpPr>
            <p:spPr>
              <a:xfrm>
                <a:off x="6868751" y="2483726"/>
                <a:ext cx="105744" cy="108696"/>
              </a:xfrm>
              <a:custGeom>
                <a:avLst/>
                <a:gdLst/>
                <a:ahLst/>
                <a:cxnLst/>
                <a:rect l="l" t="t" r="r" b="b"/>
                <a:pathLst>
                  <a:path w="1003" h="1031" extrusionOk="0">
                    <a:moveTo>
                      <a:pt x="229" y="1"/>
                    </a:moveTo>
                    <a:lnTo>
                      <a:pt x="0" y="401"/>
                    </a:lnTo>
                    <a:cubicBezTo>
                      <a:pt x="0" y="401"/>
                      <a:pt x="115" y="888"/>
                      <a:pt x="1002" y="1031"/>
                    </a:cubicBezTo>
                    <a:lnTo>
                      <a:pt x="1002" y="86"/>
                    </a:lnTo>
                    <a:lnTo>
                      <a:pt x="945" y="58"/>
                    </a:lnTo>
                    <a:lnTo>
                      <a:pt x="344" y="1"/>
                    </a:lnTo>
                    <a:close/>
                  </a:path>
                </a:pathLst>
              </a:custGeom>
              <a:solidFill>
                <a:srgbClr val="EB9787"/>
              </a:solidFill>
              <a:ln>
                <a:noFill/>
              </a:ln>
            </p:spPr>
            <p:txBody>
              <a:bodyPr spcFirstLastPara="1" wrap="square" lIns="121900" tIns="121900" rIns="121900" bIns="121900" anchor="ctr" anchorCtr="0">
                <a:noAutofit/>
              </a:bodyPr>
              <a:lstStyle/>
              <a:p>
                <a:endParaRPr sz="2400"/>
              </a:p>
            </p:txBody>
          </p:sp>
          <p:sp>
            <p:nvSpPr>
              <p:cNvPr id="808" name="Google Shape;808;p63">
                <a:extLst>
                  <a:ext uri="{FF2B5EF4-FFF2-40B4-BE49-F238E27FC236}">
                    <a16:creationId xmlns:a16="http://schemas.microsoft.com/office/drawing/2014/main" id="{045BDF95-72A6-F607-49BE-364417507B4B}"/>
                  </a:ext>
                </a:extLst>
              </p:cNvPr>
              <p:cNvSpPr/>
              <p:nvPr/>
            </p:nvSpPr>
            <p:spPr>
              <a:xfrm>
                <a:off x="6721050" y="2267181"/>
                <a:ext cx="346962" cy="286025"/>
              </a:xfrm>
              <a:custGeom>
                <a:avLst/>
                <a:gdLst/>
                <a:ahLst/>
                <a:cxnLst/>
                <a:rect l="l" t="t" r="r" b="b"/>
                <a:pathLst>
                  <a:path w="3291" h="2713" extrusionOk="0">
                    <a:moveTo>
                      <a:pt x="2307" y="0"/>
                    </a:moveTo>
                    <a:cubicBezTo>
                      <a:pt x="2244" y="0"/>
                      <a:pt x="2180" y="8"/>
                      <a:pt x="2117" y="23"/>
                    </a:cubicBezTo>
                    <a:cubicBezTo>
                      <a:pt x="1716" y="51"/>
                      <a:pt x="1344" y="194"/>
                      <a:pt x="1029" y="423"/>
                    </a:cubicBezTo>
                    <a:cubicBezTo>
                      <a:pt x="1058" y="738"/>
                      <a:pt x="972" y="1053"/>
                      <a:pt x="743" y="1282"/>
                    </a:cubicBezTo>
                    <a:cubicBezTo>
                      <a:pt x="743" y="1282"/>
                      <a:pt x="620" y="993"/>
                      <a:pt x="390" y="993"/>
                    </a:cubicBezTo>
                    <a:cubicBezTo>
                      <a:pt x="349" y="993"/>
                      <a:pt x="304" y="1003"/>
                      <a:pt x="257" y="1024"/>
                    </a:cubicBezTo>
                    <a:cubicBezTo>
                      <a:pt x="1" y="1152"/>
                      <a:pt x="156" y="1828"/>
                      <a:pt x="641" y="1828"/>
                    </a:cubicBezTo>
                    <a:cubicBezTo>
                      <a:pt x="699" y="1828"/>
                      <a:pt x="762" y="1818"/>
                      <a:pt x="829" y="1797"/>
                    </a:cubicBezTo>
                    <a:cubicBezTo>
                      <a:pt x="1287" y="2598"/>
                      <a:pt x="1917" y="2713"/>
                      <a:pt x="2088" y="2713"/>
                    </a:cubicBezTo>
                    <a:cubicBezTo>
                      <a:pt x="2918" y="2684"/>
                      <a:pt x="3290" y="1597"/>
                      <a:pt x="3176" y="767"/>
                    </a:cubicBezTo>
                    <a:cubicBezTo>
                      <a:pt x="3126" y="319"/>
                      <a:pt x="2730" y="0"/>
                      <a:pt x="2307" y="0"/>
                    </a:cubicBezTo>
                    <a:close/>
                  </a:path>
                </a:pathLst>
              </a:custGeom>
              <a:solidFill>
                <a:srgbClr val="F5B8A6"/>
              </a:solidFill>
              <a:ln>
                <a:noFill/>
              </a:ln>
            </p:spPr>
            <p:txBody>
              <a:bodyPr spcFirstLastPara="1" wrap="square" lIns="121900" tIns="121900" rIns="121900" bIns="121900" anchor="ctr" anchorCtr="0">
                <a:noAutofit/>
              </a:bodyPr>
              <a:lstStyle/>
              <a:p>
                <a:endParaRPr sz="2400"/>
              </a:p>
            </p:txBody>
          </p:sp>
          <p:sp>
            <p:nvSpPr>
              <p:cNvPr id="809" name="Google Shape;809;p63">
                <a:extLst>
                  <a:ext uri="{FF2B5EF4-FFF2-40B4-BE49-F238E27FC236}">
                    <a16:creationId xmlns:a16="http://schemas.microsoft.com/office/drawing/2014/main" id="{976311AA-C6B1-2BB1-D196-5D0A3A7EAEEC}"/>
                  </a:ext>
                </a:extLst>
              </p:cNvPr>
              <p:cNvSpPr/>
              <p:nvPr/>
            </p:nvSpPr>
            <p:spPr>
              <a:xfrm>
                <a:off x="6748039" y="2394747"/>
                <a:ext cx="39324" cy="46810"/>
              </a:xfrm>
              <a:custGeom>
                <a:avLst/>
                <a:gdLst/>
                <a:ahLst/>
                <a:cxnLst/>
                <a:rect l="l" t="t" r="r" b="b"/>
                <a:pathLst>
                  <a:path w="373" h="444" extrusionOk="0">
                    <a:moveTo>
                      <a:pt x="187" y="0"/>
                    </a:moveTo>
                    <a:cubicBezTo>
                      <a:pt x="151" y="0"/>
                      <a:pt x="115" y="15"/>
                      <a:pt x="87" y="43"/>
                    </a:cubicBezTo>
                    <a:cubicBezTo>
                      <a:pt x="1" y="100"/>
                      <a:pt x="87" y="444"/>
                      <a:pt x="373" y="444"/>
                    </a:cubicBezTo>
                    <a:cubicBezTo>
                      <a:pt x="287" y="387"/>
                      <a:pt x="201" y="329"/>
                      <a:pt x="172" y="215"/>
                    </a:cubicBezTo>
                    <a:cubicBezTo>
                      <a:pt x="125" y="96"/>
                      <a:pt x="196" y="36"/>
                      <a:pt x="255" y="36"/>
                    </a:cubicBezTo>
                    <a:cubicBezTo>
                      <a:pt x="266" y="36"/>
                      <a:pt x="277" y="38"/>
                      <a:pt x="287" y="43"/>
                    </a:cubicBezTo>
                    <a:cubicBezTo>
                      <a:pt x="258" y="15"/>
                      <a:pt x="222" y="0"/>
                      <a:pt x="187" y="0"/>
                    </a:cubicBezTo>
                    <a:close/>
                  </a:path>
                </a:pathLst>
              </a:custGeom>
              <a:solidFill>
                <a:srgbClr val="EB9787"/>
              </a:solidFill>
              <a:ln>
                <a:noFill/>
              </a:ln>
            </p:spPr>
            <p:txBody>
              <a:bodyPr spcFirstLastPara="1" wrap="square" lIns="121900" tIns="121900" rIns="121900" bIns="121900" anchor="ctr" anchorCtr="0">
                <a:noAutofit/>
              </a:bodyPr>
              <a:lstStyle/>
              <a:p>
                <a:endParaRPr sz="2400"/>
              </a:p>
            </p:txBody>
          </p:sp>
          <p:sp>
            <p:nvSpPr>
              <p:cNvPr id="810" name="Google Shape;810;p63">
                <a:extLst>
                  <a:ext uri="{FF2B5EF4-FFF2-40B4-BE49-F238E27FC236}">
                    <a16:creationId xmlns:a16="http://schemas.microsoft.com/office/drawing/2014/main" id="{A9466AA3-9603-2305-F2ED-DF4DB805836A}"/>
                  </a:ext>
                </a:extLst>
              </p:cNvPr>
              <p:cNvSpPr/>
              <p:nvPr/>
            </p:nvSpPr>
            <p:spPr>
              <a:xfrm>
                <a:off x="6820467" y="2619515"/>
                <a:ext cx="193249" cy="256611"/>
              </a:xfrm>
              <a:custGeom>
                <a:avLst/>
                <a:gdLst/>
                <a:ahLst/>
                <a:cxnLst/>
                <a:rect l="l" t="t" r="r" b="b"/>
                <a:pathLst>
                  <a:path w="1833" h="2434" extrusionOk="0">
                    <a:moveTo>
                      <a:pt x="401" y="0"/>
                    </a:moveTo>
                    <a:lnTo>
                      <a:pt x="1" y="29"/>
                    </a:lnTo>
                    <a:lnTo>
                      <a:pt x="1718" y="2433"/>
                    </a:lnTo>
                    <a:lnTo>
                      <a:pt x="1832" y="0"/>
                    </a:lnTo>
                    <a:close/>
                  </a:path>
                </a:pathLst>
              </a:custGeom>
              <a:solidFill>
                <a:srgbClr val="F5B8A6"/>
              </a:solidFill>
              <a:ln>
                <a:noFill/>
              </a:ln>
            </p:spPr>
            <p:txBody>
              <a:bodyPr spcFirstLastPara="1" wrap="square" lIns="121900" tIns="121900" rIns="121900" bIns="121900" anchor="ctr" anchorCtr="0">
                <a:noAutofit/>
              </a:bodyPr>
              <a:lstStyle/>
              <a:p>
                <a:endParaRPr sz="2400"/>
              </a:p>
            </p:txBody>
          </p:sp>
          <p:sp>
            <p:nvSpPr>
              <p:cNvPr id="811" name="Google Shape;811;p63">
                <a:extLst>
                  <a:ext uri="{FF2B5EF4-FFF2-40B4-BE49-F238E27FC236}">
                    <a16:creationId xmlns:a16="http://schemas.microsoft.com/office/drawing/2014/main" id="{2BD8F272-AA2C-9036-088D-6A023BEB8384}"/>
                  </a:ext>
                </a:extLst>
              </p:cNvPr>
              <p:cNvSpPr/>
              <p:nvPr/>
            </p:nvSpPr>
            <p:spPr>
              <a:xfrm>
                <a:off x="6868751" y="2688886"/>
                <a:ext cx="141905" cy="187239"/>
              </a:xfrm>
              <a:custGeom>
                <a:avLst/>
                <a:gdLst/>
                <a:ahLst/>
                <a:cxnLst/>
                <a:rect l="l" t="t" r="r" b="b"/>
                <a:pathLst>
                  <a:path w="1346" h="1776" extrusionOk="0">
                    <a:moveTo>
                      <a:pt x="0" y="1"/>
                    </a:moveTo>
                    <a:lnTo>
                      <a:pt x="1260" y="1775"/>
                    </a:lnTo>
                    <a:lnTo>
                      <a:pt x="1346" y="1"/>
                    </a:ln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812" name="Google Shape;812;p63">
                <a:extLst>
                  <a:ext uri="{FF2B5EF4-FFF2-40B4-BE49-F238E27FC236}">
                    <a16:creationId xmlns:a16="http://schemas.microsoft.com/office/drawing/2014/main" id="{E7415CEF-B8AC-F9F7-404A-799E7CA261AA}"/>
                  </a:ext>
                </a:extLst>
              </p:cNvPr>
              <p:cNvSpPr/>
              <p:nvPr/>
            </p:nvSpPr>
            <p:spPr>
              <a:xfrm>
                <a:off x="7001482" y="2619515"/>
                <a:ext cx="78543" cy="256611"/>
              </a:xfrm>
              <a:custGeom>
                <a:avLst/>
                <a:gdLst/>
                <a:ahLst/>
                <a:cxnLst/>
                <a:rect l="l" t="t" r="r" b="b"/>
                <a:pathLst>
                  <a:path w="745" h="2434" extrusionOk="0">
                    <a:moveTo>
                      <a:pt x="115" y="0"/>
                    </a:moveTo>
                    <a:lnTo>
                      <a:pt x="1" y="2433"/>
                    </a:lnTo>
                    <a:lnTo>
                      <a:pt x="659" y="1603"/>
                    </a:lnTo>
                    <a:lnTo>
                      <a:pt x="344" y="1174"/>
                    </a:lnTo>
                    <a:lnTo>
                      <a:pt x="745" y="1088"/>
                    </a:lnTo>
                    <a:lnTo>
                      <a:pt x="115" y="0"/>
                    </a:ln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813" name="Google Shape;813;p63">
                <a:extLst>
                  <a:ext uri="{FF2B5EF4-FFF2-40B4-BE49-F238E27FC236}">
                    <a16:creationId xmlns:a16="http://schemas.microsoft.com/office/drawing/2014/main" id="{35DA9887-8D1F-D655-01E1-05CE3730FEE0}"/>
                  </a:ext>
                </a:extLst>
              </p:cNvPr>
              <p:cNvSpPr/>
              <p:nvPr/>
            </p:nvSpPr>
            <p:spPr>
              <a:xfrm>
                <a:off x="6820467" y="2622573"/>
                <a:ext cx="181124" cy="253553"/>
              </a:xfrm>
              <a:custGeom>
                <a:avLst/>
                <a:gdLst/>
                <a:ahLst/>
                <a:cxnLst/>
                <a:rect l="l" t="t" r="r" b="b"/>
                <a:pathLst>
                  <a:path w="1718" h="2405" extrusionOk="0">
                    <a:moveTo>
                      <a:pt x="1" y="0"/>
                    </a:moveTo>
                    <a:lnTo>
                      <a:pt x="1" y="1145"/>
                    </a:lnTo>
                    <a:lnTo>
                      <a:pt x="602" y="1345"/>
                    </a:lnTo>
                    <a:lnTo>
                      <a:pt x="401" y="1717"/>
                    </a:lnTo>
                    <a:lnTo>
                      <a:pt x="1718" y="2404"/>
                    </a:lnTo>
                    <a:lnTo>
                      <a:pt x="1" y="0"/>
                    </a:ln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814" name="Google Shape;814;p63">
                <a:extLst>
                  <a:ext uri="{FF2B5EF4-FFF2-40B4-BE49-F238E27FC236}">
                    <a16:creationId xmlns:a16="http://schemas.microsoft.com/office/drawing/2014/main" id="{B3B303A1-17EB-4AD0-0552-D9D9D502FBA6}"/>
                  </a:ext>
                </a:extLst>
              </p:cNvPr>
              <p:cNvSpPr/>
              <p:nvPr/>
            </p:nvSpPr>
            <p:spPr>
              <a:xfrm>
                <a:off x="6977340" y="4601846"/>
                <a:ext cx="226458" cy="68844"/>
              </a:xfrm>
              <a:custGeom>
                <a:avLst/>
                <a:gdLst/>
                <a:ahLst/>
                <a:cxnLst/>
                <a:rect l="l" t="t" r="r" b="b"/>
                <a:pathLst>
                  <a:path w="2148" h="653" extrusionOk="0">
                    <a:moveTo>
                      <a:pt x="1" y="0"/>
                    </a:moveTo>
                    <a:lnTo>
                      <a:pt x="1" y="601"/>
                    </a:lnTo>
                    <a:cubicBezTo>
                      <a:pt x="1" y="601"/>
                      <a:pt x="955" y="652"/>
                      <a:pt x="1591" y="652"/>
                    </a:cubicBezTo>
                    <a:cubicBezTo>
                      <a:pt x="1909" y="652"/>
                      <a:pt x="2147" y="639"/>
                      <a:pt x="2147" y="601"/>
                    </a:cubicBezTo>
                    <a:cubicBezTo>
                      <a:pt x="2119" y="487"/>
                      <a:pt x="945" y="0"/>
                      <a:pt x="945" y="0"/>
                    </a:cubicBezTo>
                    <a:close/>
                  </a:path>
                </a:pathLst>
              </a:custGeom>
              <a:solidFill>
                <a:schemeClr val="dk2"/>
              </a:solidFill>
              <a:ln>
                <a:noFill/>
              </a:ln>
            </p:spPr>
            <p:txBody>
              <a:bodyPr spcFirstLastPara="1" wrap="square" lIns="121900" tIns="121900" rIns="121900" bIns="121900" anchor="ctr" anchorCtr="0">
                <a:noAutofit/>
              </a:bodyPr>
              <a:lstStyle/>
              <a:p>
                <a:endParaRPr sz="2400"/>
              </a:p>
            </p:txBody>
          </p:sp>
          <p:sp>
            <p:nvSpPr>
              <p:cNvPr id="815" name="Google Shape;815;p63">
                <a:extLst>
                  <a:ext uri="{FF2B5EF4-FFF2-40B4-BE49-F238E27FC236}">
                    <a16:creationId xmlns:a16="http://schemas.microsoft.com/office/drawing/2014/main" id="{31C3AD9F-1155-EAF0-7DA2-222D2F186F45}"/>
                  </a:ext>
                </a:extLst>
              </p:cNvPr>
              <p:cNvSpPr/>
              <p:nvPr/>
            </p:nvSpPr>
            <p:spPr>
              <a:xfrm>
                <a:off x="7007491" y="2384204"/>
                <a:ext cx="24248" cy="30258"/>
              </a:xfrm>
              <a:custGeom>
                <a:avLst/>
                <a:gdLst/>
                <a:ahLst/>
                <a:cxnLst/>
                <a:rect l="l" t="t" r="r" b="b"/>
                <a:pathLst>
                  <a:path w="230" h="287" extrusionOk="0">
                    <a:moveTo>
                      <a:pt x="115" y="0"/>
                    </a:moveTo>
                    <a:cubicBezTo>
                      <a:pt x="58" y="0"/>
                      <a:pt x="1" y="57"/>
                      <a:pt x="1" y="143"/>
                    </a:cubicBezTo>
                    <a:cubicBezTo>
                      <a:pt x="1" y="229"/>
                      <a:pt x="58" y="286"/>
                      <a:pt x="115" y="286"/>
                    </a:cubicBezTo>
                    <a:cubicBezTo>
                      <a:pt x="173" y="286"/>
                      <a:pt x="230" y="229"/>
                      <a:pt x="230" y="143"/>
                    </a:cubicBezTo>
                    <a:cubicBezTo>
                      <a:pt x="230" y="57"/>
                      <a:pt x="173" y="0"/>
                      <a:pt x="115" y="0"/>
                    </a:cubicBezTo>
                    <a:close/>
                  </a:path>
                </a:pathLst>
              </a:custGeom>
              <a:solidFill>
                <a:srgbClr val="243C51"/>
              </a:solidFill>
              <a:ln>
                <a:noFill/>
              </a:ln>
            </p:spPr>
            <p:txBody>
              <a:bodyPr spcFirstLastPara="1" wrap="square" lIns="121900" tIns="121900" rIns="121900" bIns="121900" anchor="ctr" anchorCtr="0">
                <a:noAutofit/>
              </a:bodyPr>
              <a:lstStyle/>
              <a:p>
                <a:endParaRPr sz="2400"/>
              </a:p>
            </p:txBody>
          </p:sp>
          <p:sp>
            <p:nvSpPr>
              <p:cNvPr id="816" name="Google Shape;816;p63">
                <a:extLst>
                  <a:ext uri="{FF2B5EF4-FFF2-40B4-BE49-F238E27FC236}">
                    <a16:creationId xmlns:a16="http://schemas.microsoft.com/office/drawing/2014/main" id="{8328E0AA-CDE9-2B6D-6E2F-926C7F18A1B8}"/>
                  </a:ext>
                </a:extLst>
              </p:cNvPr>
              <p:cNvSpPr/>
              <p:nvPr/>
            </p:nvSpPr>
            <p:spPr>
              <a:xfrm>
                <a:off x="6944131" y="2399280"/>
                <a:ext cx="42382" cy="63467"/>
              </a:xfrm>
              <a:custGeom>
                <a:avLst/>
                <a:gdLst/>
                <a:ahLst/>
                <a:cxnLst/>
                <a:rect l="l" t="t" r="r" b="b"/>
                <a:pathLst>
                  <a:path w="402" h="602" extrusionOk="0">
                    <a:moveTo>
                      <a:pt x="201" y="0"/>
                    </a:moveTo>
                    <a:cubicBezTo>
                      <a:pt x="144" y="201"/>
                      <a:pt x="230" y="372"/>
                      <a:pt x="230" y="458"/>
                    </a:cubicBezTo>
                    <a:cubicBezTo>
                      <a:pt x="230" y="544"/>
                      <a:pt x="1" y="601"/>
                      <a:pt x="173" y="601"/>
                    </a:cubicBezTo>
                    <a:cubicBezTo>
                      <a:pt x="344" y="601"/>
                      <a:pt x="402" y="515"/>
                      <a:pt x="344" y="429"/>
                    </a:cubicBezTo>
                    <a:cubicBezTo>
                      <a:pt x="258" y="286"/>
                      <a:pt x="230" y="143"/>
                      <a:pt x="201" y="0"/>
                    </a:cubicBezTo>
                    <a:close/>
                  </a:path>
                </a:pathLst>
              </a:custGeom>
              <a:solidFill>
                <a:srgbClr val="E37567"/>
              </a:solidFill>
              <a:ln>
                <a:noFill/>
              </a:ln>
            </p:spPr>
            <p:txBody>
              <a:bodyPr spcFirstLastPara="1" wrap="square" lIns="121900" tIns="121900" rIns="121900" bIns="121900" anchor="ctr" anchorCtr="0">
                <a:noAutofit/>
              </a:bodyPr>
              <a:lstStyle/>
              <a:p>
                <a:endParaRPr sz="2400"/>
              </a:p>
            </p:txBody>
          </p:sp>
          <p:sp>
            <p:nvSpPr>
              <p:cNvPr id="817" name="Google Shape;817;p63">
                <a:extLst>
                  <a:ext uri="{FF2B5EF4-FFF2-40B4-BE49-F238E27FC236}">
                    <a16:creationId xmlns:a16="http://schemas.microsoft.com/office/drawing/2014/main" id="{3B7A5599-75E2-8202-A265-318898219BB7}"/>
                  </a:ext>
                </a:extLst>
              </p:cNvPr>
              <p:cNvSpPr/>
              <p:nvPr/>
            </p:nvSpPr>
            <p:spPr>
              <a:xfrm>
                <a:off x="6998530" y="2361116"/>
                <a:ext cx="51343" cy="17079"/>
              </a:xfrm>
              <a:custGeom>
                <a:avLst/>
                <a:gdLst/>
                <a:ahLst/>
                <a:cxnLst/>
                <a:rect l="l" t="t" r="r" b="b"/>
                <a:pathLst>
                  <a:path w="487" h="162" extrusionOk="0">
                    <a:moveTo>
                      <a:pt x="238" y="0"/>
                    </a:moveTo>
                    <a:cubicBezTo>
                      <a:pt x="168" y="0"/>
                      <a:pt x="95" y="23"/>
                      <a:pt x="29" y="76"/>
                    </a:cubicBezTo>
                    <a:cubicBezTo>
                      <a:pt x="0" y="76"/>
                      <a:pt x="0" y="105"/>
                      <a:pt x="29" y="133"/>
                    </a:cubicBezTo>
                    <a:lnTo>
                      <a:pt x="86" y="133"/>
                    </a:lnTo>
                    <a:cubicBezTo>
                      <a:pt x="129" y="90"/>
                      <a:pt x="186" y="69"/>
                      <a:pt x="247" y="69"/>
                    </a:cubicBezTo>
                    <a:cubicBezTo>
                      <a:pt x="308" y="69"/>
                      <a:pt x="372" y="90"/>
                      <a:pt x="429" y="133"/>
                    </a:cubicBezTo>
                    <a:cubicBezTo>
                      <a:pt x="429" y="133"/>
                      <a:pt x="429" y="162"/>
                      <a:pt x="429" y="162"/>
                    </a:cubicBezTo>
                    <a:lnTo>
                      <a:pt x="458" y="162"/>
                    </a:lnTo>
                    <a:cubicBezTo>
                      <a:pt x="487" y="133"/>
                      <a:pt x="487" y="105"/>
                      <a:pt x="458" y="76"/>
                    </a:cubicBezTo>
                    <a:cubicBezTo>
                      <a:pt x="397" y="30"/>
                      <a:pt x="319" y="0"/>
                      <a:pt x="238" y="0"/>
                    </a:cubicBezTo>
                    <a:close/>
                  </a:path>
                </a:pathLst>
              </a:custGeom>
              <a:solidFill>
                <a:srgbClr val="243C51"/>
              </a:solidFill>
              <a:ln>
                <a:noFill/>
              </a:ln>
            </p:spPr>
            <p:txBody>
              <a:bodyPr spcFirstLastPara="1" wrap="square" lIns="121900" tIns="121900" rIns="121900" bIns="121900" anchor="ctr" anchorCtr="0">
                <a:noAutofit/>
              </a:bodyPr>
              <a:lstStyle/>
              <a:p>
                <a:endParaRPr sz="2400"/>
              </a:p>
            </p:txBody>
          </p:sp>
          <p:sp>
            <p:nvSpPr>
              <p:cNvPr id="818" name="Google Shape;818;p63">
                <a:extLst>
                  <a:ext uri="{FF2B5EF4-FFF2-40B4-BE49-F238E27FC236}">
                    <a16:creationId xmlns:a16="http://schemas.microsoft.com/office/drawing/2014/main" id="{10B7EDEE-E744-ED49-A304-75A9029376A6}"/>
                  </a:ext>
                </a:extLst>
              </p:cNvPr>
              <p:cNvSpPr/>
              <p:nvPr/>
            </p:nvSpPr>
            <p:spPr>
              <a:xfrm>
                <a:off x="7019615" y="2387156"/>
                <a:ext cx="21191" cy="3163"/>
              </a:xfrm>
              <a:custGeom>
                <a:avLst/>
                <a:gdLst/>
                <a:ahLst/>
                <a:cxnLst/>
                <a:rect l="l" t="t" r="r" b="b"/>
                <a:pathLst>
                  <a:path w="201" h="30" extrusionOk="0">
                    <a:moveTo>
                      <a:pt x="0" y="1"/>
                    </a:moveTo>
                    <a:cubicBezTo>
                      <a:pt x="0" y="1"/>
                      <a:pt x="0" y="1"/>
                      <a:pt x="0" y="29"/>
                    </a:cubicBezTo>
                    <a:lnTo>
                      <a:pt x="201" y="29"/>
                    </a:lnTo>
                    <a:cubicBezTo>
                      <a:pt x="201" y="1"/>
                      <a:pt x="201" y="1"/>
                      <a:pt x="201" y="1"/>
                    </a:cubicBezTo>
                    <a:close/>
                  </a:path>
                </a:pathLst>
              </a:custGeom>
              <a:solidFill>
                <a:srgbClr val="243C51"/>
              </a:solidFill>
              <a:ln>
                <a:noFill/>
              </a:ln>
            </p:spPr>
            <p:txBody>
              <a:bodyPr spcFirstLastPara="1" wrap="square" lIns="121900" tIns="121900" rIns="121900" bIns="121900" anchor="ctr" anchorCtr="0">
                <a:noAutofit/>
              </a:bodyPr>
              <a:lstStyle/>
              <a:p>
                <a:endParaRPr sz="2400"/>
              </a:p>
            </p:txBody>
          </p:sp>
          <p:sp>
            <p:nvSpPr>
              <p:cNvPr id="819" name="Google Shape;819;p63">
                <a:extLst>
                  <a:ext uri="{FF2B5EF4-FFF2-40B4-BE49-F238E27FC236}">
                    <a16:creationId xmlns:a16="http://schemas.microsoft.com/office/drawing/2014/main" id="{4C9F9B89-2355-1495-E1E5-E12B5ABE127C}"/>
                  </a:ext>
                </a:extLst>
              </p:cNvPr>
              <p:cNvSpPr/>
              <p:nvPr/>
            </p:nvSpPr>
            <p:spPr>
              <a:xfrm>
                <a:off x="7016558" y="2387156"/>
                <a:ext cx="21296" cy="9172"/>
              </a:xfrm>
              <a:custGeom>
                <a:avLst/>
                <a:gdLst/>
                <a:ahLst/>
                <a:cxnLst/>
                <a:rect l="l" t="t" r="r" b="b"/>
                <a:pathLst>
                  <a:path w="202" h="87" extrusionOk="0">
                    <a:moveTo>
                      <a:pt x="29" y="1"/>
                    </a:moveTo>
                    <a:cubicBezTo>
                      <a:pt x="29" y="1"/>
                      <a:pt x="1" y="29"/>
                      <a:pt x="29" y="58"/>
                    </a:cubicBezTo>
                    <a:cubicBezTo>
                      <a:pt x="87" y="87"/>
                      <a:pt x="144" y="87"/>
                      <a:pt x="201" y="87"/>
                    </a:cubicBezTo>
                    <a:cubicBezTo>
                      <a:pt x="201" y="87"/>
                      <a:pt x="201" y="58"/>
                      <a:pt x="201" y="58"/>
                    </a:cubicBezTo>
                    <a:cubicBezTo>
                      <a:pt x="144" y="58"/>
                      <a:pt x="87" y="29"/>
                      <a:pt x="29" y="1"/>
                    </a:cubicBezTo>
                    <a:close/>
                  </a:path>
                </a:pathLst>
              </a:custGeom>
              <a:solidFill>
                <a:srgbClr val="243C51"/>
              </a:solidFill>
              <a:ln>
                <a:noFill/>
              </a:ln>
            </p:spPr>
            <p:txBody>
              <a:bodyPr spcFirstLastPara="1" wrap="square" lIns="121900" tIns="121900" rIns="121900" bIns="121900" anchor="ctr" anchorCtr="0">
                <a:noAutofit/>
              </a:bodyPr>
              <a:lstStyle/>
              <a:p>
                <a:endParaRPr sz="2400"/>
              </a:p>
            </p:txBody>
          </p:sp>
          <p:sp>
            <p:nvSpPr>
              <p:cNvPr id="820" name="Google Shape;820;p63">
                <a:extLst>
                  <a:ext uri="{FF2B5EF4-FFF2-40B4-BE49-F238E27FC236}">
                    <a16:creationId xmlns:a16="http://schemas.microsoft.com/office/drawing/2014/main" id="{18C0ADB4-D86A-A7EA-11CF-45AFE80A94F3}"/>
                  </a:ext>
                </a:extLst>
              </p:cNvPr>
              <p:cNvSpPr/>
              <p:nvPr/>
            </p:nvSpPr>
            <p:spPr>
              <a:xfrm>
                <a:off x="6892894" y="2384204"/>
                <a:ext cx="24248" cy="30258"/>
              </a:xfrm>
              <a:custGeom>
                <a:avLst/>
                <a:gdLst/>
                <a:ahLst/>
                <a:cxnLst/>
                <a:rect l="l" t="t" r="r" b="b"/>
                <a:pathLst>
                  <a:path w="230" h="287" extrusionOk="0">
                    <a:moveTo>
                      <a:pt x="115" y="0"/>
                    </a:moveTo>
                    <a:cubicBezTo>
                      <a:pt x="58" y="0"/>
                      <a:pt x="0" y="57"/>
                      <a:pt x="0" y="143"/>
                    </a:cubicBezTo>
                    <a:cubicBezTo>
                      <a:pt x="0" y="229"/>
                      <a:pt x="58" y="286"/>
                      <a:pt x="115" y="286"/>
                    </a:cubicBezTo>
                    <a:cubicBezTo>
                      <a:pt x="172" y="286"/>
                      <a:pt x="229" y="229"/>
                      <a:pt x="229" y="143"/>
                    </a:cubicBezTo>
                    <a:cubicBezTo>
                      <a:pt x="229" y="57"/>
                      <a:pt x="172" y="0"/>
                      <a:pt x="115" y="0"/>
                    </a:cubicBezTo>
                    <a:close/>
                  </a:path>
                </a:pathLst>
              </a:custGeom>
              <a:solidFill>
                <a:srgbClr val="243C51"/>
              </a:solidFill>
              <a:ln>
                <a:noFill/>
              </a:ln>
            </p:spPr>
            <p:txBody>
              <a:bodyPr spcFirstLastPara="1" wrap="square" lIns="121900" tIns="121900" rIns="121900" bIns="121900" anchor="ctr" anchorCtr="0">
                <a:noAutofit/>
              </a:bodyPr>
              <a:lstStyle/>
              <a:p>
                <a:endParaRPr sz="2400"/>
              </a:p>
            </p:txBody>
          </p:sp>
          <p:sp>
            <p:nvSpPr>
              <p:cNvPr id="821" name="Google Shape;821;p63">
                <a:extLst>
                  <a:ext uri="{FF2B5EF4-FFF2-40B4-BE49-F238E27FC236}">
                    <a16:creationId xmlns:a16="http://schemas.microsoft.com/office/drawing/2014/main" id="{03C08FFA-A95F-49A3-791D-F4BAEE7CBBF4}"/>
                  </a:ext>
                </a:extLst>
              </p:cNvPr>
              <p:cNvSpPr/>
              <p:nvPr/>
            </p:nvSpPr>
            <p:spPr>
              <a:xfrm>
                <a:off x="6874761" y="2361116"/>
                <a:ext cx="48391" cy="17079"/>
              </a:xfrm>
              <a:custGeom>
                <a:avLst/>
                <a:gdLst/>
                <a:ahLst/>
                <a:cxnLst/>
                <a:rect l="l" t="t" r="r" b="b"/>
                <a:pathLst>
                  <a:path w="459" h="162" extrusionOk="0">
                    <a:moveTo>
                      <a:pt x="236" y="0"/>
                    </a:moveTo>
                    <a:cubicBezTo>
                      <a:pt x="148" y="0"/>
                      <a:pt x="62" y="30"/>
                      <a:pt x="1" y="76"/>
                    </a:cubicBezTo>
                    <a:cubicBezTo>
                      <a:pt x="1" y="105"/>
                      <a:pt x="1" y="133"/>
                      <a:pt x="1" y="162"/>
                    </a:cubicBezTo>
                    <a:lnTo>
                      <a:pt x="29" y="162"/>
                    </a:lnTo>
                    <a:cubicBezTo>
                      <a:pt x="58" y="162"/>
                      <a:pt x="58" y="133"/>
                      <a:pt x="58" y="133"/>
                    </a:cubicBezTo>
                    <a:cubicBezTo>
                      <a:pt x="101" y="90"/>
                      <a:pt x="158" y="69"/>
                      <a:pt x="215" y="69"/>
                    </a:cubicBezTo>
                    <a:cubicBezTo>
                      <a:pt x="273" y="69"/>
                      <a:pt x="330" y="90"/>
                      <a:pt x="373" y="133"/>
                    </a:cubicBezTo>
                    <a:lnTo>
                      <a:pt x="459" y="133"/>
                    </a:lnTo>
                    <a:cubicBezTo>
                      <a:pt x="459" y="105"/>
                      <a:pt x="459" y="76"/>
                      <a:pt x="459" y="76"/>
                    </a:cubicBezTo>
                    <a:cubicBezTo>
                      <a:pt x="392" y="23"/>
                      <a:pt x="313" y="0"/>
                      <a:pt x="236" y="0"/>
                    </a:cubicBezTo>
                    <a:close/>
                  </a:path>
                </a:pathLst>
              </a:custGeom>
              <a:solidFill>
                <a:srgbClr val="243C51"/>
              </a:solidFill>
              <a:ln>
                <a:noFill/>
              </a:ln>
            </p:spPr>
            <p:txBody>
              <a:bodyPr spcFirstLastPara="1" wrap="square" lIns="121900" tIns="121900" rIns="121900" bIns="121900" anchor="ctr" anchorCtr="0">
                <a:noAutofit/>
              </a:bodyPr>
              <a:lstStyle/>
              <a:p>
                <a:endParaRPr sz="2400"/>
              </a:p>
            </p:txBody>
          </p:sp>
          <p:sp>
            <p:nvSpPr>
              <p:cNvPr id="822" name="Google Shape;822;p63">
                <a:extLst>
                  <a:ext uri="{FF2B5EF4-FFF2-40B4-BE49-F238E27FC236}">
                    <a16:creationId xmlns:a16="http://schemas.microsoft.com/office/drawing/2014/main" id="{302BA14A-F4C7-9CB9-2356-B447C29DA662}"/>
                  </a:ext>
                </a:extLst>
              </p:cNvPr>
              <p:cNvSpPr/>
              <p:nvPr/>
            </p:nvSpPr>
            <p:spPr>
              <a:xfrm>
                <a:off x="6883827" y="2387156"/>
                <a:ext cx="21191" cy="3163"/>
              </a:xfrm>
              <a:custGeom>
                <a:avLst/>
                <a:gdLst/>
                <a:ahLst/>
                <a:cxnLst/>
                <a:rect l="l" t="t" r="r" b="b"/>
                <a:pathLst>
                  <a:path w="201" h="30" extrusionOk="0">
                    <a:moveTo>
                      <a:pt x="1" y="1"/>
                    </a:moveTo>
                    <a:cubicBezTo>
                      <a:pt x="1" y="1"/>
                      <a:pt x="1" y="1"/>
                      <a:pt x="1" y="29"/>
                    </a:cubicBezTo>
                    <a:lnTo>
                      <a:pt x="201" y="29"/>
                    </a:lnTo>
                    <a:lnTo>
                      <a:pt x="172" y="1"/>
                    </a:lnTo>
                    <a:close/>
                  </a:path>
                </a:pathLst>
              </a:custGeom>
              <a:solidFill>
                <a:srgbClr val="243C51"/>
              </a:solidFill>
              <a:ln>
                <a:noFill/>
              </a:ln>
            </p:spPr>
            <p:txBody>
              <a:bodyPr spcFirstLastPara="1" wrap="square" lIns="121900" tIns="121900" rIns="121900" bIns="121900" anchor="ctr" anchorCtr="0">
                <a:noAutofit/>
              </a:bodyPr>
              <a:lstStyle/>
              <a:p>
                <a:endParaRPr sz="2400"/>
              </a:p>
            </p:txBody>
          </p:sp>
          <p:sp>
            <p:nvSpPr>
              <p:cNvPr id="823" name="Google Shape;823;p63">
                <a:extLst>
                  <a:ext uri="{FF2B5EF4-FFF2-40B4-BE49-F238E27FC236}">
                    <a16:creationId xmlns:a16="http://schemas.microsoft.com/office/drawing/2014/main" id="{3487BD6B-7A9D-5F61-7642-B153ED122A82}"/>
                  </a:ext>
                </a:extLst>
              </p:cNvPr>
              <p:cNvSpPr/>
              <p:nvPr/>
            </p:nvSpPr>
            <p:spPr>
              <a:xfrm>
                <a:off x="6883827" y="2387156"/>
                <a:ext cx="21191" cy="9172"/>
              </a:xfrm>
              <a:custGeom>
                <a:avLst/>
                <a:gdLst/>
                <a:ahLst/>
                <a:cxnLst/>
                <a:rect l="l" t="t" r="r" b="b"/>
                <a:pathLst>
                  <a:path w="201" h="87" extrusionOk="0">
                    <a:moveTo>
                      <a:pt x="172" y="1"/>
                    </a:moveTo>
                    <a:cubicBezTo>
                      <a:pt x="144" y="29"/>
                      <a:pt x="86" y="58"/>
                      <a:pt x="29" y="58"/>
                    </a:cubicBezTo>
                    <a:lnTo>
                      <a:pt x="1" y="58"/>
                    </a:lnTo>
                    <a:cubicBezTo>
                      <a:pt x="1" y="87"/>
                      <a:pt x="1" y="87"/>
                      <a:pt x="29" y="87"/>
                    </a:cubicBezTo>
                    <a:cubicBezTo>
                      <a:pt x="86" y="87"/>
                      <a:pt x="144" y="58"/>
                      <a:pt x="201" y="29"/>
                    </a:cubicBezTo>
                    <a:cubicBezTo>
                      <a:pt x="201" y="29"/>
                      <a:pt x="201" y="29"/>
                      <a:pt x="201" y="1"/>
                    </a:cubicBezTo>
                    <a:close/>
                  </a:path>
                </a:pathLst>
              </a:custGeom>
              <a:solidFill>
                <a:srgbClr val="243C51"/>
              </a:solidFill>
              <a:ln>
                <a:noFill/>
              </a:ln>
            </p:spPr>
            <p:txBody>
              <a:bodyPr spcFirstLastPara="1" wrap="square" lIns="121900" tIns="121900" rIns="121900" bIns="121900" anchor="ctr" anchorCtr="0">
                <a:noAutofit/>
              </a:bodyPr>
              <a:lstStyle/>
              <a:p>
                <a:endParaRPr sz="2400"/>
              </a:p>
            </p:txBody>
          </p:sp>
          <p:sp>
            <p:nvSpPr>
              <p:cNvPr id="824" name="Google Shape;824;p63">
                <a:extLst>
                  <a:ext uri="{FF2B5EF4-FFF2-40B4-BE49-F238E27FC236}">
                    <a16:creationId xmlns:a16="http://schemas.microsoft.com/office/drawing/2014/main" id="{43F80FA4-7DC2-CECC-497C-C4D98457166F}"/>
                  </a:ext>
                </a:extLst>
              </p:cNvPr>
              <p:cNvSpPr/>
              <p:nvPr/>
            </p:nvSpPr>
            <p:spPr>
              <a:xfrm>
                <a:off x="6904912" y="2480669"/>
                <a:ext cx="72534" cy="18661"/>
              </a:xfrm>
              <a:custGeom>
                <a:avLst/>
                <a:gdLst/>
                <a:ahLst/>
                <a:cxnLst/>
                <a:rect l="l" t="t" r="r" b="b"/>
                <a:pathLst>
                  <a:path w="688" h="177" extrusionOk="0">
                    <a:moveTo>
                      <a:pt x="1" y="1"/>
                    </a:moveTo>
                    <a:lnTo>
                      <a:pt x="1" y="1"/>
                    </a:lnTo>
                    <a:cubicBezTo>
                      <a:pt x="101" y="118"/>
                      <a:pt x="250" y="176"/>
                      <a:pt x="396" y="176"/>
                    </a:cubicBezTo>
                    <a:cubicBezTo>
                      <a:pt x="501" y="176"/>
                      <a:pt x="604" y="146"/>
                      <a:pt x="688" y="87"/>
                    </a:cubicBezTo>
                    <a:lnTo>
                      <a:pt x="688" y="87"/>
                    </a:lnTo>
                    <a:cubicBezTo>
                      <a:pt x="611" y="106"/>
                      <a:pt x="535" y="115"/>
                      <a:pt x="459" y="115"/>
                    </a:cubicBezTo>
                    <a:cubicBezTo>
                      <a:pt x="306" y="115"/>
                      <a:pt x="153" y="77"/>
                      <a:pt x="1" y="1"/>
                    </a:cubicBezTo>
                    <a:close/>
                  </a:path>
                </a:pathLst>
              </a:custGeom>
              <a:solidFill>
                <a:srgbClr val="E37567"/>
              </a:solidFill>
              <a:ln>
                <a:noFill/>
              </a:ln>
            </p:spPr>
            <p:txBody>
              <a:bodyPr spcFirstLastPara="1" wrap="square" lIns="121900" tIns="121900" rIns="121900" bIns="121900" anchor="ctr" anchorCtr="0">
                <a:noAutofit/>
              </a:bodyPr>
              <a:lstStyle/>
              <a:p>
                <a:endParaRPr sz="2400"/>
              </a:p>
            </p:txBody>
          </p:sp>
          <p:sp>
            <p:nvSpPr>
              <p:cNvPr id="825" name="Google Shape;825;p63">
                <a:extLst>
                  <a:ext uri="{FF2B5EF4-FFF2-40B4-BE49-F238E27FC236}">
                    <a16:creationId xmlns:a16="http://schemas.microsoft.com/office/drawing/2014/main" id="{79306526-8DDB-E124-9C10-DF186883EAB3}"/>
                  </a:ext>
                </a:extLst>
              </p:cNvPr>
              <p:cNvSpPr/>
              <p:nvPr/>
            </p:nvSpPr>
            <p:spPr>
              <a:xfrm>
                <a:off x="6717887" y="2857884"/>
                <a:ext cx="45334" cy="114705"/>
              </a:xfrm>
              <a:custGeom>
                <a:avLst/>
                <a:gdLst/>
                <a:ahLst/>
                <a:cxnLst/>
                <a:rect l="l" t="t" r="r" b="b"/>
                <a:pathLst>
                  <a:path w="430" h="1088" extrusionOk="0">
                    <a:moveTo>
                      <a:pt x="430" y="0"/>
                    </a:moveTo>
                    <a:lnTo>
                      <a:pt x="0" y="258"/>
                    </a:lnTo>
                    <a:lnTo>
                      <a:pt x="29" y="1088"/>
                    </a:lnTo>
                    <a:lnTo>
                      <a:pt x="430" y="0"/>
                    </a:lnTo>
                    <a:close/>
                  </a:path>
                </a:pathLst>
              </a:custGeom>
              <a:solidFill>
                <a:srgbClr val="C4CFE2"/>
              </a:solidFill>
              <a:ln>
                <a:noFill/>
              </a:ln>
            </p:spPr>
            <p:txBody>
              <a:bodyPr spcFirstLastPara="1" wrap="square" lIns="121900" tIns="121900" rIns="121900" bIns="121900" anchor="ctr" anchorCtr="0">
                <a:noAutofit/>
              </a:bodyPr>
              <a:lstStyle/>
              <a:p>
                <a:endParaRPr sz="2400"/>
              </a:p>
            </p:txBody>
          </p:sp>
          <p:sp>
            <p:nvSpPr>
              <p:cNvPr id="826" name="Google Shape;826;p63">
                <a:extLst>
                  <a:ext uri="{FF2B5EF4-FFF2-40B4-BE49-F238E27FC236}">
                    <a16:creationId xmlns:a16="http://schemas.microsoft.com/office/drawing/2014/main" id="{ECB67B22-1B63-4C08-E463-D1A3A2B020FD}"/>
                  </a:ext>
                </a:extLst>
              </p:cNvPr>
              <p:cNvSpPr/>
              <p:nvPr/>
            </p:nvSpPr>
            <p:spPr>
              <a:xfrm>
                <a:off x="6913979" y="2770380"/>
                <a:ext cx="120820" cy="108696"/>
              </a:xfrm>
              <a:custGeom>
                <a:avLst/>
                <a:gdLst/>
                <a:ahLst/>
                <a:cxnLst/>
                <a:rect l="l" t="t" r="r" b="b"/>
                <a:pathLst>
                  <a:path w="1146" h="1031" extrusionOk="0">
                    <a:moveTo>
                      <a:pt x="87" y="0"/>
                    </a:moveTo>
                    <a:lnTo>
                      <a:pt x="1" y="86"/>
                    </a:lnTo>
                    <a:lnTo>
                      <a:pt x="1002" y="1031"/>
                    </a:lnTo>
                    <a:lnTo>
                      <a:pt x="1145" y="888"/>
                    </a:lnTo>
                    <a:lnTo>
                      <a:pt x="87" y="0"/>
                    </a:lnTo>
                    <a:close/>
                  </a:path>
                </a:pathLst>
              </a:custGeom>
              <a:solidFill>
                <a:srgbClr val="DBE1EE"/>
              </a:solidFill>
              <a:ln>
                <a:noFill/>
              </a:ln>
            </p:spPr>
            <p:txBody>
              <a:bodyPr spcFirstLastPara="1" wrap="square" lIns="121900" tIns="121900" rIns="121900" bIns="121900" anchor="ctr" anchorCtr="0">
                <a:noAutofit/>
              </a:bodyPr>
              <a:lstStyle/>
              <a:p>
                <a:endParaRPr sz="2400"/>
              </a:p>
            </p:txBody>
          </p:sp>
          <p:sp>
            <p:nvSpPr>
              <p:cNvPr id="827" name="Google Shape;827;p63">
                <a:extLst>
                  <a:ext uri="{FF2B5EF4-FFF2-40B4-BE49-F238E27FC236}">
                    <a16:creationId xmlns:a16="http://schemas.microsoft.com/office/drawing/2014/main" id="{6163882E-FDDA-4F12-CF5E-9F3215760B7D}"/>
                  </a:ext>
                </a:extLst>
              </p:cNvPr>
              <p:cNvSpPr/>
              <p:nvPr/>
            </p:nvSpPr>
            <p:spPr>
              <a:xfrm>
                <a:off x="6877818" y="2740229"/>
                <a:ext cx="45334" cy="39324"/>
              </a:xfrm>
              <a:custGeom>
                <a:avLst/>
                <a:gdLst/>
                <a:ahLst/>
                <a:cxnLst/>
                <a:rect l="l" t="t" r="r" b="b"/>
                <a:pathLst>
                  <a:path w="430" h="373" extrusionOk="0">
                    <a:moveTo>
                      <a:pt x="86" y="0"/>
                    </a:moveTo>
                    <a:lnTo>
                      <a:pt x="0" y="86"/>
                    </a:lnTo>
                    <a:lnTo>
                      <a:pt x="344" y="372"/>
                    </a:lnTo>
                    <a:lnTo>
                      <a:pt x="430" y="286"/>
                    </a:lnTo>
                    <a:lnTo>
                      <a:pt x="86" y="0"/>
                    </a:lnTo>
                    <a:close/>
                  </a:path>
                </a:pathLst>
              </a:custGeom>
              <a:solidFill>
                <a:srgbClr val="243C51"/>
              </a:solidFill>
              <a:ln>
                <a:noFill/>
              </a:ln>
            </p:spPr>
            <p:txBody>
              <a:bodyPr spcFirstLastPara="1" wrap="square" lIns="121900" tIns="121900" rIns="121900" bIns="121900" anchor="ctr" anchorCtr="0">
                <a:noAutofit/>
              </a:bodyPr>
              <a:lstStyle/>
              <a:p>
                <a:endParaRPr sz="2400"/>
              </a:p>
            </p:txBody>
          </p:sp>
          <p:sp>
            <p:nvSpPr>
              <p:cNvPr id="828" name="Google Shape;828;p63">
                <a:extLst>
                  <a:ext uri="{FF2B5EF4-FFF2-40B4-BE49-F238E27FC236}">
                    <a16:creationId xmlns:a16="http://schemas.microsoft.com/office/drawing/2014/main" id="{306553B2-EBFF-02A4-B037-B6EE1497702C}"/>
                  </a:ext>
                </a:extLst>
              </p:cNvPr>
              <p:cNvSpPr/>
              <p:nvPr/>
            </p:nvSpPr>
            <p:spPr>
              <a:xfrm>
                <a:off x="6639451" y="2845760"/>
                <a:ext cx="485915" cy="262198"/>
              </a:xfrm>
              <a:custGeom>
                <a:avLst/>
                <a:gdLst/>
                <a:ahLst/>
                <a:cxnLst/>
                <a:rect l="l" t="t" r="r" b="b"/>
                <a:pathLst>
                  <a:path w="4609" h="2487" extrusionOk="0">
                    <a:moveTo>
                      <a:pt x="3664" y="1"/>
                    </a:moveTo>
                    <a:cubicBezTo>
                      <a:pt x="3521" y="29"/>
                      <a:pt x="3206" y="802"/>
                      <a:pt x="3206" y="802"/>
                    </a:cubicBezTo>
                    <a:lnTo>
                      <a:pt x="1260" y="1060"/>
                    </a:lnTo>
                    <a:lnTo>
                      <a:pt x="1202" y="745"/>
                    </a:lnTo>
                    <a:lnTo>
                      <a:pt x="0" y="859"/>
                    </a:lnTo>
                    <a:cubicBezTo>
                      <a:pt x="0" y="859"/>
                      <a:pt x="0" y="2147"/>
                      <a:pt x="201" y="2433"/>
                    </a:cubicBezTo>
                    <a:cubicBezTo>
                      <a:pt x="225" y="2470"/>
                      <a:pt x="294" y="2486"/>
                      <a:pt x="398" y="2486"/>
                    </a:cubicBezTo>
                    <a:cubicBezTo>
                      <a:pt x="1032" y="2486"/>
                      <a:pt x="2958" y="1871"/>
                      <a:pt x="3721" y="1403"/>
                    </a:cubicBezTo>
                    <a:cubicBezTo>
                      <a:pt x="4608" y="859"/>
                      <a:pt x="4322" y="144"/>
                      <a:pt x="4322" y="144"/>
                    </a:cubicBezTo>
                    <a:cubicBezTo>
                      <a:pt x="4122" y="58"/>
                      <a:pt x="3893" y="29"/>
                      <a:pt x="3664" y="1"/>
                    </a:cubicBezTo>
                    <a:close/>
                  </a:path>
                </a:pathLst>
              </a:custGeom>
              <a:solidFill>
                <a:srgbClr val="F5B8A6"/>
              </a:solidFill>
              <a:ln>
                <a:noFill/>
              </a:ln>
            </p:spPr>
            <p:txBody>
              <a:bodyPr spcFirstLastPara="1" wrap="square" lIns="121900" tIns="121900" rIns="121900" bIns="121900" anchor="ctr" anchorCtr="0">
                <a:noAutofit/>
              </a:bodyPr>
              <a:lstStyle/>
              <a:p>
                <a:endParaRPr sz="2400"/>
              </a:p>
            </p:txBody>
          </p:sp>
          <p:sp>
            <p:nvSpPr>
              <p:cNvPr id="829" name="Google Shape;829;p63">
                <a:extLst>
                  <a:ext uri="{FF2B5EF4-FFF2-40B4-BE49-F238E27FC236}">
                    <a16:creationId xmlns:a16="http://schemas.microsoft.com/office/drawing/2014/main" id="{5144C29C-49CE-ADDF-7C39-1B2C3D9FFB4C}"/>
                  </a:ext>
                </a:extLst>
              </p:cNvPr>
              <p:cNvSpPr/>
              <p:nvPr/>
            </p:nvSpPr>
            <p:spPr>
              <a:xfrm>
                <a:off x="6639451" y="2942331"/>
                <a:ext cx="132839" cy="78543"/>
              </a:xfrm>
              <a:custGeom>
                <a:avLst/>
                <a:gdLst/>
                <a:ahLst/>
                <a:cxnLst/>
                <a:rect l="l" t="t" r="r" b="b"/>
                <a:pathLst>
                  <a:path w="1260" h="745" extrusionOk="0">
                    <a:moveTo>
                      <a:pt x="143" y="1"/>
                    </a:moveTo>
                    <a:cubicBezTo>
                      <a:pt x="115" y="1"/>
                      <a:pt x="58" y="87"/>
                      <a:pt x="0" y="172"/>
                    </a:cubicBezTo>
                    <a:cubicBezTo>
                      <a:pt x="0" y="315"/>
                      <a:pt x="0" y="544"/>
                      <a:pt x="29" y="745"/>
                    </a:cubicBezTo>
                    <a:lnTo>
                      <a:pt x="1260" y="144"/>
                    </a:lnTo>
                    <a:cubicBezTo>
                      <a:pt x="1260" y="144"/>
                      <a:pt x="287" y="1"/>
                      <a:pt x="143" y="1"/>
                    </a:cubicBezTo>
                    <a:close/>
                  </a:path>
                </a:pathLst>
              </a:custGeom>
              <a:solidFill>
                <a:srgbClr val="EB9787"/>
              </a:solidFill>
              <a:ln>
                <a:noFill/>
              </a:ln>
            </p:spPr>
            <p:txBody>
              <a:bodyPr spcFirstLastPara="1" wrap="square" lIns="121900" tIns="121900" rIns="121900" bIns="121900" anchor="ctr" anchorCtr="0">
                <a:noAutofit/>
              </a:bodyPr>
              <a:lstStyle/>
              <a:p>
                <a:endParaRPr sz="2400"/>
              </a:p>
            </p:txBody>
          </p:sp>
          <p:sp>
            <p:nvSpPr>
              <p:cNvPr id="830" name="Google Shape;830;p63">
                <a:extLst>
                  <a:ext uri="{FF2B5EF4-FFF2-40B4-BE49-F238E27FC236}">
                    <a16:creationId xmlns:a16="http://schemas.microsoft.com/office/drawing/2014/main" id="{B8D7FB44-4A63-F7BA-9ED6-52D36BE82D12}"/>
                  </a:ext>
                </a:extLst>
              </p:cNvPr>
              <p:cNvSpPr/>
              <p:nvPr/>
            </p:nvSpPr>
            <p:spPr>
              <a:xfrm>
                <a:off x="6603185" y="2636384"/>
                <a:ext cx="214334" cy="339266"/>
              </a:xfrm>
              <a:custGeom>
                <a:avLst/>
                <a:gdLst/>
                <a:ahLst/>
                <a:cxnLst/>
                <a:rect l="l" t="t" r="r" b="b"/>
                <a:pathLst>
                  <a:path w="2033" h="3218" extrusionOk="0">
                    <a:moveTo>
                      <a:pt x="1093" y="0"/>
                    </a:moveTo>
                    <a:cubicBezTo>
                      <a:pt x="923" y="0"/>
                      <a:pt x="590" y="73"/>
                      <a:pt x="344" y="584"/>
                    </a:cubicBezTo>
                    <a:cubicBezTo>
                      <a:pt x="1" y="1271"/>
                      <a:pt x="115" y="3217"/>
                      <a:pt x="115" y="3217"/>
                    </a:cubicBezTo>
                    <a:lnTo>
                      <a:pt x="1775" y="3017"/>
                    </a:lnTo>
                    <a:cubicBezTo>
                      <a:pt x="1775" y="3017"/>
                      <a:pt x="2033" y="241"/>
                      <a:pt x="1203" y="12"/>
                    </a:cubicBezTo>
                    <a:cubicBezTo>
                      <a:pt x="1203" y="12"/>
                      <a:pt x="1161" y="0"/>
                      <a:pt x="1093" y="0"/>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831" name="Google Shape;831;p63">
                <a:extLst>
                  <a:ext uri="{FF2B5EF4-FFF2-40B4-BE49-F238E27FC236}">
                    <a16:creationId xmlns:a16="http://schemas.microsoft.com/office/drawing/2014/main" id="{B2F6F3C3-6C6D-23BB-E374-70572DD56B67}"/>
                  </a:ext>
                </a:extLst>
              </p:cNvPr>
              <p:cNvSpPr/>
              <p:nvPr/>
            </p:nvSpPr>
            <p:spPr>
              <a:xfrm>
                <a:off x="6992416" y="2661791"/>
                <a:ext cx="485915" cy="479801"/>
              </a:xfrm>
              <a:custGeom>
                <a:avLst/>
                <a:gdLst/>
                <a:ahLst/>
                <a:cxnLst/>
                <a:rect l="l" t="t" r="r" b="b"/>
                <a:pathLst>
                  <a:path w="4609" h="4551" extrusionOk="0">
                    <a:moveTo>
                      <a:pt x="1231" y="0"/>
                    </a:moveTo>
                    <a:lnTo>
                      <a:pt x="1" y="4551"/>
                    </a:lnTo>
                    <a:lnTo>
                      <a:pt x="3406" y="4551"/>
                    </a:lnTo>
                    <a:lnTo>
                      <a:pt x="4608" y="0"/>
                    </a:lnTo>
                    <a:close/>
                  </a:path>
                </a:pathLst>
              </a:custGeom>
              <a:solidFill>
                <a:srgbClr val="355C7D"/>
              </a:solidFill>
              <a:ln>
                <a:noFill/>
              </a:ln>
            </p:spPr>
            <p:txBody>
              <a:bodyPr spcFirstLastPara="1" wrap="square" lIns="121900" tIns="121900" rIns="121900" bIns="121900" anchor="ctr" anchorCtr="0">
                <a:noAutofit/>
              </a:bodyPr>
              <a:lstStyle/>
              <a:p>
                <a:endParaRPr sz="2400"/>
              </a:p>
            </p:txBody>
          </p:sp>
          <p:sp>
            <p:nvSpPr>
              <p:cNvPr id="832" name="Google Shape;832;p63">
                <a:extLst>
                  <a:ext uri="{FF2B5EF4-FFF2-40B4-BE49-F238E27FC236}">
                    <a16:creationId xmlns:a16="http://schemas.microsoft.com/office/drawing/2014/main" id="{DADEF4D3-0C65-40F3-E284-6473A1BE29EE}"/>
                  </a:ext>
                </a:extLst>
              </p:cNvPr>
              <p:cNvSpPr/>
              <p:nvPr/>
            </p:nvSpPr>
            <p:spPr>
              <a:xfrm>
                <a:off x="7004539" y="2676867"/>
                <a:ext cx="485810" cy="479801"/>
              </a:xfrm>
              <a:custGeom>
                <a:avLst/>
                <a:gdLst/>
                <a:ahLst/>
                <a:cxnLst/>
                <a:rect l="l" t="t" r="r" b="b"/>
                <a:pathLst>
                  <a:path w="4608" h="4551" extrusionOk="0">
                    <a:moveTo>
                      <a:pt x="1231" y="0"/>
                    </a:moveTo>
                    <a:lnTo>
                      <a:pt x="0" y="4551"/>
                    </a:lnTo>
                    <a:lnTo>
                      <a:pt x="3377" y="4551"/>
                    </a:lnTo>
                    <a:lnTo>
                      <a:pt x="4608" y="0"/>
                    </a:lnTo>
                    <a:close/>
                  </a:path>
                </a:pathLst>
              </a:custGeom>
              <a:solidFill>
                <a:schemeClr val="accent3"/>
              </a:solidFill>
              <a:ln>
                <a:noFill/>
              </a:ln>
            </p:spPr>
            <p:txBody>
              <a:bodyPr spcFirstLastPara="1" wrap="square" lIns="121900" tIns="121900" rIns="121900" bIns="121900" anchor="ctr" anchorCtr="0">
                <a:noAutofit/>
              </a:bodyPr>
              <a:lstStyle/>
              <a:p>
                <a:endParaRPr sz="2400"/>
              </a:p>
            </p:txBody>
          </p:sp>
          <p:sp>
            <p:nvSpPr>
              <p:cNvPr id="833" name="Google Shape;833;p63">
                <a:extLst>
                  <a:ext uri="{FF2B5EF4-FFF2-40B4-BE49-F238E27FC236}">
                    <a16:creationId xmlns:a16="http://schemas.microsoft.com/office/drawing/2014/main" id="{2D647AAC-2FE0-09B7-4D22-95048A77DEE2}"/>
                  </a:ext>
                </a:extLst>
              </p:cNvPr>
              <p:cNvSpPr/>
              <p:nvPr/>
            </p:nvSpPr>
            <p:spPr>
              <a:xfrm>
                <a:off x="7215707" y="2652725"/>
                <a:ext cx="193249" cy="72534"/>
              </a:xfrm>
              <a:custGeom>
                <a:avLst/>
                <a:gdLst/>
                <a:ahLst/>
                <a:cxnLst/>
                <a:rect l="l" t="t" r="r" b="b"/>
                <a:pathLst>
                  <a:path w="1833" h="688" extrusionOk="0">
                    <a:moveTo>
                      <a:pt x="172" y="0"/>
                    </a:moveTo>
                    <a:lnTo>
                      <a:pt x="1" y="687"/>
                    </a:lnTo>
                    <a:lnTo>
                      <a:pt x="1632" y="687"/>
                    </a:lnTo>
                    <a:lnTo>
                      <a:pt x="1832" y="0"/>
                    </a:lnTo>
                    <a:close/>
                  </a:path>
                </a:pathLst>
              </a:custGeom>
              <a:solidFill>
                <a:srgbClr val="43708F"/>
              </a:solidFill>
              <a:ln>
                <a:noFill/>
              </a:ln>
            </p:spPr>
            <p:txBody>
              <a:bodyPr spcFirstLastPara="1" wrap="square" lIns="121900" tIns="121900" rIns="121900" bIns="121900" anchor="ctr" anchorCtr="0">
                <a:noAutofit/>
              </a:bodyPr>
              <a:lstStyle/>
              <a:p>
                <a:endParaRPr sz="2400"/>
              </a:p>
            </p:txBody>
          </p:sp>
          <p:sp>
            <p:nvSpPr>
              <p:cNvPr id="834" name="Google Shape;834;p63">
                <a:extLst>
                  <a:ext uri="{FF2B5EF4-FFF2-40B4-BE49-F238E27FC236}">
                    <a16:creationId xmlns:a16="http://schemas.microsoft.com/office/drawing/2014/main" id="{57BD8F79-5215-B62B-6D50-2204A813881D}"/>
                  </a:ext>
                </a:extLst>
              </p:cNvPr>
              <p:cNvSpPr/>
              <p:nvPr/>
            </p:nvSpPr>
            <p:spPr>
              <a:xfrm>
                <a:off x="7263992" y="2622573"/>
                <a:ext cx="117763" cy="45334"/>
              </a:xfrm>
              <a:custGeom>
                <a:avLst/>
                <a:gdLst/>
                <a:ahLst/>
                <a:cxnLst/>
                <a:rect l="l" t="t" r="r" b="b"/>
                <a:pathLst>
                  <a:path w="1117" h="430" extrusionOk="0">
                    <a:moveTo>
                      <a:pt x="115" y="0"/>
                    </a:moveTo>
                    <a:lnTo>
                      <a:pt x="1" y="429"/>
                    </a:lnTo>
                    <a:lnTo>
                      <a:pt x="1002" y="429"/>
                    </a:lnTo>
                    <a:lnTo>
                      <a:pt x="1117" y="0"/>
                    </a:lnTo>
                    <a:close/>
                  </a:path>
                </a:pathLst>
              </a:custGeom>
              <a:solidFill>
                <a:srgbClr val="355C7D"/>
              </a:solidFill>
              <a:ln>
                <a:noFill/>
              </a:ln>
            </p:spPr>
            <p:txBody>
              <a:bodyPr spcFirstLastPara="1" wrap="square" lIns="121900" tIns="121900" rIns="121900" bIns="121900" anchor="ctr" anchorCtr="0">
                <a:noAutofit/>
              </a:bodyPr>
              <a:lstStyle/>
              <a:p>
                <a:endParaRPr sz="2400"/>
              </a:p>
            </p:txBody>
          </p:sp>
          <p:sp>
            <p:nvSpPr>
              <p:cNvPr id="835" name="Google Shape;835;p63">
                <a:extLst>
                  <a:ext uri="{FF2B5EF4-FFF2-40B4-BE49-F238E27FC236}">
                    <a16:creationId xmlns:a16="http://schemas.microsoft.com/office/drawing/2014/main" id="{105DF34C-3B27-98B9-1F3E-92381DC3A639}"/>
                  </a:ext>
                </a:extLst>
              </p:cNvPr>
              <p:cNvSpPr/>
              <p:nvPr/>
            </p:nvSpPr>
            <p:spPr>
              <a:xfrm>
                <a:off x="7273058" y="2622573"/>
                <a:ext cx="120820" cy="45334"/>
              </a:xfrm>
              <a:custGeom>
                <a:avLst/>
                <a:gdLst/>
                <a:ahLst/>
                <a:cxnLst/>
                <a:rect l="l" t="t" r="r" b="b"/>
                <a:pathLst>
                  <a:path w="1146" h="430" extrusionOk="0">
                    <a:moveTo>
                      <a:pt x="143" y="0"/>
                    </a:moveTo>
                    <a:lnTo>
                      <a:pt x="0" y="429"/>
                    </a:lnTo>
                    <a:lnTo>
                      <a:pt x="1031" y="429"/>
                    </a:lnTo>
                    <a:lnTo>
                      <a:pt x="1145" y="0"/>
                    </a:lnTo>
                    <a:close/>
                  </a:path>
                </a:pathLst>
              </a:custGeom>
              <a:solidFill>
                <a:srgbClr val="43708F"/>
              </a:solidFill>
              <a:ln>
                <a:noFill/>
              </a:ln>
            </p:spPr>
            <p:txBody>
              <a:bodyPr spcFirstLastPara="1" wrap="square" lIns="121900" tIns="121900" rIns="121900" bIns="121900" anchor="ctr" anchorCtr="0">
                <a:noAutofit/>
              </a:bodyPr>
              <a:lstStyle/>
              <a:p>
                <a:endParaRPr sz="2400"/>
              </a:p>
            </p:txBody>
          </p:sp>
          <p:sp>
            <p:nvSpPr>
              <p:cNvPr id="836" name="Google Shape;836;p63">
                <a:extLst>
                  <a:ext uri="{FF2B5EF4-FFF2-40B4-BE49-F238E27FC236}">
                    <a16:creationId xmlns:a16="http://schemas.microsoft.com/office/drawing/2014/main" id="{BE93E64A-E18E-5AA4-B18B-DDF57A1B3457}"/>
                  </a:ext>
                </a:extLst>
              </p:cNvPr>
              <p:cNvSpPr/>
              <p:nvPr/>
            </p:nvSpPr>
            <p:spPr>
              <a:xfrm>
                <a:off x="7224773" y="2652725"/>
                <a:ext cx="193249" cy="72534"/>
              </a:xfrm>
              <a:custGeom>
                <a:avLst/>
                <a:gdLst/>
                <a:ahLst/>
                <a:cxnLst/>
                <a:rect l="l" t="t" r="r" b="b"/>
                <a:pathLst>
                  <a:path w="1833" h="688" extrusionOk="0">
                    <a:moveTo>
                      <a:pt x="201" y="0"/>
                    </a:moveTo>
                    <a:lnTo>
                      <a:pt x="0" y="687"/>
                    </a:lnTo>
                    <a:lnTo>
                      <a:pt x="1660" y="687"/>
                    </a:lnTo>
                    <a:lnTo>
                      <a:pt x="1832" y="0"/>
                    </a:lnTo>
                    <a:close/>
                  </a:path>
                </a:pathLst>
              </a:custGeom>
              <a:solidFill>
                <a:srgbClr val="355C7D"/>
              </a:solidFill>
              <a:ln>
                <a:noFill/>
              </a:ln>
            </p:spPr>
            <p:txBody>
              <a:bodyPr spcFirstLastPara="1" wrap="square" lIns="121900" tIns="121900" rIns="121900" bIns="121900" anchor="ctr" anchorCtr="0">
                <a:noAutofit/>
              </a:bodyPr>
              <a:lstStyle/>
              <a:p>
                <a:endParaRPr sz="2400"/>
              </a:p>
            </p:txBody>
          </p:sp>
          <p:sp>
            <p:nvSpPr>
              <p:cNvPr id="837" name="Google Shape;837;p63">
                <a:extLst>
                  <a:ext uri="{FF2B5EF4-FFF2-40B4-BE49-F238E27FC236}">
                    <a16:creationId xmlns:a16="http://schemas.microsoft.com/office/drawing/2014/main" id="{9BE2F182-29F2-DCD2-63E2-73003D0BD108}"/>
                  </a:ext>
                </a:extLst>
              </p:cNvPr>
              <p:cNvSpPr/>
              <p:nvPr/>
            </p:nvSpPr>
            <p:spPr>
              <a:xfrm>
                <a:off x="7387656" y="2836061"/>
                <a:ext cx="95834" cy="158458"/>
              </a:xfrm>
              <a:custGeom>
                <a:avLst/>
                <a:gdLst/>
                <a:ahLst/>
                <a:cxnLst/>
                <a:rect l="l" t="t" r="r" b="b"/>
                <a:pathLst>
                  <a:path w="909" h="1503" extrusionOk="0">
                    <a:moveTo>
                      <a:pt x="370" y="0"/>
                    </a:moveTo>
                    <a:cubicBezTo>
                      <a:pt x="343" y="0"/>
                      <a:pt x="324" y="3"/>
                      <a:pt x="316" y="7"/>
                    </a:cubicBezTo>
                    <a:cubicBezTo>
                      <a:pt x="144" y="408"/>
                      <a:pt x="30" y="837"/>
                      <a:pt x="1" y="1295"/>
                    </a:cubicBezTo>
                    <a:cubicBezTo>
                      <a:pt x="49" y="1439"/>
                      <a:pt x="298" y="1502"/>
                      <a:pt x="428" y="1502"/>
                    </a:cubicBezTo>
                    <a:cubicBezTo>
                      <a:pt x="453" y="1502"/>
                      <a:pt x="474" y="1500"/>
                      <a:pt x="487" y="1495"/>
                    </a:cubicBezTo>
                    <a:cubicBezTo>
                      <a:pt x="659" y="1123"/>
                      <a:pt x="774" y="722"/>
                      <a:pt x="859" y="322"/>
                    </a:cubicBezTo>
                    <a:cubicBezTo>
                      <a:pt x="908" y="78"/>
                      <a:pt x="521" y="0"/>
                      <a:pt x="370" y="0"/>
                    </a:cubicBezTo>
                    <a:close/>
                  </a:path>
                </a:pathLst>
              </a:custGeom>
              <a:solidFill>
                <a:srgbClr val="F5B8A6"/>
              </a:solidFill>
              <a:ln>
                <a:noFill/>
              </a:ln>
            </p:spPr>
            <p:txBody>
              <a:bodyPr spcFirstLastPara="1" wrap="square" lIns="121900" tIns="121900" rIns="121900" bIns="121900" anchor="ctr" anchorCtr="0">
                <a:noAutofit/>
              </a:bodyPr>
              <a:lstStyle/>
              <a:p>
                <a:endParaRPr sz="2400"/>
              </a:p>
            </p:txBody>
          </p:sp>
          <p:sp>
            <p:nvSpPr>
              <p:cNvPr id="838" name="Google Shape;838;p63">
                <a:extLst>
                  <a:ext uri="{FF2B5EF4-FFF2-40B4-BE49-F238E27FC236}">
                    <a16:creationId xmlns:a16="http://schemas.microsoft.com/office/drawing/2014/main" id="{3EB154CC-BC3E-0878-D75F-08CFECF0975B}"/>
                  </a:ext>
                </a:extLst>
              </p:cNvPr>
              <p:cNvSpPr/>
              <p:nvPr/>
            </p:nvSpPr>
            <p:spPr>
              <a:xfrm>
                <a:off x="6802333" y="2233339"/>
                <a:ext cx="265677" cy="123772"/>
              </a:xfrm>
              <a:custGeom>
                <a:avLst/>
                <a:gdLst/>
                <a:ahLst/>
                <a:cxnLst/>
                <a:rect l="l" t="t" r="r" b="b"/>
                <a:pathLst>
                  <a:path w="2520" h="1174" extrusionOk="0">
                    <a:moveTo>
                      <a:pt x="1575" y="0"/>
                    </a:moveTo>
                    <a:cubicBezTo>
                      <a:pt x="1289" y="29"/>
                      <a:pt x="1031" y="86"/>
                      <a:pt x="745" y="172"/>
                    </a:cubicBezTo>
                    <a:cubicBezTo>
                      <a:pt x="573" y="229"/>
                      <a:pt x="373" y="286"/>
                      <a:pt x="173" y="372"/>
                    </a:cubicBezTo>
                    <a:cubicBezTo>
                      <a:pt x="1" y="630"/>
                      <a:pt x="29" y="945"/>
                      <a:pt x="230" y="1174"/>
                    </a:cubicBezTo>
                    <a:cubicBezTo>
                      <a:pt x="230" y="1174"/>
                      <a:pt x="662" y="895"/>
                      <a:pt x="1482" y="895"/>
                    </a:cubicBezTo>
                    <a:cubicBezTo>
                      <a:pt x="1778" y="895"/>
                      <a:pt x="2124" y="932"/>
                      <a:pt x="2519" y="1030"/>
                    </a:cubicBezTo>
                    <a:cubicBezTo>
                      <a:pt x="2462" y="773"/>
                      <a:pt x="2376" y="515"/>
                      <a:pt x="2262" y="286"/>
                    </a:cubicBezTo>
                    <a:cubicBezTo>
                      <a:pt x="2061" y="143"/>
                      <a:pt x="1832" y="29"/>
                      <a:pt x="1575" y="0"/>
                    </a:cubicBezTo>
                    <a:close/>
                  </a:path>
                </a:pathLst>
              </a:custGeom>
              <a:solidFill>
                <a:srgbClr val="243C51"/>
              </a:solidFill>
              <a:ln>
                <a:noFill/>
              </a:ln>
            </p:spPr>
            <p:txBody>
              <a:bodyPr spcFirstLastPara="1" wrap="square" lIns="121900" tIns="121900" rIns="121900" bIns="121900" anchor="ctr" anchorCtr="0">
                <a:noAutofit/>
              </a:bodyPr>
              <a:lstStyle/>
              <a:p>
                <a:endParaRPr sz="2400"/>
              </a:p>
            </p:txBody>
          </p:sp>
        </p:grpSp>
        <p:sp>
          <p:nvSpPr>
            <p:cNvPr id="839" name="Google Shape;839;p63">
              <a:extLst>
                <a:ext uri="{FF2B5EF4-FFF2-40B4-BE49-F238E27FC236}">
                  <a16:creationId xmlns:a16="http://schemas.microsoft.com/office/drawing/2014/main" id="{3741C102-8182-B4F6-55EF-4401458D2729}"/>
                </a:ext>
              </a:extLst>
            </p:cNvPr>
            <p:cNvSpPr/>
            <p:nvPr/>
          </p:nvSpPr>
          <p:spPr>
            <a:xfrm rot="2700000">
              <a:off x="6257727" y="879916"/>
              <a:ext cx="199358" cy="199470"/>
            </a:xfrm>
            <a:custGeom>
              <a:avLst/>
              <a:gdLst/>
              <a:ahLst/>
              <a:cxnLst/>
              <a:rect l="l" t="t" r="r" b="b"/>
              <a:pathLst>
                <a:path w="1769" h="1770" extrusionOk="0">
                  <a:moveTo>
                    <a:pt x="681" y="1"/>
                  </a:moveTo>
                  <a:lnTo>
                    <a:pt x="681" y="668"/>
                  </a:lnTo>
                  <a:lnTo>
                    <a:pt x="0" y="668"/>
                  </a:lnTo>
                  <a:lnTo>
                    <a:pt x="0" y="1088"/>
                  </a:lnTo>
                  <a:lnTo>
                    <a:pt x="681" y="1088"/>
                  </a:lnTo>
                  <a:lnTo>
                    <a:pt x="681" y="1769"/>
                  </a:lnTo>
                  <a:lnTo>
                    <a:pt x="1102" y="1769"/>
                  </a:lnTo>
                  <a:lnTo>
                    <a:pt x="1102" y="1088"/>
                  </a:lnTo>
                  <a:lnTo>
                    <a:pt x="1769" y="1088"/>
                  </a:lnTo>
                  <a:lnTo>
                    <a:pt x="1769" y="668"/>
                  </a:lnTo>
                  <a:lnTo>
                    <a:pt x="1102" y="668"/>
                  </a:lnTo>
                  <a:lnTo>
                    <a:pt x="1102" y="1"/>
                  </a:lnTo>
                  <a:close/>
                </a:path>
              </a:pathLst>
            </a:custGeom>
            <a:solidFill>
              <a:schemeClr val="accent2"/>
            </a:solidFill>
            <a:ln>
              <a:noFill/>
            </a:ln>
          </p:spPr>
          <p:txBody>
            <a:bodyPr spcFirstLastPara="1" wrap="square" lIns="121900" tIns="121900" rIns="121900" bIns="121900" anchor="ctr" anchorCtr="0">
              <a:noAutofit/>
            </a:bodyPr>
            <a:lstStyle/>
            <a:p>
              <a:endParaRPr sz="2400"/>
            </a:p>
          </p:txBody>
        </p:sp>
        <p:grpSp>
          <p:nvGrpSpPr>
            <p:cNvPr id="840" name="Google Shape;840;p63">
              <a:extLst>
                <a:ext uri="{FF2B5EF4-FFF2-40B4-BE49-F238E27FC236}">
                  <a16:creationId xmlns:a16="http://schemas.microsoft.com/office/drawing/2014/main" id="{082CE310-000B-C3E3-BCC6-E7EEEECBDE72}"/>
                </a:ext>
              </a:extLst>
            </p:cNvPr>
            <p:cNvGrpSpPr/>
            <p:nvPr/>
          </p:nvGrpSpPr>
          <p:grpSpPr>
            <a:xfrm>
              <a:off x="4195962" y="2113572"/>
              <a:ext cx="1676362" cy="2488197"/>
              <a:chOff x="4587881" y="2070350"/>
              <a:chExt cx="1749856" cy="2597283"/>
            </a:xfrm>
          </p:grpSpPr>
          <p:sp>
            <p:nvSpPr>
              <p:cNvPr id="841" name="Google Shape;841;p63">
                <a:extLst>
                  <a:ext uri="{FF2B5EF4-FFF2-40B4-BE49-F238E27FC236}">
                    <a16:creationId xmlns:a16="http://schemas.microsoft.com/office/drawing/2014/main" id="{C382DD89-92CB-5806-B6EF-FFCF8AEFDA2D}"/>
                  </a:ext>
                </a:extLst>
              </p:cNvPr>
              <p:cNvSpPr/>
              <p:nvPr/>
            </p:nvSpPr>
            <p:spPr>
              <a:xfrm>
                <a:off x="4587881" y="2607602"/>
                <a:ext cx="188610" cy="196095"/>
              </a:xfrm>
              <a:custGeom>
                <a:avLst/>
                <a:gdLst/>
                <a:ahLst/>
                <a:cxnLst/>
                <a:rect l="l" t="t" r="r" b="b"/>
                <a:pathLst>
                  <a:path w="1789" h="1860" extrusionOk="0">
                    <a:moveTo>
                      <a:pt x="322" y="1"/>
                    </a:moveTo>
                    <a:cubicBezTo>
                      <a:pt x="147" y="1"/>
                      <a:pt x="1" y="592"/>
                      <a:pt x="129" y="1001"/>
                    </a:cubicBezTo>
                    <a:cubicBezTo>
                      <a:pt x="243" y="1430"/>
                      <a:pt x="1560" y="1859"/>
                      <a:pt x="1560" y="1859"/>
                    </a:cubicBezTo>
                    <a:cubicBezTo>
                      <a:pt x="1646" y="1630"/>
                      <a:pt x="1731" y="1373"/>
                      <a:pt x="1789" y="1115"/>
                    </a:cubicBezTo>
                    <a:cubicBezTo>
                      <a:pt x="1789" y="1115"/>
                      <a:pt x="1502" y="772"/>
                      <a:pt x="1417" y="686"/>
                    </a:cubicBezTo>
                    <a:cubicBezTo>
                      <a:pt x="1331" y="629"/>
                      <a:pt x="1188" y="171"/>
                      <a:pt x="1045" y="85"/>
                    </a:cubicBezTo>
                    <a:cubicBezTo>
                      <a:pt x="1033" y="78"/>
                      <a:pt x="1023" y="75"/>
                      <a:pt x="1014" y="75"/>
                    </a:cubicBezTo>
                    <a:cubicBezTo>
                      <a:pt x="915" y="75"/>
                      <a:pt x="990" y="492"/>
                      <a:pt x="1016" y="571"/>
                    </a:cubicBezTo>
                    <a:cubicBezTo>
                      <a:pt x="1016" y="571"/>
                      <a:pt x="558" y="228"/>
                      <a:pt x="386" y="28"/>
                    </a:cubicBezTo>
                    <a:cubicBezTo>
                      <a:pt x="365" y="9"/>
                      <a:pt x="343" y="1"/>
                      <a:pt x="322" y="1"/>
                    </a:cubicBezTo>
                    <a:close/>
                  </a:path>
                </a:pathLst>
              </a:custGeom>
              <a:solidFill>
                <a:srgbClr val="7C4B2A"/>
              </a:solidFill>
              <a:ln>
                <a:noFill/>
              </a:ln>
            </p:spPr>
            <p:txBody>
              <a:bodyPr spcFirstLastPara="1" wrap="square" lIns="121900" tIns="121900" rIns="121900" bIns="121900" anchor="ctr" anchorCtr="0">
                <a:noAutofit/>
              </a:bodyPr>
              <a:lstStyle/>
              <a:p>
                <a:endParaRPr sz="2400"/>
              </a:p>
            </p:txBody>
          </p:sp>
          <p:sp>
            <p:nvSpPr>
              <p:cNvPr id="842" name="Google Shape;842;p63">
                <a:extLst>
                  <a:ext uri="{FF2B5EF4-FFF2-40B4-BE49-F238E27FC236}">
                    <a16:creationId xmlns:a16="http://schemas.microsoft.com/office/drawing/2014/main" id="{F74692E7-DABB-55B9-D1B1-AE72E70828E6}"/>
                  </a:ext>
                </a:extLst>
              </p:cNvPr>
              <p:cNvSpPr/>
              <p:nvPr/>
            </p:nvSpPr>
            <p:spPr>
              <a:xfrm>
                <a:off x="4728097" y="2571230"/>
                <a:ext cx="618649" cy="362143"/>
              </a:xfrm>
              <a:custGeom>
                <a:avLst/>
                <a:gdLst/>
                <a:ahLst/>
                <a:cxnLst/>
                <a:rect l="l" t="t" r="r" b="b"/>
                <a:pathLst>
                  <a:path w="5868" h="3435" extrusionOk="0">
                    <a:moveTo>
                      <a:pt x="4923" y="0"/>
                    </a:moveTo>
                    <a:cubicBezTo>
                      <a:pt x="4322" y="687"/>
                      <a:pt x="3664" y="1346"/>
                      <a:pt x="3006" y="1947"/>
                    </a:cubicBezTo>
                    <a:cubicBezTo>
                      <a:pt x="1918" y="1718"/>
                      <a:pt x="487" y="1288"/>
                      <a:pt x="487" y="1288"/>
                    </a:cubicBezTo>
                    <a:lnTo>
                      <a:pt x="1" y="2347"/>
                    </a:lnTo>
                    <a:cubicBezTo>
                      <a:pt x="1" y="2347"/>
                      <a:pt x="2319" y="3378"/>
                      <a:pt x="3034" y="3435"/>
                    </a:cubicBezTo>
                    <a:cubicBezTo>
                      <a:pt x="3492" y="3435"/>
                      <a:pt x="4351" y="2748"/>
                      <a:pt x="5438" y="1546"/>
                    </a:cubicBezTo>
                    <a:cubicBezTo>
                      <a:pt x="5868" y="1088"/>
                      <a:pt x="5352" y="58"/>
                      <a:pt x="4923" y="0"/>
                    </a:cubicBezTo>
                    <a:close/>
                  </a:path>
                </a:pathLst>
              </a:custGeom>
              <a:solidFill>
                <a:schemeClr val="accent4"/>
              </a:solidFill>
              <a:ln>
                <a:noFill/>
              </a:ln>
            </p:spPr>
            <p:txBody>
              <a:bodyPr spcFirstLastPara="1" wrap="square" lIns="121900" tIns="121900" rIns="121900" bIns="121900" anchor="ctr" anchorCtr="0">
                <a:noAutofit/>
              </a:bodyPr>
              <a:lstStyle/>
              <a:p>
                <a:endParaRPr sz="2400"/>
              </a:p>
            </p:txBody>
          </p:sp>
          <p:sp>
            <p:nvSpPr>
              <p:cNvPr id="843" name="Google Shape;843;p63">
                <a:extLst>
                  <a:ext uri="{FF2B5EF4-FFF2-40B4-BE49-F238E27FC236}">
                    <a16:creationId xmlns:a16="http://schemas.microsoft.com/office/drawing/2014/main" id="{6D8B5B4F-A870-CCBD-3CAC-CA717A3B7D9E}"/>
                  </a:ext>
                </a:extLst>
              </p:cNvPr>
              <p:cNvSpPr/>
              <p:nvPr/>
            </p:nvSpPr>
            <p:spPr>
              <a:xfrm>
                <a:off x="5114271" y="2746238"/>
                <a:ext cx="150972" cy="162991"/>
              </a:xfrm>
              <a:custGeom>
                <a:avLst/>
                <a:gdLst/>
                <a:ahLst/>
                <a:cxnLst/>
                <a:rect l="l" t="t" r="r" b="b"/>
                <a:pathLst>
                  <a:path w="1432" h="1546" extrusionOk="0">
                    <a:moveTo>
                      <a:pt x="1031" y="0"/>
                    </a:moveTo>
                    <a:lnTo>
                      <a:pt x="1" y="1546"/>
                    </a:lnTo>
                    <a:cubicBezTo>
                      <a:pt x="516" y="1174"/>
                      <a:pt x="1003" y="744"/>
                      <a:pt x="1432" y="258"/>
                    </a:cubicBezTo>
                    <a:cubicBezTo>
                      <a:pt x="1260" y="143"/>
                      <a:pt x="1031" y="0"/>
                      <a:pt x="1031" y="0"/>
                    </a:cubicBezTo>
                    <a:close/>
                  </a:path>
                </a:pathLst>
              </a:custGeom>
              <a:solidFill>
                <a:schemeClr val="accent3"/>
              </a:solidFill>
              <a:ln>
                <a:noFill/>
              </a:ln>
            </p:spPr>
            <p:txBody>
              <a:bodyPr spcFirstLastPara="1" wrap="square" lIns="121900" tIns="121900" rIns="121900" bIns="121900" anchor="ctr" anchorCtr="0">
                <a:noAutofit/>
              </a:bodyPr>
              <a:lstStyle/>
              <a:p>
                <a:endParaRPr sz="2400"/>
              </a:p>
            </p:txBody>
          </p:sp>
          <p:sp>
            <p:nvSpPr>
              <p:cNvPr id="844" name="Google Shape;844;p63">
                <a:extLst>
                  <a:ext uri="{FF2B5EF4-FFF2-40B4-BE49-F238E27FC236}">
                    <a16:creationId xmlns:a16="http://schemas.microsoft.com/office/drawing/2014/main" id="{7AACBA56-DF1C-B7AC-6737-B5547C4EE4B1}"/>
                  </a:ext>
                </a:extLst>
              </p:cNvPr>
              <p:cNvSpPr/>
              <p:nvPr/>
            </p:nvSpPr>
            <p:spPr>
              <a:xfrm>
                <a:off x="6149233" y="2619726"/>
                <a:ext cx="188504" cy="199047"/>
              </a:xfrm>
              <a:custGeom>
                <a:avLst/>
                <a:gdLst/>
                <a:ahLst/>
                <a:cxnLst/>
                <a:rect l="l" t="t" r="r" b="b"/>
                <a:pathLst>
                  <a:path w="1788" h="1888" extrusionOk="0">
                    <a:moveTo>
                      <a:pt x="1467" y="0"/>
                    </a:moveTo>
                    <a:cubicBezTo>
                      <a:pt x="1446" y="0"/>
                      <a:pt x="1424" y="9"/>
                      <a:pt x="1403" y="27"/>
                    </a:cubicBezTo>
                    <a:cubicBezTo>
                      <a:pt x="1231" y="227"/>
                      <a:pt x="773" y="571"/>
                      <a:pt x="773" y="571"/>
                    </a:cubicBezTo>
                    <a:cubicBezTo>
                      <a:pt x="799" y="492"/>
                      <a:pt x="874" y="74"/>
                      <a:pt x="775" y="74"/>
                    </a:cubicBezTo>
                    <a:cubicBezTo>
                      <a:pt x="766" y="74"/>
                      <a:pt x="756" y="77"/>
                      <a:pt x="744" y="84"/>
                    </a:cubicBezTo>
                    <a:cubicBezTo>
                      <a:pt x="573" y="170"/>
                      <a:pt x="458" y="628"/>
                      <a:pt x="372" y="685"/>
                    </a:cubicBezTo>
                    <a:cubicBezTo>
                      <a:pt x="287" y="771"/>
                      <a:pt x="0" y="1143"/>
                      <a:pt x="0" y="1143"/>
                    </a:cubicBezTo>
                    <a:cubicBezTo>
                      <a:pt x="58" y="1372"/>
                      <a:pt x="115" y="1630"/>
                      <a:pt x="229" y="1887"/>
                    </a:cubicBezTo>
                    <a:cubicBezTo>
                      <a:pt x="229" y="1887"/>
                      <a:pt x="1546" y="1429"/>
                      <a:pt x="1660" y="1000"/>
                    </a:cubicBezTo>
                    <a:cubicBezTo>
                      <a:pt x="1788" y="591"/>
                      <a:pt x="1642" y="0"/>
                      <a:pt x="1467" y="0"/>
                    </a:cubicBezTo>
                    <a:close/>
                  </a:path>
                </a:pathLst>
              </a:custGeom>
              <a:solidFill>
                <a:srgbClr val="7C4B2A"/>
              </a:solidFill>
              <a:ln>
                <a:noFill/>
              </a:ln>
            </p:spPr>
            <p:txBody>
              <a:bodyPr spcFirstLastPara="1" wrap="square" lIns="121900" tIns="121900" rIns="121900" bIns="121900" anchor="ctr" anchorCtr="0">
                <a:noAutofit/>
              </a:bodyPr>
              <a:lstStyle/>
              <a:p>
                <a:endParaRPr sz="2400"/>
              </a:p>
            </p:txBody>
          </p:sp>
          <p:sp>
            <p:nvSpPr>
              <p:cNvPr id="845" name="Google Shape;845;p63">
                <a:extLst>
                  <a:ext uri="{FF2B5EF4-FFF2-40B4-BE49-F238E27FC236}">
                    <a16:creationId xmlns:a16="http://schemas.microsoft.com/office/drawing/2014/main" id="{DFD285BD-53E1-3750-28F9-EF3DD354F891}"/>
                  </a:ext>
                </a:extLst>
              </p:cNvPr>
              <p:cNvSpPr/>
              <p:nvPr/>
            </p:nvSpPr>
            <p:spPr>
              <a:xfrm>
                <a:off x="5578986" y="2583249"/>
                <a:ext cx="615591" cy="362354"/>
              </a:xfrm>
              <a:custGeom>
                <a:avLst/>
                <a:gdLst/>
                <a:ahLst/>
                <a:cxnLst/>
                <a:rect l="l" t="t" r="r" b="b"/>
                <a:pathLst>
                  <a:path w="5839" h="3437" extrusionOk="0">
                    <a:moveTo>
                      <a:pt x="916" y="1"/>
                    </a:moveTo>
                    <a:cubicBezTo>
                      <a:pt x="487" y="58"/>
                      <a:pt x="0" y="1088"/>
                      <a:pt x="430" y="1575"/>
                    </a:cubicBezTo>
                    <a:cubicBezTo>
                      <a:pt x="1467" y="2753"/>
                      <a:pt x="2313" y="3436"/>
                      <a:pt x="2777" y="3436"/>
                    </a:cubicBezTo>
                    <a:cubicBezTo>
                      <a:pt x="2786" y="3436"/>
                      <a:pt x="2796" y="3436"/>
                      <a:pt x="2805" y="3435"/>
                    </a:cubicBezTo>
                    <a:cubicBezTo>
                      <a:pt x="3549" y="3378"/>
                      <a:pt x="5839" y="2376"/>
                      <a:pt x="5839" y="2376"/>
                    </a:cubicBezTo>
                    <a:lnTo>
                      <a:pt x="5352" y="1289"/>
                    </a:lnTo>
                    <a:cubicBezTo>
                      <a:pt x="5352" y="1289"/>
                      <a:pt x="3921" y="1718"/>
                      <a:pt x="2862" y="1976"/>
                    </a:cubicBezTo>
                    <a:cubicBezTo>
                      <a:pt x="2175" y="1346"/>
                      <a:pt x="1546" y="688"/>
                      <a:pt x="916" y="1"/>
                    </a:cubicBezTo>
                    <a:close/>
                  </a:path>
                </a:pathLst>
              </a:custGeom>
              <a:solidFill>
                <a:schemeClr val="accent4"/>
              </a:solidFill>
              <a:ln>
                <a:noFill/>
              </a:ln>
            </p:spPr>
            <p:txBody>
              <a:bodyPr spcFirstLastPara="1" wrap="square" lIns="121900" tIns="121900" rIns="121900" bIns="121900" anchor="ctr" anchorCtr="0">
                <a:noAutofit/>
              </a:bodyPr>
              <a:lstStyle/>
              <a:p>
                <a:endParaRPr sz="2400"/>
              </a:p>
            </p:txBody>
          </p:sp>
          <p:sp>
            <p:nvSpPr>
              <p:cNvPr id="846" name="Google Shape;846;p63">
                <a:extLst>
                  <a:ext uri="{FF2B5EF4-FFF2-40B4-BE49-F238E27FC236}">
                    <a16:creationId xmlns:a16="http://schemas.microsoft.com/office/drawing/2014/main" id="{4CB3036F-CF3C-AEA2-AE7E-E1F340BDCE0F}"/>
                  </a:ext>
                </a:extLst>
              </p:cNvPr>
              <p:cNvSpPr/>
              <p:nvPr/>
            </p:nvSpPr>
            <p:spPr>
              <a:xfrm>
                <a:off x="5636338" y="2719038"/>
                <a:ext cx="175010" cy="202315"/>
              </a:xfrm>
              <a:custGeom>
                <a:avLst/>
                <a:gdLst/>
                <a:ahLst/>
                <a:cxnLst/>
                <a:rect l="l" t="t" r="r" b="b"/>
                <a:pathLst>
                  <a:path w="1660" h="1919" extrusionOk="0">
                    <a:moveTo>
                      <a:pt x="544" y="1"/>
                    </a:moveTo>
                    <a:cubicBezTo>
                      <a:pt x="544" y="1"/>
                      <a:pt x="57" y="201"/>
                      <a:pt x="0" y="316"/>
                    </a:cubicBezTo>
                    <a:cubicBezTo>
                      <a:pt x="0" y="344"/>
                      <a:pt x="0" y="373"/>
                      <a:pt x="0" y="430"/>
                    </a:cubicBezTo>
                    <a:cubicBezTo>
                      <a:pt x="487" y="974"/>
                      <a:pt x="1059" y="1489"/>
                      <a:pt x="1660" y="1918"/>
                    </a:cubicBezTo>
                    <a:lnTo>
                      <a:pt x="544" y="1"/>
                    </a:lnTo>
                    <a:close/>
                  </a:path>
                </a:pathLst>
              </a:custGeom>
              <a:solidFill>
                <a:schemeClr val="accent3"/>
              </a:solidFill>
              <a:ln>
                <a:noFill/>
              </a:ln>
            </p:spPr>
            <p:txBody>
              <a:bodyPr spcFirstLastPara="1" wrap="square" lIns="121900" tIns="121900" rIns="121900" bIns="121900" anchor="ctr" anchorCtr="0">
                <a:noAutofit/>
              </a:bodyPr>
              <a:lstStyle/>
              <a:p>
                <a:endParaRPr sz="2400"/>
              </a:p>
            </p:txBody>
          </p:sp>
          <p:sp>
            <p:nvSpPr>
              <p:cNvPr id="847" name="Google Shape;847;p63">
                <a:extLst>
                  <a:ext uri="{FF2B5EF4-FFF2-40B4-BE49-F238E27FC236}">
                    <a16:creationId xmlns:a16="http://schemas.microsoft.com/office/drawing/2014/main" id="{2508EC1D-F8AD-AE10-4C7A-4E47EDEBE374}"/>
                  </a:ext>
                </a:extLst>
              </p:cNvPr>
              <p:cNvSpPr/>
              <p:nvPr/>
            </p:nvSpPr>
            <p:spPr>
              <a:xfrm>
                <a:off x="5162556" y="3416011"/>
                <a:ext cx="280753" cy="1182897"/>
              </a:xfrm>
              <a:custGeom>
                <a:avLst/>
                <a:gdLst/>
                <a:ahLst/>
                <a:cxnLst/>
                <a:rect l="l" t="t" r="r" b="b"/>
                <a:pathLst>
                  <a:path w="2663" h="11220" extrusionOk="0">
                    <a:moveTo>
                      <a:pt x="87" y="1"/>
                    </a:moveTo>
                    <a:lnTo>
                      <a:pt x="1" y="1689"/>
                    </a:lnTo>
                    <a:lnTo>
                      <a:pt x="1260" y="11220"/>
                    </a:lnTo>
                    <a:lnTo>
                      <a:pt x="2205" y="11220"/>
                    </a:lnTo>
                    <a:lnTo>
                      <a:pt x="2662" y="1"/>
                    </a:ln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848" name="Google Shape;848;p63">
                <a:extLst>
                  <a:ext uri="{FF2B5EF4-FFF2-40B4-BE49-F238E27FC236}">
                    <a16:creationId xmlns:a16="http://schemas.microsoft.com/office/drawing/2014/main" id="{AD9CECE0-3D9A-5964-922D-63B8BFAE8F0B}"/>
                  </a:ext>
                </a:extLst>
              </p:cNvPr>
              <p:cNvSpPr/>
              <p:nvPr/>
            </p:nvSpPr>
            <p:spPr>
              <a:xfrm>
                <a:off x="5162556" y="4598788"/>
                <a:ext cx="232468" cy="68844"/>
              </a:xfrm>
              <a:custGeom>
                <a:avLst/>
                <a:gdLst/>
                <a:ahLst/>
                <a:cxnLst/>
                <a:rect l="l" t="t" r="r" b="b"/>
                <a:pathLst>
                  <a:path w="2205" h="653" extrusionOk="0">
                    <a:moveTo>
                      <a:pt x="1260" y="1"/>
                    </a:moveTo>
                    <a:cubicBezTo>
                      <a:pt x="1260" y="1"/>
                      <a:pt x="29" y="487"/>
                      <a:pt x="1" y="602"/>
                    </a:cubicBezTo>
                    <a:cubicBezTo>
                      <a:pt x="1" y="640"/>
                      <a:pt x="246" y="652"/>
                      <a:pt x="572" y="652"/>
                    </a:cubicBezTo>
                    <a:cubicBezTo>
                      <a:pt x="1225" y="652"/>
                      <a:pt x="2205" y="602"/>
                      <a:pt x="2205" y="602"/>
                    </a:cubicBezTo>
                    <a:lnTo>
                      <a:pt x="2205" y="1"/>
                    </a:lnTo>
                    <a:close/>
                  </a:path>
                </a:pathLst>
              </a:custGeom>
              <a:solidFill>
                <a:schemeClr val="dk2"/>
              </a:solidFill>
              <a:ln>
                <a:noFill/>
              </a:ln>
            </p:spPr>
            <p:txBody>
              <a:bodyPr spcFirstLastPara="1" wrap="square" lIns="121900" tIns="121900" rIns="121900" bIns="121900" anchor="ctr" anchorCtr="0">
                <a:noAutofit/>
              </a:bodyPr>
              <a:lstStyle/>
              <a:p>
                <a:endParaRPr sz="2400"/>
              </a:p>
            </p:txBody>
          </p:sp>
          <p:sp>
            <p:nvSpPr>
              <p:cNvPr id="849" name="Google Shape;849;p63">
                <a:extLst>
                  <a:ext uri="{FF2B5EF4-FFF2-40B4-BE49-F238E27FC236}">
                    <a16:creationId xmlns:a16="http://schemas.microsoft.com/office/drawing/2014/main" id="{03EB4BB6-0DF1-DF72-87D3-5EC7A6D7AF9A}"/>
                  </a:ext>
                </a:extLst>
              </p:cNvPr>
              <p:cNvSpPr/>
              <p:nvPr/>
            </p:nvSpPr>
            <p:spPr>
              <a:xfrm>
                <a:off x="5431074" y="3416011"/>
                <a:ext cx="271687" cy="1182897"/>
              </a:xfrm>
              <a:custGeom>
                <a:avLst/>
                <a:gdLst/>
                <a:ahLst/>
                <a:cxnLst/>
                <a:rect l="l" t="t" r="r" b="b"/>
                <a:pathLst>
                  <a:path w="2577" h="11220" extrusionOk="0">
                    <a:moveTo>
                      <a:pt x="1" y="1"/>
                    </a:moveTo>
                    <a:lnTo>
                      <a:pt x="58" y="1375"/>
                    </a:lnTo>
                    <a:lnTo>
                      <a:pt x="1174" y="11220"/>
                    </a:lnTo>
                    <a:lnTo>
                      <a:pt x="2119" y="11220"/>
                    </a:lnTo>
                    <a:lnTo>
                      <a:pt x="2577" y="1"/>
                    </a:ln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850" name="Google Shape;850;p63">
                <a:extLst>
                  <a:ext uri="{FF2B5EF4-FFF2-40B4-BE49-F238E27FC236}">
                    <a16:creationId xmlns:a16="http://schemas.microsoft.com/office/drawing/2014/main" id="{F581DF74-069D-56AE-9740-E5F802128E5B}"/>
                  </a:ext>
                </a:extLst>
              </p:cNvPr>
              <p:cNvSpPr/>
              <p:nvPr/>
            </p:nvSpPr>
            <p:spPr>
              <a:xfrm>
                <a:off x="5424116" y="4598788"/>
                <a:ext cx="233416" cy="68844"/>
              </a:xfrm>
              <a:custGeom>
                <a:avLst/>
                <a:gdLst/>
                <a:ahLst/>
                <a:cxnLst/>
                <a:rect l="l" t="t" r="r" b="b"/>
                <a:pathLst>
                  <a:path w="2214" h="653" extrusionOk="0">
                    <a:moveTo>
                      <a:pt x="1240" y="1"/>
                    </a:moveTo>
                    <a:cubicBezTo>
                      <a:pt x="1240" y="1"/>
                      <a:pt x="10" y="487"/>
                      <a:pt x="10" y="602"/>
                    </a:cubicBezTo>
                    <a:cubicBezTo>
                      <a:pt x="0" y="640"/>
                      <a:pt x="242" y="652"/>
                      <a:pt x="568" y="652"/>
                    </a:cubicBezTo>
                    <a:cubicBezTo>
                      <a:pt x="1221" y="652"/>
                      <a:pt x="2213" y="602"/>
                      <a:pt x="2213" y="602"/>
                    </a:cubicBezTo>
                    <a:lnTo>
                      <a:pt x="2213" y="1"/>
                    </a:lnTo>
                    <a:close/>
                  </a:path>
                </a:pathLst>
              </a:custGeom>
              <a:solidFill>
                <a:schemeClr val="dk2"/>
              </a:solidFill>
              <a:ln>
                <a:noFill/>
              </a:ln>
            </p:spPr>
            <p:txBody>
              <a:bodyPr spcFirstLastPara="1" wrap="square" lIns="121900" tIns="121900" rIns="121900" bIns="121900" anchor="ctr" anchorCtr="0">
                <a:noAutofit/>
              </a:bodyPr>
              <a:lstStyle/>
              <a:p>
                <a:endParaRPr sz="2400"/>
              </a:p>
            </p:txBody>
          </p:sp>
          <p:sp>
            <p:nvSpPr>
              <p:cNvPr id="851" name="Google Shape;851;p63">
                <a:extLst>
                  <a:ext uri="{FF2B5EF4-FFF2-40B4-BE49-F238E27FC236}">
                    <a16:creationId xmlns:a16="http://schemas.microsoft.com/office/drawing/2014/main" id="{91E2769E-9D5C-27EE-C067-48EEA4B3CDA9}"/>
                  </a:ext>
                </a:extLst>
              </p:cNvPr>
              <p:cNvSpPr/>
              <p:nvPr/>
            </p:nvSpPr>
            <p:spPr>
              <a:xfrm>
                <a:off x="5201774" y="2188006"/>
                <a:ext cx="226458" cy="214756"/>
              </a:xfrm>
              <a:custGeom>
                <a:avLst/>
                <a:gdLst/>
                <a:ahLst/>
                <a:cxnLst/>
                <a:rect l="l" t="t" r="r" b="b"/>
                <a:pathLst>
                  <a:path w="2148" h="2037" extrusionOk="0">
                    <a:moveTo>
                      <a:pt x="1260" y="1"/>
                    </a:moveTo>
                    <a:cubicBezTo>
                      <a:pt x="1260" y="1"/>
                      <a:pt x="1" y="430"/>
                      <a:pt x="945" y="1689"/>
                    </a:cubicBezTo>
                    <a:cubicBezTo>
                      <a:pt x="1131" y="1937"/>
                      <a:pt x="1290" y="2036"/>
                      <a:pt x="1426" y="2036"/>
                    </a:cubicBezTo>
                    <a:cubicBezTo>
                      <a:pt x="1981" y="2036"/>
                      <a:pt x="2147" y="373"/>
                      <a:pt x="2147" y="373"/>
                    </a:cubicBezTo>
                    <a:cubicBezTo>
                      <a:pt x="2147" y="344"/>
                      <a:pt x="1260" y="1"/>
                      <a:pt x="1260" y="1"/>
                    </a:cubicBezTo>
                    <a:close/>
                  </a:path>
                </a:pathLst>
              </a:custGeom>
              <a:solidFill>
                <a:srgbClr val="243C51"/>
              </a:solidFill>
              <a:ln>
                <a:noFill/>
              </a:ln>
            </p:spPr>
            <p:txBody>
              <a:bodyPr spcFirstLastPara="1" wrap="square" lIns="121900" tIns="121900" rIns="121900" bIns="121900" anchor="ctr" anchorCtr="0">
                <a:noAutofit/>
              </a:bodyPr>
              <a:lstStyle/>
              <a:p>
                <a:endParaRPr sz="2400"/>
              </a:p>
            </p:txBody>
          </p:sp>
          <p:sp>
            <p:nvSpPr>
              <p:cNvPr id="852" name="Google Shape;852;p63">
                <a:extLst>
                  <a:ext uri="{FF2B5EF4-FFF2-40B4-BE49-F238E27FC236}">
                    <a16:creationId xmlns:a16="http://schemas.microsoft.com/office/drawing/2014/main" id="{5A5F690D-DD4C-92A0-3B4B-1C7EB18B6D42}"/>
                  </a:ext>
                </a:extLst>
              </p:cNvPr>
              <p:cNvSpPr/>
              <p:nvPr/>
            </p:nvSpPr>
            <p:spPr>
              <a:xfrm>
                <a:off x="5114271" y="2568173"/>
                <a:ext cx="645849" cy="1071249"/>
              </a:xfrm>
              <a:custGeom>
                <a:avLst/>
                <a:gdLst/>
                <a:ahLst/>
                <a:cxnLst/>
                <a:rect l="l" t="t" r="r" b="b"/>
                <a:pathLst>
                  <a:path w="6126" h="10161" extrusionOk="0">
                    <a:moveTo>
                      <a:pt x="2634" y="1"/>
                    </a:moveTo>
                    <a:lnTo>
                      <a:pt x="1260" y="29"/>
                    </a:lnTo>
                    <a:lnTo>
                      <a:pt x="1" y="9846"/>
                    </a:lnTo>
                    <a:cubicBezTo>
                      <a:pt x="688" y="10018"/>
                      <a:pt x="1375" y="10103"/>
                      <a:pt x="2090" y="10161"/>
                    </a:cubicBezTo>
                    <a:lnTo>
                      <a:pt x="3006" y="8758"/>
                    </a:lnTo>
                    <a:cubicBezTo>
                      <a:pt x="4151" y="8816"/>
                      <a:pt x="5238" y="9245"/>
                      <a:pt x="6125" y="9960"/>
                    </a:cubicBezTo>
                    <a:lnTo>
                      <a:pt x="5439" y="2119"/>
                    </a:lnTo>
                    <a:lnTo>
                      <a:pt x="5267" y="402"/>
                    </a:lnTo>
                    <a:cubicBezTo>
                      <a:pt x="5267" y="258"/>
                      <a:pt x="5181" y="201"/>
                      <a:pt x="5038" y="201"/>
                    </a:cubicBezTo>
                    <a:cubicBezTo>
                      <a:pt x="4494" y="115"/>
                      <a:pt x="3779" y="1"/>
                      <a:pt x="3779" y="1"/>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853" name="Google Shape;853;p63">
                <a:extLst>
                  <a:ext uri="{FF2B5EF4-FFF2-40B4-BE49-F238E27FC236}">
                    <a16:creationId xmlns:a16="http://schemas.microsoft.com/office/drawing/2014/main" id="{0F3ABE0C-4C61-7C72-6FD1-0D873D02D1E4}"/>
                  </a:ext>
                </a:extLst>
              </p:cNvPr>
              <p:cNvSpPr/>
              <p:nvPr/>
            </p:nvSpPr>
            <p:spPr>
              <a:xfrm>
                <a:off x="5144528" y="2568173"/>
                <a:ext cx="594506" cy="805782"/>
              </a:xfrm>
              <a:custGeom>
                <a:avLst/>
                <a:gdLst/>
                <a:ahLst/>
                <a:cxnLst/>
                <a:rect l="l" t="t" r="r" b="b"/>
                <a:pathLst>
                  <a:path w="5639" h="7643" extrusionOk="0">
                    <a:moveTo>
                      <a:pt x="2347" y="1"/>
                    </a:moveTo>
                    <a:lnTo>
                      <a:pt x="973" y="29"/>
                    </a:lnTo>
                    <a:lnTo>
                      <a:pt x="0" y="7642"/>
                    </a:lnTo>
                    <a:lnTo>
                      <a:pt x="5638" y="7642"/>
                    </a:lnTo>
                    <a:lnTo>
                      <a:pt x="5152" y="2119"/>
                    </a:lnTo>
                    <a:lnTo>
                      <a:pt x="4980" y="402"/>
                    </a:lnTo>
                    <a:cubicBezTo>
                      <a:pt x="4980" y="258"/>
                      <a:pt x="4894" y="201"/>
                      <a:pt x="4751" y="201"/>
                    </a:cubicBezTo>
                    <a:cubicBezTo>
                      <a:pt x="4207" y="115"/>
                      <a:pt x="3492" y="1"/>
                      <a:pt x="3492" y="1"/>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854" name="Google Shape;854;p63">
                <a:extLst>
                  <a:ext uri="{FF2B5EF4-FFF2-40B4-BE49-F238E27FC236}">
                    <a16:creationId xmlns:a16="http://schemas.microsoft.com/office/drawing/2014/main" id="{3E3D83D1-5E2A-9F56-ED88-F579A498F5D6}"/>
                  </a:ext>
                </a:extLst>
              </p:cNvPr>
              <p:cNvSpPr/>
              <p:nvPr/>
            </p:nvSpPr>
            <p:spPr>
              <a:xfrm>
                <a:off x="5352638" y="2571230"/>
                <a:ext cx="60515" cy="802725"/>
              </a:xfrm>
              <a:custGeom>
                <a:avLst/>
                <a:gdLst/>
                <a:ahLst/>
                <a:cxnLst/>
                <a:rect l="l" t="t" r="r" b="b"/>
                <a:pathLst>
                  <a:path w="574" h="7614" extrusionOk="0">
                    <a:moveTo>
                      <a:pt x="344" y="0"/>
                    </a:moveTo>
                    <a:lnTo>
                      <a:pt x="1" y="7613"/>
                    </a:lnTo>
                    <a:lnTo>
                      <a:pt x="573" y="7613"/>
                    </a:lnTo>
                    <a:lnTo>
                      <a:pt x="344" y="0"/>
                    </a:lnTo>
                    <a:close/>
                  </a:path>
                </a:pathLst>
              </a:custGeom>
              <a:solidFill>
                <a:schemeClr val="lt2"/>
              </a:solidFill>
              <a:ln>
                <a:noFill/>
              </a:ln>
            </p:spPr>
            <p:txBody>
              <a:bodyPr spcFirstLastPara="1" wrap="square" lIns="121900" tIns="121900" rIns="121900" bIns="121900" anchor="ctr" anchorCtr="0">
                <a:noAutofit/>
              </a:bodyPr>
              <a:lstStyle/>
              <a:p>
                <a:endParaRPr sz="2400"/>
              </a:p>
            </p:txBody>
          </p:sp>
          <p:sp>
            <p:nvSpPr>
              <p:cNvPr id="855" name="Google Shape;855;p63">
                <a:extLst>
                  <a:ext uri="{FF2B5EF4-FFF2-40B4-BE49-F238E27FC236}">
                    <a16:creationId xmlns:a16="http://schemas.microsoft.com/office/drawing/2014/main" id="{057E7015-44E5-7A16-03C7-38B97F49B6AE}"/>
                  </a:ext>
                </a:extLst>
              </p:cNvPr>
              <p:cNvSpPr/>
              <p:nvPr/>
            </p:nvSpPr>
            <p:spPr>
              <a:xfrm>
                <a:off x="5391856" y="2414356"/>
                <a:ext cx="120820" cy="153924"/>
              </a:xfrm>
              <a:custGeom>
                <a:avLst/>
                <a:gdLst/>
                <a:ahLst/>
                <a:cxnLst/>
                <a:rect l="l" t="t" r="r" b="b"/>
                <a:pathLst>
                  <a:path w="1146" h="1460" extrusionOk="0">
                    <a:moveTo>
                      <a:pt x="1" y="0"/>
                    </a:moveTo>
                    <a:lnTo>
                      <a:pt x="1" y="687"/>
                    </a:lnTo>
                    <a:lnTo>
                      <a:pt x="1" y="1460"/>
                    </a:lnTo>
                    <a:lnTo>
                      <a:pt x="1146" y="1460"/>
                    </a:lnTo>
                    <a:lnTo>
                      <a:pt x="1146" y="0"/>
                    </a:lnTo>
                    <a:close/>
                  </a:path>
                </a:pathLst>
              </a:custGeom>
              <a:solidFill>
                <a:srgbClr val="7C4B2A"/>
              </a:solidFill>
              <a:ln>
                <a:noFill/>
              </a:ln>
            </p:spPr>
            <p:txBody>
              <a:bodyPr spcFirstLastPara="1" wrap="square" lIns="121900" tIns="121900" rIns="121900" bIns="121900" anchor="ctr" anchorCtr="0">
                <a:noAutofit/>
              </a:bodyPr>
              <a:lstStyle/>
              <a:p>
                <a:endParaRPr sz="2400"/>
              </a:p>
            </p:txBody>
          </p:sp>
          <p:sp>
            <p:nvSpPr>
              <p:cNvPr id="856" name="Google Shape;856;p63">
                <a:extLst>
                  <a:ext uri="{FF2B5EF4-FFF2-40B4-BE49-F238E27FC236}">
                    <a16:creationId xmlns:a16="http://schemas.microsoft.com/office/drawing/2014/main" id="{A01D617C-3F32-8CF9-BF2F-6EBCD77E8437}"/>
                  </a:ext>
                </a:extLst>
              </p:cNvPr>
              <p:cNvSpPr/>
              <p:nvPr/>
            </p:nvSpPr>
            <p:spPr>
              <a:xfrm>
                <a:off x="5391856" y="2469388"/>
                <a:ext cx="120820" cy="81074"/>
              </a:xfrm>
              <a:custGeom>
                <a:avLst/>
                <a:gdLst/>
                <a:ahLst/>
                <a:cxnLst/>
                <a:rect l="l" t="t" r="r" b="b"/>
                <a:pathLst>
                  <a:path w="1146" h="769" extrusionOk="0">
                    <a:moveTo>
                      <a:pt x="101" y="1"/>
                    </a:moveTo>
                    <a:cubicBezTo>
                      <a:pt x="65" y="1"/>
                      <a:pt x="30" y="8"/>
                      <a:pt x="1" y="22"/>
                    </a:cubicBezTo>
                    <a:lnTo>
                      <a:pt x="1" y="766"/>
                    </a:lnTo>
                    <a:cubicBezTo>
                      <a:pt x="30" y="768"/>
                      <a:pt x="58" y="769"/>
                      <a:pt x="87" y="769"/>
                    </a:cubicBezTo>
                    <a:cubicBezTo>
                      <a:pt x="512" y="769"/>
                      <a:pt x="904" y="571"/>
                      <a:pt x="1146" y="222"/>
                    </a:cubicBezTo>
                    <a:cubicBezTo>
                      <a:pt x="1146" y="222"/>
                      <a:pt x="974" y="79"/>
                      <a:pt x="945" y="51"/>
                    </a:cubicBezTo>
                    <a:cubicBezTo>
                      <a:pt x="917" y="51"/>
                      <a:pt x="402" y="22"/>
                      <a:pt x="201" y="22"/>
                    </a:cubicBezTo>
                    <a:cubicBezTo>
                      <a:pt x="173" y="8"/>
                      <a:pt x="137" y="1"/>
                      <a:pt x="101" y="1"/>
                    </a:cubicBezTo>
                    <a:close/>
                  </a:path>
                </a:pathLst>
              </a:custGeom>
              <a:solidFill>
                <a:srgbClr val="835648"/>
              </a:solidFill>
              <a:ln>
                <a:noFill/>
              </a:ln>
            </p:spPr>
            <p:txBody>
              <a:bodyPr spcFirstLastPara="1" wrap="square" lIns="121900" tIns="121900" rIns="121900" bIns="121900" anchor="ctr" anchorCtr="0">
                <a:noAutofit/>
              </a:bodyPr>
              <a:lstStyle/>
              <a:p>
                <a:endParaRPr sz="2400"/>
              </a:p>
            </p:txBody>
          </p:sp>
          <p:sp>
            <p:nvSpPr>
              <p:cNvPr id="857" name="Google Shape;857;p63">
                <a:extLst>
                  <a:ext uri="{FF2B5EF4-FFF2-40B4-BE49-F238E27FC236}">
                    <a16:creationId xmlns:a16="http://schemas.microsoft.com/office/drawing/2014/main" id="{B1B96277-5C04-7C67-011D-1292457778BF}"/>
                  </a:ext>
                </a:extLst>
              </p:cNvPr>
              <p:cNvSpPr/>
              <p:nvPr/>
            </p:nvSpPr>
            <p:spPr>
              <a:xfrm>
                <a:off x="5289277" y="2197916"/>
                <a:ext cx="391558" cy="325138"/>
              </a:xfrm>
              <a:custGeom>
                <a:avLst/>
                <a:gdLst/>
                <a:ahLst/>
                <a:cxnLst/>
                <a:rect l="l" t="t" r="r" b="b"/>
                <a:pathLst>
                  <a:path w="3714" h="3084" extrusionOk="0">
                    <a:moveTo>
                      <a:pt x="1081" y="1"/>
                    </a:moveTo>
                    <a:cubicBezTo>
                      <a:pt x="590" y="1"/>
                      <a:pt x="162" y="349"/>
                      <a:pt x="87" y="851"/>
                    </a:cubicBezTo>
                    <a:cubicBezTo>
                      <a:pt x="1" y="1796"/>
                      <a:pt x="402" y="3055"/>
                      <a:pt x="1346" y="3084"/>
                    </a:cubicBezTo>
                    <a:cubicBezTo>
                      <a:pt x="1546" y="3084"/>
                      <a:pt x="2262" y="2940"/>
                      <a:pt x="2777" y="2025"/>
                    </a:cubicBezTo>
                    <a:cubicBezTo>
                      <a:pt x="2851" y="2049"/>
                      <a:pt x="2920" y="2060"/>
                      <a:pt x="2984" y="2060"/>
                    </a:cubicBezTo>
                    <a:cubicBezTo>
                      <a:pt x="3518" y="2060"/>
                      <a:pt x="3713" y="1294"/>
                      <a:pt x="3407" y="1166"/>
                    </a:cubicBezTo>
                    <a:cubicBezTo>
                      <a:pt x="3348" y="1139"/>
                      <a:pt x="3293" y="1128"/>
                      <a:pt x="3243" y="1128"/>
                    </a:cubicBezTo>
                    <a:cubicBezTo>
                      <a:pt x="2976" y="1128"/>
                      <a:pt x="2834" y="1452"/>
                      <a:pt x="2834" y="1452"/>
                    </a:cubicBezTo>
                    <a:cubicBezTo>
                      <a:pt x="2834" y="1452"/>
                      <a:pt x="2491" y="1223"/>
                      <a:pt x="2548" y="451"/>
                    </a:cubicBezTo>
                    <a:cubicBezTo>
                      <a:pt x="2176" y="222"/>
                      <a:pt x="1747" y="50"/>
                      <a:pt x="1289" y="21"/>
                    </a:cubicBezTo>
                    <a:cubicBezTo>
                      <a:pt x="1219" y="7"/>
                      <a:pt x="1149" y="1"/>
                      <a:pt x="1081" y="1"/>
                    </a:cubicBezTo>
                    <a:close/>
                  </a:path>
                </a:pathLst>
              </a:custGeom>
              <a:solidFill>
                <a:srgbClr val="7C4B2A"/>
              </a:solidFill>
              <a:ln>
                <a:noFill/>
              </a:ln>
            </p:spPr>
            <p:txBody>
              <a:bodyPr spcFirstLastPara="1" wrap="square" lIns="121900" tIns="121900" rIns="121900" bIns="121900" anchor="ctr" anchorCtr="0">
                <a:noAutofit/>
              </a:bodyPr>
              <a:lstStyle/>
              <a:p>
                <a:endParaRPr sz="2400"/>
              </a:p>
            </p:txBody>
          </p:sp>
          <p:sp>
            <p:nvSpPr>
              <p:cNvPr id="858" name="Google Shape;858;p63">
                <a:extLst>
                  <a:ext uri="{FF2B5EF4-FFF2-40B4-BE49-F238E27FC236}">
                    <a16:creationId xmlns:a16="http://schemas.microsoft.com/office/drawing/2014/main" id="{F63A899D-9523-9C9C-21E9-A97753FD0AD1}"/>
                  </a:ext>
                </a:extLst>
              </p:cNvPr>
              <p:cNvSpPr/>
              <p:nvPr/>
            </p:nvSpPr>
            <p:spPr>
              <a:xfrm>
                <a:off x="5603129" y="2340452"/>
                <a:ext cx="48391" cy="55877"/>
              </a:xfrm>
              <a:custGeom>
                <a:avLst/>
                <a:gdLst/>
                <a:ahLst/>
                <a:cxnLst/>
                <a:rect l="l" t="t" r="r" b="b"/>
                <a:pathLst>
                  <a:path w="459" h="530" extrusionOk="0">
                    <a:moveTo>
                      <a:pt x="229" y="0"/>
                    </a:moveTo>
                    <a:cubicBezTo>
                      <a:pt x="186" y="0"/>
                      <a:pt x="143" y="14"/>
                      <a:pt x="115" y="43"/>
                    </a:cubicBezTo>
                    <a:cubicBezTo>
                      <a:pt x="172" y="43"/>
                      <a:pt x="286" y="100"/>
                      <a:pt x="258" y="272"/>
                    </a:cubicBezTo>
                    <a:cubicBezTo>
                      <a:pt x="201" y="386"/>
                      <a:pt x="115" y="472"/>
                      <a:pt x="0" y="530"/>
                    </a:cubicBezTo>
                    <a:cubicBezTo>
                      <a:pt x="344" y="501"/>
                      <a:pt x="458" y="129"/>
                      <a:pt x="344" y="43"/>
                    </a:cubicBezTo>
                    <a:cubicBezTo>
                      <a:pt x="315" y="14"/>
                      <a:pt x="272" y="0"/>
                      <a:pt x="229" y="0"/>
                    </a:cubicBezTo>
                    <a:close/>
                  </a:path>
                </a:pathLst>
              </a:custGeom>
              <a:solidFill>
                <a:srgbClr val="835648"/>
              </a:solidFill>
              <a:ln>
                <a:noFill/>
              </a:ln>
            </p:spPr>
            <p:txBody>
              <a:bodyPr spcFirstLastPara="1" wrap="square" lIns="121900" tIns="121900" rIns="121900" bIns="121900" anchor="ctr" anchorCtr="0">
                <a:noAutofit/>
              </a:bodyPr>
              <a:lstStyle/>
              <a:p>
                <a:endParaRPr sz="2400"/>
              </a:p>
            </p:txBody>
          </p:sp>
          <p:sp>
            <p:nvSpPr>
              <p:cNvPr id="859" name="Google Shape;859;p63">
                <a:extLst>
                  <a:ext uri="{FF2B5EF4-FFF2-40B4-BE49-F238E27FC236}">
                    <a16:creationId xmlns:a16="http://schemas.microsoft.com/office/drawing/2014/main" id="{2F1C2397-0B8C-C96E-538C-487132887B75}"/>
                  </a:ext>
                </a:extLst>
              </p:cNvPr>
              <p:cNvSpPr/>
              <p:nvPr/>
            </p:nvSpPr>
            <p:spPr>
              <a:xfrm>
                <a:off x="5325543" y="2338871"/>
                <a:ext cx="27200" cy="33315"/>
              </a:xfrm>
              <a:custGeom>
                <a:avLst/>
                <a:gdLst/>
                <a:ahLst/>
                <a:cxnLst/>
                <a:rect l="l" t="t" r="r" b="b"/>
                <a:pathLst>
                  <a:path w="258" h="316" extrusionOk="0">
                    <a:moveTo>
                      <a:pt x="143" y="1"/>
                    </a:moveTo>
                    <a:cubicBezTo>
                      <a:pt x="58" y="1"/>
                      <a:pt x="0" y="58"/>
                      <a:pt x="0" y="144"/>
                    </a:cubicBezTo>
                    <a:cubicBezTo>
                      <a:pt x="0" y="230"/>
                      <a:pt x="58" y="316"/>
                      <a:pt x="143" y="316"/>
                    </a:cubicBezTo>
                    <a:cubicBezTo>
                      <a:pt x="201" y="316"/>
                      <a:pt x="258" y="230"/>
                      <a:pt x="258" y="144"/>
                    </a:cubicBezTo>
                    <a:cubicBezTo>
                      <a:pt x="258" y="58"/>
                      <a:pt x="201" y="1"/>
                      <a:pt x="143" y="1"/>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860" name="Google Shape;860;p63">
                <a:extLst>
                  <a:ext uri="{FF2B5EF4-FFF2-40B4-BE49-F238E27FC236}">
                    <a16:creationId xmlns:a16="http://schemas.microsoft.com/office/drawing/2014/main" id="{B6EA4D11-5991-F0D6-851A-E4D601292A6B}"/>
                  </a:ext>
                </a:extLst>
              </p:cNvPr>
              <p:cNvSpPr/>
              <p:nvPr/>
            </p:nvSpPr>
            <p:spPr>
              <a:xfrm>
                <a:off x="5376780" y="2338871"/>
                <a:ext cx="48391" cy="69582"/>
              </a:xfrm>
              <a:custGeom>
                <a:avLst/>
                <a:gdLst/>
                <a:ahLst/>
                <a:cxnLst/>
                <a:rect l="l" t="t" r="r" b="b"/>
                <a:pathLst>
                  <a:path w="459" h="660" extrusionOk="0">
                    <a:moveTo>
                      <a:pt x="258" y="1"/>
                    </a:moveTo>
                    <a:lnTo>
                      <a:pt x="258" y="1"/>
                    </a:lnTo>
                    <a:cubicBezTo>
                      <a:pt x="201" y="173"/>
                      <a:pt x="144" y="316"/>
                      <a:pt x="87" y="487"/>
                    </a:cubicBezTo>
                    <a:cubicBezTo>
                      <a:pt x="1" y="602"/>
                      <a:pt x="87" y="659"/>
                      <a:pt x="287" y="659"/>
                    </a:cubicBezTo>
                    <a:cubicBezTo>
                      <a:pt x="459" y="659"/>
                      <a:pt x="201" y="630"/>
                      <a:pt x="201" y="516"/>
                    </a:cubicBezTo>
                    <a:cubicBezTo>
                      <a:pt x="201" y="401"/>
                      <a:pt x="316" y="230"/>
                      <a:pt x="258" y="1"/>
                    </a:cubicBezTo>
                    <a:close/>
                  </a:path>
                </a:pathLst>
              </a:custGeom>
              <a:solidFill>
                <a:srgbClr val="835648"/>
              </a:solidFill>
              <a:ln>
                <a:noFill/>
              </a:ln>
            </p:spPr>
            <p:txBody>
              <a:bodyPr spcFirstLastPara="1" wrap="square" lIns="121900" tIns="121900" rIns="121900" bIns="121900" anchor="ctr" anchorCtr="0">
                <a:noAutofit/>
              </a:bodyPr>
              <a:lstStyle/>
              <a:p>
                <a:endParaRPr sz="2400"/>
              </a:p>
            </p:txBody>
          </p:sp>
          <p:sp>
            <p:nvSpPr>
              <p:cNvPr id="861" name="Google Shape;861;p63">
                <a:extLst>
                  <a:ext uri="{FF2B5EF4-FFF2-40B4-BE49-F238E27FC236}">
                    <a16:creationId xmlns:a16="http://schemas.microsoft.com/office/drawing/2014/main" id="{54AFC069-34EF-20C1-57FA-D5F776795918}"/>
                  </a:ext>
                </a:extLst>
              </p:cNvPr>
              <p:cNvSpPr/>
              <p:nvPr/>
            </p:nvSpPr>
            <p:spPr>
              <a:xfrm>
                <a:off x="5304353" y="2307032"/>
                <a:ext cx="57458" cy="19926"/>
              </a:xfrm>
              <a:custGeom>
                <a:avLst/>
                <a:gdLst/>
                <a:ahLst/>
                <a:cxnLst/>
                <a:rect l="l" t="t" r="r" b="b"/>
                <a:pathLst>
                  <a:path w="545" h="189" extrusionOk="0">
                    <a:moveTo>
                      <a:pt x="305" y="1"/>
                    </a:moveTo>
                    <a:cubicBezTo>
                      <a:pt x="208" y="1"/>
                      <a:pt x="110" y="38"/>
                      <a:pt x="30" y="102"/>
                    </a:cubicBezTo>
                    <a:cubicBezTo>
                      <a:pt x="1" y="102"/>
                      <a:pt x="1" y="160"/>
                      <a:pt x="30" y="160"/>
                    </a:cubicBezTo>
                    <a:cubicBezTo>
                      <a:pt x="30" y="188"/>
                      <a:pt x="58" y="188"/>
                      <a:pt x="58" y="188"/>
                    </a:cubicBezTo>
                    <a:cubicBezTo>
                      <a:pt x="87" y="188"/>
                      <a:pt x="87" y="160"/>
                      <a:pt x="87" y="160"/>
                    </a:cubicBezTo>
                    <a:cubicBezTo>
                      <a:pt x="144" y="117"/>
                      <a:pt x="208" y="95"/>
                      <a:pt x="273" y="95"/>
                    </a:cubicBezTo>
                    <a:cubicBezTo>
                      <a:pt x="337" y="95"/>
                      <a:pt x="402" y="117"/>
                      <a:pt x="459" y="160"/>
                    </a:cubicBezTo>
                    <a:lnTo>
                      <a:pt x="516" y="160"/>
                    </a:lnTo>
                    <a:cubicBezTo>
                      <a:pt x="545" y="131"/>
                      <a:pt x="545" y="102"/>
                      <a:pt x="516" y="74"/>
                    </a:cubicBezTo>
                    <a:cubicBezTo>
                      <a:pt x="453" y="24"/>
                      <a:pt x="380" y="1"/>
                      <a:pt x="305" y="1"/>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862" name="Google Shape;862;p63">
                <a:extLst>
                  <a:ext uri="{FF2B5EF4-FFF2-40B4-BE49-F238E27FC236}">
                    <a16:creationId xmlns:a16="http://schemas.microsoft.com/office/drawing/2014/main" id="{FD05EB41-7320-99E9-0D5B-06B786750856}"/>
                  </a:ext>
                </a:extLst>
              </p:cNvPr>
              <p:cNvSpPr/>
              <p:nvPr/>
            </p:nvSpPr>
            <p:spPr>
              <a:xfrm>
                <a:off x="5455217" y="2338871"/>
                <a:ext cx="30363" cy="33315"/>
              </a:xfrm>
              <a:custGeom>
                <a:avLst/>
                <a:gdLst/>
                <a:ahLst/>
                <a:cxnLst/>
                <a:rect l="l" t="t" r="r" b="b"/>
                <a:pathLst>
                  <a:path w="288" h="316" extrusionOk="0">
                    <a:moveTo>
                      <a:pt x="144" y="1"/>
                    </a:moveTo>
                    <a:cubicBezTo>
                      <a:pt x="87" y="1"/>
                      <a:pt x="1" y="58"/>
                      <a:pt x="1" y="144"/>
                    </a:cubicBezTo>
                    <a:cubicBezTo>
                      <a:pt x="1" y="230"/>
                      <a:pt x="87" y="316"/>
                      <a:pt x="144" y="316"/>
                    </a:cubicBezTo>
                    <a:cubicBezTo>
                      <a:pt x="230" y="316"/>
                      <a:pt x="287" y="230"/>
                      <a:pt x="287" y="144"/>
                    </a:cubicBezTo>
                    <a:cubicBezTo>
                      <a:pt x="287" y="58"/>
                      <a:pt x="230" y="1"/>
                      <a:pt x="144" y="1"/>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863" name="Google Shape;863;p63">
                <a:extLst>
                  <a:ext uri="{FF2B5EF4-FFF2-40B4-BE49-F238E27FC236}">
                    <a16:creationId xmlns:a16="http://schemas.microsoft.com/office/drawing/2014/main" id="{53807814-F257-17F8-A1B4-36278BB57F8B}"/>
                  </a:ext>
                </a:extLst>
              </p:cNvPr>
              <p:cNvSpPr/>
              <p:nvPr/>
            </p:nvSpPr>
            <p:spPr>
              <a:xfrm>
                <a:off x="5446256" y="2306083"/>
                <a:ext cx="60410" cy="20875"/>
              </a:xfrm>
              <a:custGeom>
                <a:avLst/>
                <a:gdLst/>
                <a:ahLst/>
                <a:cxnLst/>
                <a:rect l="l" t="t" r="r" b="b"/>
                <a:pathLst>
                  <a:path w="573" h="198" extrusionOk="0">
                    <a:moveTo>
                      <a:pt x="282" y="0"/>
                    </a:moveTo>
                    <a:cubicBezTo>
                      <a:pt x="197" y="0"/>
                      <a:pt x="110" y="29"/>
                      <a:pt x="29" y="83"/>
                    </a:cubicBezTo>
                    <a:cubicBezTo>
                      <a:pt x="0" y="111"/>
                      <a:pt x="0" y="140"/>
                      <a:pt x="29" y="169"/>
                    </a:cubicBezTo>
                    <a:lnTo>
                      <a:pt x="115" y="169"/>
                    </a:lnTo>
                    <a:cubicBezTo>
                      <a:pt x="172" y="126"/>
                      <a:pt x="229" y="104"/>
                      <a:pt x="286" y="104"/>
                    </a:cubicBezTo>
                    <a:cubicBezTo>
                      <a:pt x="343" y="104"/>
                      <a:pt x="401" y="126"/>
                      <a:pt x="458" y="169"/>
                    </a:cubicBezTo>
                    <a:cubicBezTo>
                      <a:pt x="458" y="169"/>
                      <a:pt x="487" y="197"/>
                      <a:pt x="515" y="197"/>
                    </a:cubicBezTo>
                    <a:cubicBezTo>
                      <a:pt x="515" y="197"/>
                      <a:pt x="544" y="197"/>
                      <a:pt x="544" y="169"/>
                    </a:cubicBezTo>
                    <a:cubicBezTo>
                      <a:pt x="572" y="169"/>
                      <a:pt x="572" y="111"/>
                      <a:pt x="544" y="111"/>
                    </a:cubicBezTo>
                    <a:cubicBezTo>
                      <a:pt x="468" y="36"/>
                      <a:pt x="377" y="0"/>
                      <a:pt x="282" y="0"/>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864" name="Google Shape;864;p63">
                <a:extLst>
                  <a:ext uri="{FF2B5EF4-FFF2-40B4-BE49-F238E27FC236}">
                    <a16:creationId xmlns:a16="http://schemas.microsoft.com/office/drawing/2014/main" id="{86C9B593-5F64-8A74-3DA2-3DC26B186A9C}"/>
                  </a:ext>
                </a:extLst>
              </p:cNvPr>
              <p:cNvSpPr/>
              <p:nvPr/>
            </p:nvSpPr>
            <p:spPr>
              <a:xfrm>
                <a:off x="5256173" y="2070350"/>
                <a:ext cx="419496" cy="280753"/>
              </a:xfrm>
              <a:custGeom>
                <a:avLst/>
                <a:gdLst/>
                <a:ahLst/>
                <a:cxnLst/>
                <a:rect l="l" t="t" r="r" b="b"/>
                <a:pathLst>
                  <a:path w="3979" h="2663" extrusionOk="0">
                    <a:moveTo>
                      <a:pt x="687" y="1"/>
                    </a:moveTo>
                    <a:lnTo>
                      <a:pt x="687" y="1"/>
                    </a:lnTo>
                    <a:cubicBezTo>
                      <a:pt x="429" y="29"/>
                      <a:pt x="0" y="401"/>
                      <a:pt x="0" y="1145"/>
                    </a:cubicBezTo>
                    <a:cubicBezTo>
                      <a:pt x="29" y="1975"/>
                      <a:pt x="1002" y="2147"/>
                      <a:pt x="1002" y="2147"/>
                    </a:cubicBezTo>
                    <a:cubicBezTo>
                      <a:pt x="887" y="2004"/>
                      <a:pt x="887" y="1775"/>
                      <a:pt x="1002" y="1632"/>
                    </a:cubicBezTo>
                    <a:lnTo>
                      <a:pt x="1002" y="1632"/>
                    </a:lnTo>
                    <a:cubicBezTo>
                      <a:pt x="973" y="1861"/>
                      <a:pt x="1116" y="2061"/>
                      <a:pt x="1345" y="2090"/>
                    </a:cubicBezTo>
                    <a:cubicBezTo>
                      <a:pt x="1345" y="2090"/>
                      <a:pt x="1202" y="1918"/>
                      <a:pt x="1460" y="1718"/>
                    </a:cubicBezTo>
                    <a:cubicBezTo>
                      <a:pt x="1554" y="1635"/>
                      <a:pt x="1808" y="1611"/>
                      <a:pt x="2075" y="1611"/>
                    </a:cubicBezTo>
                    <a:cubicBezTo>
                      <a:pt x="2456" y="1611"/>
                      <a:pt x="2862" y="1661"/>
                      <a:pt x="2862" y="1661"/>
                    </a:cubicBezTo>
                    <a:cubicBezTo>
                      <a:pt x="2776" y="2033"/>
                      <a:pt x="2891" y="2405"/>
                      <a:pt x="3148" y="2662"/>
                    </a:cubicBezTo>
                    <a:cubicBezTo>
                      <a:pt x="3303" y="2405"/>
                      <a:pt x="3478" y="2353"/>
                      <a:pt x="3593" y="2353"/>
                    </a:cubicBezTo>
                    <a:cubicBezTo>
                      <a:pt x="3670" y="2353"/>
                      <a:pt x="3721" y="2376"/>
                      <a:pt x="3721" y="2376"/>
                    </a:cubicBezTo>
                    <a:cubicBezTo>
                      <a:pt x="3978" y="1918"/>
                      <a:pt x="3778" y="1346"/>
                      <a:pt x="3320" y="1145"/>
                    </a:cubicBezTo>
                    <a:cubicBezTo>
                      <a:pt x="3320" y="1145"/>
                      <a:pt x="3406" y="516"/>
                      <a:pt x="2433" y="201"/>
                    </a:cubicBezTo>
                    <a:cubicBezTo>
                      <a:pt x="2261" y="146"/>
                      <a:pt x="2091" y="126"/>
                      <a:pt x="1929" y="126"/>
                    </a:cubicBezTo>
                    <a:cubicBezTo>
                      <a:pt x="1465" y="126"/>
                      <a:pt x="1066" y="293"/>
                      <a:pt x="882" y="293"/>
                    </a:cubicBezTo>
                    <a:cubicBezTo>
                      <a:pt x="862" y="293"/>
                      <a:pt x="845" y="291"/>
                      <a:pt x="830" y="287"/>
                    </a:cubicBezTo>
                    <a:cubicBezTo>
                      <a:pt x="716" y="230"/>
                      <a:pt x="658" y="115"/>
                      <a:pt x="687" y="1"/>
                    </a:cubicBezTo>
                    <a:close/>
                  </a:path>
                </a:pathLst>
              </a:custGeom>
              <a:solidFill>
                <a:srgbClr val="243C51"/>
              </a:solidFill>
              <a:ln>
                <a:noFill/>
              </a:ln>
            </p:spPr>
            <p:txBody>
              <a:bodyPr spcFirstLastPara="1" wrap="square" lIns="121900" tIns="121900" rIns="121900" bIns="121900" anchor="ctr" anchorCtr="0">
                <a:noAutofit/>
              </a:bodyPr>
              <a:lstStyle/>
              <a:p>
                <a:endParaRPr sz="2400"/>
              </a:p>
            </p:txBody>
          </p:sp>
          <p:sp>
            <p:nvSpPr>
              <p:cNvPr id="865" name="Google Shape;865;p63">
                <a:extLst>
                  <a:ext uri="{FF2B5EF4-FFF2-40B4-BE49-F238E27FC236}">
                    <a16:creationId xmlns:a16="http://schemas.microsoft.com/office/drawing/2014/main" id="{DABCD279-E23C-731E-91CA-E93100DF1283}"/>
                  </a:ext>
                </a:extLst>
              </p:cNvPr>
              <p:cNvSpPr/>
              <p:nvPr/>
            </p:nvSpPr>
            <p:spPr>
              <a:xfrm>
                <a:off x="5391856" y="2565221"/>
                <a:ext cx="120820" cy="42698"/>
              </a:xfrm>
              <a:custGeom>
                <a:avLst/>
                <a:gdLst/>
                <a:ahLst/>
                <a:cxnLst/>
                <a:rect l="l" t="t" r="r" b="b"/>
                <a:pathLst>
                  <a:path w="1146" h="405" extrusionOk="0">
                    <a:moveTo>
                      <a:pt x="1" y="0"/>
                    </a:moveTo>
                    <a:cubicBezTo>
                      <a:pt x="1" y="239"/>
                      <a:pt x="198" y="404"/>
                      <a:pt x="409" y="404"/>
                    </a:cubicBezTo>
                    <a:cubicBezTo>
                      <a:pt x="425" y="404"/>
                      <a:pt x="442" y="403"/>
                      <a:pt x="459" y="401"/>
                    </a:cubicBezTo>
                    <a:cubicBezTo>
                      <a:pt x="745" y="401"/>
                      <a:pt x="1003" y="258"/>
                      <a:pt x="1146" y="0"/>
                    </a:cubicBezTo>
                    <a:close/>
                  </a:path>
                </a:pathLst>
              </a:custGeom>
              <a:solidFill>
                <a:srgbClr val="7C4B2A"/>
              </a:solidFill>
              <a:ln>
                <a:noFill/>
              </a:ln>
            </p:spPr>
            <p:txBody>
              <a:bodyPr spcFirstLastPara="1" wrap="square" lIns="121900" tIns="121900" rIns="121900" bIns="121900" anchor="ctr" anchorCtr="0">
                <a:noAutofit/>
              </a:bodyPr>
              <a:lstStyle/>
              <a:p>
                <a:endParaRPr sz="2400"/>
              </a:p>
            </p:txBody>
          </p:sp>
          <p:sp>
            <p:nvSpPr>
              <p:cNvPr id="866" name="Google Shape;866;p63">
                <a:extLst>
                  <a:ext uri="{FF2B5EF4-FFF2-40B4-BE49-F238E27FC236}">
                    <a16:creationId xmlns:a16="http://schemas.microsoft.com/office/drawing/2014/main" id="{7AE21837-802E-8FCE-6E00-6CD93F637467}"/>
                  </a:ext>
                </a:extLst>
              </p:cNvPr>
              <p:cNvSpPr/>
              <p:nvPr/>
            </p:nvSpPr>
            <p:spPr>
              <a:xfrm>
                <a:off x="5379838" y="2429432"/>
                <a:ext cx="93620" cy="51976"/>
              </a:xfrm>
              <a:custGeom>
                <a:avLst/>
                <a:gdLst/>
                <a:ahLst/>
                <a:cxnLst/>
                <a:rect l="l" t="t" r="r" b="b"/>
                <a:pathLst>
                  <a:path w="888" h="493" extrusionOk="0">
                    <a:moveTo>
                      <a:pt x="687" y="0"/>
                    </a:moveTo>
                    <a:cubicBezTo>
                      <a:pt x="487" y="29"/>
                      <a:pt x="258" y="29"/>
                      <a:pt x="58" y="86"/>
                    </a:cubicBezTo>
                    <a:cubicBezTo>
                      <a:pt x="0" y="115"/>
                      <a:pt x="29" y="287"/>
                      <a:pt x="29" y="287"/>
                    </a:cubicBezTo>
                    <a:cubicBezTo>
                      <a:pt x="62" y="451"/>
                      <a:pt x="266" y="493"/>
                      <a:pt x="444" y="493"/>
                    </a:cubicBezTo>
                    <a:cubicBezTo>
                      <a:pt x="575" y="493"/>
                      <a:pt x="692" y="470"/>
                      <a:pt x="716" y="458"/>
                    </a:cubicBezTo>
                    <a:cubicBezTo>
                      <a:pt x="773" y="430"/>
                      <a:pt x="888" y="0"/>
                      <a:pt x="687" y="0"/>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867" name="Google Shape;867;p63">
                <a:extLst>
                  <a:ext uri="{FF2B5EF4-FFF2-40B4-BE49-F238E27FC236}">
                    <a16:creationId xmlns:a16="http://schemas.microsoft.com/office/drawing/2014/main" id="{41F993FF-06E5-FD29-AF7A-BCB17316D680}"/>
                  </a:ext>
                </a:extLst>
              </p:cNvPr>
              <p:cNvSpPr/>
              <p:nvPr/>
            </p:nvSpPr>
            <p:spPr>
              <a:xfrm>
                <a:off x="5014749" y="2568173"/>
                <a:ext cx="377220" cy="1593220"/>
              </a:xfrm>
              <a:custGeom>
                <a:avLst/>
                <a:gdLst/>
                <a:ahLst/>
                <a:cxnLst/>
                <a:rect l="l" t="t" r="r" b="b"/>
                <a:pathLst>
                  <a:path w="3578" h="15112" extrusionOk="0">
                    <a:moveTo>
                      <a:pt x="3578" y="1"/>
                    </a:moveTo>
                    <a:lnTo>
                      <a:pt x="2233" y="29"/>
                    </a:lnTo>
                    <a:lnTo>
                      <a:pt x="1" y="14969"/>
                    </a:lnTo>
                    <a:lnTo>
                      <a:pt x="3349" y="15112"/>
                    </a:lnTo>
                    <a:lnTo>
                      <a:pt x="3578" y="1"/>
                    </a:lnTo>
                    <a:close/>
                  </a:path>
                </a:pathLst>
              </a:custGeom>
              <a:solidFill>
                <a:schemeClr val="accent4"/>
              </a:solidFill>
              <a:ln>
                <a:noFill/>
              </a:ln>
            </p:spPr>
            <p:txBody>
              <a:bodyPr spcFirstLastPara="1" wrap="square" lIns="121900" tIns="121900" rIns="121900" bIns="121900" anchor="ctr" anchorCtr="0">
                <a:noAutofit/>
              </a:bodyPr>
              <a:lstStyle/>
              <a:p>
                <a:endParaRPr sz="2400"/>
              </a:p>
            </p:txBody>
          </p:sp>
          <p:sp>
            <p:nvSpPr>
              <p:cNvPr id="868" name="Google Shape;868;p63">
                <a:extLst>
                  <a:ext uri="{FF2B5EF4-FFF2-40B4-BE49-F238E27FC236}">
                    <a16:creationId xmlns:a16="http://schemas.microsoft.com/office/drawing/2014/main" id="{33C13480-6973-E32F-5FC9-F1437730FE74}"/>
                  </a:ext>
                </a:extLst>
              </p:cNvPr>
              <p:cNvSpPr/>
              <p:nvPr/>
            </p:nvSpPr>
            <p:spPr>
              <a:xfrm>
                <a:off x="5512568" y="2568173"/>
                <a:ext cx="362143" cy="1593220"/>
              </a:xfrm>
              <a:custGeom>
                <a:avLst/>
                <a:gdLst/>
                <a:ahLst/>
                <a:cxnLst/>
                <a:rect l="l" t="t" r="r" b="b"/>
                <a:pathLst>
                  <a:path w="3435" h="15112" extrusionOk="0">
                    <a:moveTo>
                      <a:pt x="1" y="1"/>
                    </a:moveTo>
                    <a:lnTo>
                      <a:pt x="87" y="15112"/>
                    </a:lnTo>
                    <a:lnTo>
                      <a:pt x="3435" y="14854"/>
                    </a:lnTo>
                    <a:lnTo>
                      <a:pt x="1546" y="144"/>
                    </a:lnTo>
                    <a:lnTo>
                      <a:pt x="1" y="1"/>
                    </a:lnTo>
                    <a:close/>
                  </a:path>
                </a:pathLst>
              </a:custGeom>
              <a:solidFill>
                <a:schemeClr val="accent4"/>
              </a:solidFill>
              <a:ln>
                <a:noFill/>
              </a:ln>
            </p:spPr>
            <p:txBody>
              <a:bodyPr spcFirstLastPara="1" wrap="square" lIns="121900" tIns="121900" rIns="121900" bIns="121900" anchor="ctr" anchorCtr="0">
                <a:noAutofit/>
              </a:bodyPr>
              <a:lstStyle/>
              <a:p>
                <a:endParaRPr sz="2400"/>
              </a:p>
            </p:txBody>
          </p:sp>
          <p:sp>
            <p:nvSpPr>
              <p:cNvPr id="869" name="Google Shape;869;p63">
                <a:extLst>
                  <a:ext uri="{FF2B5EF4-FFF2-40B4-BE49-F238E27FC236}">
                    <a16:creationId xmlns:a16="http://schemas.microsoft.com/office/drawing/2014/main" id="{AF8BB972-93B5-1F97-A39F-DAA794837088}"/>
                  </a:ext>
                </a:extLst>
              </p:cNvPr>
              <p:cNvSpPr/>
              <p:nvPr/>
            </p:nvSpPr>
            <p:spPr>
              <a:xfrm>
                <a:off x="5319534" y="2568173"/>
                <a:ext cx="72429" cy="413487"/>
              </a:xfrm>
              <a:custGeom>
                <a:avLst/>
                <a:gdLst/>
                <a:ahLst/>
                <a:cxnLst/>
                <a:rect l="l" t="t" r="r" b="b"/>
                <a:pathLst>
                  <a:path w="687" h="3922" extrusionOk="0">
                    <a:moveTo>
                      <a:pt x="687" y="1"/>
                    </a:moveTo>
                    <a:lnTo>
                      <a:pt x="658" y="29"/>
                    </a:lnTo>
                    <a:lnTo>
                      <a:pt x="143" y="774"/>
                    </a:lnTo>
                    <a:lnTo>
                      <a:pt x="401" y="1003"/>
                    </a:lnTo>
                    <a:lnTo>
                      <a:pt x="0" y="1689"/>
                    </a:lnTo>
                    <a:lnTo>
                      <a:pt x="630" y="3922"/>
                    </a:lnTo>
                    <a:lnTo>
                      <a:pt x="687" y="1"/>
                    </a:lnTo>
                    <a:close/>
                  </a:path>
                </a:pathLst>
              </a:custGeom>
              <a:solidFill>
                <a:schemeClr val="lt1"/>
              </a:solidFill>
              <a:ln>
                <a:noFill/>
              </a:ln>
            </p:spPr>
            <p:txBody>
              <a:bodyPr spcFirstLastPara="1" wrap="square" lIns="121900" tIns="121900" rIns="121900" bIns="121900" anchor="ctr" anchorCtr="0">
                <a:noAutofit/>
              </a:bodyPr>
              <a:lstStyle/>
              <a:p>
                <a:endParaRPr sz="2400"/>
              </a:p>
            </p:txBody>
          </p:sp>
          <p:sp>
            <p:nvSpPr>
              <p:cNvPr id="870" name="Google Shape;870;p63">
                <a:extLst>
                  <a:ext uri="{FF2B5EF4-FFF2-40B4-BE49-F238E27FC236}">
                    <a16:creationId xmlns:a16="http://schemas.microsoft.com/office/drawing/2014/main" id="{A78DF62B-45C9-F0A2-32D2-A6ED5B364521}"/>
                  </a:ext>
                </a:extLst>
              </p:cNvPr>
              <p:cNvSpPr/>
              <p:nvPr/>
            </p:nvSpPr>
            <p:spPr>
              <a:xfrm>
                <a:off x="5512568" y="2568173"/>
                <a:ext cx="72534" cy="413487"/>
              </a:xfrm>
              <a:custGeom>
                <a:avLst/>
                <a:gdLst/>
                <a:ahLst/>
                <a:cxnLst/>
                <a:rect l="l" t="t" r="r" b="b"/>
                <a:pathLst>
                  <a:path w="688" h="3922" extrusionOk="0">
                    <a:moveTo>
                      <a:pt x="1" y="1"/>
                    </a:moveTo>
                    <a:lnTo>
                      <a:pt x="29" y="3922"/>
                    </a:lnTo>
                    <a:lnTo>
                      <a:pt x="688" y="1604"/>
                    </a:lnTo>
                    <a:lnTo>
                      <a:pt x="230" y="1117"/>
                    </a:lnTo>
                    <a:lnTo>
                      <a:pt x="459" y="802"/>
                    </a:lnTo>
                    <a:lnTo>
                      <a:pt x="1" y="1"/>
                    </a:lnTo>
                    <a:close/>
                  </a:path>
                </a:pathLst>
              </a:custGeom>
              <a:solidFill>
                <a:schemeClr val="lt1"/>
              </a:solidFill>
              <a:ln>
                <a:noFill/>
              </a:ln>
            </p:spPr>
            <p:txBody>
              <a:bodyPr spcFirstLastPara="1" wrap="square" lIns="121900" tIns="121900" rIns="121900" bIns="121900" anchor="ctr" anchorCtr="0">
                <a:noAutofit/>
              </a:bodyPr>
              <a:lstStyle/>
              <a:p>
                <a:endParaRPr sz="2400"/>
              </a:p>
            </p:txBody>
          </p:sp>
          <p:sp>
            <p:nvSpPr>
              <p:cNvPr id="871" name="Google Shape;871;p63">
                <a:extLst>
                  <a:ext uri="{FF2B5EF4-FFF2-40B4-BE49-F238E27FC236}">
                    <a16:creationId xmlns:a16="http://schemas.microsoft.com/office/drawing/2014/main" id="{0C6FA7EE-93A6-DC34-BAAF-3403794A3540}"/>
                  </a:ext>
                </a:extLst>
              </p:cNvPr>
              <p:cNvSpPr/>
              <p:nvPr/>
            </p:nvSpPr>
            <p:spPr>
              <a:xfrm>
                <a:off x="5584996" y="3262194"/>
                <a:ext cx="129887" cy="21191"/>
              </a:xfrm>
              <a:custGeom>
                <a:avLst/>
                <a:gdLst/>
                <a:ahLst/>
                <a:cxnLst/>
                <a:rect l="l" t="t" r="r" b="b"/>
                <a:pathLst>
                  <a:path w="1232" h="201" extrusionOk="0">
                    <a:moveTo>
                      <a:pt x="1" y="0"/>
                    </a:moveTo>
                    <a:lnTo>
                      <a:pt x="1" y="201"/>
                    </a:lnTo>
                    <a:lnTo>
                      <a:pt x="1231" y="201"/>
                    </a:lnTo>
                    <a:lnTo>
                      <a:pt x="1231" y="0"/>
                    </a:lnTo>
                    <a:close/>
                  </a:path>
                </a:pathLst>
              </a:custGeom>
              <a:solidFill>
                <a:schemeClr val="accent3"/>
              </a:solidFill>
              <a:ln>
                <a:noFill/>
              </a:ln>
            </p:spPr>
            <p:txBody>
              <a:bodyPr spcFirstLastPara="1" wrap="square" lIns="121900" tIns="121900" rIns="121900" bIns="121900" anchor="ctr" anchorCtr="0">
                <a:noAutofit/>
              </a:bodyPr>
              <a:lstStyle/>
              <a:p>
                <a:endParaRPr sz="2400"/>
              </a:p>
            </p:txBody>
          </p:sp>
          <p:sp>
            <p:nvSpPr>
              <p:cNvPr id="872" name="Google Shape;872;p63">
                <a:extLst>
                  <a:ext uri="{FF2B5EF4-FFF2-40B4-BE49-F238E27FC236}">
                    <a16:creationId xmlns:a16="http://schemas.microsoft.com/office/drawing/2014/main" id="{70EE6AFE-4930-06A8-F20A-A4C70EBBAEE1}"/>
                  </a:ext>
                </a:extLst>
              </p:cNvPr>
              <p:cNvSpPr/>
              <p:nvPr/>
            </p:nvSpPr>
            <p:spPr>
              <a:xfrm>
                <a:off x="5189755" y="3262194"/>
                <a:ext cx="129887" cy="21191"/>
              </a:xfrm>
              <a:custGeom>
                <a:avLst/>
                <a:gdLst/>
                <a:ahLst/>
                <a:cxnLst/>
                <a:rect l="l" t="t" r="r" b="b"/>
                <a:pathLst>
                  <a:path w="1232" h="201" extrusionOk="0">
                    <a:moveTo>
                      <a:pt x="0" y="0"/>
                    </a:moveTo>
                    <a:lnTo>
                      <a:pt x="0" y="201"/>
                    </a:lnTo>
                    <a:lnTo>
                      <a:pt x="1231" y="201"/>
                    </a:lnTo>
                    <a:lnTo>
                      <a:pt x="1231" y="0"/>
                    </a:lnTo>
                    <a:close/>
                  </a:path>
                </a:pathLst>
              </a:custGeom>
              <a:solidFill>
                <a:schemeClr val="accent3"/>
              </a:solidFill>
              <a:ln>
                <a:noFill/>
              </a:ln>
            </p:spPr>
            <p:txBody>
              <a:bodyPr spcFirstLastPara="1" wrap="square" lIns="121900" tIns="121900" rIns="121900" bIns="121900" anchor="ctr" anchorCtr="0">
                <a:noAutofit/>
              </a:bodyPr>
              <a:lstStyle/>
              <a:p>
                <a:endParaRPr sz="2400"/>
              </a:p>
            </p:txBody>
          </p:sp>
          <p:sp>
            <p:nvSpPr>
              <p:cNvPr id="873" name="Google Shape;873;p63">
                <a:extLst>
                  <a:ext uri="{FF2B5EF4-FFF2-40B4-BE49-F238E27FC236}">
                    <a16:creationId xmlns:a16="http://schemas.microsoft.com/office/drawing/2014/main" id="{6D809BCF-B51F-9688-1862-DF25B912B77A}"/>
                  </a:ext>
                </a:extLst>
              </p:cNvPr>
              <p:cNvSpPr/>
              <p:nvPr/>
            </p:nvSpPr>
            <p:spPr>
              <a:xfrm>
                <a:off x="5901799" y="2450517"/>
                <a:ext cx="389344" cy="525134"/>
              </a:xfrm>
              <a:custGeom>
                <a:avLst/>
                <a:gdLst/>
                <a:ahLst/>
                <a:cxnLst/>
                <a:rect l="l" t="t" r="r" b="b"/>
                <a:pathLst>
                  <a:path w="3693" h="4981" extrusionOk="0">
                    <a:moveTo>
                      <a:pt x="1" y="1"/>
                    </a:moveTo>
                    <a:lnTo>
                      <a:pt x="1" y="4980"/>
                    </a:lnTo>
                    <a:lnTo>
                      <a:pt x="3692" y="4980"/>
                    </a:lnTo>
                    <a:lnTo>
                      <a:pt x="3692" y="1"/>
                    </a:ln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874" name="Google Shape;874;p63">
                <a:extLst>
                  <a:ext uri="{FF2B5EF4-FFF2-40B4-BE49-F238E27FC236}">
                    <a16:creationId xmlns:a16="http://schemas.microsoft.com/office/drawing/2014/main" id="{13E02119-D945-DA61-4502-2B970354622E}"/>
                  </a:ext>
                </a:extLst>
              </p:cNvPr>
              <p:cNvSpPr/>
              <p:nvPr/>
            </p:nvSpPr>
            <p:spPr>
              <a:xfrm>
                <a:off x="5919932" y="2471708"/>
                <a:ext cx="353077" cy="482858"/>
              </a:xfrm>
              <a:custGeom>
                <a:avLst/>
                <a:gdLst/>
                <a:ahLst/>
                <a:cxnLst/>
                <a:rect l="l" t="t" r="r" b="b"/>
                <a:pathLst>
                  <a:path w="3349" h="4580" extrusionOk="0">
                    <a:moveTo>
                      <a:pt x="0" y="0"/>
                    </a:moveTo>
                    <a:lnTo>
                      <a:pt x="0" y="4579"/>
                    </a:lnTo>
                    <a:lnTo>
                      <a:pt x="3349" y="4579"/>
                    </a:lnTo>
                    <a:lnTo>
                      <a:pt x="3349" y="0"/>
                    </a:ln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875" name="Google Shape;875;p63">
                <a:extLst>
                  <a:ext uri="{FF2B5EF4-FFF2-40B4-BE49-F238E27FC236}">
                    <a16:creationId xmlns:a16="http://schemas.microsoft.com/office/drawing/2014/main" id="{4D932A5B-43EA-2953-ABBF-044FED516BA8}"/>
                  </a:ext>
                </a:extLst>
              </p:cNvPr>
              <p:cNvSpPr/>
              <p:nvPr/>
            </p:nvSpPr>
            <p:spPr>
              <a:xfrm>
                <a:off x="6067739" y="2565221"/>
                <a:ext cx="57458" cy="57458"/>
              </a:xfrm>
              <a:custGeom>
                <a:avLst/>
                <a:gdLst/>
                <a:ahLst/>
                <a:cxnLst/>
                <a:rect l="l" t="t" r="r" b="b"/>
                <a:pathLst>
                  <a:path w="545" h="545" extrusionOk="0">
                    <a:moveTo>
                      <a:pt x="1" y="0"/>
                    </a:moveTo>
                    <a:lnTo>
                      <a:pt x="1" y="544"/>
                    </a:lnTo>
                    <a:lnTo>
                      <a:pt x="544" y="544"/>
                    </a:lnTo>
                    <a:lnTo>
                      <a:pt x="544" y="0"/>
                    </a:ln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876" name="Google Shape;876;p63">
                <a:extLst>
                  <a:ext uri="{FF2B5EF4-FFF2-40B4-BE49-F238E27FC236}">
                    <a16:creationId xmlns:a16="http://schemas.microsoft.com/office/drawing/2014/main" id="{3098BF83-52B4-C2D0-6C75-987A905230CC}"/>
                  </a:ext>
                </a:extLst>
              </p:cNvPr>
              <p:cNvSpPr/>
              <p:nvPr/>
            </p:nvSpPr>
            <p:spPr>
              <a:xfrm>
                <a:off x="5971169" y="2661791"/>
                <a:ext cx="253553" cy="15182"/>
              </a:xfrm>
              <a:custGeom>
                <a:avLst/>
                <a:gdLst/>
                <a:ahLst/>
                <a:cxnLst/>
                <a:rect l="l" t="t" r="r" b="b"/>
                <a:pathLst>
                  <a:path w="2405" h="144" extrusionOk="0">
                    <a:moveTo>
                      <a:pt x="1" y="0"/>
                    </a:moveTo>
                    <a:lnTo>
                      <a:pt x="1" y="143"/>
                    </a:lnTo>
                    <a:lnTo>
                      <a:pt x="2405" y="143"/>
                    </a:lnTo>
                    <a:lnTo>
                      <a:pt x="2405" y="0"/>
                    </a:ln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877" name="Google Shape;877;p63">
                <a:extLst>
                  <a:ext uri="{FF2B5EF4-FFF2-40B4-BE49-F238E27FC236}">
                    <a16:creationId xmlns:a16="http://schemas.microsoft.com/office/drawing/2014/main" id="{F99FB8E5-ADEB-E8D7-022F-86252ED78718}"/>
                  </a:ext>
                </a:extLst>
              </p:cNvPr>
              <p:cNvSpPr/>
              <p:nvPr/>
            </p:nvSpPr>
            <p:spPr>
              <a:xfrm>
                <a:off x="5971169" y="2694895"/>
                <a:ext cx="253553" cy="15182"/>
              </a:xfrm>
              <a:custGeom>
                <a:avLst/>
                <a:gdLst/>
                <a:ahLst/>
                <a:cxnLst/>
                <a:rect l="l" t="t" r="r" b="b"/>
                <a:pathLst>
                  <a:path w="2405" h="144" extrusionOk="0">
                    <a:moveTo>
                      <a:pt x="1" y="1"/>
                    </a:moveTo>
                    <a:lnTo>
                      <a:pt x="1" y="144"/>
                    </a:lnTo>
                    <a:lnTo>
                      <a:pt x="2405" y="144"/>
                    </a:lnTo>
                    <a:lnTo>
                      <a:pt x="2405" y="1"/>
                    </a:ln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878" name="Google Shape;878;p63">
                <a:extLst>
                  <a:ext uri="{FF2B5EF4-FFF2-40B4-BE49-F238E27FC236}">
                    <a16:creationId xmlns:a16="http://schemas.microsoft.com/office/drawing/2014/main" id="{90E58B48-909F-459C-686B-63F2ACB2F8EB}"/>
                  </a:ext>
                </a:extLst>
              </p:cNvPr>
              <p:cNvSpPr/>
              <p:nvPr/>
            </p:nvSpPr>
            <p:spPr>
              <a:xfrm>
                <a:off x="5971169" y="2725153"/>
                <a:ext cx="253553" cy="18134"/>
              </a:xfrm>
              <a:custGeom>
                <a:avLst/>
                <a:gdLst/>
                <a:ahLst/>
                <a:cxnLst/>
                <a:rect l="l" t="t" r="r" b="b"/>
                <a:pathLst>
                  <a:path w="2405" h="172" extrusionOk="0">
                    <a:moveTo>
                      <a:pt x="1" y="0"/>
                    </a:moveTo>
                    <a:lnTo>
                      <a:pt x="1" y="172"/>
                    </a:lnTo>
                    <a:lnTo>
                      <a:pt x="2405" y="172"/>
                    </a:lnTo>
                    <a:lnTo>
                      <a:pt x="2405" y="0"/>
                    </a:ln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879" name="Google Shape;879;p63">
                <a:extLst>
                  <a:ext uri="{FF2B5EF4-FFF2-40B4-BE49-F238E27FC236}">
                    <a16:creationId xmlns:a16="http://schemas.microsoft.com/office/drawing/2014/main" id="{8E173431-088B-B72D-BD96-BD3C8E79E6F9}"/>
                  </a:ext>
                </a:extLst>
              </p:cNvPr>
              <p:cNvSpPr/>
              <p:nvPr/>
            </p:nvSpPr>
            <p:spPr>
              <a:xfrm>
                <a:off x="5971169" y="2758256"/>
                <a:ext cx="253553" cy="18239"/>
              </a:xfrm>
              <a:custGeom>
                <a:avLst/>
                <a:gdLst/>
                <a:ahLst/>
                <a:cxnLst/>
                <a:rect l="l" t="t" r="r" b="b"/>
                <a:pathLst>
                  <a:path w="2405" h="173" extrusionOk="0">
                    <a:moveTo>
                      <a:pt x="1" y="1"/>
                    </a:moveTo>
                    <a:lnTo>
                      <a:pt x="1" y="173"/>
                    </a:lnTo>
                    <a:lnTo>
                      <a:pt x="2405" y="173"/>
                    </a:lnTo>
                    <a:lnTo>
                      <a:pt x="2405" y="1"/>
                    </a:ln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880" name="Google Shape;880;p63">
                <a:extLst>
                  <a:ext uri="{FF2B5EF4-FFF2-40B4-BE49-F238E27FC236}">
                    <a16:creationId xmlns:a16="http://schemas.microsoft.com/office/drawing/2014/main" id="{5F18DD62-BC4D-97B4-BD53-E1FDE599C969}"/>
                  </a:ext>
                </a:extLst>
              </p:cNvPr>
              <p:cNvSpPr/>
              <p:nvPr/>
            </p:nvSpPr>
            <p:spPr>
              <a:xfrm>
                <a:off x="5971169" y="2791466"/>
                <a:ext cx="253553" cy="18239"/>
              </a:xfrm>
              <a:custGeom>
                <a:avLst/>
                <a:gdLst/>
                <a:ahLst/>
                <a:cxnLst/>
                <a:rect l="l" t="t" r="r" b="b"/>
                <a:pathLst>
                  <a:path w="2405" h="173" extrusionOk="0">
                    <a:moveTo>
                      <a:pt x="1" y="1"/>
                    </a:moveTo>
                    <a:lnTo>
                      <a:pt x="1" y="172"/>
                    </a:lnTo>
                    <a:lnTo>
                      <a:pt x="2405" y="172"/>
                    </a:lnTo>
                    <a:lnTo>
                      <a:pt x="2405" y="1"/>
                    </a:ln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881" name="Google Shape;881;p63">
                <a:extLst>
                  <a:ext uri="{FF2B5EF4-FFF2-40B4-BE49-F238E27FC236}">
                    <a16:creationId xmlns:a16="http://schemas.microsoft.com/office/drawing/2014/main" id="{BC03AEB6-3BA6-923A-9CC0-8288FA111C4A}"/>
                  </a:ext>
                </a:extLst>
              </p:cNvPr>
              <p:cNvSpPr/>
              <p:nvPr/>
            </p:nvSpPr>
            <p:spPr>
              <a:xfrm>
                <a:off x="5971169" y="2857884"/>
                <a:ext cx="81601" cy="18239"/>
              </a:xfrm>
              <a:custGeom>
                <a:avLst/>
                <a:gdLst/>
                <a:ahLst/>
                <a:cxnLst/>
                <a:rect l="l" t="t" r="r" b="b"/>
                <a:pathLst>
                  <a:path w="774" h="173" extrusionOk="0">
                    <a:moveTo>
                      <a:pt x="1" y="0"/>
                    </a:moveTo>
                    <a:lnTo>
                      <a:pt x="1" y="172"/>
                    </a:lnTo>
                    <a:lnTo>
                      <a:pt x="774" y="172"/>
                    </a:lnTo>
                    <a:lnTo>
                      <a:pt x="774" y="0"/>
                    </a:ln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882" name="Google Shape;882;p63">
                <a:extLst>
                  <a:ext uri="{FF2B5EF4-FFF2-40B4-BE49-F238E27FC236}">
                    <a16:creationId xmlns:a16="http://schemas.microsoft.com/office/drawing/2014/main" id="{D8920DF9-46F2-CA1B-1C76-9556F629F6E7}"/>
                  </a:ext>
                </a:extLst>
              </p:cNvPr>
              <p:cNvSpPr/>
              <p:nvPr/>
            </p:nvSpPr>
            <p:spPr>
              <a:xfrm>
                <a:off x="6140166" y="2857884"/>
                <a:ext cx="84553" cy="18239"/>
              </a:xfrm>
              <a:custGeom>
                <a:avLst/>
                <a:gdLst/>
                <a:ahLst/>
                <a:cxnLst/>
                <a:rect l="l" t="t" r="r" b="b"/>
                <a:pathLst>
                  <a:path w="802" h="173" extrusionOk="0">
                    <a:moveTo>
                      <a:pt x="0" y="0"/>
                    </a:moveTo>
                    <a:lnTo>
                      <a:pt x="0" y="172"/>
                    </a:lnTo>
                    <a:lnTo>
                      <a:pt x="802" y="172"/>
                    </a:lnTo>
                    <a:lnTo>
                      <a:pt x="802" y="0"/>
                    </a:ln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883" name="Google Shape;883;p63">
                <a:extLst>
                  <a:ext uri="{FF2B5EF4-FFF2-40B4-BE49-F238E27FC236}">
                    <a16:creationId xmlns:a16="http://schemas.microsoft.com/office/drawing/2014/main" id="{05CF196F-84F8-C325-2EF1-CBCAAD02A903}"/>
                  </a:ext>
                </a:extLst>
              </p:cNvPr>
              <p:cNvSpPr/>
              <p:nvPr/>
            </p:nvSpPr>
            <p:spPr>
              <a:xfrm>
                <a:off x="6019454" y="2465593"/>
                <a:ext cx="154030" cy="21296"/>
              </a:xfrm>
              <a:custGeom>
                <a:avLst/>
                <a:gdLst/>
                <a:ahLst/>
                <a:cxnLst/>
                <a:rect l="l" t="t" r="r" b="b"/>
                <a:pathLst>
                  <a:path w="1461" h="202" extrusionOk="0">
                    <a:moveTo>
                      <a:pt x="1" y="1"/>
                    </a:moveTo>
                    <a:lnTo>
                      <a:pt x="1" y="201"/>
                    </a:lnTo>
                    <a:lnTo>
                      <a:pt x="1460" y="201"/>
                    </a:lnTo>
                    <a:lnTo>
                      <a:pt x="1460" y="1"/>
                    </a:lnTo>
                    <a:close/>
                  </a:path>
                </a:pathLst>
              </a:custGeom>
              <a:solidFill>
                <a:srgbClr val="6D8FB0"/>
              </a:solidFill>
              <a:ln>
                <a:noFill/>
              </a:ln>
            </p:spPr>
            <p:txBody>
              <a:bodyPr spcFirstLastPara="1" wrap="square" lIns="121900" tIns="121900" rIns="121900" bIns="121900" anchor="ctr" anchorCtr="0">
                <a:noAutofit/>
              </a:bodyPr>
              <a:lstStyle/>
              <a:p>
                <a:endParaRPr sz="2400"/>
              </a:p>
            </p:txBody>
          </p:sp>
          <p:sp>
            <p:nvSpPr>
              <p:cNvPr id="884" name="Google Shape;884;p63">
                <a:extLst>
                  <a:ext uri="{FF2B5EF4-FFF2-40B4-BE49-F238E27FC236}">
                    <a16:creationId xmlns:a16="http://schemas.microsoft.com/office/drawing/2014/main" id="{08BF6B2B-61EA-284F-D808-C8CECF01156F}"/>
                  </a:ext>
                </a:extLst>
              </p:cNvPr>
              <p:cNvSpPr/>
              <p:nvPr/>
            </p:nvSpPr>
            <p:spPr>
              <a:xfrm>
                <a:off x="6028521" y="2432384"/>
                <a:ext cx="135896" cy="42382"/>
              </a:xfrm>
              <a:custGeom>
                <a:avLst/>
                <a:gdLst/>
                <a:ahLst/>
                <a:cxnLst/>
                <a:rect l="l" t="t" r="r" b="b"/>
                <a:pathLst>
                  <a:path w="1289" h="402" extrusionOk="0">
                    <a:moveTo>
                      <a:pt x="1" y="1"/>
                    </a:moveTo>
                    <a:lnTo>
                      <a:pt x="1" y="402"/>
                    </a:lnTo>
                    <a:lnTo>
                      <a:pt x="1288" y="402"/>
                    </a:lnTo>
                    <a:lnTo>
                      <a:pt x="1288" y="1"/>
                    </a:lnTo>
                    <a:close/>
                  </a:path>
                </a:pathLst>
              </a:custGeom>
              <a:solidFill>
                <a:srgbClr val="8AA5C5"/>
              </a:solidFill>
              <a:ln>
                <a:noFill/>
              </a:ln>
            </p:spPr>
            <p:txBody>
              <a:bodyPr spcFirstLastPara="1" wrap="square" lIns="121900" tIns="121900" rIns="121900" bIns="121900" anchor="ctr" anchorCtr="0">
                <a:noAutofit/>
              </a:bodyPr>
              <a:lstStyle/>
              <a:p>
                <a:endParaRPr sz="2400"/>
              </a:p>
            </p:txBody>
          </p:sp>
          <p:sp>
            <p:nvSpPr>
              <p:cNvPr id="885" name="Google Shape;885;p63">
                <a:extLst>
                  <a:ext uri="{FF2B5EF4-FFF2-40B4-BE49-F238E27FC236}">
                    <a16:creationId xmlns:a16="http://schemas.microsoft.com/office/drawing/2014/main" id="{41F81F0D-CABC-DF1B-254F-2A289E922889}"/>
                  </a:ext>
                </a:extLst>
              </p:cNvPr>
              <p:cNvSpPr/>
              <p:nvPr/>
            </p:nvSpPr>
            <p:spPr>
              <a:xfrm>
                <a:off x="6064787" y="2411299"/>
                <a:ext cx="63467" cy="33315"/>
              </a:xfrm>
              <a:custGeom>
                <a:avLst/>
                <a:gdLst/>
                <a:ahLst/>
                <a:cxnLst/>
                <a:rect l="l" t="t" r="r" b="b"/>
                <a:pathLst>
                  <a:path w="602" h="316" extrusionOk="0">
                    <a:moveTo>
                      <a:pt x="0" y="1"/>
                    </a:moveTo>
                    <a:lnTo>
                      <a:pt x="0" y="315"/>
                    </a:lnTo>
                    <a:lnTo>
                      <a:pt x="601" y="315"/>
                    </a:lnTo>
                    <a:lnTo>
                      <a:pt x="601" y="1"/>
                    </a:lnTo>
                    <a:close/>
                  </a:path>
                </a:pathLst>
              </a:custGeom>
              <a:solidFill>
                <a:srgbClr val="8AA5C5"/>
              </a:solidFill>
              <a:ln>
                <a:noFill/>
              </a:ln>
            </p:spPr>
            <p:txBody>
              <a:bodyPr spcFirstLastPara="1" wrap="square" lIns="121900" tIns="121900" rIns="121900" bIns="121900" anchor="ctr" anchorCtr="0">
                <a:noAutofit/>
              </a:bodyPr>
              <a:lstStyle/>
              <a:p>
                <a:endParaRPr sz="2400"/>
              </a:p>
            </p:txBody>
          </p:sp>
          <p:sp>
            <p:nvSpPr>
              <p:cNvPr id="886" name="Google Shape;886;p63">
                <a:extLst>
                  <a:ext uri="{FF2B5EF4-FFF2-40B4-BE49-F238E27FC236}">
                    <a16:creationId xmlns:a16="http://schemas.microsoft.com/office/drawing/2014/main" id="{9A01963D-1887-A438-CA5C-8D39B780983F}"/>
                  </a:ext>
                </a:extLst>
              </p:cNvPr>
              <p:cNvSpPr/>
              <p:nvPr/>
            </p:nvSpPr>
            <p:spPr>
              <a:xfrm>
                <a:off x="5265135" y="2565221"/>
                <a:ext cx="126829" cy="271581"/>
              </a:xfrm>
              <a:custGeom>
                <a:avLst/>
                <a:gdLst/>
                <a:ahLst/>
                <a:cxnLst/>
                <a:rect l="l" t="t" r="r" b="b"/>
                <a:pathLst>
                  <a:path w="1203" h="2576" fill="none" extrusionOk="0">
                    <a:moveTo>
                      <a:pt x="1203" y="0"/>
                    </a:moveTo>
                    <a:cubicBezTo>
                      <a:pt x="802" y="29"/>
                      <a:pt x="487" y="315"/>
                      <a:pt x="402" y="687"/>
                    </a:cubicBezTo>
                    <a:cubicBezTo>
                      <a:pt x="201" y="1546"/>
                      <a:pt x="258" y="2290"/>
                      <a:pt x="1" y="2576"/>
                    </a:cubicBezTo>
                  </a:path>
                </a:pathLst>
              </a:custGeom>
              <a:noFill/>
              <a:ln w="9300" cap="flat" cmpd="sng">
                <a:solidFill>
                  <a:schemeClr val="dk1"/>
                </a:solidFill>
                <a:prstDash val="solid"/>
                <a:miter lim="28619"/>
                <a:headEnd type="none" w="sm" len="sm"/>
                <a:tailEnd type="none" w="sm" len="sm"/>
              </a:ln>
            </p:spPr>
            <p:txBody>
              <a:bodyPr spcFirstLastPara="1" wrap="square" lIns="121900" tIns="121900" rIns="121900" bIns="121900" anchor="ctr" anchorCtr="0">
                <a:noAutofit/>
              </a:bodyPr>
              <a:lstStyle/>
              <a:p>
                <a:endParaRPr sz="2400"/>
              </a:p>
            </p:txBody>
          </p:sp>
          <p:sp>
            <p:nvSpPr>
              <p:cNvPr id="887" name="Google Shape;887;p63">
                <a:extLst>
                  <a:ext uri="{FF2B5EF4-FFF2-40B4-BE49-F238E27FC236}">
                    <a16:creationId xmlns:a16="http://schemas.microsoft.com/office/drawing/2014/main" id="{B1CB11D0-7D7D-6221-9949-936B7F327E3C}"/>
                  </a:ext>
                </a:extLst>
              </p:cNvPr>
              <p:cNvSpPr/>
              <p:nvPr/>
            </p:nvSpPr>
            <p:spPr>
              <a:xfrm>
                <a:off x="5238040" y="2809599"/>
                <a:ext cx="54401" cy="57458"/>
              </a:xfrm>
              <a:custGeom>
                <a:avLst/>
                <a:gdLst/>
                <a:ahLst/>
                <a:cxnLst/>
                <a:rect l="l" t="t" r="r" b="b"/>
                <a:pathLst>
                  <a:path w="516" h="545" extrusionOk="0">
                    <a:moveTo>
                      <a:pt x="258" y="0"/>
                    </a:moveTo>
                    <a:cubicBezTo>
                      <a:pt x="115" y="0"/>
                      <a:pt x="0" y="115"/>
                      <a:pt x="0" y="258"/>
                    </a:cubicBezTo>
                    <a:cubicBezTo>
                      <a:pt x="0" y="430"/>
                      <a:pt x="115" y="544"/>
                      <a:pt x="258" y="544"/>
                    </a:cubicBezTo>
                    <a:cubicBezTo>
                      <a:pt x="401" y="544"/>
                      <a:pt x="515" y="430"/>
                      <a:pt x="515" y="258"/>
                    </a:cubicBezTo>
                    <a:cubicBezTo>
                      <a:pt x="515" y="115"/>
                      <a:pt x="401" y="0"/>
                      <a:pt x="258" y="0"/>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888" name="Google Shape;888;p63">
                <a:extLst>
                  <a:ext uri="{FF2B5EF4-FFF2-40B4-BE49-F238E27FC236}">
                    <a16:creationId xmlns:a16="http://schemas.microsoft.com/office/drawing/2014/main" id="{8B93ABE8-A9D2-1E00-0DDF-A9009FE21D41}"/>
                  </a:ext>
                </a:extLst>
              </p:cNvPr>
              <p:cNvSpPr/>
              <p:nvPr/>
            </p:nvSpPr>
            <p:spPr>
              <a:xfrm>
                <a:off x="5250059" y="2821618"/>
                <a:ext cx="30363" cy="33315"/>
              </a:xfrm>
              <a:custGeom>
                <a:avLst/>
                <a:gdLst/>
                <a:ahLst/>
                <a:cxnLst/>
                <a:rect l="l" t="t" r="r" b="b"/>
                <a:pathLst>
                  <a:path w="288" h="316" extrusionOk="0">
                    <a:moveTo>
                      <a:pt x="144" y="1"/>
                    </a:moveTo>
                    <a:cubicBezTo>
                      <a:pt x="58" y="1"/>
                      <a:pt x="1" y="87"/>
                      <a:pt x="1" y="144"/>
                    </a:cubicBezTo>
                    <a:cubicBezTo>
                      <a:pt x="1" y="230"/>
                      <a:pt x="58" y="316"/>
                      <a:pt x="144" y="316"/>
                    </a:cubicBezTo>
                    <a:cubicBezTo>
                      <a:pt x="230" y="316"/>
                      <a:pt x="287" y="230"/>
                      <a:pt x="287" y="144"/>
                    </a:cubicBezTo>
                    <a:cubicBezTo>
                      <a:pt x="287" y="87"/>
                      <a:pt x="230" y="1"/>
                      <a:pt x="144" y="1"/>
                    </a:cubicBezTo>
                    <a:close/>
                  </a:path>
                </a:pathLst>
              </a:custGeom>
              <a:solidFill>
                <a:srgbClr val="DBE1EE"/>
              </a:solidFill>
              <a:ln>
                <a:noFill/>
              </a:ln>
            </p:spPr>
            <p:txBody>
              <a:bodyPr spcFirstLastPara="1" wrap="square" lIns="121900" tIns="121900" rIns="121900" bIns="121900" anchor="ctr" anchorCtr="0">
                <a:noAutofit/>
              </a:bodyPr>
              <a:lstStyle/>
              <a:p>
                <a:endParaRPr sz="2400"/>
              </a:p>
            </p:txBody>
          </p:sp>
          <p:sp>
            <p:nvSpPr>
              <p:cNvPr id="889" name="Google Shape;889;p63">
                <a:extLst>
                  <a:ext uri="{FF2B5EF4-FFF2-40B4-BE49-F238E27FC236}">
                    <a16:creationId xmlns:a16="http://schemas.microsoft.com/office/drawing/2014/main" id="{9826A848-F5AA-0938-9CBA-BD9582540603}"/>
                  </a:ext>
                </a:extLst>
              </p:cNvPr>
              <p:cNvSpPr/>
              <p:nvPr/>
            </p:nvSpPr>
            <p:spPr>
              <a:xfrm>
                <a:off x="5512568" y="2565221"/>
                <a:ext cx="102686" cy="126829"/>
              </a:xfrm>
              <a:custGeom>
                <a:avLst/>
                <a:gdLst/>
                <a:ahLst/>
                <a:cxnLst/>
                <a:rect l="l" t="t" r="r" b="b"/>
                <a:pathLst>
                  <a:path w="974" h="1203" fill="none" extrusionOk="0">
                    <a:moveTo>
                      <a:pt x="1" y="0"/>
                    </a:moveTo>
                    <a:cubicBezTo>
                      <a:pt x="401" y="57"/>
                      <a:pt x="745" y="344"/>
                      <a:pt x="859" y="773"/>
                    </a:cubicBezTo>
                    <a:cubicBezTo>
                      <a:pt x="917" y="916"/>
                      <a:pt x="945" y="1059"/>
                      <a:pt x="974" y="1202"/>
                    </a:cubicBezTo>
                  </a:path>
                </a:pathLst>
              </a:custGeom>
              <a:noFill/>
              <a:ln w="9300" cap="flat" cmpd="sng">
                <a:solidFill>
                  <a:schemeClr val="dk1"/>
                </a:solidFill>
                <a:prstDash val="solid"/>
                <a:miter lim="28619"/>
                <a:headEnd type="none" w="sm" len="sm"/>
                <a:tailEnd type="none" w="sm" len="sm"/>
              </a:ln>
            </p:spPr>
            <p:txBody>
              <a:bodyPr spcFirstLastPara="1" wrap="square" lIns="121900" tIns="121900" rIns="121900" bIns="121900" anchor="ctr" anchorCtr="0">
                <a:noAutofit/>
              </a:bodyPr>
              <a:lstStyle/>
              <a:p>
                <a:endParaRPr sz="2400"/>
              </a:p>
            </p:txBody>
          </p:sp>
          <p:sp>
            <p:nvSpPr>
              <p:cNvPr id="890" name="Google Shape;890;p63">
                <a:extLst>
                  <a:ext uri="{FF2B5EF4-FFF2-40B4-BE49-F238E27FC236}">
                    <a16:creationId xmlns:a16="http://schemas.microsoft.com/office/drawing/2014/main" id="{93032F89-46FE-6713-BFCB-B15DAA4F7B77}"/>
                  </a:ext>
                </a:extLst>
              </p:cNvPr>
              <p:cNvSpPr/>
              <p:nvPr/>
            </p:nvSpPr>
            <p:spPr>
              <a:xfrm>
                <a:off x="5566862" y="2679819"/>
                <a:ext cx="99734" cy="156982"/>
              </a:xfrm>
              <a:custGeom>
                <a:avLst/>
                <a:gdLst/>
                <a:ahLst/>
                <a:cxnLst/>
                <a:rect l="l" t="t" r="r" b="b"/>
                <a:pathLst>
                  <a:path w="946" h="1489" fill="none" extrusionOk="0">
                    <a:moveTo>
                      <a:pt x="29" y="1489"/>
                    </a:moveTo>
                    <a:cubicBezTo>
                      <a:pt x="1" y="1117"/>
                      <a:pt x="29" y="745"/>
                      <a:pt x="58" y="401"/>
                    </a:cubicBezTo>
                    <a:cubicBezTo>
                      <a:pt x="173" y="29"/>
                      <a:pt x="688" y="1"/>
                      <a:pt x="859" y="373"/>
                    </a:cubicBezTo>
                    <a:cubicBezTo>
                      <a:pt x="917" y="688"/>
                      <a:pt x="945" y="1031"/>
                      <a:pt x="945" y="1374"/>
                    </a:cubicBezTo>
                  </a:path>
                </a:pathLst>
              </a:custGeom>
              <a:noFill/>
              <a:ln w="9300" cap="flat" cmpd="sng">
                <a:solidFill>
                  <a:srgbClr val="C4CFE2"/>
                </a:solidFill>
                <a:prstDash val="solid"/>
                <a:miter lim="28619"/>
                <a:headEnd type="none" w="sm" len="sm"/>
                <a:tailEnd type="none" w="sm" len="sm"/>
              </a:ln>
            </p:spPr>
            <p:txBody>
              <a:bodyPr spcFirstLastPara="1" wrap="square" lIns="121900" tIns="121900" rIns="121900" bIns="121900" anchor="ctr" anchorCtr="0">
                <a:noAutofit/>
              </a:bodyPr>
              <a:lstStyle/>
              <a:p>
                <a:endParaRPr sz="2400"/>
              </a:p>
            </p:txBody>
          </p:sp>
          <p:sp>
            <p:nvSpPr>
              <p:cNvPr id="891" name="Google Shape;891;p63">
                <a:extLst>
                  <a:ext uri="{FF2B5EF4-FFF2-40B4-BE49-F238E27FC236}">
                    <a16:creationId xmlns:a16="http://schemas.microsoft.com/office/drawing/2014/main" id="{3EAE07E7-9DB8-3DB5-1AD3-57B79FA4623D}"/>
                  </a:ext>
                </a:extLst>
              </p:cNvPr>
              <p:cNvSpPr/>
              <p:nvPr/>
            </p:nvSpPr>
            <p:spPr>
              <a:xfrm>
                <a:off x="5569920" y="2682877"/>
                <a:ext cx="93620" cy="81601"/>
              </a:xfrm>
              <a:custGeom>
                <a:avLst/>
                <a:gdLst/>
                <a:ahLst/>
                <a:cxnLst/>
                <a:rect l="l" t="t" r="r" b="b"/>
                <a:pathLst>
                  <a:path w="888" h="774" fill="none" extrusionOk="0">
                    <a:moveTo>
                      <a:pt x="0" y="773"/>
                    </a:moveTo>
                    <a:cubicBezTo>
                      <a:pt x="0" y="630"/>
                      <a:pt x="0" y="516"/>
                      <a:pt x="29" y="401"/>
                    </a:cubicBezTo>
                    <a:cubicBezTo>
                      <a:pt x="144" y="29"/>
                      <a:pt x="659" y="0"/>
                      <a:pt x="830" y="344"/>
                    </a:cubicBezTo>
                    <a:cubicBezTo>
                      <a:pt x="859" y="487"/>
                      <a:pt x="888" y="630"/>
                      <a:pt x="888" y="773"/>
                    </a:cubicBezTo>
                  </a:path>
                </a:pathLst>
              </a:custGeom>
              <a:noFill/>
              <a:ln w="9300" cap="flat" cmpd="sng">
                <a:solidFill>
                  <a:schemeClr val="dk1"/>
                </a:solidFill>
                <a:prstDash val="solid"/>
                <a:miter lim="28619"/>
                <a:headEnd type="none" w="sm" len="sm"/>
                <a:tailEnd type="none" w="sm" len="sm"/>
              </a:ln>
            </p:spPr>
            <p:txBody>
              <a:bodyPr spcFirstLastPara="1" wrap="square" lIns="121900" tIns="121900" rIns="121900" bIns="121900" anchor="ctr" anchorCtr="0">
                <a:noAutofit/>
              </a:bodyPr>
              <a:lstStyle/>
              <a:p>
                <a:endParaRPr sz="2400"/>
              </a:p>
            </p:txBody>
          </p:sp>
          <p:sp>
            <p:nvSpPr>
              <p:cNvPr id="892" name="Google Shape;892;p63">
                <a:extLst>
                  <a:ext uri="{FF2B5EF4-FFF2-40B4-BE49-F238E27FC236}">
                    <a16:creationId xmlns:a16="http://schemas.microsoft.com/office/drawing/2014/main" id="{79BC0C94-F0A3-CF45-EED3-A3F50D9631D5}"/>
                  </a:ext>
                </a:extLst>
              </p:cNvPr>
              <p:cNvSpPr/>
              <p:nvPr/>
            </p:nvSpPr>
            <p:spPr>
              <a:xfrm>
                <a:off x="5563911" y="2836694"/>
                <a:ext cx="18134" cy="105"/>
              </a:xfrm>
              <a:custGeom>
                <a:avLst/>
                <a:gdLst/>
                <a:ahLst/>
                <a:cxnLst/>
                <a:rect l="l" t="t" r="r" b="b"/>
                <a:pathLst>
                  <a:path w="172" h="1" fill="none" extrusionOk="0">
                    <a:moveTo>
                      <a:pt x="0" y="1"/>
                    </a:moveTo>
                    <a:lnTo>
                      <a:pt x="172" y="1"/>
                    </a:lnTo>
                  </a:path>
                </a:pathLst>
              </a:custGeom>
              <a:noFill/>
              <a:ln w="9300" cap="flat" cmpd="sng">
                <a:solidFill>
                  <a:schemeClr val="lt2"/>
                </a:solidFill>
                <a:prstDash val="solid"/>
                <a:miter lim="28619"/>
                <a:headEnd type="none" w="sm" len="sm"/>
                <a:tailEnd type="none" w="sm" len="sm"/>
              </a:ln>
            </p:spPr>
            <p:txBody>
              <a:bodyPr spcFirstLastPara="1" wrap="square" lIns="121900" tIns="121900" rIns="121900" bIns="121900" anchor="ctr" anchorCtr="0">
                <a:noAutofit/>
              </a:bodyPr>
              <a:lstStyle/>
              <a:p>
                <a:endParaRPr sz="2400"/>
              </a:p>
            </p:txBody>
          </p:sp>
          <p:sp>
            <p:nvSpPr>
              <p:cNvPr id="893" name="Google Shape;893;p63">
                <a:extLst>
                  <a:ext uri="{FF2B5EF4-FFF2-40B4-BE49-F238E27FC236}">
                    <a16:creationId xmlns:a16="http://schemas.microsoft.com/office/drawing/2014/main" id="{D104DF55-6F6B-84EB-6FC9-CA6718B7456B}"/>
                  </a:ext>
                </a:extLst>
              </p:cNvPr>
              <p:cNvSpPr/>
              <p:nvPr/>
            </p:nvSpPr>
            <p:spPr>
              <a:xfrm>
                <a:off x="5654366" y="2827732"/>
                <a:ext cx="18239" cy="105"/>
              </a:xfrm>
              <a:custGeom>
                <a:avLst/>
                <a:gdLst/>
                <a:ahLst/>
                <a:cxnLst/>
                <a:rect l="l" t="t" r="r" b="b"/>
                <a:pathLst>
                  <a:path w="173" h="1" fill="none" extrusionOk="0">
                    <a:moveTo>
                      <a:pt x="1" y="0"/>
                    </a:moveTo>
                    <a:lnTo>
                      <a:pt x="173" y="0"/>
                    </a:lnTo>
                  </a:path>
                </a:pathLst>
              </a:custGeom>
              <a:noFill/>
              <a:ln w="9300" cap="flat" cmpd="sng">
                <a:solidFill>
                  <a:schemeClr val="lt2"/>
                </a:solidFill>
                <a:prstDash val="solid"/>
                <a:miter lim="28619"/>
                <a:headEnd type="none" w="sm" len="sm"/>
                <a:tailEnd type="none" w="sm" len="sm"/>
              </a:ln>
            </p:spPr>
            <p:txBody>
              <a:bodyPr spcFirstLastPara="1" wrap="square" lIns="121900" tIns="121900" rIns="121900" bIns="121900" anchor="ctr" anchorCtr="0">
                <a:noAutofit/>
              </a:bodyPr>
              <a:lstStyle/>
              <a:p>
                <a:endParaRPr sz="2400"/>
              </a:p>
            </p:txBody>
          </p:sp>
        </p:grpSp>
        <p:sp>
          <p:nvSpPr>
            <p:cNvPr id="894" name="Google Shape;894;p63">
              <a:extLst>
                <a:ext uri="{FF2B5EF4-FFF2-40B4-BE49-F238E27FC236}">
                  <a16:creationId xmlns:a16="http://schemas.microsoft.com/office/drawing/2014/main" id="{8794CE5A-D229-C170-8572-9A714A556B9E}"/>
                </a:ext>
              </a:extLst>
            </p:cNvPr>
            <p:cNvSpPr/>
            <p:nvPr/>
          </p:nvSpPr>
          <p:spPr>
            <a:xfrm>
              <a:off x="8316534" y="1675523"/>
              <a:ext cx="217946" cy="186632"/>
            </a:xfrm>
            <a:custGeom>
              <a:avLst/>
              <a:gdLst/>
              <a:ahLst/>
              <a:cxnLst/>
              <a:rect l="l" t="t" r="r" b="b"/>
              <a:pathLst>
                <a:path w="6814" h="5835" extrusionOk="0">
                  <a:moveTo>
                    <a:pt x="3882" y="718"/>
                  </a:moveTo>
                  <a:cubicBezTo>
                    <a:pt x="5008" y="718"/>
                    <a:pt x="6089" y="1591"/>
                    <a:pt x="6089" y="2914"/>
                  </a:cubicBezTo>
                  <a:cubicBezTo>
                    <a:pt x="6089" y="4132"/>
                    <a:pt x="5103" y="5103"/>
                    <a:pt x="3886" y="5103"/>
                  </a:cubicBezTo>
                  <a:cubicBezTo>
                    <a:pt x="1943" y="5103"/>
                    <a:pt x="972" y="2740"/>
                    <a:pt x="2349" y="1363"/>
                  </a:cubicBezTo>
                  <a:cubicBezTo>
                    <a:pt x="2795" y="918"/>
                    <a:pt x="3344" y="718"/>
                    <a:pt x="3882" y="718"/>
                  </a:cubicBezTo>
                  <a:close/>
                  <a:moveTo>
                    <a:pt x="3912" y="0"/>
                  </a:moveTo>
                  <a:cubicBezTo>
                    <a:pt x="3903" y="0"/>
                    <a:pt x="3895" y="0"/>
                    <a:pt x="3886" y="1"/>
                  </a:cubicBezTo>
                  <a:cubicBezTo>
                    <a:pt x="1291" y="1"/>
                    <a:pt x="1" y="3146"/>
                    <a:pt x="1842" y="4973"/>
                  </a:cubicBezTo>
                  <a:cubicBezTo>
                    <a:pt x="2433" y="5568"/>
                    <a:pt x="3162" y="5834"/>
                    <a:pt x="3877" y="5834"/>
                  </a:cubicBezTo>
                  <a:cubicBezTo>
                    <a:pt x="5374" y="5834"/>
                    <a:pt x="6814" y="4670"/>
                    <a:pt x="6814" y="2914"/>
                  </a:cubicBezTo>
                  <a:cubicBezTo>
                    <a:pt x="6814" y="1314"/>
                    <a:pt x="5509" y="0"/>
                    <a:pt x="3912" y="0"/>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895" name="Google Shape;895;p63">
              <a:extLst>
                <a:ext uri="{FF2B5EF4-FFF2-40B4-BE49-F238E27FC236}">
                  <a16:creationId xmlns:a16="http://schemas.microsoft.com/office/drawing/2014/main" id="{12526F60-BAE1-A59F-CBB4-E96BC0A75666}"/>
                </a:ext>
              </a:extLst>
            </p:cNvPr>
            <p:cNvSpPr/>
            <p:nvPr/>
          </p:nvSpPr>
          <p:spPr>
            <a:xfrm flipH="1">
              <a:off x="5109078" y="929116"/>
              <a:ext cx="642577" cy="231154"/>
            </a:xfrm>
            <a:custGeom>
              <a:avLst/>
              <a:gdLst/>
              <a:ahLst/>
              <a:cxnLst/>
              <a:rect l="l" t="t" r="r" b="b"/>
              <a:pathLst>
                <a:path w="6794" h="2444" extrusionOk="0">
                  <a:moveTo>
                    <a:pt x="1372" y="0"/>
                  </a:moveTo>
                  <a:cubicBezTo>
                    <a:pt x="792" y="0"/>
                    <a:pt x="314" y="464"/>
                    <a:pt x="314" y="1044"/>
                  </a:cubicBezTo>
                  <a:cubicBezTo>
                    <a:pt x="314" y="1218"/>
                    <a:pt x="357" y="1377"/>
                    <a:pt x="430" y="1537"/>
                  </a:cubicBezTo>
                  <a:lnTo>
                    <a:pt x="97" y="2160"/>
                  </a:lnTo>
                  <a:cubicBezTo>
                    <a:pt x="1" y="2292"/>
                    <a:pt x="112" y="2443"/>
                    <a:pt x="244" y="2443"/>
                  </a:cubicBezTo>
                  <a:cubicBezTo>
                    <a:pt x="272" y="2443"/>
                    <a:pt x="301" y="2436"/>
                    <a:pt x="328" y="2421"/>
                  </a:cubicBezTo>
                  <a:lnTo>
                    <a:pt x="1155" y="2073"/>
                  </a:lnTo>
                  <a:cubicBezTo>
                    <a:pt x="1213" y="2088"/>
                    <a:pt x="1285" y="2088"/>
                    <a:pt x="1372" y="2088"/>
                  </a:cubicBezTo>
                  <a:lnTo>
                    <a:pt x="5735" y="2088"/>
                  </a:lnTo>
                  <a:cubicBezTo>
                    <a:pt x="6315" y="2088"/>
                    <a:pt x="6794" y="1624"/>
                    <a:pt x="6794" y="1044"/>
                  </a:cubicBezTo>
                  <a:cubicBezTo>
                    <a:pt x="6794" y="464"/>
                    <a:pt x="6315" y="0"/>
                    <a:pt x="5735" y="0"/>
                  </a:cubicBez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896" name="Google Shape;896;p63">
              <a:extLst>
                <a:ext uri="{FF2B5EF4-FFF2-40B4-BE49-F238E27FC236}">
                  <a16:creationId xmlns:a16="http://schemas.microsoft.com/office/drawing/2014/main" id="{C4D4B115-44E6-B447-C444-B3A45110A4FD}"/>
                </a:ext>
              </a:extLst>
            </p:cNvPr>
            <p:cNvSpPr/>
            <p:nvPr/>
          </p:nvSpPr>
          <p:spPr>
            <a:xfrm rot="2700000">
              <a:off x="5523179" y="3258927"/>
              <a:ext cx="154764" cy="154852"/>
            </a:xfrm>
            <a:custGeom>
              <a:avLst/>
              <a:gdLst/>
              <a:ahLst/>
              <a:cxnLst/>
              <a:rect l="l" t="t" r="r" b="b"/>
              <a:pathLst>
                <a:path w="1769" h="1770" extrusionOk="0">
                  <a:moveTo>
                    <a:pt x="681" y="1"/>
                  </a:moveTo>
                  <a:lnTo>
                    <a:pt x="681" y="668"/>
                  </a:lnTo>
                  <a:lnTo>
                    <a:pt x="0" y="668"/>
                  </a:lnTo>
                  <a:lnTo>
                    <a:pt x="0" y="1088"/>
                  </a:lnTo>
                  <a:lnTo>
                    <a:pt x="681" y="1088"/>
                  </a:lnTo>
                  <a:lnTo>
                    <a:pt x="681" y="1769"/>
                  </a:lnTo>
                  <a:lnTo>
                    <a:pt x="1102" y="1769"/>
                  </a:lnTo>
                  <a:lnTo>
                    <a:pt x="1102" y="1088"/>
                  </a:lnTo>
                  <a:lnTo>
                    <a:pt x="1769" y="1088"/>
                  </a:lnTo>
                  <a:lnTo>
                    <a:pt x="1769" y="668"/>
                  </a:lnTo>
                  <a:lnTo>
                    <a:pt x="1102" y="668"/>
                  </a:lnTo>
                  <a:lnTo>
                    <a:pt x="1102" y="1"/>
                  </a:lnTo>
                  <a:close/>
                </a:path>
              </a:pathLst>
            </a:custGeom>
            <a:solidFill>
              <a:schemeClr val="accent2"/>
            </a:solidFill>
            <a:ln>
              <a:noFill/>
            </a:ln>
          </p:spPr>
          <p:txBody>
            <a:bodyPr spcFirstLastPara="1" wrap="square" lIns="121900" tIns="121900" rIns="121900" bIns="121900" anchor="ctr" anchorCtr="0">
              <a:noAutofit/>
            </a:bodyPr>
            <a:lstStyle/>
            <a:p>
              <a:endParaRPr sz="2400"/>
            </a:p>
          </p:txBody>
        </p:sp>
        <p:sp>
          <p:nvSpPr>
            <p:cNvPr id="897" name="Google Shape;897;p63">
              <a:extLst>
                <a:ext uri="{FF2B5EF4-FFF2-40B4-BE49-F238E27FC236}">
                  <a16:creationId xmlns:a16="http://schemas.microsoft.com/office/drawing/2014/main" id="{50A41296-CFCE-BFDA-FEC5-0BF4BBDD2702}"/>
                </a:ext>
              </a:extLst>
            </p:cNvPr>
            <p:cNvSpPr/>
            <p:nvPr/>
          </p:nvSpPr>
          <p:spPr>
            <a:xfrm>
              <a:off x="7064454" y="3163620"/>
              <a:ext cx="350269" cy="345486"/>
            </a:xfrm>
            <a:custGeom>
              <a:avLst/>
              <a:gdLst/>
              <a:ahLst/>
              <a:cxnLst/>
              <a:rect l="l" t="t" r="r" b="b"/>
              <a:pathLst>
                <a:path w="4248" h="4190" extrusionOk="0">
                  <a:moveTo>
                    <a:pt x="2119" y="1113"/>
                  </a:moveTo>
                  <a:cubicBezTo>
                    <a:pt x="2620" y="1113"/>
                    <a:pt x="3102" y="1505"/>
                    <a:pt x="3102" y="2102"/>
                  </a:cubicBezTo>
                  <a:cubicBezTo>
                    <a:pt x="3102" y="2638"/>
                    <a:pt x="2667" y="3073"/>
                    <a:pt x="2131" y="3073"/>
                  </a:cubicBezTo>
                  <a:cubicBezTo>
                    <a:pt x="1247" y="3073"/>
                    <a:pt x="812" y="2015"/>
                    <a:pt x="1435" y="1406"/>
                  </a:cubicBezTo>
                  <a:cubicBezTo>
                    <a:pt x="1633" y="1204"/>
                    <a:pt x="1878" y="1113"/>
                    <a:pt x="2119" y="1113"/>
                  </a:cubicBezTo>
                  <a:close/>
                  <a:moveTo>
                    <a:pt x="1522" y="0"/>
                  </a:moveTo>
                  <a:lnTo>
                    <a:pt x="1522" y="362"/>
                  </a:lnTo>
                  <a:cubicBezTo>
                    <a:pt x="1522" y="464"/>
                    <a:pt x="1464" y="565"/>
                    <a:pt x="1377" y="609"/>
                  </a:cubicBezTo>
                  <a:cubicBezTo>
                    <a:pt x="1319" y="638"/>
                    <a:pt x="1261" y="667"/>
                    <a:pt x="1218" y="696"/>
                  </a:cubicBezTo>
                  <a:cubicBezTo>
                    <a:pt x="1169" y="728"/>
                    <a:pt x="1111" y="747"/>
                    <a:pt x="1052" y="747"/>
                  </a:cubicBezTo>
                  <a:cubicBezTo>
                    <a:pt x="1005" y="747"/>
                    <a:pt x="958" y="736"/>
                    <a:pt x="913" y="710"/>
                  </a:cubicBezTo>
                  <a:lnTo>
                    <a:pt x="609" y="522"/>
                  </a:lnTo>
                  <a:lnTo>
                    <a:pt x="0" y="1566"/>
                  </a:lnTo>
                  <a:lnTo>
                    <a:pt x="319" y="1740"/>
                  </a:lnTo>
                  <a:cubicBezTo>
                    <a:pt x="421" y="1798"/>
                    <a:pt x="464" y="1899"/>
                    <a:pt x="464" y="2001"/>
                  </a:cubicBezTo>
                  <a:lnTo>
                    <a:pt x="464" y="2087"/>
                  </a:lnTo>
                  <a:lnTo>
                    <a:pt x="464" y="2189"/>
                  </a:lnTo>
                  <a:cubicBezTo>
                    <a:pt x="464" y="2290"/>
                    <a:pt x="421" y="2392"/>
                    <a:pt x="319" y="2450"/>
                  </a:cubicBezTo>
                  <a:lnTo>
                    <a:pt x="0" y="2624"/>
                  </a:lnTo>
                  <a:lnTo>
                    <a:pt x="609" y="3653"/>
                  </a:lnTo>
                  <a:lnTo>
                    <a:pt x="913" y="3479"/>
                  </a:lnTo>
                  <a:cubicBezTo>
                    <a:pt x="958" y="3454"/>
                    <a:pt x="1005" y="3442"/>
                    <a:pt x="1052" y="3442"/>
                  </a:cubicBezTo>
                  <a:cubicBezTo>
                    <a:pt x="1111" y="3442"/>
                    <a:pt x="1169" y="3461"/>
                    <a:pt x="1218" y="3494"/>
                  </a:cubicBezTo>
                  <a:cubicBezTo>
                    <a:pt x="1261" y="3523"/>
                    <a:pt x="1319" y="3552"/>
                    <a:pt x="1377" y="3581"/>
                  </a:cubicBezTo>
                  <a:cubicBezTo>
                    <a:pt x="1464" y="3624"/>
                    <a:pt x="1522" y="3726"/>
                    <a:pt x="1522" y="3827"/>
                  </a:cubicBezTo>
                  <a:lnTo>
                    <a:pt x="1522" y="4189"/>
                  </a:lnTo>
                  <a:lnTo>
                    <a:pt x="2725" y="4189"/>
                  </a:lnTo>
                  <a:lnTo>
                    <a:pt x="2725" y="3827"/>
                  </a:lnTo>
                  <a:cubicBezTo>
                    <a:pt x="2725" y="3726"/>
                    <a:pt x="2783" y="3624"/>
                    <a:pt x="2885" y="3581"/>
                  </a:cubicBezTo>
                  <a:cubicBezTo>
                    <a:pt x="2928" y="3552"/>
                    <a:pt x="2986" y="3523"/>
                    <a:pt x="3030" y="3494"/>
                  </a:cubicBezTo>
                  <a:cubicBezTo>
                    <a:pt x="3079" y="3461"/>
                    <a:pt x="3137" y="3442"/>
                    <a:pt x="3196" y="3442"/>
                  </a:cubicBezTo>
                  <a:cubicBezTo>
                    <a:pt x="3242" y="3442"/>
                    <a:pt x="3290" y="3454"/>
                    <a:pt x="3334" y="3479"/>
                  </a:cubicBezTo>
                  <a:lnTo>
                    <a:pt x="3653" y="3653"/>
                  </a:lnTo>
                  <a:lnTo>
                    <a:pt x="4247" y="2624"/>
                  </a:lnTo>
                  <a:lnTo>
                    <a:pt x="3928" y="2450"/>
                  </a:lnTo>
                  <a:cubicBezTo>
                    <a:pt x="3827" y="2392"/>
                    <a:pt x="3784" y="2290"/>
                    <a:pt x="3784" y="2189"/>
                  </a:cubicBezTo>
                  <a:lnTo>
                    <a:pt x="3784" y="2102"/>
                  </a:lnTo>
                  <a:lnTo>
                    <a:pt x="3784" y="2001"/>
                  </a:lnTo>
                  <a:cubicBezTo>
                    <a:pt x="3784" y="1899"/>
                    <a:pt x="3827" y="1798"/>
                    <a:pt x="3928" y="1740"/>
                  </a:cubicBezTo>
                  <a:lnTo>
                    <a:pt x="4247" y="1566"/>
                  </a:lnTo>
                  <a:lnTo>
                    <a:pt x="3653" y="522"/>
                  </a:lnTo>
                  <a:lnTo>
                    <a:pt x="3334" y="710"/>
                  </a:lnTo>
                  <a:cubicBezTo>
                    <a:pt x="3290" y="736"/>
                    <a:pt x="3242" y="747"/>
                    <a:pt x="3196" y="747"/>
                  </a:cubicBezTo>
                  <a:cubicBezTo>
                    <a:pt x="3137" y="747"/>
                    <a:pt x="3079" y="728"/>
                    <a:pt x="3030" y="696"/>
                  </a:cubicBezTo>
                  <a:cubicBezTo>
                    <a:pt x="2986" y="667"/>
                    <a:pt x="2928" y="638"/>
                    <a:pt x="2885" y="609"/>
                  </a:cubicBezTo>
                  <a:cubicBezTo>
                    <a:pt x="2783" y="565"/>
                    <a:pt x="2725" y="464"/>
                    <a:pt x="2725" y="362"/>
                  </a:cubicBezTo>
                  <a:lnTo>
                    <a:pt x="2725" y="0"/>
                  </a:lnTo>
                  <a:close/>
                </a:path>
              </a:pathLst>
            </a:custGeom>
            <a:noFill/>
            <a:ln w="9525" cap="flat" cmpd="sng">
              <a:solidFill>
                <a:schemeClr val="accent2"/>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grpSp>
    </p:spTree>
    <p:extLst>
      <p:ext uri="{BB962C8B-B14F-4D97-AF65-F5344CB8AC3E}">
        <p14:creationId xmlns:p14="http://schemas.microsoft.com/office/powerpoint/2010/main" val="41205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767"/>
                                        </p:tgtEl>
                                        <p:attrNameLst>
                                          <p:attrName>style.visibility</p:attrName>
                                        </p:attrNameLst>
                                      </p:cBhvr>
                                      <p:to>
                                        <p:strVal val="visible"/>
                                      </p:to>
                                    </p:set>
                                    <p:anim calcmode="lin" valueType="num">
                                      <p:cBhvr additive="base">
                                        <p:cTn id="7" dur="1000"/>
                                        <p:tgtEl>
                                          <p:spTgt spid="767"/>
                                        </p:tgtEl>
                                        <p:attrNameLst>
                                          <p:attrName>ppt_x</p:attrName>
                                        </p:attrNameLst>
                                      </p:cBhvr>
                                      <p:tavLst>
                                        <p:tav tm="0">
                                          <p:val>
                                            <p:strVal val="#ppt_x-1"/>
                                          </p:val>
                                        </p:tav>
                                        <p:tav tm="100000">
                                          <p:val>
                                            <p:strVal val="#ppt_x"/>
                                          </p:val>
                                        </p:tav>
                                      </p:tavLst>
                                    </p:anim>
                                  </p:childTnLst>
                                </p:cTn>
                              </p:par>
                              <p:par>
                                <p:cTn id="8" presetID="2" presetClass="entr" presetSubtype="1" fill="hold" nodeType="withEffect">
                                  <p:stCondLst>
                                    <p:cond delay="0"/>
                                  </p:stCondLst>
                                  <p:childTnLst>
                                    <p:set>
                                      <p:cBhvr>
                                        <p:cTn id="9" dur="1" fill="hold">
                                          <p:stCondLst>
                                            <p:cond delay="0"/>
                                          </p:stCondLst>
                                        </p:cTn>
                                        <p:tgtEl>
                                          <p:spTgt spid="769"/>
                                        </p:tgtEl>
                                        <p:attrNameLst>
                                          <p:attrName>style.visibility</p:attrName>
                                        </p:attrNameLst>
                                      </p:cBhvr>
                                      <p:to>
                                        <p:strVal val="visible"/>
                                      </p:to>
                                    </p:set>
                                    <p:anim calcmode="lin" valueType="num">
                                      <p:cBhvr additive="base">
                                        <p:cTn id="10" dur="1000"/>
                                        <p:tgtEl>
                                          <p:spTgt spid="769"/>
                                        </p:tgtEl>
                                        <p:attrNameLst>
                                          <p:attrName>ppt_y</p:attrName>
                                        </p:attrNameLst>
                                      </p:cBhvr>
                                      <p:tavLst>
                                        <p:tav tm="0">
                                          <p:val>
                                            <p:strVal val="#ppt_y-1"/>
                                          </p:val>
                                        </p:tav>
                                        <p:tav tm="100000">
                                          <p:val>
                                            <p:strVal val="#ppt_y"/>
                                          </p:val>
                                        </p:tav>
                                      </p:tavLst>
                                    </p:anim>
                                  </p:childTnLst>
                                </p:cTn>
                              </p:par>
                              <p:par>
                                <p:cTn id="11" presetID="2" presetClass="entr" presetSubtype="4" fill="hold" nodeType="withEffect">
                                  <p:stCondLst>
                                    <p:cond delay="0"/>
                                  </p:stCondLst>
                                  <p:childTnLst>
                                    <p:set>
                                      <p:cBhvr>
                                        <p:cTn id="12" dur="1" fill="hold">
                                          <p:stCondLst>
                                            <p:cond delay="0"/>
                                          </p:stCondLst>
                                        </p:cTn>
                                        <p:tgtEl>
                                          <p:spTgt spid="768"/>
                                        </p:tgtEl>
                                        <p:attrNameLst>
                                          <p:attrName>style.visibility</p:attrName>
                                        </p:attrNameLst>
                                      </p:cBhvr>
                                      <p:to>
                                        <p:strVal val="visible"/>
                                      </p:to>
                                    </p:set>
                                    <p:anim calcmode="lin" valueType="num">
                                      <p:cBhvr additive="base">
                                        <p:cTn id="13" dur="1000"/>
                                        <p:tgtEl>
                                          <p:spTgt spid="76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48">
          <a:extLst>
            <a:ext uri="{FF2B5EF4-FFF2-40B4-BE49-F238E27FC236}">
              <a16:creationId xmlns:a16="http://schemas.microsoft.com/office/drawing/2014/main" id="{BD14F086-3144-3D0D-DAFB-F766279CB17B}"/>
            </a:ext>
          </a:extLst>
        </p:cNvPr>
        <p:cNvGrpSpPr/>
        <p:nvPr/>
      </p:nvGrpSpPr>
      <p:grpSpPr>
        <a:xfrm>
          <a:off x="0" y="0"/>
          <a:ext cx="0" cy="0"/>
          <a:chOff x="0" y="0"/>
          <a:chExt cx="0" cy="0"/>
        </a:xfrm>
      </p:grpSpPr>
      <p:sp>
        <p:nvSpPr>
          <p:cNvPr id="649" name="Google Shape;649;p58">
            <a:extLst>
              <a:ext uri="{FF2B5EF4-FFF2-40B4-BE49-F238E27FC236}">
                <a16:creationId xmlns:a16="http://schemas.microsoft.com/office/drawing/2014/main" id="{6BF8D01C-4C08-372D-FEE1-F8956AA94B2D}"/>
              </a:ext>
            </a:extLst>
          </p:cNvPr>
          <p:cNvSpPr txBox="1">
            <a:spLocks noGrp="1"/>
          </p:cNvSpPr>
          <p:nvPr>
            <p:ph type="subTitle" idx="1"/>
          </p:nvPr>
        </p:nvSpPr>
        <p:spPr>
          <a:xfrm>
            <a:off x="952400" y="1609067"/>
            <a:ext cx="10287200" cy="4530400"/>
          </a:xfrm>
          <a:prstGeom prst="rect">
            <a:avLst/>
          </a:prstGeom>
        </p:spPr>
        <p:txBody>
          <a:bodyPr spcFirstLastPara="1" vert="horz" wrap="square" lIns="121900" tIns="121900" rIns="121900" bIns="121900" rtlCol="0" anchor="t" anchorCtr="0">
            <a:noAutofit/>
          </a:bodyPr>
          <a:lstStyle/>
          <a:p>
            <a:pPr marL="194728" indent="0">
              <a:buNone/>
            </a:pPr>
            <a:r>
              <a:rPr lang="en-US" sz="2400" dirty="0"/>
              <a:t>Website </a:t>
            </a:r>
            <a:r>
              <a:rPr lang="en-US" sz="2400" dirty="0">
                <a:hlinkClick r:id="rId3"/>
              </a:rPr>
              <a:t>https://wellness.uoguelph.ca/health</a:t>
            </a:r>
            <a:endParaRPr lang="en-US" sz="2400" dirty="0"/>
          </a:p>
          <a:p>
            <a:pPr marL="194728" indent="0">
              <a:buNone/>
            </a:pPr>
            <a:endParaRPr lang="en-US" sz="2400" dirty="0"/>
          </a:p>
          <a:p>
            <a:pPr marL="575719" indent="-380990">
              <a:buFont typeface="Arial" panose="020B0604020202020204" pitchFamily="34" charset="0"/>
              <a:buChar char="•"/>
            </a:pPr>
            <a:r>
              <a:rPr lang="en-US" sz="2133" dirty="0"/>
              <a:t>Provides primary care for registered students and the family of international students</a:t>
            </a:r>
          </a:p>
          <a:p>
            <a:pPr marL="575719" indent="-380990">
              <a:buFont typeface="Arial" panose="020B0604020202020204" pitchFamily="34" charset="0"/>
              <a:buChar char="•"/>
            </a:pPr>
            <a:r>
              <a:rPr lang="en-US" sz="2133" dirty="0"/>
              <a:t>Includes access to physicians, nurses, nurse practitioner, dieticians.</a:t>
            </a:r>
          </a:p>
          <a:p>
            <a:pPr marL="575719" indent="-380990">
              <a:buFont typeface="Arial" panose="020B0604020202020204" pitchFamily="34" charset="0"/>
              <a:buChar char="•"/>
            </a:pPr>
            <a:r>
              <a:rPr lang="en-US" sz="2133" dirty="0"/>
              <a:t>Psychiatrists are also located in Student Health Services, although they require a referral and do not provide primary care</a:t>
            </a:r>
          </a:p>
          <a:p>
            <a:pPr marL="575719" indent="-380990">
              <a:buFont typeface="Arial" panose="020B0604020202020204" pitchFamily="34" charset="0"/>
              <a:buChar char="•"/>
            </a:pPr>
            <a:r>
              <a:rPr lang="en-US" sz="2133" dirty="0"/>
              <a:t>Hours are Monday to Friday 8:30am to 4:30pm </a:t>
            </a:r>
          </a:p>
          <a:p>
            <a:pPr marL="575719" indent="-380990">
              <a:buFont typeface="Arial" panose="020B0604020202020204" pitchFamily="34" charset="0"/>
              <a:buChar char="•"/>
            </a:pPr>
            <a:r>
              <a:rPr lang="en-US" sz="2133" b="1" dirty="0"/>
              <a:t>Same day appointments</a:t>
            </a:r>
            <a:r>
              <a:rPr lang="en-US" sz="2133" dirty="0"/>
              <a:t> are available on a first-come, first-served basis. Please call at </a:t>
            </a:r>
            <a:r>
              <a:rPr lang="en-US" sz="2133" b="1" dirty="0"/>
              <a:t>8:30am</a:t>
            </a:r>
            <a:r>
              <a:rPr lang="en-US" sz="2133" dirty="0"/>
              <a:t> to enquire about availability.</a:t>
            </a:r>
          </a:p>
          <a:p>
            <a:pPr marL="575719" indent="-380990">
              <a:buFont typeface="Arial" panose="020B0604020202020204" pitchFamily="34" charset="0"/>
              <a:buChar char="•"/>
            </a:pPr>
            <a:r>
              <a:rPr lang="en-US" sz="2133" b="1" dirty="0"/>
              <a:t>Students must book an appointment by calling 519-824-4120 x52131</a:t>
            </a:r>
          </a:p>
          <a:p>
            <a:pPr marL="194728" indent="0">
              <a:buNone/>
            </a:pPr>
            <a:endParaRPr lang="en-US" dirty="0"/>
          </a:p>
        </p:txBody>
      </p:sp>
      <p:sp>
        <p:nvSpPr>
          <p:cNvPr id="650" name="Google Shape;650;p58">
            <a:extLst>
              <a:ext uri="{FF2B5EF4-FFF2-40B4-BE49-F238E27FC236}">
                <a16:creationId xmlns:a16="http://schemas.microsoft.com/office/drawing/2014/main" id="{167EDAD5-0115-B54D-4817-356F4E0FBC71}"/>
              </a:ext>
            </a:extLst>
          </p:cNvPr>
          <p:cNvSpPr txBox="1">
            <a:spLocks noGrp="1"/>
          </p:cNvSpPr>
          <p:nvPr>
            <p:ph type="title"/>
          </p:nvPr>
        </p:nvSpPr>
        <p:spPr>
          <a:xfrm>
            <a:off x="952400" y="721133"/>
            <a:ext cx="10287200" cy="624000"/>
          </a:xfrm>
          <a:prstGeom prst="rect">
            <a:avLst/>
          </a:prstGeom>
        </p:spPr>
        <p:txBody>
          <a:bodyPr spcFirstLastPara="1" vert="horz" wrap="square" lIns="121900" tIns="121900" rIns="121900" bIns="121900" rtlCol="0" anchor="t" anchorCtr="0">
            <a:noAutofit/>
          </a:bodyPr>
          <a:lstStyle/>
          <a:p>
            <a:r>
              <a:rPr lang="en" dirty="0"/>
              <a:t>STUDENT HEALTH SERVICES </a:t>
            </a:r>
            <a:endParaRPr dirty="0"/>
          </a:p>
        </p:txBody>
      </p:sp>
    </p:spTree>
    <p:extLst>
      <p:ext uri="{BB962C8B-B14F-4D97-AF65-F5344CB8AC3E}">
        <p14:creationId xmlns:p14="http://schemas.microsoft.com/office/powerpoint/2010/main" val="3313400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CBB3B934-3E46-72CB-88FD-2EEF60039D59}"/>
              </a:ext>
            </a:extLst>
          </p:cNvPr>
          <p:cNvSpPr>
            <a:spLocks noGrp="1"/>
          </p:cNvSpPr>
          <p:nvPr>
            <p:ph type="subTitle" idx="1"/>
          </p:nvPr>
        </p:nvSpPr>
        <p:spPr/>
        <p:txBody>
          <a:bodyPr/>
          <a:lstStyle/>
          <a:p>
            <a:pPr marL="194728" indent="0">
              <a:buNone/>
            </a:pPr>
            <a:r>
              <a:rPr lang="en-US" b="1" dirty="0"/>
              <a:t>Physicians/NP can be seen for:</a:t>
            </a:r>
            <a:endParaRPr lang="en-US" dirty="0"/>
          </a:p>
          <a:p>
            <a:r>
              <a:rPr lang="en-US" dirty="0"/>
              <a:t>periodic health exams</a:t>
            </a:r>
          </a:p>
          <a:p>
            <a:r>
              <a:rPr lang="en-US" dirty="0"/>
              <a:t>illnesses or injuries</a:t>
            </a:r>
          </a:p>
          <a:p>
            <a:r>
              <a:rPr lang="en-US" dirty="0"/>
              <a:t>mental health</a:t>
            </a:r>
          </a:p>
          <a:p>
            <a:r>
              <a:rPr lang="en-US" dirty="0"/>
              <a:t>Substance use and addictions</a:t>
            </a:r>
          </a:p>
          <a:p>
            <a:r>
              <a:rPr lang="en-US" dirty="0"/>
              <a:t>investigation of physical complaints</a:t>
            </a:r>
          </a:p>
          <a:p>
            <a:r>
              <a:rPr lang="en-US" dirty="0"/>
              <a:t>treatment of acne</a:t>
            </a:r>
          </a:p>
          <a:p>
            <a:r>
              <a:rPr lang="en-US" dirty="0"/>
              <a:t>sexually transmitted infections</a:t>
            </a:r>
          </a:p>
          <a:p>
            <a:r>
              <a:rPr lang="en-US" dirty="0"/>
              <a:t>possible pregnancy, prenatal care</a:t>
            </a:r>
          </a:p>
          <a:p>
            <a:r>
              <a:rPr lang="en-US" dirty="0"/>
              <a:t>stress-related symptoms or illnesses</a:t>
            </a:r>
          </a:p>
          <a:p>
            <a:r>
              <a:rPr lang="en-US" dirty="0"/>
              <a:t>management of chronic diseases like diabetes </a:t>
            </a:r>
          </a:p>
          <a:p>
            <a:r>
              <a:rPr lang="en-US" dirty="0"/>
              <a:t>smoking cessation</a:t>
            </a:r>
          </a:p>
          <a:p>
            <a:r>
              <a:rPr lang="en-US" dirty="0"/>
              <a:t>any other health or illness inquires</a:t>
            </a:r>
          </a:p>
          <a:p>
            <a:endParaRPr lang="en-US" dirty="0"/>
          </a:p>
          <a:p>
            <a:pPr marL="194728" indent="0">
              <a:buNone/>
            </a:pPr>
            <a:r>
              <a:rPr lang="en-US" dirty="0"/>
              <a:t>If you need to cancel your appointment, make sure to provide at least 24 hours notice so you don’t incur a late cancellation fee. You will also get a fee for missed appointments. </a:t>
            </a:r>
          </a:p>
        </p:txBody>
      </p:sp>
      <p:sp>
        <p:nvSpPr>
          <p:cNvPr id="3" name="Title 2">
            <a:extLst>
              <a:ext uri="{FF2B5EF4-FFF2-40B4-BE49-F238E27FC236}">
                <a16:creationId xmlns:a16="http://schemas.microsoft.com/office/drawing/2014/main" id="{FC111F6A-FF74-C6D7-AE5E-02EE91D0F6C6}"/>
              </a:ext>
            </a:extLst>
          </p:cNvPr>
          <p:cNvSpPr>
            <a:spLocks noGrp="1"/>
          </p:cNvSpPr>
          <p:nvPr>
            <p:ph type="title"/>
          </p:nvPr>
        </p:nvSpPr>
        <p:spPr/>
        <p:txBody>
          <a:bodyPr/>
          <a:lstStyle/>
          <a:p>
            <a:r>
              <a:rPr lang="en-US" dirty="0"/>
              <a:t>Physicians and Nurse Practitioner</a:t>
            </a:r>
          </a:p>
        </p:txBody>
      </p:sp>
    </p:spTree>
    <p:extLst>
      <p:ext uri="{BB962C8B-B14F-4D97-AF65-F5344CB8AC3E}">
        <p14:creationId xmlns:p14="http://schemas.microsoft.com/office/powerpoint/2010/main" val="3461268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26112D26-DEF4-4930-EA16-D7828DFA4BBF}"/>
              </a:ext>
            </a:extLst>
          </p:cNvPr>
          <p:cNvSpPr>
            <a:spLocks noGrp="1"/>
          </p:cNvSpPr>
          <p:nvPr>
            <p:ph type="subTitle" idx="1"/>
          </p:nvPr>
        </p:nvSpPr>
        <p:spPr/>
        <p:txBody>
          <a:bodyPr/>
          <a:lstStyle/>
          <a:p>
            <a:pPr marL="194728" indent="0">
              <a:buNone/>
            </a:pPr>
            <a:r>
              <a:rPr lang="en-US" dirty="0"/>
              <a:t>Nurses can be seen for </a:t>
            </a:r>
          </a:p>
          <a:p>
            <a:r>
              <a:rPr lang="en-US" dirty="0"/>
              <a:t>Allergy injections (with an order)</a:t>
            </a:r>
          </a:p>
          <a:p>
            <a:r>
              <a:rPr lang="en-US" dirty="0"/>
              <a:t>Asymptomatic STI testing</a:t>
            </a:r>
          </a:p>
          <a:p>
            <a:r>
              <a:rPr lang="en-US" dirty="0"/>
              <a:t>TB skin testing</a:t>
            </a:r>
          </a:p>
          <a:p>
            <a:r>
              <a:rPr lang="en-US" dirty="0"/>
              <a:t>Review of your immunizations and administration of publicly funded immunizations </a:t>
            </a:r>
          </a:p>
          <a:p>
            <a:r>
              <a:rPr lang="en-US" dirty="0"/>
              <a:t>Completion of many immunization forms</a:t>
            </a:r>
          </a:p>
          <a:p>
            <a:r>
              <a:rPr lang="en-US" dirty="0"/>
              <a:t>Pregnancy testing</a:t>
            </a:r>
          </a:p>
          <a:p>
            <a:r>
              <a:rPr lang="en-US" dirty="0"/>
              <a:t>Emergency contraceptive pill </a:t>
            </a:r>
          </a:p>
          <a:p>
            <a:r>
              <a:rPr lang="en-US" dirty="0"/>
              <a:t>Dressing changes (with an order)</a:t>
            </a:r>
          </a:p>
          <a:p>
            <a:r>
              <a:rPr lang="en-US" dirty="0"/>
              <a:t>Flu shot clinics</a:t>
            </a:r>
          </a:p>
          <a:p>
            <a:r>
              <a:rPr lang="en-US" dirty="0"/>
              <a:t>Rabies immunization and </a:t>
            </a:r>
            <a:r>
              <a:rPr lang="en-US" dirty="0" err="1"/>
              <a:t>titres</a:t>
            </a:r>
            <a:endParaRPr lang="en-US" dirty="0"/>
          </a:p>
          <a:p>
            <a:r>
              <a:rPr lang="en-US" dirty="0"/>
              <a:t>Injection teaching</a:t>
            </a:r>
          </a:p>
          <a:p>
            <a:r>
              <a:rPr lang="en-US" dirty="0"/>
              <a:t>Health teaching </a:t>
            </a:r>
          </a:p>
          <a:p>
            <a:r>
              <a:rPr lang="en-US" dirty="0"/>
              <a:t>Ear flushing (with an order)</a:t>
            </a:r>
          </a:p>
          <a:p>
            <a:r>
              <a:rPr lang="en-US" dirty="0"/>
              <a:t>Monitoring of vital signs</a:t>
            </a:r>
          </a:p>
          <a:p>
            <a:r>
              <a:rPr lang="en-US" dirty="0"/>
              <a:t>Suture/staple removal </a:t>
            </a:r>
          </a:p>
          <a:p>
            <a:endParaRPr lang="en-US" dirty="0"/>
          </a:p>
          <a:p>
            <a:pPr marL="194728" indent="0">
              <a:buNone/>
            </a:pPr>
            <a:r>
              <a:rPr lang="en-US" dirty="0"/>
              <a:t>You may also likely see a nurse before or after your appointment with a practitioner for history taking, vital signs, sample collection, vision testing, body measurements, etc. </a:t>
            </a:r>
          </a:p>
        </p:txBody>
      </p:sp>
      <p:sp>
        <p:nvSpPr>
          <p:cNvPr id="3" name="Title 2">
            <a:extLst>
              <a:ext uri="{FF2B5EF4-FFF2-40B4-BE49-F238E27FC236}">
                <a16:creationId xmlns:a16="http://schemas.microsoft.com/office/drawing/2014/main" id="{AF61C152-1E08-E90F-F2FC-17E1597F09BA}"/>
              </a:ext>
            </a:extLst>
          </p:cNvPr>
          <p:cNvSpPr>
            <a:spLocks noGrp="1"/>
          </p:cNvSpPr>
          <p:nvPr>
            <p:ph type="title"/>
          </p:nvPr>
        </p:nvSpPr>
        <p:spPr/>
        <p:txBody>
          <a:bodyPr/>
          <a:lstStyle/>
          <a:p>
            <a:r>
              <a:rPr lang="en-US" dirty="0"/>
              <a:t>Nursing</a:t>
            </a:r>
          </a:p>
        </p:txBody>
      </p:sp>
    </p:spTree>
    <p:extLst>
      <p:ext uri="{BB962C8B-B14F-4D97-AF65-F5344CB8AC3E}">
        <p14:creationId xmlns:p14="http://schemas.microsoft.com/office/powerpoint/2010/main" val="35723283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35C8A3D1-9364-B0D5-7696-C6329E459B38}"/>
              </a:ext>
            </a:extLst>
          </p:cNvPr>
          <p:cNvSpPr>
            <a:spLocks noGrp="1"/>
          </p:cNvSpPr>
          <p:nvPr>
            <p:ph type="subTitle" idx="1"/>
          </p:nvPr>
        </p:nvSpPr>
        <p:spPr/>
        <p:txBody>
          <a:bodyPr/>
          <a:lstStyle/>
          <a:p>
            <a:endParaRPr lang="en-US" dirty="0"/>
          </a:p>
          <a:p>
            <a:pPr marL="194728" indent="0">
              <a:buNone/>
            </a:pPr>
            <a:r>
              <a:rPr lang="en-US" dirty="0"/>
              <a:t>Student Self-Declaration Form</a:t>
            </a:r>
          </a:p>
          <a:p>
            <a:pPr lvl="1">
              <a:buFont typeface="Arial" panose="020B0604020202020204" pitchFamily="34" charset="0"/>
              <a:buChar char="•"/>
            </a:pPr>
            <a:r>
              <a:rPr lang="en-US" dirty="0"/>
              <a:t>This form acts as your medical note if you require one for missed classes or course requirements </a:t>
            </a:r>
          </a:p>
          <a:p>
            <a:pPr lvl="1">
              <a:buFont typeface="Arial" panose="020B0604020202020204" pitchFamily="34" charset="0"/>
              <a:buChar char="•"/>
            </a:pPr>
            <a:r>
              <a:rPr lang="en-US" dirty="0"/>
              <a:t>Use it for respiratory or gastroenteric illnesses</a:t>
            </a:r>
          </a:p>
          <a:p>
            <a:pPr lvl="1">
              <a:buFont typeface="Arial" panose="020B0604020202020204" pitchFamily="34" charset="0"/>
              <a:buChar char="•"/>
            </a:pPr>
            <a:r>
              <a:rPr lang="en-US" dirty="0"/>
              <a:t>It also provides instructions on how to self isolate for these infectious illnesses</a:t>
            </a:r>
          </a:p>
          <a:p>
            <a:pPr marL="804313" lvl="1" indent="0">
              <a:buNone/>
            </a:pPr>
            <a:endParaRPr lang="en-US" dirty="0"/>
          </a:p>
          <a:p>
            <a:pPr marL="194728" indent="0">
              <a:buNone/>
            </a:pPr>
            <a:r>
              <a:rPr lang="en-US" dirty="0"/>
              <a:t>Selfcare resources </a:t>
            </a:r>
          </a:p>
          <a:p>
            <a:pPr marL="1032908" lvl="1" indent="-228594">
              <a:buFont typeface="Arial" panose="020B0604020202020204" pitchFamily="34" charset="0"/>
              <a:buChar char="•"/>
            </a:pPr>
            <a:r>
              <a:rPr lang="en-US" dirty="0"/>
              <a:t>Information on how to keep yourself healthy and prevent transmission of infectious illness</a:t>
            </a:r>
          </a:p>
          <a:p>
            <a:pPr marL="1032908" lvl="1" indent="-228594">
              <a:buFont typeface="Arial" panose="020B0604020202020204" pitchFamily="34" charset="0"/>
              <a:buChar char="•"/>
            </a:pPr>
            <a:r>
              <a:rPr lang="en-US" dirty="0"/>
              <a:t>Information on how to manage common illnesses – colds, norovirus, mono, hand foot and mouth disease, etc. </a:t>
            </a:r>
          </a:p>
          <a:p>
            <a:pPr marL="1032908" lvl="1" indent="-228594">
              <a:buFont typeface="Arial" panose="020B0604020202020204" pitchFamily="34" charset="0"/>
              <a:buChar char="•"/>
            </a:pPr>
            <a:r>
              <a:rPr lang="en-US" dirty="0">
                <a:hlinkClick r:id="rId2"/>
              </a:rPr>
              <a:t>https://wellness.uoguelph.ca/services/health-services/all-health-services/self-care-resources-physical-health</a:t>
            </a:r>
            <a:r>
              <a:rPr lang="en-US" dirty="0"/>
              <a:t> </a:t>
            </a:r>
          </a:p>
          <a:p>
            <a:pPr marL="194728" indent="0">
              <a:buNone/>
            </a:pPr>
            <a:endParaRPr lang="en-US" dirty="0"/>
          </a:p>
          <a:p>
            <a:pPr marL="194728" indent="0">
              <a:buNone/>
            </a:pPr>
            <a:endParaRPr lang="en-US" dirty="0"/>
          </a:p>
          <a:p>
            <a:pPr marL="804313" lvl="1" indent="0">
              <a:buNone/>
            </a:pPr>
            <a:endParaRPr lang="en-US" dirty="0"/>
          </a:p>
        </p:txBody>
      </p:sp>
      <p:sp>
        <p:nvSpPr>
          <p:cNvPr id="3" name="Title 2">
            <a:extLst>
              <a:ext uri="{FF2B5EF4-FFF2-40B4-BE49-F238E27FC236}">
                <a16:creationId xmlns:a16="http://schemas.microsoft.com/office/drawing/2014/main" id="{7EFAABD8-A42D-33C5-82C2-7F8A08DDD8F1}"/>
              </a:ext>
            </a:extLst>
          </p:cNvPr>
          <p:cNvSpPr>
            <a:spLocks noGrp="1"/>
          </p:cNvSpPr>
          <p:nvPr>
            <p:ph type="title"/>
          </p:nvPr>
        </p:nvSpPr>
        <p:spPr/>
        <p:txBody>
          <a:bodyPr/>
          <a:lstStyle/>
          <a:p>
            <a:r>
              <a:rPr lang="en-US" dirty="0"/>
              <a:t>See the SHS website for </a:t>
            </a:r>
            <a:br>
              <a:rPr lang="en-US" dirty="0"/>
            </a:br>
            <a:endParaRPr lang="en-US" dirty="0"/>
          </a:p>
        </p:txBody>
      </p:sp>
    </p:spTree>
    <p:extLst>
      <p:ext uri="{BB962C8B-B14F-4D97-AF65-F5344CB8AC3E}">
        <p14:creationId xmlns:p14="http://schemas.microsoft.com/office/powerpoint/2010/main" val="31528328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42B4CEBF-AAD9-9EFA-B40C-624BAF94426E}"/>
              </a:ext>
            </a:extLst>
          </p:cNvPr>
          <p:cNvSpPr>
            <a:spLocks noGrp="1"/>
          </p:cNvSpPr>
          <p:nvPr>
            <p:ph type="subTitle" idx="1"/>
          </p:nvPr>
        </p:nvSpPr>
        <p:spPr/>
        <p:txBody>
          <a:bodyPr/>
          <a:lstStyle/>
          <a:p>
            <a:pPr marL="194728" indent="0">
              <a:buNone/>
            </a:pPr>
            <a:r>
              <a:rPr lang="en-US" dirty="0">
                <a:hlinkClick r:id="rId3"/>
              </a:rPr>
              <a:t>https://wellness.uoguelph.ca/nutrition</a:t>
            </a:r>
            <a:r>
              <a:rPr lang="en-US" dirty="0"/>
              <a:t> </a:t>
            </a:r>
          </a:p>
          <a:p>
            <a:pPr marL="194728" indent="0">
              <a:buNone/>
            </a:pPr>
            <a:endParaRPr lang="en-US" dirty="0"/>
          </a:p>
          <a:p>
            <a:pPr marL="194728" indent="0">
              <a:buNone/>
            </a:pPr>
            <a:r>
              <a:rPr lang="en-US" dirty="0"/>
              <a:t>MANY resources can be found on the nutrition services website above. Includes:</a:t>
            </a:r>
          </a:p>
          <a:p>
            <a:pPr marL="423323" indent="-228594">
              <a:buFont typeface="Arial" panose="020B0604020202020204" pitchFamily="34" charset="0"/>
              <a:buChar char="•"/>
            </a:pPr>
            <a:r>
              <a:rPr lang="en-US" dirty="0"/>
              <a:t>Meal prep and Recipes</a:t>
            </a:r>
          </a:p>
          <a:p>
            <a:pPr marL="423323" indent="-228594">
              <a:buFont typeface="Arial" panose="020B0604020202020204" pitchFamily="34" charset="0"/>
              <a:buChar char="•"/>
            </a:pPr>
            <a:r>
              <a:rPr lang="en-US" dirty="0"/>
              <a:t>Eating with specific medical conditions – celiac, diabetes, GI conditions, PCOS</a:t>
            </a:r>
          </a:p>
          <a:p>
            <a:pPr marL="423323" indent="-228594">
              <a:buFont typeface="Arial" panose="020B0604020202020204" pitchFamily="34" charset="0"/>
              <a:buChar char="•"/>
            </a:pPr>
            <a:r>
              <a:rPr lang="en-US" dirty="0"/>
              <a:t>Eating disorders</a:t>
            </a:r>
          </a:p>
          <a:p>
            <a:pPr marL="423323" indent="-228594">
              <a:buFont typeface="Arial" panose="020B0604020202020204" pitchFamily="34" charset="0"/>
              <a:buChar char="•"/>
            </a:pPr>
            <a:r>
              <a:rPr lang="en-US" dirty="0"/>
              <a:t>Food security, food access</a:t>
            </a:r>
          </a:p>
          <a:p>
            <a:pPr marL="423323" indent="-228594">
              <a:buFont typeface="Arial" panose="020B0604020202020204" pitchFamily="34" charset="0"/>
              <a:buChar char="•"/>
            </a:pPr>
            <a:r>
              <a:rPr lang="en-US" dirty="0"/>
              <a:t>Food addiction</a:t>
            </a:r>
          </a:p>
          <a:p>
            <a:pPr marL="423323" indent="-228594">
              <a:buFont typeface="Arial" panose="020B0604020202020204" pitchFamily="34" charset="0"/>
              <a:buChar char="•"/>
            </a:pPr>
            <a:r>
              <a:rPr lang="en-US" dirty="0"/>
              <a:t>Body acceptance</a:t>
            </a:r>
          </a:p>
          <a:p>
            <a:pPr marL="423323" indent="-228594">
              <a:buFont typeface="Arial" panose="020B0604020202020204" pitchFamily="34" charset="0"/>
              <a:buChar char="•"/>
            </a:pPr>
            <a:r>
              <a:rPr lang="en-US" dirty="0"/>
              <a:t>Basic nutrition</a:t>
            </a:r>
          </a:p>
          <a:p>
            <a:pPr marL="423323" indent="-228594">
              <a:buFont typeface="Arial" panose="020B0604020202020204" pitchFamily="34" charset="0"/>
              <a:buChar char="•"/>
            </a:pPr>
            <a:r>
              <a:rPr lang="en-US" dirty="0"/>
              <a:t>Managing cravings, low appetite, building a plant based diet</a:t>
            </a:r>
          </a:p>
          <a:p>
            <a:pPr marL="423323" indent="-228594">
              <a:buFont typeface="Arial" panose="020B0604020202020204" pitchFamily="34" charset="0"/>
              <a:buChar char="•"/>
            </a:pPr>
            <a:r>
              <a:rPr lang="en-US" dirty="0"/>
              <a:t>FAQ’s – evidence-based information about common nutrition fads/diets</a:t>
            </a:r>
          </a:p>
          <a:p>
            <a:pPr marL="194728" indent="0">
              <a:buNone/>
            </a:pPr>
            <a:endParaRPr lang="en-US" dirty="0"/>
          </a:p>
          <a:p>
            <a:pPr marL="194728" indent="0">
              <a:buNone/>
            </a:pPr>
            <a:r>
              <a:rPr lang="en-US" dirty="0"/>
              <a:t>Services include workshops (virtual and in person) and one on one nutrition appointments with a dietician.</a:t>
            </a:r>
          </a:p>
          <a:p>
            <a:pPr marL="194728" indent="0">
              <a:buNone/>
            </a:pPr>
            <a:r>
              <a:rPr lang="en-US" dirty="0"/>
              <a:t>You can be referred to the dietician by a practitioner in SHS or by self referral (call or email SHS for the form).</a:t>
            </a:r>
          </a:p>
          <a:p>
            <a:pPr marL="194728" indent="0">
              <a:buNone/>
            </a:pPr>
            <a:r>
              <a:rPr lang="en-US" dirty="0"/>
              <a:t>These services are free of charge for students. Note that there is a dietician at HPC, but her services are not covered for students. </a:t>
            </a:r>
          </a:p>
        </p:txBody>
      </p:sp>
      <p:sp>
        <p:nvSpPr>
          <p:cNvPr id="3" name="Title 2">
            <a:extLst>
              <a:ext uri="{FF2B5EF4-FFF2-40B4-BE49-F238E27FC236}">
                <a16:creationId xmlns:a16="http://schemas.microsoft.com/office/drawing/2014/main" id="{EFBB4B7C-CA37-C230-BA66-88B4C25BE199}"/>
              </a:ext>
            </a:extLst>
          </p:cNvPr>
          <p:cNvSpPr>
            <a:spLocks noGrp="1"/>
          </p:cNvSpPr>
          <p:nvPr>
            <p:ph type="title"/>
          </p:nvPr>
        </p:nvSpPr>
        <p:spPr/>
        <p:txBody>
          <a:bodyPr/>
          <a:lstStyle/>
          <a:p>
            <a:r>
              <a:rPr lang="en-US" dirty="0"/>
              <a:t>DIETICIAN/NUTRITION SERVICES</a:t>
            </a:r>
          </a:p>
        </p:txBody>
      </p:sp>
    </p:spTree>
    <p:extLst>
      <p:ext uri="{BB962C8B-B14F-4D97-AF65-F5344CB8AC3E}">
        <p14:creationId xmlns:p14="http://schemas.microsoft.com/office/powerpoint/2010/main" val="35072380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be62a12b-2cad-49a1-a5fa-85f4f3156a7d}" enabled="0" method="" siteId="{be62a12b-2cad-49a1-a5fa-85f4f3156a7d}" removed="1"/>
</clbl:labelList>
</file>

<file path=docProps/app.xml><?xml version="1.0" encoding="utf-8"?>
<Properties xmlns="http://schemas.openxmlformats.org/officeDocument/2006/extended-properties" xmlns:vt="http://schemas.openxmlformats.org/officeDocument/2006/docPropsVTypes">
  <TotalTime>22535</TotalTime>
  <Words>2424</Words>
  <Application>Microsoft Office PowerPoint</Application>
  <PresentationFormat>Widescreen</PresentationFormat>
  <Paragraphs>265</Paragraphs>
  <Slides>22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Anaheim</vt:lpstr>
      <vt:lpstr>Aptos</vt:lpstr>
      <vt:lpstr>Aptos Display</vt:lpstr>
      <vt:lpstr>Arial</vt:lpstr>
      <vt:lpstr>Roboto Condensed Light</vt:lpstr>
      <vt:lpstr>Office Theme</vt:lpstr>
      <vt:lpstr>ACCESSING  HEALTH CARE</vt:lpstr>
      <vt:lpstr>INTRODUCTION</vt:lpstr>
      <vt:lpstr>OBJECTIVES</vt:lpstr>
      <vt:lpstr>STUDENT HEALTH SERVICES </vt:lpstr>
      <vt:lpstr>STUDENT HEALTH SERVICES </vt:lpstr>
      <vt:lpstr>Physicians and Nurse Practitioner</vt:lpstr>
      <vt:lpstr>Nursing</vt:lpstr>
      <vt:lpstr>See the SHS website for  </vt:lpstr>
      <vt:lpstr>DIETICIAN/NUTRITION SERVICES</vt:lpstr>
      <vt:lpstr>OFF-CAMPUS HEALTH CARE </vt:lpstr>
      <vt:lpstr>HIGHLIGHTS</vt:lpstr>
      <vt:lpstr>HOSPITALS</vt:lpstr>
      <vt:lpstr>WALK-IN CLINICS/AFTER HOURS CLINICS</vt:lpstr>
      <vt:lpstr>LOCAL WALK-IN CLINICS</vt:lpstr>
      <vt:lpstr>PHARMACIES</vt:lpstr>
      <vt:lpstr>LIFELABS</vt:lpstr>
      <vt:lpstr>DIAGNOSTIC IMAGING</vt:lpstr>
      <vt:lpstr>SPECIALISTS</vt:lpstr>
      <vt:lpstr>FUTURE PLANNING</vt:lpstr>
      <vt:lpstr>RESOURCES</vt:lpstr>
      <vt:lpstr>Any questions?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Danielle Castledine</dc:creator>
  <cp:lastModifiedBy>Danielle Castledine</cp:lastModifiedBy>
  <cp:revision>2</cp:revision>
  <dcterms:created xsi:type="dcterms:W3CDTF">2026-01-13T16:05:32Z</dcterms:created>
  <dcterms:modified xsi:type="dcterms:W3CDTF">2026-03-03T14:35:50Z</dcterms:modified>
</cp:coreProperties>
</file>