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46"/>
  </p:notesMasterIdLst>
  <p:sldIdLst>
    <p:sldId id="314" r:id="rId5"/>
    <p:sldId id="256" r:id="rId6"/>
    <p:sldId id="285" r:id="rId7"/>
    <p:sldId id="281" r:id="rId8"/>
    <p:sldId id="287" r:id="rId9"/>
    <p:sldId id="258" r:id="rId10"/>
    <p:sldId id="263" r:id="rId11"/>
    <p:sldId id="286" r:id="rId12"/>
    <p:sldId id="269" r:id="rId13"/>
    <p:sldId id="301" r:id="rId14"/>
    <p:sldId id="275" r:id="rId15"/>
    <p:sldId id="294" r:id="rId16"/>
    <p:sldId id="295" r:id="rId17"/>
    <p:sldId id="296" r:id="rId18"/>
    <p:sldId id="290" r:id="rId19"/>
    <p:sldId id="312" r:id="rId20"/>
    <p:sldId id="266" r:id="rId21"/>
    <p:sldId id="302" r:id="rId22"/>
    <p:sldId id="303" r:id="rId23"/>
    <p:sldId id="304" r:id="rId24"/>
    <p:sldId id="300" r:id="rId25"/>
    <p:sldId id="257" r:id="rId26"/>
    <p:sldId id="311" r:id="rId27"/>
    <p:sldId id="259" r:id="rId28"/>
    <p:sldId id="297" r:id="rId29"/>
    <p:sldId id="298" r:id="rId30"/>
    <p:sldId id="299" r:id="rId31"/>
    <p:sldId id="305" r:id="rId32"/>
    <p:sldId id="306" r:id="rId33"/>
    <p:sldId id="307" r:id="rId34"/>
    <p:sldId id="308" r:id="rId35"/>
    <p:sldId id="309" r:id="rId36"/>
    <p:sldId id="310" r:id="rId37"/>
    <p:sldId id="313" r:id="rId38"/>
    <p:sldId id="288" r:id="rId39"/>
    <p:sldId id="289" r:id="rId40"/>
    <p:sldId id="291" r:id="rId41"/>
    <p:sldId id="265" r:id="rId42"/>
    <p:sldId id="267" r:id="rId43"/>
    <p:sldId id="292" r:id="rId44"/>
    <p:sldId id="284" r:id="rId4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E2A8C85-D835-44BE-ADCD-1F1D42A41E45}" v="4" dt="2021-09-08T16:10:04.4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86134" autoAdjust="0"/>
  </p:normalViewPr>
  <p:slideViewPr>
    <p:cSldViewPr snapToGrid="0">
      <p:cViewPr varScale="1">
        <p:scale>
          <a:sx n="98" d="100"/>
          <a:sy n="98" d="100"/>
        </p:scale>
        <p:origin x="900" y="84"/>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rry Praamsma-Townshend" userId="668637f3-6ef0-4247-9a8f-63d7f0c1d7e6" providerId="ADAL" clId="{713E2C0C-D377-4BCF-98AC-4DF84F6AAE84}"/>
    <pc:docChg chg="modSld">
      <pc:chgData name="Barry Praamsma-Townshend" userId="668637f3-6ef0-4247-9a8f-63d7f0c1d7e6" providerId="ADAL" clId="{713E2C0C-D377-4BCF-98AC-4DF84F6AAE84}" dt="2020-09-28T16:47:58.469" v="1" actId="729"/>
      <pc:docMkLst>
        <pc:docMk/>
      </pc:docMkLst>
      <pc:sldChg chg="mod modShow">
        <pc:chgData name="Barry Praamsma-Townshend" userId="668637f3-6ef0-4247-9a8f-63d7f0c1d7e6" providerId="ADAL" clId="{713E2C0C-D377-4BCF-98AC-4DF84F6AAE84}" dt="2020-09-28T16:47:58.469" v="1" actId="729"/>
        <pc:sldMkLst>
          <pc:docMk/>
          <pc:sldMk cId="3857543587" sldId="267"/>
        </pc:sldMkLst>
      </pc:sldChg>
      <pc:sldChg chg="mod modShow">
        <pc:chgData name="Barry Praamsma-Townshend" userId="668637f3-6ef0-4247-9a8f-63d7f0c1d7e6" providerId="ADAL" clId="{713E2C0C-D377-4BCF-98AC-4DF84F6AAE84}" dt="2020-09-28T16:47:49.556" v="0" actId="729"/>
        <pc:sldMkLst>
          <pc:docMk/>
          <pc:sldMk cId="1372665826" sldId="291"/>
        </pc:sldMkLst>
      </pc:sldChg>
    </pc:docChg>
  </pc:docChgLst>
  <pc:docChgLst>
    <pc:chgData name="Barry Praamsma-Townshend" userId="668637f3-6ef0-4247-9a8f-63d7f0c1d7e6" providerId="ADAL" clId="{2595D390-8565-41BE-8443-1026E2254AE5}"/>
    <pc:docChg chg="custSel modSld">
      <pc:chgData name="Barry Praamsma-Townshend" userId="668637f3-6ef0-4247-9a8f-63d7f0c1d7e6" providerId="ADAL" clId="{2595D390-8565-41BE-8443-1026E2254AE5}" dt="2021-02-03T13:49:02.076" v="61" actId="113"/>
      <pc:docMkLst>
        <pc:docMk/>
      </pc:docMkLst>
      <pc:sldChg chg="modSp mod">
        <pc:chgData name="Barry Praamsma-Townshend" userId="668637f3-6ef0-4247-9a8f-63d7f0c1d7e6" providerId="ADAL" clId="{2595D390-8565-41BE-8443-1026E2254AE5}" dt="2021-02-03T13:49:02.076" v="61" actId="113"/>
        <pc:sldMkLst>
          <pc:docMk/>
          <pc:sldMk cId="1468729319" sldId="263"/>
        </pc:sldMkLst>
        <pc:spChg chg="mod">
          <ac:chgData name="Barry Praamsma-Townshend" userId="668637f3-6ef0-4247-9a8f-63d7f0c1d7e6" providerId="ADAL" clId="{2595D390-8565-41BE-8443-1026E2254AE5}" dt="2021-02-03T13:49:02.076" v="61" actId="113"/>
          <ac:spMkLst>
            <pc:docMk/>
            <pc:sldMk cId="1468729319" sldId="263"/>
            <ac:spMk id="3" creationId="{B16EE60A-7685-4699-9210-5BE9208569DF}"/>
          </ac:spMkLst>
        </pc:spChg>
      </pc:sldChg>
      <pc:sldChg chg="mod modShow">
        <pc:chgData name="Barry Praamsma-Townshend" userId="668637f3-6ef0-4247-9a8f-63d7f0c1d7e6" providerId="ADAL" clId="{2595D390-8565-41BE-8443-1026E2254AE5}" dt="2021-01-29T18:01:35.631" v="0" actId="729"/>
        <pc:sldMkLst>
          <pc:docMk/>
          <pc:sldMk cId="1372665826" sldId="291"/>
        </pc:sldMkLst>
      </pc:sldChg>
    </pc:docChg>
  </pc:docChgLst>
  <pc:docChgLst>
    <pc:chgData name="Barry Praamsma-Townshend" userId="668637f3-6ef0-4247-9a8f-63d7f0c1d7e6" providerId="ADAL" clId="{4F4E2DEC-9820-496F-B34C-66785D6B647F}"/>
    <pc:docChg chg="custSel modSld">
      <pc:chgData name="Barry Praamsma-Townshend" userId="668637f3-6ef0-4247-9a8f-63d7f0c1d7e6" providerId="ADAL" clId="{4F4E2DEC-9820-496F-B34C-66785D6B647F}" dt="2021-01-11T17:42:55.139" v="79" actId="729"/>
      <pc:docMkLst>
        <pc:docMk/>
      </pc:docMkLst>
      <pc:sldChg chg="modSp mod modShow">
        <pc:chgData name="Barry Praamsma-Townshend" userId="668637f3-6ef0-4247-9a8f-63d7f0c1d7e6" providerId="ADAL" clId="{4F4E2DEC-9820-496F-B34C-66785D6B647F}" dt="2021-01-11T17:42:55.139" v="79" actId="729"/>
        <pc:sldMkLst>
          <pc:docMk/>
          <pc:sldMk cId="1372665826" sldId="291"/>
        </pc:sldMkLst>
        <pc:spChg chg="mod">
          <ac:chgData name="Barry Praamsma-Townshend" userId="668637f3-6ef0-4247-9a8f-63d7f0c1d7e6" providerId="ADAL" clId="{4F4E2DEC-9820-496F-B34C-66785D6B647F}" dt="2021-01-11T17:42:49.730" v="78" actId="20577"/>
          <ac:spMkLst>
            <pc:docMk/>
            <pc:sldMk cId="1372665826" sldId="291"/>
            <ac:spMk id="9" creationId="{03BE1A69-9E39-4D7C-8B17-84AFBC4D35BC}"/>
          </ac:spMkLst>
        </pc:spChg>
      </pc:sldChg>
    </pc:docChg>
  </pc:docChgLst>
  <pc:docChgLst>
    <pc:chgData name="Barry Praamsma-Townshend" userId="668637f3-6ef0-4247-9a8f-63d7f0c1d7e6" providerId="ADAL" clId="{05980BF4-01E7-4B3C-9A47-A2C991AA1B6C}"/>
    <pc:docChg chg="undo custSel addSld modSld">
      <pc:chgData name="Barry Praamsma-Townshend" userId="668637f3-6ef0-4247-9a8f-63d7f0c1d7e6" providerId="ADAL" clId="{05980BF4-01E7-4B3C-9A47-A2C991AA1B6C}" dt="2020-11-04T14:20:52.298" v="271" actId="20577"/>
      <pc:docMkLst>
        <pc:docMk/>
      </pc:docMkLst>
      <pc:sldChg chg="addSp delSp modSp mod">
        <pc:chgData name="Barry Praamsma-Townshend" userId="668637f3-6ef0-4247-9a8f-63d7f0c1d7e6" providerId="ADAL" clId="{05980BF4-01E7-4B3C-9A47-A2C991AA1B6C}" dt="2020-11-03T17:47:58.265" v="4" actId="1076"/>
        <pc:sldMkLst>
          <pc:docMk/>
          <pc:sldMk cId="3722217826" sldId="285"/>
        </pc:sldMkLst>
        <pc:picChg chg="add mod">
          <ac:chgData name="Barry Praamsma-Townshend" userId="668637f3-6ef0-4247-9a8f-63d7f0c1d7e6" providerId="ADAL" clId="{05980BF4-01E7-4B3C-9A47-A2C991AA1B6C}" dt="2020-11-03T17:47:58.265" v="4" actId="1076"/>
          <ac:picMkLst>
            <pc:docMk/>
            <pc:sldMk cId="3722217826" sldId="285"/>
            <ac:picMk id="3" creationId="{391DF640-C1BC-40AB-9B8C-92F5886CB0AF}"/>
          </ac:picMkLst>
        </pc:picChg>
        <pc:picChg chg="del">
          <ac:chgData name="Barry Praamsma-Townshend" userId="668637f3-6ef0-4247-9a8f-63d7f0c1d7e6" providerId="ADAL" clId="{05980BF4-01E7-4B3C-9A47-A2C991AA1B6C}" dt="2020-11-03T17:47:24.181" v="1" actId="478"/>
          <ac:picMkLst>
            <pc:docMk/>
            <pc:sldMk cId="3722217826" sldId="285"/>
            <ac:picMk id="5" creationId="{7263D5DB-7E4E-40ED-911D-5330D6EB8342}"/>
          </ac:picMkLst>
        </pc:picChg>
      </pc:sldChg>
      <pc:sldChg chg="modSp mod">
        <pc:chgData name="Barry Praamsma-Townshend" userId="668637f3-6ef0-4247-9a8f-63d7f0c1d7e6" providerId="ADAL" clId="{05980BF4-01E7-4B3C-9A47-A2C991AA1B6C}" dt="2020-10-22T23:12:59.069" v="0" actId="1076"/>
        <pc:sldMkLst>
          <pc:docMk/>
          <pc:sldMk cId="4089780584" sldId="286"/>
        </pc:sldMkLst>
        <pc:spChg chg="mod">
          <ac:chgData name="Barry Praamsma-Townshend" userId="668637f3-6ef0-4247-9a8f-63d7f0c1d7e6" providerId="ADAL" clId="{05980BF4-01E7-4B3C-9A47-A2C991AA1B6C}" dt="2020-10-22T23:12:59.069" v="0" actId="1076"/>
          <ac:spMkLst>
            <pc:docMk/>
            <pc:sldMk cId="4089780584" sldId="286"/>
            <ac:spMk id="6" creationId="{AEB36BF8-EC18-495F-9047-7A9735BF0091}"/>
          </ac:spMkLst>
        </pc:spChg>
      </pc:sldChg>
      <pc:sldChg chg="addSp delSp modSp new mod modClrScheme chgLayout">
        <pc:chgData name="Barry Praamsma-Townshend" userId="668637f3-6ef0-4247-9a8f-63d7f0c1d7e6" providerId="ADAL" clId="{05980BF4-01E7-4B3C-9A47-A2C991AA1B6C}" dt="2020-11-04T14:20:52.298" v="271" actId="20577"/>
        <pc:sldMkLst>
          <pc:docMk/>
          <pc:sldMk cId="3712223385" sldId="314"/>
        </pc:sldMkLst>
        <pc:spChg chg="del mod ord">
          <ac:chgData name="Barry Praamsma-Townshend" userId="668637f3-6ef0-4247-9a8f-63d7f0c1d7e6" providerId="ADAL" clId="{05980BF4-01E7-4B3C-9A47-A2C991AA1B6C}" dt="2020-11-04T14:15:18.440" v="6" actId="700"/>
          <ac:spMkLst>
            <pc:docMk/>
            <pc:sldMk cId="3712223385" sldId="314"/>
            <ac:spMk id="2" creationId="{B3AEE56A-5F81-4660-B031-DEDE07131104}"/>
          </ac:spMkLst>
        </pc:spChg>
        <pc:spChg chg="del mod ord">
          <ac:chgData name="Barry Praamsma-Townshend" userId="668637f3-6ef0-4247-9a8f-63d7f0c1d7e6" providerId="ADAL" clId="{05980BF4-01E7-4B3C-9A47-A2C991AA1B6C}" dt="2020-11-04T14:15:18.440" v="6" actId="700"/>
          <ac:spMkLst>
            <pc:docMk/>
            <pc:sldMk cId="3712223385" sldId="314"/>
            <ac:spMk id="3" creationId="{92A2EBC5-92D1-427B-9FF5-1F4C5504C466}"/>
          </ac:spMkLst>
        </pc:spChg>
        <pc:spChg chg="add mod ord">
          <ac:chgData name="Barry Praamsma-Townshend" userId="668637f3-6ef0-4247-9a8f-63d7f0c1d7e6" providerId="ADAL" clId="{05980BF4-01E7-4B3C-9A47-A2C991AA1B6C}" dt="2020-11-04T14:18:45.059" v="250" actId="700"/>
          <ac:spMkLst>
            <pc:docMk/>
            <pc:sldMk cId="3712223385" sldId="314"/>
            <ac:spMk id="4" creationId="{45418E07-9550-406E-9110-80F214D26BF6}"/>
          </ac:spMkLst>
        </pc:spChg>
        <pc:spChg chg="add del mod ord">
          <ac:chgData name="Barry Praamsma-Townshend" userId="668637f3-6ef0-4247-9a8f-63d7f0c1d7e6" providerId="ADAL" clId="{05980BF4-01E7-4B3C-9A47-A2C991AA1B6C}" dt="2020-11-04T14:18:45.059" v="250" actId="700"/>
          <ac:spMkLst>
            <pc:docMk/>
            <pc:sldMk cId="3712223385" sldId="314"/>
            <ac:spMk id="5" creationId="{4AA91EB3-B9C1-4EA9-9AB3-6E984CC8F98C}"/>
          </ac:spMkLst>
        </pc:spChg>
        <pc:spChg chg="add mod ord">
          <ac:chgData name="Barry Praamsma-Townshend" userId="668637f3-6ef0-4247-9a8f-63d7f0c1d7e6" providerId="ADAL" clId="{05980BF4-01E7-4B3C-9A47-A2C991AA1B6C}" dt="2020-11-04T14:20:52.298" v="271" actId="20577"/>
          <ac:spMkLst>
            <pc:docMk/>
            <pc:sldMk cId="3712223385" sldId="314"/>
            <ac:spMk id="8" creationId="{083D17B9-4AAD-4583-9BE4-D2FEE1B26439}"/>
          </ac:spMkLst>
        </pc:spChg>
        <pc:spChg chg="add mod">
          <ac:chgData name="Barry Praamsma-Townshend" userId="668637f3-6ef0-4247-9a8f-63d7f0c1d7e6" providerId="ADAL" clId="{05980BF4-01E7-4B3C-9A47-A2C991AA1B6C}" dt="2020-11-04T14:20:14.829" v="268" actId="208"/>
          <ac:spMkLst>
            <pc:docMk/>
            <pc:sldMk cId="3712223385" sldId="314"/>
            <ac:spMk id="11" creationId="{5096FDFF-ACBD-48FE-8AD2-EFF2338D92D6}"/>
          </ac:spMkLst>
        </pc:spChg>
        <pc:picChg chg="add del mod">
          <ac:chgData name="Barry Praamsma-Townshend" userId="668637f3-6ef0-4247-9a8f-63d7f0c1d7e6" providerId="ADAL" clId="{05980BF4-01E7-4B3C-9A47-A2C991AA1B6C}" dt="2020-11-04T14:19:27.130" v="262" actId="478"/>
          <ac:picMkLst>
            <pc:docMk/>
            <pc:sldMk cId="3712223385" sldId="314"/>
            <ac:picMk id="7" creationId="{A920C07C-30A8-48C4-97C9-679613248A5E}"/>
          </ac:picMkLst>
        </pc:picChg>
        <pc:picChg chg="add mod">
          <ac:chgData name="Barry Praamsma-Townshend" userId="668637f3-6ef0-4247-9a8f-63d7f0c1d7e6" providerId="ADAL" clId="{05980BF4-01E7-4B3C-9A47-A2C991AA1B6C}" dt="2020-11-04T14:19:49.955" v="265" actId="1076"/>
          <ac:picMkLst>
            <pc:docMk/>
            <pc:sldMk cId="3712223385" sldId="314"/>
            <ac:picMk id="10" creationId="{F7F5AB89-9C5E-4976-ADDB-83DDF6B2D4CA}"/>
          </ac:picMkLst>
        </pc:picChg>
      </pc:sldChg>
    </pc:docChg>
  </pc:docChgLst>
  <pc:docChgLst>
    <pc:chgData name="Barry Praamsma-Townshend" userId="668637f3-6ef0-4247-9a8f-63d7f0c1d7e6" providerId="ADAL" clId="{BE2A8C85-D835-44BE-ADCD-1F1D42A41E45}"/>
    <pc:docChg chg="addSld delSld modSld">
      <pc:chgData name="Barry Praamsma-Townshend" userId="668637f3-6ef0-4247-9a8f-63d7f0c1d7e6" providerId="ADAL" clId="{BE2A8C85-D835-44BE-ADCD-1F1D42A41E45}" dt="2021-09-08T16:09:59.515" v="244" actId="20577"/>
      <pc:docMkLst>
        <pc:docMk/>
      </pc:docMkLst>
      <pc:sldChg chg="del">
        <pc:chgData name="Barry Praamsma-Townshend" userId="668637f3-6ef0-4247-9a8f-63d7f0c1d7e6" providerId="ADAL" clId="{BE2A8C85-D835-44BE-ADCD-1F1D42A41E45}" dt="2021-09-08T16:05:16.865" v="121" actId="2696"/>
        <pc:sldMkLst>
          <pc:docMk/>
          <pc:sldMk cId="2213220230" sldId="266"/>
        </pc:sldMkLst>
      </pc:sldChg>
      <pc:sldChg chg="modSp add mod">
        <pc:chgData name="Barry Praamsma-Townshend" userId="668637f3-6ef0-4247-9a8f-63d7f0c1d7e6" providerId="ADAL" clId="{BE2A8C85-D835-44BE-ADCD-1F1D42A41E45}" dt="2021-09-08T16:09:59.515" v="244" actId="20577"/>
        <pc:sldMkLst>
          <pc:docMk/>
          <pc:sldMk cId="2930414201" sldId="266"/>
        </pc:sldMkLst>
        <pc:spChg chg="mod">
          <ac:chgData name="Barry Praamsma-Townshend" userId="668637f3-6ef0-4247-9a8f-63d7f0c1d7e6" providerId="ADAL" clId="{BE2A8C85-D835-44BE-ADCD-1F1D42A41E45}" dt="2021-09-08T16:09:59.515" v="244" actId="20577"/>
          <ac:spMkLst>
            <pc:docMk/>
            <pc:sldMk cId="2930414201" sldId="266"/>
            <ac:spMk id="7" creationId="{92122A54-6CD2-4453-907F-F8E0E5AADA49}"/>
          </ac:spMkLst>
        </pc:spChg>
      </pc:sldChg>
      <pc:sldChg chg="mod modShow">
        <pc:chgData name="Barry Praamsma-Townshend" userId="668637f3-6ef0-4247-9a8f-63d7f0c1d7e6" providerId="ADAL" clId="{BE2A8C85-D835-44BE-ADCD-1F1D42A41E45}" dt="2021-09-08T16:05:20.874" v="122" actId="729"/>
        <pc:sldMkLst>
          <pc:docMk/>
          <pc:sldMk cId="3857543587" sldId="267"/>
        </pc:sldMkLst>
      </pc:sldChg>
      <pc:sldChg chg="modSp mod modShow">
        <pc:chgData name="Barry Praamsma-Townshend" userId="668637f3-6ef0-4247-9a8f-63d7f0c1d7e6" providerId="ADAL" clId="{BE2A8C85-D835-44BE-ADCD-1F1D42A41E45}" dt="2021-09-08T16:04:23.334" v="118" actId="12"/>
        <pc:sldMkLst>
          <pc:docMk/>
          <pc:sldMk cId="1372665826" sldId="291"/>
        </pc:sldMkLst>
        <pc:spChg chg="mod">
          <ac:chgData name="Barry Praamsma-Townshend" userId="668637f3-6ef0-4247-9a8f-63d7f0c1d7e6" providerId="ADAL" clId="{BE2A8C85-D835-44BE-ADCD-1F1D42A41E45}" dt="2021-09-08T16:04:23.334" v="118" actId="12"/>
          <ac:spMkLst>
            <pc:docMk/>
            <pc:sldMk cId="1372665826" sldId="291"/>
            <ac:spMk id="9" creationId="{03BE1A69-9E39-4D7C-8B17-84AFBC4D35BC}"/>
          </ac:spMkLst>
        </pc:spChg>
      </pc:sldChg>
      <pc:sldChg chg="modSp mod">
        <pc:chgData name="Barry Praamsma-Townshend" userId="668637f3-6ef0-4247-9a8f-63d7f0c1d7e6" providerId="ADAL" clId="{BE2A8C85-D835-44BE-ADCD-1F1D42A41E45}" dt="2021-09-08T16:02:23.549" v="26" actId="403"/>
        <pc:sldMkLst>
          <pc:docMk/>
          <pc:sldMk cId="3242551832" sldId="312"/>
        </pc:sldMkLst>
        <pc:spChg chg="mod">
          <ac:chgData name="Barry Praamsma-Townshend" userId="668637f3-6ef0-4247-9a8f-63d7f0c1d7e6" providerId="ADAL" clId="{BE2A8C85-D835-44BE-ADCD-1F1D42A41E45}" dt="2021-09-08T16:02:23.549" v="26" actId="403"/>
          <ac:spMkLst>
            <pc:docMk/>
            <pc:sldMk cId="3242551832" sldId="312"/>
            <ac:spMk id="5" creationId="{6F73876C-3134-4761-8032-0F31DF65238D}"/>
          </ac:spMkLst>
        </pc:spChg>
      </pc:sldChg>
      <pc:sldChg chg="new del">
        <pc:chgData name="Barry Praamsma-Townshend" userId="668637f3-6ef0-4247-9a8f-63d7f0c1d7e6" providerId="ADAL" clId="{BE2A8C85-D835-44BE-ADCD-1F1D42A41E45}" dt="2021-09-08T16:05:06.607" v="120" actId="47"/>
        <pc:sldMkLst>
          <pc:docMk/>
          <pc:sldMk cId="3860775025" sldId="31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2194C5-F936-48B5-9E86-EE3BD7699BFF}" type="datetimeFigureOut">
              <a:rPr lang="en-US" smtClean="0"/>
              <a:t>9/8/2021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08473F-6A50-445C-81C2-46282FDC8061}" type="slidenum">
              <a:rPr lang="en-US" smtClean="0"/>
              <a:t>‹#›</a:t>
            </a:fld>
            <a:endParaRPr lang="en-US"/>
          </a:p>
        </p:txBody>
      </p:sp>
    </p:spTree>
    <p:extLst>
      <p:ext uri="{BB962C8B-B14F-4D97-AF65-F5344CB8AC3E}">
        <p14:creationId xmlns:p14="http://schemas.microsoft.com/office/powerpoint/2010/main" val="14213993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ellness.uoguelph.ca/accessibility/about-us/policy-procedures"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 of what makes Guelph special is its unique sense of community. Here you are a whole person and not just a number. This is a photograph from one of Barry’s camping trips in Killarney Provincial Park.</a:t>
            </a:r>
          </a:p>
        </p:txBody>
      </p:sp>
      <p:sp>
        <p:nvSpPr>
          <p:cNvPr id="4" name="Slide Number Placeholder 3"/>
          <p:cNvSpPr>
            <a:spLocks noGrp="1"/>
          </p:cNvSpPr>
          <p:nvPr>
            <p:ph type="sldNum" sz="quarter" idx="5"/>
          </p:nvPr>
        </p:nvSpPr>
        <p:spPr/>
        <p:txBody>
          <a:bodyPr/>
          <a:lstStyle/>
          <a:p>
            <a:fld id="{1608473F-6A50-445C-81C2-46282FDC8061}" type="slidenum">
              <a:rPr lang="en-US" smtClean="0"/>
              <a:t>3</a:t>
            </a:fld>
            <a:endParaRPr lang="en-US"/>
          </a:p>
        </p:txBody>
      </p:sp>
    </p:spTree>
    <p:extLst>
      <p:ext uri="{BB962C8B-B14F-4D97-AF65-F5344CB8AC3E}">
        <p14:creationId xmlns:p14="http://schemas.microsoft.com/office/powerpoint/2010/main" val="13637341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have reviewed your accommodations, click on “I agree to the above” at the bottom.</a:t>
            </a:r>
          </a:p>
        </p:txBody>
      </p:sp>
      <p:sp>
        <p:nvSpPr>
          <p:cNvPr id="4" name="Slide Number Placeholder 3"/>
          <p:cNvSpPr>
            <a:spLocks noGrp="1"/>
          </p:cNvSpPr>
          <p:nvPr>
            <p:ph type="sldNum" sz="quarter" idx="5"/>
          </p:nvPr>
        </p:nvSpPr>
        <p:spPr/>
        <p:txBody>
          <a:bodyPr/>
          <a:lstStyle/>
          <a:p>
            <a:fld id="{1608473F-6A50-445C-81C2-46282FDC8061}" type="slidenum">
              <a:rPr lang="en-US" smtClean="0"/>
              <a:t>13</a:t>
            </a:fld>
            <a:endParaRPr lang="en-US"/>
          </a:p>
        </p:txBody>
      </p:sp>
    </p:spTree>
    <p:extLst>
      <p:ext uri="{BB962C8B-B14F-4D97-AF65-F5344CB8AC3E}">
        <p14:creationId xmlns:p14="http://schemas.microsoft.com/office/powerpoint/2010/main" val="29957708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have agreed, you’ll get a confirmation message (green box). You can always go back and review all of the details by clicking on “full agreement”.</a:t>
            </a:r>
          </a:p>
        </p:txBody>
      </p:sp>
      <p:sp>
        <p:nvSpPr>
          <p:cNvPr id="4" name="Slide Number Placeholder 3"/>
          <p:cNvSpPr>
            <a:spLocks noGrp="1"/>
          </p:cNvSpPr>
          <p:nvPr>
            <p:ph type="sldNum" sz="quarter" idx="5"/>
          </p:nvPr>
        </p:nvSpPr>
        <p:spPr/>
        <p:txBody>
          <a:bodyPr/>
          <a:lstStyle/>
          <a:p>
            <a:fld id="{1608473F-6A50-445C-81C2-46282FDC8061}" type="slidenum">
              <a:rPr lang="en-US" smtClean="0"/>
              <a:t>14</a:t>
            </a:fld>
            <a:endParaRPr lang="en-US"/>
          </a:p>
        </p:txBody>
      </p:sp>
    </p:spTree>
    <p:extLst>
      <p:ext uri="{BB962C8B-B14F-4D97-AF65-F5344CB8AC3E}">
        <p14:creationId xmlns:p14="http://schemas.microsoft.com/office/powerpoint/2010/main" val="16060442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608473F-6A50-445C-81C2-46282FDC8061}" type="slidenum">
              <a:rPr lang="en-US" smtClean="0"/>
              <a:t>15</a:t>
            </a:fld>
            <a:endParaRPr lang="en-US"/>
          </a:p>
        </p:txBody>
      </p:sp>
    </p:spTree>
    <p:extLst>
      <p:ext uri="{BB962C8B-B14F-4D97-AF65-F5344CB8AC3E}">
        <p14:creationId xmlns:p14="http://schemas.microsoft.com/office/powerpoint/2010/main" val="24715229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courses use CourseLink for online quizzes, test and exams. However, there are some courses that use a different platform. Your instructors will provide you with specific information for each of your courses. This section deals specifically with those that use CourseLink. Note that some CourseLink tests and exams use virtual proctoring software called “</a:t>
            </a:r>
            <a:r>
              <a:rPr lang="en-US" dirty="0" err="1"/>
              <a:t>Respondus</a:t>
            </a:r>
            <a:r>
              <a:rPr lang="en-US" dirty="0"/>
              <a:t>” and this section deals with this too.</a:t>
            </a:r>
          </a:p>
        </p:txBody>
      </p:sp>
      <p:sp>
        <p:nvSpPr>
          <p:cNvPr id="4" name="Slide Number Placeholder 3"/>
          <p:cNvSpPr>
            <a:spLocks noGrp="1"/>
          </p:cNvSpPr>
          <p:nvPr>
            <p:ph type="sldNum" sz="quarter" idx="5"/>
          </p:nvPr>
        </p:nvSpPr>
        <p:spPr/>
        <p:txBody>
          <a:bodyPr/>
          <a:lstStyle/>
          <a:p>
            <a:fld id="{1608473F-6A50-445C-81C2-46282FDC8061}" type="slidenum">
              <a:rPr lang="en-US" smtClean="0"/>
              <a:t>16</a:t>
            </a:fld>
            <a:endParaRPr lang="en-US"/>
          </a:p>
        </p:txBody>
      </p:sp>
    </p:spTree>
    <p:extLst>
      <p:ext uri="{BB962C8B-B14F-4D97-AF65-F5344CB8AC3E}">
        <p14:creationId xmlns:p14="http://schemas.microsoft.com/office/powerpoint/2010/main" val="5956678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 the “quizzes” button in the horizontal toolbar. Then click on the test or exam you want to start.</a:t>
            </a:r>
          </a:p>
        </p:txBody>
      </p:sp>
      <p:sp>
        <p:nvSpPr>
          <p:cNvPr id="4" name="Slide Number Placeholder 3"/>
          <p:cNvSpPr>
            <a:spLocks noGrp="1"/>
          </p:cNvSpPr>
          <p:nvPr>
            <p:ph type="sldNum" sz="quarter" idx="5"/>
          </p:nvPr>
        </p:nvSpPr>
        <p:spPr/>
        <p:txBody>
          <a:bodyPr/>
          <a:lstStyle/>
          <a:p>
            <a:fld id="{1608473F-6A50-445C-81C2-46282FDC8061}" type="slidenum">
              <a:rPr lang="en-US" smtClean="0"/>
              <a:t>18</a:t>
            </a:fld>
            <a:endParaRPr lang="en-US"/>
          </a:p>
        </p:txBody>
      </p:sp>
    </p:spTree>
    <p:extLst>
      <p:ext uri="{BB962C8B-B14F-4D97-AF65-F5344CB8AC3E}">
        <p14:creationId xmlns:p14="http://schemas.microsoft.com/office/powerpoint/2010/main" val="27916131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“quiz period” tells you when it will be available to you.  The “time allotted” shows how much time you have to write. If you have time-based accommodations, this will be reflected here.</a:t>
            </a:r>
          </a:p>
        </p:txBody>
      </p:sp>
      <p:sp>
        <p:nvSpPr>
          <p:cNvPr id="4" name="Slide Number Placeholder 3"/>
          <p:cNvSpPr>
            <a:spLocks noGrp="1"/>
          </p:cNvSpPr>
          <p:nvPr>
            <p:ph type="sldNum" sz="quarter" idx="5"/>
          </p:nvPr>
        </p:nvSpPr>
        <p:spPr/>
        <p:txBody>
          <a:bodyPr/>
          <a:lstStyle/>
          <a:p>
            <a:fld id="{1608473F-6A50-445C-81C2-46282FDC8061}" type="slidenum">
              <a:rPr lang="en-US" smtClean="0"/>
              <a:t>19</a:t>
            </a:fld>
            <a:endParaRPr lang="en-US"/>
          </a:p>
        </p:txBody>
      </p:sp>
    </p:spTree>
    <p:extLst>
      <p:ext uri="{BB962C8B-B14F-4D97-AF65-F5344CB8AC3E}">
        <p14:creationId xmlns:p14="http://schemas.microsoft.com/office/powerpoint/2010/main" val="40706370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a:t>
            </a:r>
            <a:r>
              <a:rPr lang="en-US" dirty="0" err="1"/>
              <a:t>Respondus</a:t>
            </a:r>
            <a:r>
              <a:rPr lang="en-US" dirty="0"/>
              <a:t>, there is a set-up process.  Your time won’t start until you’ve done the setup process. If your prof provides you with a sample quiz, do that ahead of time so that you are comfortable with the setup.</a:t>
            </a:r>
          </a:p>
        </p:txBody>
      </p:sp>
      <p:sp>
        <p:nvSpPr>
          <p:cNvPr id="4" name="Slide Number Placeholder 3"/>
          <p:cNvSpPr>
            <a:spLocks noGrp="1"/>
          </p:cNvSpPr>
          <p:nvPr>
            <p:ph type="sldNum" sz="quarter" idx="5"/>
          </p:nvPr>
        </p:nvSpPr>
        <p:spPr/>
        <p:txBody>
          <a:bodyPr/>
          <a:lstStyle/>
          <a:p>
            <a:fld id="{1608473F-6A50-445C-81C2-46282FDC8061}" type="slidenum">
              <a:rPr lang="en-US" smtClean="0"/>
              <a:t>20</a:t>
            </a:fld>
            <a:endParaRPr lang="en-US"/>
          </a:p>
        </p:txBody>
      </p:sp>
    </p:spTree>
    <p:extLst>
      <p:ext uri="{BB962C8B-B14F-4D97-AF65-F5344CB8AC3E}">
        <p14:creationId xmlns:p14="http://schemas.microsoft.com/office/powerpoint/2010/main" val="18769917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608473F-6A50-445C-81C2-46282FDC8061}" type="slidenum">
              <a:rPr lang="en-US" smtClean="0"/>
              <a:t>21</a:t>
            </a:fld>
            <a:endParaRPr lang="en-US"/>
          </a:p>
        </p:txBody>
      </p:sp>
    </p:spTree>
    <p:extLst>
      <p:ext uri="{BB962C8B-B14F-4D97-AF65-F5344CB8AC3E}">
        <p14:creationId xmlns:p14="http://schemas.microsoft.com/office/powerpoint/2010/main" val="9255069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mn-lt"/>
                <a:ea typeface="+mn-ea"/>
                <a:cs typeface="+mn-cs"/>
              </a:rPr>
              <a:t>If the exam uses Respondus, you must stay within the field of view of your webcam.</a:t>
            </a:r>
          </a:p>
        </p:txBody>
      </p:sp>
      <p:sp>
        <p:nvSpPr>
          <p:cNvPr id="4" name="Slide Number Placeholder 3"/>
          <p:cNvSpPr>
            <a:spLocks noGrp="1"/>
          </p:cNvSpPr>
          <p:nvPr>
            <p:ph type="sldNum" sz="quarter" idx="5"/>
          </p:nvPr>
        </p:nvSpPr>
        <p:spPr/>
        <p:txBody>
          <a:bodyPr/>
          <a:lstStyle/>
          <a:p>
            <a:fld id="{1608473F-6A50-445C-81C2-46282FDC8061}" type="slidenum">
              <a:rPr lang="en-US" smtClean="0"/>
              <a:t>22</a:t>
            </a:fld>
            <a:endParaRPr lang="en-US"/>
          </a:p>
        </p:txBody>
      </p:sp>
    </p:spTree>
    <p:extLst>
      <p:ext uri="{BB962C8B-B14F-4D97-AF65-F5344CB8AC3E}">
        <p14:creationId xmlns:p14="http://schemas.microsoft.com/office/powerpoint/2010/main" val="17576033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link to the Note Taking Portal can be found in the “what we do” menu on the SAS website. Email sasnotes@uoguelph.ca if you need assistance.</a:t>
            </a:r>
          </a:p>
        </p:txBody>
      </p:sp>
      <p:sp>
        <p:nvSpPr>
          <p:cNvPr id="4" name="Slide Number Placeholder 3"/>
          <p:cNvSpPr>
            <a:spLocks noGrp="1"/>
          </p:cNvSpPr>
          <p:nvPr>
            <p:ph type="sldNum" sz="quarter" idx="5"/>
          </p:nvPr>
        </p:nvSpPr>
        <p:spPr/>
        <p:txBody>
          <a:bodyPr/>
          <a:lstStyle/>
          <a:p>
            <a:fld id="{1608473F-6A50-445C-81C2-46282FDC8061}" type="slidenum">
              <a:rPr lang="en-US" smtClean="0"/>
              <a:t>24</a:t>
            </a:fld>
            <a:endParaRPr lang="en-US"/>
          </a:p>
        </p:txBody>
      </p:sp>
    </p:spTree>
    <p:extLst>
      <p:ext uri="{BB962C8B-B14F-4D97-AF65-F5344CB8AC3E}">
        <p14:creationId xmlns:p14="http://schemas.microsoft.com/office/powerpoint/2010/main" val="364721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presentation will cover these topics. You’ll hear us use the word “disability” quite often. We acknowledge that this isn’t always a comfortable word, so we try to use other terminology too. This word specifically references your rights under the </a:t>
            </a:r>
            <a:r>
              <a:rPr lang="en-US" i="1" dirty="0"/>
              <a:t>Ontario Human Rights Code</a:t>
            </a:r>
            <a:r>
              <a:rPr lang="en-US" dirty="0"/>
              <a:t>.</a:t>
            </a:r>
          </a:p>
        </p:txBody>
      </p:sp>
      <p:sp>
        <p:nvSpPr>
          <p:cNvPr id="4" name="Slide Number Placeholder 3"/>
          <p:cNvSpPr>
            <a:spLocks noGrp="1"/>
          </p:cNvSpPr>
          <p:nvPr>
            <p:ph type="sldNum" sz="quarter" idx="5"/>
          </p:nvPr>
        </p:nvSpPr>
        <p:spPr/>
        <p:txBody>
          <a:bodyPr/>
          <a:lstStyle/>
          <a:p>
            <a:fld id="{1608473F-6A50-445C-81C2-46282FDC8061}" type="slidenum">
              <a:rPr lang="en-US" smtClean="0"/>
              <a:t>4</a:t>
            </a:fld>
            <a:endParaRPr lang="en-US"/>
          </a:p>
        </p:txBody>
      </p:sp>
    </p:spTree>
    <p:extLst>
      <p:ext uri="{BB962C8B-B14F-4D97-AF65-F5344CB8AC3E}">
        <p14:creationId xmlns:p14="http://schemas.microsoft.com/office/powerpoint/2010/main" val="10084393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Login using your U of G central ID.</a:t>
            </a:r>
          </a:p>
        </p:txBody>
      </p:sp>
      <p:sp>
        <p:nvSpPr>
          <p:cNvPr id="4" name="Slide Number Placeholder 3"/>
          <p:cNvSpPr>
            <a:spLocks noGrp="1"/>
          </p:cNvSpPr>
          <p:nvPr>
            <p:ph type="sldNum" sz="quarter" idx="5"/>
          </p:nvPr>
        </p:nvSpPr>
        <p:spPr/>
        <p:txBody>
          <a:bodyPr/>
          <a:lstStyle/>
          <a:p>
            <a:fld id="{1608473F-6A50-445C-81C2-46282FDC8061}" type="slidenum">
              <a:rPr lang="en-US" smtClean="0"/>
              <a:t>25</a:t>
            </a:fld>
            <a:endParaRPr lang="en-US"/>
          </a:p>
        </p:txBody>
      </p:sp>
    </p:spTree>
    <p:extLst>
      <p:ext uri="{BB962C8B-B14F-4D97-AF65-F5344CB8AC3E}">
        <p14:creationId xmlns:p14="http://schemas.microsoft.com/office/powerpoint/2010/main" val="39287018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are setup to request notes, you’ll see a green box with step-by-step instructions on what to do. Start by clicking on “browse courses”</a:t>
            </a:r>
          </a:p>
        </p:txBody>
      </p:sp>
      <p:sp>
        <p:nvSpPr>
          <p:cNvPr id="4" name="Slide Number Placeholder 3"/>
          <p:cNvSpPr>
            <a:spLocks noGrp="1"/>
          </p:cNvSpPr>
          <p:nvPr>
            <p:ph type="sldNum" sz="quarter" idx="5"/>
          </p:nvPr>
        </p:nvSpPr>
        <p:spPr/>
        <p:txBody>
          <a:bodyPr/>
          <a:lstStyle/>
          <a:p>
            <a:fld id="{1608473F-6A50-445C-81C2-46282FDC8061}" type="slidenum">
              <a:rPr lang="en-US" smtClean="0"/>
              <a:t>26</a:t>
            </a:fld>
            <a:endParaRPr lang="en-US"/>
          </a:p>
        </p:txBody>
      </p:sp>
    </p:spTree>
    <p:extLst>
      <p:ext uri="{BB962C8B-B14F-4D97-AF65-F5344CB8AC3E}">
        <p14:creationId xmlns:p14="http://schemas.microsoft.com/office/powerpoint/2010/main" val="8189736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list of subject areas is quite long. You can narrow it down by clicking on a letter. In this example, we click on the letter T.</a:t>
            </a:r>
          </a:p>
        </p:txBody>
      </p:sp>
      <p:sp>
        <p:nvSpPr>
          <p:cNvPr id="4" name="Slide Number Placeholder 3"/>
          <p:cNvSpPr>
            <a:spLocks noGrp="1"/>
          </p:cNvSpPr>
          <p:nvPr>
            <p:ph type="sldNum" sz="quarter" idx="5"/>
          </p:nvPr>
        </p:nvSpPr>
        <p:spPr/>
        <p:txBody>
          <a:bodyPr/>
          <a:lstStyle/>
          <a:p>
            <a:fld id="{1608473F-6A50-445C-81C2-46282FDC8061}" type="slidenum">
              <a:rPr lang="en-US" smtClean="0"/>
              <a:t>27</a:t>
            </a:fld>
            <a:endParaRPr lang="en-US"/>
          </a:p>
        </p:txBody>
      </p:sp>
    </p:spTree>
    <p:extLst>
      <p:ext uri="{BB962C8B-B14F-4D97-AF65-F5344CB8AC3E}">
        <p14:creationId xmlns:p14="http://schemas.microsoft.com/office/powerpoint/2010/main" val="7846025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Chose the subject area. In this example, we click on “TEST”.</a:t>
            </a:r>
          </a:p>
        </p:txBody>
      </p:sp>
      <p:sp>
        <p:nvSpPr>
          <p:cNvPr id="4" name="Slide Number Placeholder 3"/>
          <p:cNvSpPr>
            <a:spLocks noGrp="1"/>
          </p:cNvSpPr>
          <p:nvPr>
            <p:ph type="sldNum" sz="quarter" idx="5"/>
          </p:nvPr>
        </p:nvSpPr>
        <p:spPr/>
        <p:txBody>
          <a:bodyPr/>
          <a:lstStyle/>
          <a:p>
            <a:fld id="{1608473F-6A50-445C-81C2-46282FDC8061}" type="slidenum">
              <a:rPr lang="en-US" smtClean="0"/>
              <a:t>28</a:t>
            </a:fld>
            <a:endParaRPr lang="en-US"/>
          </a:p>
        </p:txBody>
      </p:sp>
    </p:spTree>
    <p:extLst>
      <p:ext uri="{BB962C8B-B14F-4D97-AF65-F5344CB8AC3E}">
        <p14:creationId xmlns:p14="http://schemas.microsoft.com/office/powerpoint/2010/main" val="20647859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Select the specific course for which you need notes.</a:t>
            </a:r>
          </a:p>
        </p:txBody>
      </p:sp>
      <p:sp>
        <p:nvSpPr>
          <p:cNvPr id="4" name="Slide Number Placeholder 3"/>
          <p:cNvSpPr>
            <a:spLocks noGrp="1"/>
          </p:cNvSpPr>
          <p:nvPr>
            <p:ph type="sldNum" sz="quarter" idx="5"/>
          </p:nvPr>
        </p:nvSpPr>
        <p:spPr/>
        <p:txBody>
          <a:bodyPr/>
          <a:lstStyle/>
          <a:p>
            <a:fld id="{1608473F-6A50-445C-81C2-46282FDC8061}" type="slidenum">
              <a:rPr lang="en-US" smtClean="0"/>
              <a:t>29</a:t>
            </a:fld>
            <a:endParaRPr lang="en-US"/>
          </a:p>
        </p:txBody>
      </p:sp>
    </p:spTree>
    <p:extLst>
      <p:ext uri="{BB962C8B-B14F-4D97-AF65-F5344CB8AC3E}">
        <p14:creationId xmlns:p14="http://schemas.microsoft.com/office/powerpoint/2010/main" val="41391443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 the blue button labeled “Request Notes”.</a:t>
            </a:r>
          </a:p>
        </p:txBody>
      </p:sp>
      <p:sp>
        <p:nvSpPr>
          <p:cNvPr id="4" name="Slide Number Placeholder 3"/>
          <p:cNvSpPr>
            <a:spLocks noGrp="1"/>
          </p:cNvSpPr>
          <p:nvPr>
            <p:ph type="sldNum" sz="quarter" idx="5"/>
          </p:nvPr>
        </p:nvSpPr>
        <p:spPr/>
        <p:txBody>
          <a:bodyPr/>
          <a:lstStyle/>
          <a:p>
            <a:fld id="{1608473F-6A50-445C-81C2-46282FDC8061}" type="slidenum">
              <a:rPr lang="en-US" smtClean="0"/>
              <a:t>30</a:t>
            </a:fld>
            <a:endParaRPr lang="en-US"/>
          </a:p>
        </p:txBody>
      </p:sp>
    </p:spTree>
    <p:extLst>
      <p:ext uri="{BB962C8B-B14F-4D97-AF65-F5344CB8AC3E}">
        <p14:creationId xmlns:p14="http://schemas.microsoft.com/office/powerpoint/2010/main" val="8858258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You’ll see a confirmation message showing that you’ve requested notes for this course. You can request notes for another course by clicking on “browse courses” again.</a:t>
            </a:r>
          </a:p>
        </p:txBody>
      </p:sp>
      <p:sp>
        <p:nvSpPr>
          <p:cNvPr id="4" name="Slide Number Placeholder 3"/>
          <p:cNvSpPr>
            <a:spLocks noGrp="1"/>
          </p:cNvSpPr>
          <p:nvPr>
            <p:ph type="sldNum" sz="quarter" idx="5"/>
          </p:nvPr>
        </p:nvSpPr>
        <p:spPr/>
        <p:txBody>
          <a:bodyPr/>
          <a:lstStyle/>
          <a:p>
            <a:fld id="{1608473F-6A50-445C-81C2-46282FDC8061}" type="slidenum">
              <a:rPr lang="en-US" smtClean="0"/>
              <a:t>31</a:t>
            </a:fld>
            <a:endParaRPr lang="en-US"/>
          </a:p>
        </p:txBody>
      </p:sp>
    </p:spTree>
    <p:extLst>
      <p:ext uri="{BB962C8B-B14F-4D97-AF65-F5344CB8AC3E}">
        <p14:creationId xmlns:p14="http://schemas.microsoft.com/office/powerpoint/2010/main" val="8672192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Requests for notes are approved by the Note Taking Office. Once approved, we’ll start searching for a volunteer to provide their notes. You can click on a course on your homepage once you’ve logged in to view the course details.</a:t>
            </a:r>
          </a:p>
        </p:txBody>
      </p:sp>
      <p:sp>
        <p:nvSpPr>
          <p:cNvPr id="4" name="Slide Number Placeholder 3"/>
          <p:cNvSpPr>
            <a:spLocks noGrp="1"/>
          </p:cNvSpPr>
          <p:nvPr>
            <p:ph type="sldNum" sz="quarter" idx="5"/>
          </p:nvPr>
        </p:nvSpPr>
        <p:spPr/>
        <p:txBody>
          <a:bodyPr/>
          <a:lstStyle/>
          <a:p>
            <a:fld id="{1608473F-6A50-445C-81C2-46282FDC8061}" type="slidenum">
              <a:rPr lang="en-US" smtClean="0"/>
              <a:t>32</a:t>
            </a:fld>
            <a:endParaRPr lang="en-US"/>
          </a:p>
        </p:txBody>
      </p:sp>
    </p:spTree>
    <p:extLst>
      <p:ext uri="{BB962C8B-B14F-4D97-AF65-F5344CB8AC3E}">
        <p14:creationId xmlns:p14="http://schemas.microsoft.com/office/powerpoint/2010/main" val="1692767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that have been uploaded are visible on the course details page.</a:t>
            </a:r>
          </a:p>
        </p:txBody>
      </p:sp>
      <p:sp>
        <p:nvSpPr>
          <p:cNvPr id="4" name="Slide Number Placeholder 3"/>
          <p:cNvSpPr>
            <a:spLocks noGrp="1"/>
          </p:cNvSpPr>
          <p:nvPr>
            <p:ph type="sldNum" sz="quarter" idx="5"/>
          </p:nvPr>
        </p:nvSpPr>
        <p:spPr/>
        <p:txBody>
          <a:bodyPr/>
          <a:lstStyle/>
          <a:p>
            <a:fld id="{1608473F-6A50-445C-81C2-46282FDC8061}" type="slidenum">
              <a:rPr lang="en-US" smtClean="0"/>
              <a:t>33</a:t>
            </a:fld>
            <a:endParaRPr lang="en-US"/>
          </a:p>
        </p:txBody>
      </p:sp>
    </p:spTree>
    <p:extLst>
      <p:ext uri="{BB962C8B-B14F-4D97-AF65-F5344CB8AC3E}">
        <p14:creationId xmlns:p14="http://schemas.microsoft.com/office/powerpoint/2010/main" val="20302226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608473F-6A50-445C-81C2-46282FDC8061}" type="slidenum">
              <a:rPr lang="en-US" smtClean="0"/>
              <a:t>35</a:t>
            </a:fld>
            <a:endParaRPr lang="en-US"/>
          </a:p>
        </p:txBody>
      </p:sp>
    </p:spTree>
    <p:extLst>
      <p:ext uri="{BB962C8B-B14F-4D97-AF65-F5344CB8AC3E}">
        <p14:creationId xmlns:p14="http://schemas.microsoft.com/office/powerpoint/2010/main" val="5309866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Complete information on the mandate of SAS and relevant policy and procedures has been approved by Senate and is available on our website: </a:t>
            </a:r>
            <a:r>
              <a:rPr lang="en-US" dirty="0">
                <a:hlinkClick r:id="rId3"/>
              </a:rPr>
              <a:t>https://wellness.uoguelph.ca/accessibility/about-us/policy-procedures</a:t>
            </a:r>
            <a:endParaRPr lang="en-US" dirty="0"/>
          </a:p>
        </p:txBody>
      </p:sp>
      <p:sp>
        <p:nvSpPr>
          <p:cNvPr id="4" name="Slide Number Placeholder 3"/>
          <p:cNvSpPr>
            <a:spLocks noGrp="1"/>
          </p:cNvSpPr>
          <p:nvPr>
            <p:ph type="sldNum" sz="quarter" idx="5"/>
          </p:nvPr>
        </p:nvSpPr>
        <p:spPr/>
        <p:txBody>
          <a:bodyPr/>
          <a:lstStyle/>
          <a:p>
            <a:fld id="{1608473F-6A50-445C-81C2-46282FDC8061}" type="slidenum">
              <a:rPr lang="en-US" smtClean="0"/>
              <a:t>6</a:t>
            </a:fld>
            <a:endParaRPr lang="en-US"/>
          </a:p>
        </p:txBody>
      </p:sp>
    </p:spTree>
    <p:extLst>
      <p:ext uri="{BB962C8B-B14F-4D97-AF65-F5344CB8AC3E}">
        <p14:creationId xmlns:p14="http://schemas.microsoft.com/office/powerpoint/2010/main" val="37454026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Sometimes the best option to make up for missed learning opportunities is to take the course at a later date.</a:t>
            </a:r>
          </a:p>
        </p:txBody>
      </p:sp>
      <p:sp>
        <p:nvSpPr>
          <p:cNvPr id="4" name="Slide Number Placeholder 3"/>
          <p:cNvSpPr>
            <a:spLocks noGrp="1"/>
          </p:cNvSpPr>
          <p:nvPr>
            <p:ph type="sldNum" sz="quarter" idx="5"/>
          </p:nvPr>
        </p:nvSpPr>
        <p:spPr/>
        <p:txBody>
          <a:bodyPr/>
          <a:lstStyle/>
          <a:p>
            <a:fld id="{1608473F-6A50-445C-81C2-46282FDC8061}" type="slidenum">
              <a:rPr lang="en-US" smtClean="0"/>
              <a:t>36</a:t>
            </a:fld>
            <a:endParaRPr lang="en-US"/>
          </a:p>
        </p:txBody>
      </p:sp>
    </p:spTree>
    <p:extLst>
      <p:ext uri="{BB962C8B-B14F-4D97-AF65-F5344CB8AC3E}">
        <p14:creationId xmlns:p14="http://schemas.microsoft.com/office/powerpoint/2010/main" val="15318489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Normally we offer a workshop to help with planning out your semester, but this time we’re offering 1-on-1 meetings. Everyone needs to map out their assignment deadlines and exams for the whole semester. This is essential for managing your time efficiently.</a:t>
            </a:r>
          </a:p>
        </p:txBody>
      </p:sp>
      <p:sp>
        <p:nvSpPr>
          <p:cNvPr id="4" name="Slide Number Placeholder 3"/>
          <p:cNvSpPr>
            <a:spLocks noGrp="1"/>
          </p:cNvSpPr>
          <p:nvPr>
            <p:ph type="sldNum" sz="quarter" idx="5"/>
          </p:nvPr>
        </p:nvSpPr>
        <p:spPr/>
        <p:txBody>
          <a:bodyPr/>
          <a:lstStyle/>
          <a:p>
            <a:fld id="{1608473F-6A50-445C-81C2-46282FDC8061}" type="slidenum">
              <a:rPr lang="en-US" smtClean="0"/>
              <a:t>37</a:t>
            </a:fld>
            <a:endParaRPr lang="en-US"/>
          </a:p>
        </p:txBody>
      </p:sp>
    </p:spTree>
    <p:extLst>
      <p:ext uri="{BB962C8B-B14F-4D97-AF65-F5344CB8AC3E}">
        <p14:creationId xmlns:p14="http://schemas.microsoft.com/office/powerpoint/2010/main" val="31265515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08473F-6A50-445C-81C2-46282FDC8061}" type="slidenum">
              <a:rPr lang="en-US" smtClean="0"/>
              <a:t>41</a:t>
            </a:fld>
            <a:endParaRPr lang="en-US"/>
          </a:p>
        </p:txBody>
      </p:sp>
    </p:spTree>
    <p:extLst>
      <p:ext uri="{BB962C8B-B14F-4D97-AF65-F5344CB8AC3E}">
        <p14:creationId xmlns:p14="http://schemas.microsoft.com/office/powerpoint/2010/main" val="29022368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three types of accommodations. If you have an “student to follow-up” accommodations, if you feel uncomfortable reaching out to your prof, please speak with your SAS advisor. The ones marked as “advisor to follow-up” often require more discussion with profs. Let us know for which courses you’ll need it, and we’ll reach out on your behalf.</a:t>
            </a:r>
          </a:p>
        </p:txBody>
      </p:sp>
      <p:sp>
        <p:nvSpPr>
          <p:cNvPr id="4" name="Slide Number Placeholder 3"/>
          <p:cNvSpPr>
            <a:spLocks noGrp="1"/>
          </p:cNvSpPr>
          <p:nvPr>
            <p:ph type="sldNum" sz="quarter" idx="5"/>
          </p:nvPr>
        </p:nvSpPr>
        <p:spPr/>
        <p:txBody>
          <a:bodyPr/>
          <a:lstStyle/>
          <a:p>
            <a:fld id="{1608473F-6A50-445C-81C2-46282FDC8061}" type="slidenum">
              <a:rPr lang="en-US" smtClean="0"/>
              <a:t>7</a:t>
            </a:fld>
            <a:endParaRPr lang="en-US"/>
          </a:p>
        </p:txBody>
      </p:sp>
    </p:spTree>
    <p:extLst>
      <p:ext uri="{BB962C8B-B14F-4D97-AF65-F5344CB8AC3E}">
        <p14:creationId xmlns:p14="http://schemas.microsoft.com/office/powerpoint/2010/main" val="12858849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take a collaborative approach to accommodations. Our goal is consensus whenever possible.</a:t>
            </a:r>
          </a:p>
        </p:txBody>
      </p:sp>
      <p:sp>
        <p:nvSpPr>
          <p:cNvPr id="4" name="Slide Number Placeholder 3"/>
          <p:cNvSpPr>
            <a:spLocks noGrp="1"/>
          </p:cNvSpPr>
          <p:nvPr>
            <p:ph type="sldNum" sz="quarter" idx="5"/>
          </p:nvPr>
        </p:nvSpPr>
        <p:spPr/>
        <p:txBody>
          <a:bodyPr/>
          <a:lstStyle/>
          <a:p>
            <a:fld id="{1608473F-6A50-445C-81C2-46282FDC8061}" type="slidenum">
              <a:rPr lang="en-US" smtClean="0"/>
              <a:t>8</a:t>
            </a:fld>
            <a:endParaRPr lang="en-US"/>
          </a:p>
        </p:txBody>
      </p:sp>
    </p:spTree>
    <p:extLst>
      <p:ext uri="{BB962C8B-B14F-4D97-AF65-F5344CB8AC3E}">
        <p14:creationId xmlns:p14="http://schemas.microsoft.com/office/powerpoint/2010/main" val="42596445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Accessibility Online (or “AO”) is our system for tracking accommodations.</a:t>
            </a:r>
          </a:p>
        </p:txBody>
      </p:sp>
      <p:sp>
        <p:nvSpPr>
          <p:cNvPr id="4" name="Slide Number Placeholder 3"/>
          <p:cNvSpPr>
            <a:spLocks noGrp="1"/>
          </p:cNvSpPr>
          <p:nvPr>
            <p:ph type="sldNum" sz="quarter" idx="5"/>
          </p:nvPr>
        </p:nvSpPr>
        <p:spPr/>
        <p:txBody>
          <a:bodyPr/>
          <a:lstStyle/>
          <a:p>
            <a:fld id="{1608473F-6A50-445C-81C2-46282FDC8061}" type="slidenum">
              <a:rPr lang="en-US" smtClean="0"/>
              <a:t>9</a:t>
            </a:fld>
            <a:endParaRPr lang="en-US"/>
          </a:p>
        </p:txBody>
      </p:sp>
    </p:spTree>
    <p:extLst>
      <p:ext uri="{BB962C8B-B14F-4D97-AF65-F5344CB8AC3E}">
        <p14:creationId xmlns:p14="http://schemas.microsoft.com/office/powerpoint/2010/main" val="31568368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login using your University of Guelph “central ID” – the same ones you use for email, </a:t>
            </a:r>
            <a:r>
              <a:rPr lang="en-US" dirty="0" err="1"/>
              <a:t>WebAdvisor</a:t>
            </a:r>
            <a:r>
              <a:rPr lang="en-US" dirty="0"/>
              <a:t>, CourseLink, and many other systems.</a:t>
            </a:r>
          </a:p>
        </p:txBody>
      </p:sp>
      <p:sp>
        <p:nvSpPr>
          <p:cNvPr id="4" name="Slide Number Placeholder 3"/>
          <p:cNvSpPr>
            <a:spLocks noGrp="1"/>
          </p:cNvSpPr>
          <p:nvPr>
            <p:ph type="sldNum" sz="quarter" idx="5"/>
          </p:nvPr>
        </p:nvSpPr>
        <p:spPr/>
        <p:txBody>
          <a:bodyPr/>
          <a:lstStyle/>
          <a:p>
            <a:fld id="{1608473F-6A50-445C-81C2-46282FDC8061}" type="slidenum">
              <a:rPr lang="en-US" smtClean="0"/>
              <a:t>10</a:t>
            </a:fld>
            <a:endParaRPr lang="en-US"/>
          </a:p>
        </p:txBody>
      </p:sp>
    </p:spTree>
    <p:extLst>
      <p:ext uri="{BB962C8B-B14F-4D97-AF65-F5344CB8AC3E}">
        <p14:creationId xmlns:p14="http://schemas.microsoft.com/office/powerpoint/2010/main" val="42115472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your advisor has approved your accommodations for the semester, you need to “review and consent” on Accessibility Online. This ensures you know how your accommodations work.</a:t>
            </a:r>
          </a:p>
        </p:txBody>
      </p:sp>
      <p:sp>
        <p:nvSpPr>
          <p:cNvPr id="4" name="Slide Number Placeholder 3"/>
          <p:cNvSpPr>
            <a:spLocks noGrp="1"/>
          </p:cNvSpPr>
          <p:nvPr>
            <p:ph type="sldNum" sz="quarter" idx="5"/>
          </p:nvPr>
        </p:nvSpPr>
        <p:spPr/>
        <p:txBody>
          <a:bodyPr/>
          <a:lstStyle/>
          <a:p>
            <a:fld id="{1608473F-6A50-445C-81C2-46282FDC8061}" type="slidenum">
              <a:rPr lang="en-US" smtClean="0"/>
              <a:t>11</a:t>
            </a:fld>
            <a:endParaRPr lang="en-US"/>
          </a:p>
        </p:txBody>
      </p:sp>
    </p:spTree>
    <p:extLst>
      <p:ext uri="{BB962C8B-B14F-4D97-AF65-F5344CB8AC3E}">
        <p14:creationId xmlns:p14="http://schemas.microsoft.com/office/powerpoint/2010/main" val="33549400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tried to use simple language to explain how your accommodations work.</a:t>
            </a:r>
          </a:p>
        </p:txBody>
      </p:sp>
      <p:sp>
        <p:nvSpPr>
          <p:cNvPr id="4" name="Slide Number Placeholder 3"/>
          <p:cNvSpPr>
            <a:spLocks noGrp="1"/>
          </p:cNvSpPr>
          <p:nvPr>
            <p:ph type="sldNum" sz="quarter" idx="5"/>
          </p:nvPr>
        </p:nvSpPr>
        <p:spPr/>
        <p:txBody>
          <a:bodyPr/>
          <a:lstStyle/>
          <a:p>
            <a:fld id="{1608473F-6A50-445C-81C2-46282FDC8061}" type="slidenum">
              <a:rPr lang="en-US" smtClean="0"/>
              <a:t>12</a:t>
            </a:fld>
            <a:endParaRPr lang="en-US"/>
          </a:p>
        </p:txBody>
      </p:sp>
    </p:spTree>
    <p:extLst>
      <p:ext uri="{BB962C8B-B14F-4D97-AF65-F5344CB8AC3E}">
        <p14:creationId xmlns:p14="http://schemas.microsoft.com/office/powerpoint/2010/main" val="3924584357"/>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5000"/>
              </a:lnSpc>
              <a:defRPr sz="7200" b="1" cap="none" baseline="0">
                <a:blipFill dpi="0" rotWithShape="1">
                  <a:blip r:embed="rId4"/>
                  <a:srcRect/>
                  <a:tile tx="6350" ty="-127000" sx="65000" sy="64000" flip="none" algn="tl"/>
                </a:blipFill>
              </a:defRPr>
            </a:lvl1pPr>
          </a:lstStyle>
          <a:p>
            <a:r>
              <a:rPr lang="en-US" dirty="0"/>
              <a:t>Click to edit Master title style</a:t>
            </a:r>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0E1E73-9344-44FA-9E06-600ACED88FAB}" type="datetimeFigureOut">
              <a:rPr lang="en-US" smtClean="0"/>
              <a:t>9/8/2021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592733" y="4289334"/>
            <a:ext cx="1193868" cy="640080"/>
          </a:xfrm>
        </p:spPr>
        <p:txBody>
          <a:bodyPr/>
          <a:lstStyle>
            <a:lvl1pPr>
              <a:defRPr sz="2800" b="1"/>
            </a:lvl1pPr>
          </a:lstStyle>
          <a:p>
            <a:fld id="{F61B2A0D-4A1C-44EF-97A6-42AE0C21417F}" type="slidenum">
              <a:rPr lang="en-US" smtClean="0"/>
              <a:t>‹#›</a:t>
            </a:fld>
            <a:endParaRPr lang="en-US"/>
          </a:p>
        </p:txBody>
      </p:sp>
    </p:spTree>
    <p:extLst>
      <p:ext uri="{BB962C8B-B14F-4D97-AF65-F5344CB8AC3E}">
        <p14:creationId xmlns:p14="http://schemas.microsoft.com/office/powerpoint/2010/main" val="26611868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0E1E73-9344-44FA-9E06-600ACED88FAB}" type="datetimeFigureOut">
              <a:rPr lang="en-US" smtClean="0"/>
              <a:t>9/8/2021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1B2A0D-4A1C-44EF-97A6-42AE0C21417F}" type="slidenum">
              <a:rPr lang="en-US" smtClean="0"/>
              <a:t>‹#›</a:t>
            </a:fld>
            <a:endParaRPr lang="en-US"/>
          </a:p>
        </p:txBody>
      </p:sp>
    </p:spTree>
    <p:extLst>
      <p:ext uri="{BB962C8B-B14F-4D97-AF65-F5344CB8AC3E}">
        <p14:creationId xmlns:p14="http://schemas.microsoft.com/office/powerpoint/2010/main" val="11210836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0E1E73-9344-44FA-9E06-600ACED88FAB}" type="datetimeFigureOut">
              <a:rPr lang="en-US" smtClean="0"/>
              <a:t>9/8/2021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1B2A0D-4A1C-44EF-97A6-42AE0C21417F}" type="slidenum">
              <a:rPr lang="en-US" smtClean="0"/>
              <a:t>‹#›</a:t>
            </a:fld>
            <a:endParaRPr lang="en-US"/>
          </a:p>
        </p:txBody>
      </p:sp>
    </p:spTree>
    <p:extLst>
      <p:ext uri="{BB962C8B-B14F-4D97-AF65-F5344CB8AC3E}">
        <p14:creationId xmlns:p14="http://schemas.microsoft.com/office/powerpoint/2010/main" val="23645962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0E1E73-9344-44FA-9E06-600ACED88FAB}" type="datetimeFigureOut">
              <a:rPr lang="en-US" smtClean="0"/>
              <a:t>9/8/2021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1B2A0D-4A1C-44EF-97A6-42AE0C21417F}" type="slidenum">
              <a:rPr lang="en-US" smtClean="0"/>
              <a:t>‹#›</a:t>
            </a:fld>
            <a:endParaRPr lang="en-US"/>
          </a:p>
        </p:txBody>
      </p:sp>
    </p:spTree>
    <p:extLst>
      <p:ext uri="{BB962C8B-B14F-4D97-AF65-F5344CB8AC3E}">
        <p14:creationId xmlns:p14="http://schemas.microsoft.com/office/powerpoint/2010/main" val="41066814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5000"/>
              </a:lnSpc>
              <a:defRPr sz="7200" b="1"/>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fld id="{B60E1E73-9344-44FA-9E06-600ACED88FAB}" type="datetimeFigureOut">
              <a:rPr lang="en-US" smtClean="0"/>
              <a:t>9/8/2021</a:t>
            </a:fld>
            <a:endParaRPr lang="en-US"/>
          </a:p>
        </p:txBody>
      </p:sp>
      <p:sp>
        <p:nvSpPr>
          <p:cNvPr id="5" name="Footer Placeholder 4"/>
          <p:cNvSpPr>
            <a:spLocks noGrp="1"/>
          </p:cNvSpPr>
          <p:nvPr>
            <p:ph type="ftr" sz="quarter" idx="11"/>
          </p:nvPr>
        </p:nvSpPr>
        <p:spPr>
          <a:xfrm>
            <a:off x="2182708" y="6272784"/>
            <a:ext cx="6327648" cy="365125"/>
          </a:xfrm>
        </p:spPr>
        <p:txBody>
          <a:bodyPr/>
          <a:lstStyle/>
          <a:p>
            <a:endParaRPr lang="en-US"/>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F61B2A0D-4A1C-44EF-97A6-42AE0C21417F}" type="slidenum">
              <a:rPr lang="en-US" smtClean="0"/>
              <a:t>‹#›</a:t>
            </a:fld>
            <a:endParaRPr lang="en-US"/>
          </a:p>
        </p:txBody>
      </p:sp>
    </p:spTree>
    <p:extLst>
      <p:ext uri="{BB962C8B-B14F-4D97-AF65-F5344CB8AC3E}">
        <p14:creationId xmlns:p14="http://schemas.microsoft.com/office/powerpoint/2010/main" val="19349472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0E1E73-9344-44FA-9E06-600ACED88FAB}" type="datetimeFigureOut">
              <a:rPr lang="en-US" smtClean="0"/>
              <a:t>9/8/2021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1B2A0D-4A1C-44EF-97A6-42AE0C21417F}" type="slidenum">
              <a:rPr lang="en-US" smtClean="0"/>
              <a:t>‹#›</a:t>
            </a:fld>
            <a:endParaRPr lang="en-US"/>
          </a:p>
        </p:txBody>
      </p:sp>
    </p:spTree>
    <p:extLst>
      <p:ext uri="{BB962C8B-B14F-4D97-AF65-F5344CB8AC3E}">
        <p14:creationId xmlns:p14="http://schemas.microsoft.com/office/powerpoint/2010/main" val="4621172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0E1E73-9344-44FA-9E06-600ACED88FAB}" type="datetimeFigureOut">
              <a:rPr lang="en-US" smtClean="0"/>
              <a:t>9/8/2021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61B2A0D-4A1C-44EF-97A6-42AE0C21417F}" type="slidenum">
              <a:rPr lang="en-US" smtClean="0"/>
              <a:t>‹#›</a:t>
            </a:fld>
            <a:endParaRPr lang="en-US"/>
          </a:p>
        </p:txBody>
      </p:sp>
    </p:spTree>
    <p:extLst>
      <p:ext uri="{BB962C8B-B14F-4D97-AF65-F5344CB8AC3E}">
        <p14:creationId xmlns:p14="http://schemas.microsoft.com/office/powerpoint/2010/main" val="26367992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0E1E73-9344-44FA-9E06-600ACED88FAB}" type="datetimeFigureOut">
              <a:rPr lang="en-US" smtClean="0"/>
              <a:t>9/8/2021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61B2A0D-4A1C-44EF-97A6-42AE0C21417F}" type="slidenum">
              <a:rPr lang="en-US" smtClean="0"/>
              <a:t>‹#›</a:t>
            </a:fld>
            <a:endParaRPr lang="en-US"/>
          </a:p>
        </p:txBody>
      </p:sp>
    </p:spTree>
    <p:extLst>
      <p:ext uri="{BB962C8B-B14F-4D97-AF65-F5344CB8AC3E}">
        <p14:creationId xmlns:p14="http://schemas.microsoft.com/office/powerpoint/2010/main" val="27316332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0E1E73-9344-44FA-9E06-600ACED88FAB}" type="datetimeFigureOut">
              <a:rPr lang="en-US" smtClean="0"/>
              <a:t>9/8/2021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61B2A0D-4A1C-44EF-97A6-42AE0C21417F}" type="slidenum">
              <a:rPr lang="en-US" smtClean="0"/>
              <a:t>‹#›</a:t>
            </a:fld>
            <a:endParaRPr lang="en-US"/>
          </a:p>
        </p:txBody>
      </p:sp>
    </p:spTree>
    <p:extLst>
      <p:ext uri="{BB962C8B-B14F-4D97-AF65-F5344CB8AC3E}">
        <p14:creationId xmlns:p14="http://schemas.microsoft.com/office/powerpoint/2010/main" val="20640009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0E1E73-9344-44FA-9E06-600ACED88FAB}" type="datetimeFigureOut">
              <a:rPr lang="en-US" smtClean="0"/>
              <a:t>9/8/2021</a:t>
            </a:fld>
            <a:endParaRPr lang="en-US"/>
          </a:p>
        </p:txBody>
      </p:sp>
      <p:sp>
        <p:nvSpPr>
          <p:cNvPr id="6" name="Footer Placeholder 5"/>
          <p:cNvSpPr>
            <a:spLocks noGrp="1"/>
          </p:cNvSpPr>
          <p:nvPr>
            <p:ph type="ftr" sz="quarter" idx="11"/>
          </p:nvPr>
        </p:nvSpPr>
        <p:spPr/>
        <p:txBody>
          <a:bodyPr/>
          <a:lstStyle/>
          <a:p>
            <a:endParaRPr lang="en-US"/>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F61B2A0D-4A1C-44EF-97A6-42AE0C21417F}" type="slidenum">
              <a:rPr lang="en-US" smtClean="0"/>
              <a:t>‹#›</a:t>
            </a:fld>
            <a:endParaRPr lang="en-US"/>
          </a:p>
        </p:txBody>
      </p:sp>
    </p:spTree>
    <p:extLst>
      <p:ext uri="{BB962C8B-B14F-4D97-AF65-F5344CB8AC3E}">
        <p14:creationId xmlns:p14="http://schemas.microsoft.com/office/powerpoint/2010/main" val="16143330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0E1E73-9344-44FA-9E06-600ACED88FAB}" type="datetimeFigureOut">
              <a:rPr lang="en-US" smtClean="0"/>
              <a:t>9/8/2021</a:t>
            </a:fld>
            <a:endParaRPr lang="en-US"/>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F61B2A0D-4A1C-44EF-97A6-42AE0C21417F}" type="slidenum">
              <a:rPr lang="en-US" smtClean="0"/>
              <a:t>‹#›</a:t>
            </a:fld>
            <a:endParaRPr lang="en-US"/>
          </a:p>
        </p:txBody>
      </p:sp>
    </p:spTree>
    <p:extLst>
      <p:ext uri="{BB962C8B-B14F-4D97-AF65-F5344CB8AC3E}">
        <p14:creationId xmlns:p14="http://schemas.microsoft.com/office/powerpoint/2010/main" val="42218407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B60E1E73-9344-44FA-9E06-600ACED88FAB}" type="datetimeFigureOut">
              <a:rPr lang="en-US" smtClean="0"/>
              <a:t>9/8/2021</a:t>
            </a:fld>
            <a:endParaRPr lang="en-US"/>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n-lt"/>
              </a:defRPr>
            </a:lvl1pPr>
          </a:lstStyle>
          <a:p>
            <a:fld id="{F61B2A0D-4A1C-44EF-97A6-42AE0C21417F}" type="slidenum">
              <a:rPr lang="en-US" smtClean="0"/>
              <a:t>‹#›</a:t>
            </a:fld>
            <a:endParaRPr lang="en-US"/>
          </a:p>
        </p:txBody>
      </p:sp>
    </p:spTree>
    <p:extLst>
      <p:ext uri="{BB962C8B-B14F-4D97-AF65-F5344CB8AC3E}">
        <p14:creationId xmlns:p14="http://schemas.microsoft.com/office/powerpoint/2010/main" val="151167618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800" b="1" kern="1200" cap="none"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wellness.uoguelph.ca/accessibility/online"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ellness.uoguelph.ca/accessibility/exam-centre-key-info"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hyperlink" Target="https://wellness.uoguelph.ca/accessibility/online-services/how-book-exams" TargetMode="External"/><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s://wellness.uoguelph.ca/accessibility/portal"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hyperlink" Target="https://wellness.uoguelph.ca/accessibility/news/plan-your-semester-f21"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5418E07-9550-406E-9110-80F214D26BF6}"/>
              </a:ext>
            </a:extLst>
          </p:cNvPr>
          <p:cNvSpPr>
            <a:spLocks noGrp="1"/>
          </p:cNvSpPr>
          <p:nvPr>
            <p:ph type="title"/>
          </p:nvPr>
        </p:nvSpPr>
        <p:spPr/>
        <p:txBody>
          <a:bodyPr>
            <a:normAutofit/>
          </a:bodyPr>
          <a:lstStyle/>
          <a:p>
            <a:r>
              <a:rPr lang="en-US" sz="4400" dirty="0"/>
              <a:t>Welcome!</a:t>
            </a:r>
          </a:p>
        </p:txBody>
      </p:sp>
      <p:sp>
        <p:nvSpPr>
          <p:cNvPr id="8" name="Content Placeholder 7">
            <a:extLst>
              <a:ext uri="{FF2B5EF4-FFF2-40B4-BE49-F238E27FC236}">
                <a16:creationId xmlns:a16="http://schemas.microsoft.com/office/drawing/2014/main" id="{083D17B9-4AAD-4583-9BE4-D2FEE1B26439}"/>
              </a:ext>
            </a:extLst>
          </p:cNvPr>
          <p:cNvSpPr>
            <a:spLocks noGrp="1"/>
          </p:cNvSpPr>
          <p:nvPr>
            <p:ph idx="1"/>
          </p:nvPr>
        </p:nvSpPr>
        <p:spPr/>
        <p:txBody>
          <a:bodyPr>
            <a:normAutofit/>
          </a:bodyPr>
          <a:lstStyle/>
          <a:p>
            <a:pPr marL="0" indent="0">
              <a:buNone/>
            </a:pPr>
            <a:r>
              <a:rPr lang="en-US" sz="3200" dirty="0"/>
              <a:t>If you are seeing this message, it means I am here but possibly working on other things as I wait for people to arrive. If you unmute yourself and say hello, I will hear you and be able to respond.</a:t>
            </a:r>
          </a:p>
          <a:p>
            <a:pPr marL="0" indent="0">
              <a:buNone/>
            </a:pPr>
            <a:endParaRPr lang="en-US" sz="3200" dirty="0"/>
          </a:p>
          <a:p>
            <a:pPr marL="0" indent="0">
              <a:buNone/>
            </a:pPr>
            <a:r>
              <a:rPr lang="en-US" sz="3200" dirty="0"/>
              <a:t>- Barry (presenter)</a:t>
            </a:r>
          </a:p>
        </p:txBody>
      </p:sp>
      <p:pic>
        <p:nvPicPr>
          <p:cNvPr id="10" name="Picture 9" descr="Logo for Student Wellness">
            <a:extLst>
              <a:ext uri="{FF2B5EF4-FFF2-40B4-BE49-F238E27FC236}">
                <a16:creationId xmlns:a16="http://schemas.microsoft.com/office/drawing/2014/main" id="{F7F5AB89-9C5E-4976-ADDB-83DDF6B2D4CA}"/>
              </a:ext>
            </a:extLst>
          </p:cNvPr>
          <p:cNvPicPr>
            <a:picLocks noChangeAspect="1"/>
          </p:cNvPicPr>
          <p:nvPr/>
        </p:nvPicPr>
        <p:blipFill>
          <a:blip r:embed="rId2"/>
          <a:stretch>
            <a:fillRect/>
          </a:stretch>
        </p:blipFill>
        <p:spPr>
          <a:xfrm>
            <a:off x="9293308" y="3967387"/>
            <a:ext cx="1828844" cy="2405728"/>
          </a:xfrm>
          <a:prstGeom prst="rect">
            <a:avLst/>
          </a:prstGeom>
        </p:spPr>
      </p:pic>
      <p:sp>
        <p:nvSpPr>
          <p:cNvPr id="11" name="Rectangle 10">
            <a:extLst>
              <a:ext uri="{FF2B5EF4-FFF2-40B4-BE49-F238E27FC236}">
                <a16:creationId xmlns:a16="http://schemas.microsoft.com/office/drawing/2014/main" id="{5096FDFF-ACBD-48FE-8AD2-EFF2338D92D6}"/>
              </a:ext>
            </a:extLst>
          </p:cNvPr>
          <p:cNvSpPr/>
          <p:nvPr/>
        </p:nvSpPr>
        <p:spPr>
          <a:xfrm>
            <a:off x="11264202" y="6079253"/>
            <a:ext cx="743578" cy="6732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22233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F09A24C-13BD-4E64-BEB2-BB4EDA40D956}"/>
              </a:ext>
            </a:extLst>
          </p:cNvPr>
          <p:cNvSpPr/>
          <p:nvPr/>
        </p:nvSpPr>
        <p:spPr>
          <a:xfrm flipV="1">
            <a:off x="0" y="0"/>
            <a:ext cx="12192000" cy="178016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6FF911-9B7D-4244-ABCE-2E073F4F4277}"/>
              </a:ext>
            </a:extLst>
          </p:cNvPr>
          <p:cNvSpPr>
            <a:spLocks noGrp="1"/>
          </p:cNvSpPr>
          <p:nvPr>
            <p:ph type="title"/>
          </p:nvPr>
        </p:nvSpPr>
        <p:spPr/>
        <p:txBody>
          <a:bodyPr/>
          <a:lstStyle/>
          <a:p>
            <a:r>
              <a:rPr lang="en-US" dirty="0"/>
              <a:t>Review &amp; Consent</a:t>
            </a:r>
          </a:p>
        </p:txBody>
      </p:sp>
      <p:sp>
        <p:nvSpPr>
          <p:cNvPr id="5" name="Rectangle 4">
            <a:extLst>
              <a:ext uri="{FF2B5EF4-FFF2-40B4-BE49-F238E27FC236}">
                <a16:creationId xmlns:a16="http://schemas.microsoft.com/office/drawing/2014/main" id="{6ED48A96-16A3-400A-BD57-31EDC4EA362B}"/>
              </a:ext>
              <a:ext uri="{C183D7F6-B498-43B3-948B-1728B52AA6E4}">
                <adec:decorative xmlns:adec="http://schemas.microsoft.com/office/drawing/2017/decorative" val="1"/>
              </a:ext>
            </a:extLst>
          </p:cNvPr>
          <p:cNvSpPr/>
          <p:nvPr/>
        </p:nvSpPr>
        <p:spPr>
          <a:xfrm>
            <a:off x="11304270" y="6172200"/>
            <a:ext cx="662940"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Screenshot of the single sign on page.">
            <a:extLst>
              <a:ext uri="{FF2B5EF4-FFF2-40B4-BE49-F238E27FC236}">
                <a16:creationId xmlns:a16="http://schemas.microsoft.com/office/drawing/2014/main" id="{7A6F66E9-2017-45B4-8336-11BD4DED27B3}"/>
              </a:ext>
            </a:extLst>
          </p:cNvPr>
          <p:cNvPicPr>
            <a:picLocks noChangeAspect="1"/>
          </p:cNvPicPr>
          <p:nvPr/>
        </p:nvPicPr>
        <p:blipFill>
          <a:blip r:embed="rId3"/>
          <a:stretch>
            <a:fillRect/>
          </a:stretch>
        </p:blipFill>
        <p:spPr>
          <a:xfrm>
            <a:off x="1413153" y="1780162"/>
            <a:ext cx="9365694" cy="5102352"/>
          </a:xfrm>
          <a:prstGeom prst="rect">
            <a:avLst/>
          </a:prstGeom>
        </p:spPr>
      </p:pic>
      <p:sp>
        <p:nvSpPr>
          <p:cNvPr id="6" name="TextBox 5">
            <a:extLst>
              <a:ext uri="{FF2B5EF4-FFF2-40B4-BE49-F238E27FC236}">
                <a16:creationId xmlns:a16="http://schemas.microsoft.com/office/drawing/2014/main" id="{46E55D96-C178-4932-B869-07323141F51C}"/>
              </a:ext>
            </a:extLst>
          </p:cNvPr>
          <p:cNvSpPr txBox="1"/>
          <p:nvPr/>
        </p:nvSpPr>
        <p:spPr>
          <a:xfrm>
            <a:off x="1413153" y="5476672"/>
            <a:ext cx="9365694" cy="553998"/>
          </a:xfrm>
          <a:prstGeom prst="rect">
            <a:avLst/>
          </a:prstGeom>
          <a:noFill/>
        </p:spPr>
        <p:txBody>
          <a:bodyPr wrap="square" rtlCol="0">
            <a:spAutoFit/>
          </a:bodyPr>
          <a:lstStyle/>
          <a:p>
            <a:pPr algn="ctr"/>
            <a:r>
              <a:rPr lang="en-US" sz="3000" u="sng" dirty="0">
                <a:hlinkClick r:id="rId4"/>
              </a:rPr>
              <a:t>wellness.uoguelph.ca/accessibility/online</a:t>
            </a:r>
            <a:endParaRPr lang="en-US" sz="3000" u="sng" dirty="0"/>
          </a:p>
        </p:txBody>
      </p:sp>
    </p:spTree>
    <p:extLst>
      <p:ext uri="{BB962C8B-B14F-4D97-AF65-F5344CB8AC3E}">
        <p14:creationId xmlns:p14="http://schemas.microsoft.com/office/powerpoint/2010/main" val="24589258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F09A24C-13BD-4E64-BEB2-BB4EDA40D956}"/>
              </a:ext>
            </a:extLst>
          </p:cNvPr>
          <p:cNvSpPr/>
          <p:nvPr/>
        </p:nvSpPr>
        <p:spPr>
          <a:xfrm flipV="1">
            <a:off x="0" y="0"/>
            <a:ext cx="12192000" cy="178016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6FF911-9B7D-4244-ABCE-2E073F4F4277}"/>
              </a:ext>
            </a:extLst>
          </p:cNvPr>
          <p:cNvSpPr>
            <a:spLocks noGrp="1"/>
          </p:cNvSpPr>
          <p:nvPr>
            <p:ph type="title"/>
          </p:nvPr>
        </p:nvSpPr>
        <p:spPr/>
        <p:txBody>
          <a:bodyPr/>
          <a:lstStyle/>
          <a:p>
            <a:r>
              <a:rPr lang="en-US" dirty="0"/>
              <a:t>Review &amp; Consent</a:t>
            </a:r>
          </a:p>
        </p:txBody>
      </p:sp>
      <p:pic>
        <p:nvPicPr>
          <p:cNvPr id="4" name="Picture 3" descr="Screenshot of a student's homepage with the link to &quot;review and consent&quot;.">
            <a:extLst>
              <a:ext uri="{FF2B5EF4-FFF2-40B4-BE49-F238E27FC236}">
                <a16:creationId xmlns:a16="http://schemas.microsoft.com/office/drawing/2014/main" id="{40B0690F-A1D4-4A54-9313-06DDB3ED2CD5}"/>
              </a:ext>
            </a:extLst>
          </p:cNvPr>
          <p:cNvPicPr>
            <a:picLocks noChangeAspect="1"/>
          </p:cNvPicPr>
          <p:nvPr/>
        </p:nvPicPr>
        <p:blipFill>
          <a:blip r:embed="rId3"/>
          <a:stretch>
            <a:fillRect/>
          </a:stretch>
        </p:blipFill>
        <p:spPr>
          <a:xfrm>
            <a:off x="1411044" y="1780162"/>
            <a:ext cx="9369911" cy="5104650"/>
          </a:xfrm>
          <a:prstGeom prst="rect">
            <a:avLst/>
          </a:prstGeom>
        </p:spPr>
      </p:pic>
      <p:sp>
        <p:nvSpPr>
          <p:cNvPr id="5" name="Rectangle 4">
            <a:extLst>
              <a:ext uri="{FF2B5EF4-FFF2-40B4-BE49-F238E27FC236}">
                <a16:creationId xmlns:a16="http://schemas.microsoft.com/office/drawing/2014/main" id="{6ED48A96-16A3-400A-BD57-31EDC4EA362B}"/>
              </a:ext>
              <a:ext uri="{C183D7F6-B498-43B3-948B-1728B52AA6E4}">
                <adec:decorative xmlns:adec="http://schemas.microsoft.com/office/drawing/2017/decorative" val="1"/>
              </a:ext>
            </a:extLst>
          </p:cNvPr>
          <p:cNvSpPr/>
          <p:nvPr/>
        </p:nvSpPr>
        <p:spPr>
          <a:xfrm>
            <a:off x="11304270" y="6172200"/>
            <a:ext cx="662940"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Down 8">
            <a:extLst>
              <a:ext uri="{FF2B5EF4-FFF2-40B4-BE49-F238E27FC236}">
                <a16:creationId xmlns:a16="http://schemas.microsoft.com/office/drawing/2014/main" id="{6D881EC0-4C69-4542-A58B-A8D2762FBC4E}"/>
              </a:ext>
            </a:extLst>
          </p:cNvPr>
          <p:cNvSpPr/>
          <p:nvPr/>
        </p:nvSpPr>
        <p:spPr>
          <a:xfrm rot="8837858">
            <a:off x="6073392" y="3726995"/>
            <a:ext cx="627592" cy="1335212"/>
          </a:xfrm>
          <a:prstGeom prst="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8" name="Arrow: Down 7">
            <a:extLst>
              <a:ext uri="{FF2B5EF4-FFF2-40B4-BE49-F238E27FC236}">
                <a16:creationId xmlns:a16="http://schemas.microsoft.com/office/drawing/2014/main" id="{875DBF45-678E-4B73-AAC0-A7C3877662DD}"/>
              </a:ext>
            </a:extLst>
          </p:cNvPr>
          <p:cNvSpPr/>
          <p:nvPr/>
        </p:nvSpPr>
        <p:spPr>
          <a:xfrm rot="3599937">
            <a:off x="4925330" y="4701985"/>
            <a:ext cx="627592" cy="1335212"/>
          </a:xfrm>
          <a:prstGeom prst="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52825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shot of the top portion of the &quot;Agreement for Services&quot;">
            <a:extLst>
              <a:ext uri="{FF2B5EF4-FFF2-40B4-BE49-F238E27FC236}">
                <a16:creationId xmlns:a16="http://schemas.microsoft.com/office/drawing/2014/main" id="{65346233-08F1-4C1E-9ABD-024EF34AE389}"/>
              </a:ext>
            </a:extLst>
          </p:cNvPr>
          <p:cNvPicPr>
            <a:picLocks noChangeAspect="1"/>
          </p:cNvPicPr>
          <p:nvPr/>
        </p:nvPicPr>
        <p:blipFill>
          <a:blip r:embed="rId3"/>
          <a:stretch>
            <a:fillRect/>
          </a:stretch>
        </p:blipFill>
        <p:spPr>
          <a:xfrm>
            <a:off x="1522378" y="1780162"/>
            <a:ext cx="9147243" cy="4985938"/>
          </a:xfrm>
          <a:prstGeom prst="rect">
            <a:avLst/>
          </a:prstGeom>
        </p:spPr>
      </p:pic>
      <p:sp>
        <p:nvSpPr>
          <p:cNvPr id="7" name="Rectangle 6">
            <a:extLst>
              <a:ext uri="{FF2B5EF4-FFF2-40B4-BE49-F238E27FC236}">
                <a16:creationId xmlns:a16="http://schemas.microsoft.com/office/drawing/2014/main" id="{5F09A24C-13BD-4E64-BEB2-BB4EDA40D956}"/>
              </a:ext>
            </a:extLst>
          </p:cNvPr>
          <p:cNvSpPr/>
          <p:nvPr/>
        </p:nvSpPr>
        <p:spPr>
          <a:xfrm flipV="1">
            <a:off x="0" y="0"/>
            <a:ext cx="12192000" cy="178016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6FF911-9B7D-4244-ABCE-2E073F4F4277}"/>
              </a:ext>
            </a:extLst>
          </p:cNvPr>
          <p:cNvSpPr>
            <a:spLocks noGrp="1"/>
          </p:cNvSpPr>
          <p:nvPr>
            <p:ph type="title"/>
          </p:nvPr>
        </p:nvSpPr>
        <p:spPr/>
        <p:txBody>
          <a:bodyPr/>
          <a:lstStyle/>
          <a:p>
            <a:r>
              <a:rPr lang="en-US" dirty="0"/>
              <a:t>Review &amp; Consent</a:t>
            </a:r>
          </a:p>
        </p:txBody>
      </p:sp>
      <p:sp>
        <p:nvSpPr>
          <p:cNvPr id="5" name="Rectangle 4">
            <a:extLst>
              <a:ext uri="{FF2B5EF4-FFF2-40B4-BE49-F238E27FC236}">
                <a16:creationId xmlns:a16="http://schemas.microsoft.com/office/drawing/2014/main" id="{6ED48A96-16A3-400A-BD57-31EDC4EA362B}"/>
              </a:ext>
              <a:ext uri="{C183D7F6-B498-43B3-948B-1728B52AA6E4}">
                <adec:decorative xmlns:adec="http://schemas.microsoft.com/office/drawing/2017/decorative" val="1"/>
              </a:ext>
            </a:extLst>
          </p:cNvPr>
          <p:cNvSpPr/>
          <p:nvPr/>
        </p:nvSpPr>
        <p:spPr>
          <a:xfrm>
            <a:off x="11304270" y="6172200"/>
            <a:ext cx="662940"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Down 8">
            <a:extLst>
              <a:ext uri="{FF2B5EF4-FFF2-40B4-BE49-F238E27FC236}">
                <a16:creationId xmlns:a16="http://schemas.microsoft.com/office/drawing/2014/main" id="{6D881EC0-4C69-4542-A58B-A8D2762FBC4E}"/>
              </a:ext>
            </a:extLst>
          </p:cNvPr>
          <p:cNvSpPr/>
          <p:nvPr/>
        </p:nvSpPr>
        <p:spPr>
          <a:xfrm>
            <a:off x="2240694" y="5122738"/>
            <a:ext cx="627592" cy="1335212"/>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77982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F09A24C-13BD-4E64-BEB2-BB4EDA40D956}"/>
              </a:ext>
            </a:extLst>
          </p:cNvPr>
          <p:cNvSpPr/>
          <p:nvPr/>
        </p:nvSpPr>
        <p:spPr>
          <a:xfrm flipV="1">
            <a:off x="0" y="0"/>
            <a:ext cx="12192000" cy="178016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6FF911-9B7D-4244-ABCE-2E073F4F4277}"/>
              </a:ext>
            </a:extLst>
          </p:cNvPr>
          <p:cNvSpPr>
            <a:spLocks noGrp="1"/>
          </p:cNvSpPr>
          <p:nvPr>
            <p:ph type="title"/>
          </p:nvPr>
        </p:nvSpPr>
        <p:spPr/>
        <p:txBody>
          <a:bodyPr/>
          <a:lstStyle/>
          <a:p>
            <a:r>
              <a:rPr lang="en-US" dirty="0"/>
              <a:t>Review &amp; Consent</a:t>
            </a:r>
          </a:p>
        </p:txBody>
      </p:sp>
      <p:sp>
        <p:nvSpPr>
          <p:cNvPr id="5" name="Rectangle 4">
            <a:extLst>
              <a:ext uri="{FF2B5EF4-FFF2-40B4-BE49-F238E27FC236}">
                <a16:creationId xmlns:a16="http://schemas.microsoft.com/office/drawing/2014/main" id="{6ED48A96-16A3-400A-BD57-31EDC4EA362B}"/>
              </a:ext>
              <a:ext uri="{C183D7F6-B498-43B3-948B-1728B52AA6E4}">
                <adec:decorative xmlns:adec="http://schemas.microsoft.com/office/drawing/2017/decorative" val="1"/>
              </a:ext>
            </a:extLst>
          </p:cNvPr>
          <p:cNvSpPr/>
          <p:nvPr/>
        </p:nvSpPr>
        <p:spPr>
          <a:xfrm>
            <a:off x="11304270" y="6172200"/>
            <a:ext cx="662940"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Screenshot of the bottom portion of the &quot;Agreement for Services&quot;.">
            <a:extLst>
              <a:ext uri="{FF2B5EF4-FFF2-40B4-BE49-F238E27FC236}">
                <a16:creationId xmlns:a16="http://schemas.microsoft.com/office/drawing/2014/main" id="{553133F7-184A-4C19-AFC9-8C1EA9ADFCA0}"/>
              </a:ext>
            </a:extLst>
          </p:cNvPr>
          <p:cNvPicPr>
            <a:picLocks noChangeAspect="1"/>
          </p:cNvPicPr>
          <p:nvPr/>
        </p:nvPicPr>
        <p:blipFill>
          <a:blip r:embed="rId3"/>
          <a:stretch>
            <a:fillRect/>
          </a:stretch>
        </p:blipFill>
        <p:spPr>
          <a:xfrm>
            <a:off x="1522378" y="1780162"/>
            <a:ext cx="9147243" cy="4985938"/>
          </a:xfrm>
          <a:prstGeom prst="rect">
            <a:avLst/>
          </a:prstGeom>
        </p:spPr>
      </p:pic>
      <p:sp>
        <p:nvSpPr>
          <p:cNvPr id="8" name="Arrow: Down 7">
            <a:extLst>
              <a:ext uri="{FF2B5EF4-FFF2-40B4-BE49-F238E27FC236}">
                <a16:creationId xmlns:a16="http://schemas.microsoft.com/office/drawing/2014/main" id="{4C9FD6EC-6836-4B46-BD1D-553B55AE8A13}"/>
              </a:ext>
            </a:extLst>
          </p:cNvPr>
          <p:cNvSpPr/>
          <p:nvPr/>
        </p:nvSpPr>
        <p:spPr>
          <a:xfrm rot="18176649">
            <a:off x="2347698" y="4651122"/>
            <a:ext cx="627592" cy="1335212"/>
          </a:xfrm>
          <a:prstGeom prst="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26757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shot showing the confirmation message.">
            <a:extLst>
              <a:ext uri="{FF2B5EF4-FFF2-40B4-BE49-F238E27FC236}">
                <a16:creationId xmlns:a16="http://schemas.microsoft.com/office/drawing/2014/main" id="{0603E8A4-DC11-43EE-B3F2-1F4EAE11DFEE}"/>
              </a:ext>
            </a:extLst>
          </p:cNvPr>
          <p:cNvPicPr>
            <a:picLocks noChangeAspect="1"/>
          </p:cNvPicPr>
          <p:nvPr/>
        </p:nvPicPr>
        <p:blipFill>
          <a:blip r:embed="rId3"/>
          <a:stretch>
            <a:fillRect/>
          </a:stretch>
        </p:blipFill>
        <p:spPr>
          <a:xfrm>
            <a:off x="1823294" y="1765772"/>
            <a:ext cx="9127787" cy="4977928"/>
          </a:xfrm>
          <a:prstGeom prst="rect">
            <a:avLst/>
          </a:prstGeom>
        </p:spPr>
      </p:pic>
      <p:sp>
        <p:nvSpPr>
          <p:cNvPr id="7" name="Rectangle 6">
            <a:extLst>
              <a:ext uri="{FF2B5EF4-FFF2-40B4-BE49-F238E27FC236}">
                <a16:creationId xmlns:a16="http://schemas.microsoft.com/office/drawing/2014/main" id="{5F09A24C-13BD-4E64-BEB2-BB4EDA40D956}"/>
              </a:ext>
            </a:extLst>
          </p:cNvPr>
          <p:cNvSpPr/>
          <p:nvPr/>
        </p:nvSpPr>
        <p:spPr>
          <a:xfrm flipV="1">
            <a:off x="0" y="0"/>
            <a:ext cx="12192000" cy="178016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6FF911-9B7D-4244-ABCE-2E073F4F4277}"/>
              </a:ext>
            </a:extLst>
          </p:cNvPr>
          <p:cNvSpPr>
            <a:spLocks noGrp="1"/>
          </p:cNvSpPr>
          <p:nvPr>
            <p:ph type="title"/>
          </p:nvPr>
        </p:nvSpPr>
        <p:spPr/>
        <p:txBody>
          <a:bodyPr/>
          <a:lstStyle/>
          <a:p>
            <a:r>
              <a:rPr lang="en-US" dirty="0"/>
              <a:t>Review &amp; Consent</a:t>
            </a:r>
          </a:p>
        </p:txBody>
      </p:sp>
      <p:sp>
        <p:nvSpPr>
          <p:cNvPr id="5" name="Rectangle 4">
            <a:extLst>
              <a:ext uri="{FF2B5EF4-FFF2-40B4-BE49-F238E27FC236}">
                <a16:creationId xmlns:a16="http://schemas.microsoft.com/office/drawing/2014/main" id="{6ED48A96-16A3-400A-BD57-31EDC4EA362B}"/>
              </a:ext>
              <a:ext uri="{C183D7F6-B498-43B3-948B-1728B52AA6E4}">
                <adec:decorative xmlns:adec="http://schemas.microsoft.com/office/drawing/2017/decorative" val="1"/>
              </a:ext>
            </a:extLst>
          </p:cNvPr>
          <p:cNvSpPr/>
          <p:nvPr/>
        </p:nvSpPr>
        <p:spPr>
          <a:xfrm>
            <a:off x="11304270" y="6172200"/>
            <a:ext cx="662940"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Down 8">
            <a:extLst>
              <a:ext uri="{FF2B5EF4-FFF2-40B4-BE49-F238E27FC236}">
                <a16:creationId xmlns:a16="http://schemas.microsoft.com/office/drawing/2014/main" id="{6D881EC0-4C69-4542-A58B-A8D2762FBC4E}"/>
              </a:ext>
            </a:extLst>
          </p:cNvPr>
          <p:cNvSpPr/>
          <p:nvPr/>
        </p:nvSpPr>
        <p:spPr>
          <a:xfrm rot="16200000">
            <a:off x="2576546" y="2994779"/>
            <a:ext cx="627592" cy="1335212"/>
          </a:xfrm>
          <a:prstGeom prst="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8" name="Arrow: Down 7">
            <a:extLst>
              <a:ext uri="{FF2B5EF4-FFF2-40B4-BE49-F238E27FC236}">
                <a16:creationId xmlns:a16="http://schemas.microsoft.com/office/drawing/2014/main" id="{1A5D5455-2BCF-4595-BBEB-2677D3F4972F}"/>
              </a:ext>
            </a:extLst>
          </p:cNvPr>
          <p:cNvSpPr/>
          <p:nvPr/>
        </p:nvSpPr>
        <p:spPr>
          <a:xfrm rot="16200000">
            <a:off x="2576546" y="4903511"/>
            <a:ext cx="627592" cy="13352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19632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E16311FB-810A-4AC0-AF92-16A1EDC51DFF}"/>
              </a:ext>
              <a:ext uri="{C183D7F6-B498-43B3-948B-1728B52AA6E4}">
                <adec:decorative xmlns:adec="http://schemas.microsoft.com/office/drawing/2017/decorative" val="1"/>
              </a:ext>
            </a:extLst>
          </p:cNvPr>
          <p:cNvGrpSpPr/>
          <p:nvPr/>
        </p:nvGrpSpPr>
        <p:grpSpPr>
          <a:xfrm>
            <a:off x="0" y="1780162"/>
            <a:ext cx="12192000" cy="5077838"/>
            <a:chOff x="0" y="1780162"/>
            <a:chExt cx="12192000" cy="5077838"/>
          </a:xfrm>
        </p:grpSpPr>
        <p:sp>
          <p:nvSpPr>
            <p:cNvPr id="9" name="Rectangle 8">
              <a:extLst>
                <a:ext uri="{FF2B5EF4-FFF2-40B4-BE49-F238E27FC236}">
                  <a16:creationId xmlns:a16="http://schemas.microsoft.com/office/drawing/2014/main" id="{21763BB4-43EE-4268-BBC2-4C99D2FE654C}"/>
                </a:ext>
                <a:ext uri="{C183D7F6-B498-43B3-948B-1728B52AA6E4}">
                  <adec:decorative xmlns:adec="http://schemas.microsoft.com/office/drawing/2017/decorative" val="1"/>
                </a:ext>
              </a:extLst>
            </p:cNvPr>
            <p:cNvSpPr/>
            <p:nvPr/>
          </p:nvSpPr>
          <p:spPr>
            <a:xfrm>
              <a:off x="0" y="1780162"/>
              <a:ext cx="12192000" cy="50778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E3CB331F-79C9-477B-B54F-946B8B18C35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8438" y="4274820"/>
              <a:ext cx="2438405" cy="2438405"/>
            </a:xfrm>
            <a:prstGeom prst="rect">
              <a:avLst/>
            </a:prstGeom>
          </p:spPr>
        </p:pic>
      </p:grpSp>
      <p:sp>
        <p:nvSpPr>
          <p:cNvPr id="2" name="Title 1">
            <a:extLst>
              <a:ext uri="{FF2B5EF4-FFF2-40B4-BE49-F238E27FC236}">
                <a16:creationId xmlns:a16="http://schemas.microsoft.com/office/drawing/2014/main" id="{B7224A83-3A61-4F91-9E5C-236B8DABDE56}"/>
              </a:ext>
            </a:extLst>
          </p:cNvPr>
          <p:cNvSpPr>
            <a:spLocks noGrp="1"/>
          </p:cNvSpPr>
          <p:nvPr>
            <p:ph type="title"/>
          </p:nvPr>
        </p:nvSpPr>
        <p:spPr/>
        <p:txBody>
          <a:bodyPr/>
          <a:lstStyle/>
          <a:p>
            <a:r>
              <a:rPr lang="en-US" dirty="0"/>
              <a:t>Semester Request</a:t>
            </a:r>
          </a:p>
        </p:txBody>
      </p:sp>
      <p:sp>
        <p:nvSpPr>
          <p:cNvPr id="3" name="Content Placeholder 2">
            <a:extLst>
              <a:ext uri="{FF2B5EF4-FFF2-40B4-BE49-F238E27FC236}">
                <a16:creationId xmlns:a16="http://schemas.microsoft.com/office/drawing/2014/main" id="{69B08F5D-B7A7-4AF6-81C3-17641674DF90}"/>
              </a:ext>
            </a:extLst>
          </p:cNvPr>
          <p:cNvSpPr>
            <a:spLocks noGrp="1"/>
          </p:cNvSpPr>
          <p:nvPr>
            <p:ph idx="1"/>
          </p:nvPr>
        </p:nvSpPr>
        <p:spPr/>
        <p:txBody>
          <a:bodyPr/>
          <a:lstStyle/>
          <a:p>
            <a:endParaRPr lang="en-US" dirty="0"/>
          </a:p>
          <a:p>
            <a:endParaRPr lang="en-US" dirty="0"/>
          </a:p>
        </p:txBody>
      </p:sp>
      <p:sp>
        <p:nvSpPr>
          <p:cNvPr id="7" name="Content Placeholder 2">
            <a:extLst>
              <a:ext uri="{FF2B5EF4-FFF2-40B4-BE49-F238E27FC236}">
                <a16:creationId xmlns:a16="http://schemas.microsoft.com/office/drawing/2014/main" id="{A9353BE2-9A05-4FD4-9DE6-33C043978335}"/>
              </a:ext>
            </a:extLst>
          </p:cNvPr>
          <p:cNvSpPr txBox="1">
            <a:spLocks/>
          </p:cNvSpPr>
          <p:nvPr/>
        </p:nvSpPr>
        <p:spPr>
          <a:xfrm>
            <a:off x="1069848" y="2131136"/>
            <a:ext cx="10058400" cy="4050792"/>
          </a:xfrm>
          <a:prstGeom prst="rect">
            <a:avLst/>
          </a:prstGeom>
        </p:spPr>
        <p:txBody>
          <a:bodyPr vert="horz" lIns="91440" tIns="45720" rIns="91440" bIns="45720" rtlCol="0">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r>
              <a:rPr lang="en-US" sz="3000" dirty="0"/>
              <a:t>At the start of every semester, you must renew your accommodations.</a:t>
            </a:r>
          </a:p>
          <a:p>
            <a:r>
              <a:rPr lang="en-US" sz="3000" dirty="0"/>
              <a:t>Has anything changed? Disability? Academic requirements?</a:t>
            </a:r>
          </a:p>
          <a:p>
            <a:endParaRPr lang="en-US" sz="3000" dirty="0"/>
          </a:p>
        </p:txBody>
      </p:sp>
    </p:spTree>
    <p:extLst>
      <p:ext uri="{BB962C8B-B14F-4D97-AF65-F5344CB8AC3E}">
        <p14:creationId xmlns:p14="http://schemas.microsoft.com/office/powerpoint/2010/main" val="42584786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04D7DFF-D4EE-4DA0-97D6-57483EB6DFB6}"/>
              </a:ext>
            </a:extLst>
          </p:cNvPr>
          <p:cNvSpPr>
            <a:spLocks noGrp="1"/>
          </p:cNvSpPr>
          <p:nvPr>
            <p:ph type="title"/>
          </p:nvPr>
        </p:nvSpPr>
        <p:spPr/>
        <p:txBody>
          <a:bodyPr/>
          <a:lstStyle/>
          <a:p>
            <a:r>
              <a:rPr lang="en-US" dirty="0"/>
              <a:t>Online Quizzes, Tests &amp; Exams</a:t>
            </a:r>
          </a:p>
        </p:txBody>
      </p:sp>
      <p:sp>
        <p:nvSpPr>
          <p:cNvPr id="5" name="Text Placeholder 4">
            <a:extLst>
              <a:ext uri="{FF2B5EF4-FFF2-40B4-BE49-F238E27FC236}">
                <a16:creationId xmlns:a16="http://schemas.microsoft.com/office/drawing/2014/main" id="{6F73876C-3134-4761-8032-0F31DF65238D}"/>
              </a:ext>
            </a:extLst>
          </p:cNvPr>
          <p:cNvSpPr>
            <a:spLocks noGrp="1"/>
          </p:cNvSpPr>
          <p:nvPr>
            <p:ph type="body" idx="1"/>
          </p:nvPr>
        </p:nvSpPr>
        <p:spPr/>
        <p:txBody>
          <a:bodyPr>
            <a:normAutofit/>
          </a:bodyPr>
          <a:lstStyle/>
          <a:p>
            <a:r>
              <a:rPr lang="en-US" sz="4000" dirty="0">
                <a:hlinkClick r:id="rId3"/>
              </a:rPr>
              <a:t>Exam Centre Key Info</a:t>
            </a:r>
            <a:endParaRPr lang="en-US" sz="4000" dirty="0"/>
          </a:p>
        </p:txBody>
      </p:sp>
      <p:pic>
        <p:nvPicPr>
          <p:cNvPr id="6" name="Picture 5" descr="Logo for Student Wellness">
            <a:extLst>
              <a:ext uri="{FF2B5EF4-FFF2-40B4-BE49-F238E27FC236}">
                <a16:creationId xmlns:a16="http://schemas.microsoft.com/office/drawing/2014/main" id="{EF5E369A-591F-46B5-8577-C1375895152A}"/>
              </a:ext>
            </a:extLst>
          </p:cNvPr>
          <p:cNvPicPr>
            <a:picLocks noChangeAspect="1"/>
          </p:cNvPicPr>
          <p:nvPr/>
        </p:nvPicPr>
        <p:blipFill>
          <a:blip r:embed="rId4"/>
          <a:stretch>
            <a:fillRect/>
          </a:stretch>
        </p:blipFill>
        <p:spPr>
          <a:xfrm>
            <a:off x="490744" y="2114708"/>
            <a:ext cx="1503580" cy="1503580"/>
          </a:xfrm>
          <a:prstGeom prst="rect">
            <a:avLst/>
          </a:prstGeom>
        </p:spPr>
      </p:pic>
    </p:spTree>
    <p:extLst>
      <p:ext uri="{BB962C8B-B14F-4D97-AF65-F5344CB8AC3E}">
        <p14:creationId xmlns:p14="http://schemas.microsoft.com/office/powerpoint/2010/main" val="32425518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2D57622-739B-47AB-A333-8DFAB0109462}"/>
              </a:ext>
              <a:ext uri="{C183D7F6-B498-43B3-948B-1728B52AA6E4}">
                <adec:decorative xmlns:adec="http://schemas.microsoft.com/office/drawing/2017/decorative" val="1"/>
              </a:ext>
            </a:extLst>
          </p:cNvPr>
          <p:cNvGrpSpPr/>
          <p:nvPr/>
        </p:nvGrpSpPr>
        <p:grpSpPr>
          <a:xfrm>
            <a:off x="0" y="1780162"/>
            <a:ext cx="12192000" cy="5077838"/>
            <a:chOff x="0" y="1780162"/>
            <a:chExt cx="12192000" cy="5077838"/>
          </a:xfrm>
        </p:grpSpPr>
        <p:sp>
          <p:nvSpPr>
            <p:cNvPr id="5" name="Rectangle 4">
              <a:extLst>
                <a:ext uri="{FF2B5EF4-FFF2-40B4-BE49-F238E27FC236}">
                  <a16:creationId xmlns:a16="http://schemas.microsoft.com/office/drawing/2014/main" id="{CA9B1975-A2FB-4CC9-8CD3-0DCE0FDC41BE}"/>
                </a:ext>
                <a:ext uri="{C183D7F6-B498-43B3-948B-1728B52AA6E4}">
                  <adec:decorative xmlns:adec="http://schemas.microsoft.com/office/drawing/2017/decorative" val="1"/>
                </a:ext>
              </a:extLst>
            </p:cNvPr>
            <p:cNvSpPr/>
            <p:nvPr/>
          </p:nvSpPr>
          <p:spPr>
            <a:xfrm>
              <a:off x="0" y="1780162"/>
              <a:ext cx="12192000" cy="50778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EE72EB5-4C6F-492A-BDFD-97ECB6EBE029}"/>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68438" y="4274820"/>
              <a:ext cx="2438405" cy="2438405"/>
            </a:xfrm>
            <a:prstGeom prst="rect">
              <a:avLst/>
            </a:prstGeom>
          </p:spPr>
        </p:pic>
      </p:grpSp>
      <p:sp>
        <p:nvSpPr>
          <p:cNvPr id="2" name="Title 1">
            <a:extLst>
              <a:ext uri="{FF2B5EF4-FFF2-40B4-BE49-F238E27FC236}">
                <a16:creationId xmlns:a16="http://schemas.microsoft.com/office/drawing/2014/main" id="{6877D481-870E-4CEB-B325-DEA1EC0F1D97}"/>
              </a:ext>
            </a:extLst>
          </p:cNvPr>
          <p:cNvSpPr>
            <a:spLocks noGrp="1"/>
          </p:cNvSpPr>
          <p:nvPr>
            <p:ph type="title"/>
          </p:nvPr>
        </p:nvSpPr>
        <p:spPr/>
        <p:txBody>
          <a:bodyPr/>
          <a:lstStyle/>
          <a:p>
            <a:r>
              <a:rPr lang="en-US" dirty="0"/>
              <a:t>Exam Booking</a:t>
            </a:r>
          </a:p>
        </p:txBody>
      </p:sp>
      <p:sp>
        <p:nvSpPr>
          <p:cNvPr id="7" name="Content Placeholder 2">
            <a:extLst>
              <a:ext uri="{FF2B5EF4-FFF2-40B4-BE49-F238E27FC236}">
                <a16:creationId xmlns:a16="http://schemas.microsoft.com/office/drawing/2014/main" id="{92122A54-6CD2-4453-907F-F8E0E5AADA49}"/>
              </a:ext>
            </a:extLst>
          </p:cNvPr>
          <p:cNvSpPr txBox="1">
            <a:spLocks/>
          </p:cNvSpPr>
          <p:nvPr/>
        </p:nvSpPr>
        <p:spPr>
          <a:xfrm>
            <a:off x="1069848" y="2131136"/>
            <a:ext cx="10058400" cy="4050792"/>
          </a:xfrm>
          <a:prstGeom prst="rect">
            <a:avLst/>
          </a:prstGeom>
        </p:spPr>
        <p:txBody>
          <a:bodyPr vert="horz" lIns="91440" tIns="45720" rIns="91440" bIns="45720" rtlCol="0">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r>
              <a:rPr lang="en-US" sz="3000" dirty="0"/>
              <a:t>14 days in advance AND no later than November 1</a:t>
            </a:r>
          </a:p>
          <a:p>
            <a:endParaRPr lang="en-US" sz="3000" dirty="0"/>
          </a:p>
          <a:p>
            <a:r>
              <a:rPr lang="en-US" sz="3000" dirty="0">
                <a:hlinkClick r:id="rId3"/>
              </a:rPr>
              <a:t>Guide to booking exams</a:t>
            </a:r>
            <a:endParaRPr lang="en-US" sz="3000" dirty="0"/>
          </a:p>
          <a:p>
            <a:endParaRPr lang="en-US" sz="3000" dirty="0"/>
          </a:p>
        </p:txBody>
      </p:sp>
    </p:spTree>
    <p:extLst>
      <p:ext uri="{BB962C8B-B14F-4D97-AF65-F5344CB8AC3E}">
        <p14:creationId xmlns:p14="http://schemas.microsoft.com/office/powerpoint/2010/main" val="29304142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shot showing where to find the quiz tool.">
            <a:extLst>
              <a:ext uri="{FF2B5EF4-FFF2-40B4-BE49-F238E27FC236}">
                <a16:creationId xmlns:a16="http://schemas.microsoft.com/office/drawing/2014/main" id="{13B196BC-900A-4711-9018-E04EAA589CB9}"/>
              </a:ext>
            </a:extLst>
          </p:cNvPr>
          <p:cNvPicPr>
            <a:picLocks noChangeAspect="1"/>
          </p:cNvPicPr>
          <p:nvPr/>
        </p:nvPicPr>
        <p:blipFill>
          <a:blip r:embed="rId3"/>
          <a:stretch>
            <a:fillRect/>
          </a:stretch>
        </p:blipFill>
        <p:spPr>
          <a:xfrm>
            <a:off x="1399683" y="1755648"/>
            <a:ext cx="9392633" cy="5102352"/>
          </a:xfrm>
          <a:prstGeom prst="rect">
            <a:avLst/>
          </a:prstGeom>
        </p:spPr>
      </p:pic>
      <p:sp>
        <p:nvSpPr>
          <p:cNvPr id="7" name="Rectangle 6">
            <a:extLst>
              <a:ext uri="{FF2B5EF4-FFF2-40B4-BE49-F238E27FC236}">
                <a16:creationId xmlns:a16="http://schemas.microsoft.com/office/drawing/2014/main" id="{5F09A24C-13BD-4E64-BEB2-BB4EDA40D956}"/>
              </a:ext>
            </a:extLst>
          </p:cNvPr>
          <p:cNvSpPr/>
          <p:nvPr/>
        </p:nvSpPr>
        <p:spPr>
          <a:xfrm flipV="1">
            <a:off x="0" y="0"/>
            <a:ext cx="12192000" cy="178016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6FF911-9B7D-4244-ABCE-2E073F4F4277}"/>
              </a:ext>
            </a:extLst>
          </p:cNvPr>
          <p:cNvSpPr>
            <a:spLocks noGrp="1"/>
          </p:cNvSpPr>
          <p:nvPr>
            <p:ph type="title"/>
          </p:nvPr>
        </p:nvSpPr>
        <p:spPr/>
        <p:txBody>
          <a:bodyPr/>
          <a:lstStyle/>
          <a:p>
            <a:r>
              <a:rPr lang="en-US" dirty="0" err="1"/>
              <a:t>CourseLink</a:t>
            </a:r>
            <a:r>
              <a:rPr lang="en-US" dirty="0"/>
              <a:t> Quizzes</a:t>
            </a:r>
          </a:p>
        </p:txBody>
      </p:sp>
      <p:sp>
        <p:nvSpPr>
          <p:cNvPr id="5" name="Rectangle 4">
            <a:extLst>
              <a:ext uri="{FF2B5EF4-FFF2-40B4-BE49-F238E27FC236}">
                <a16:creationId xmlns:a16="http://schemas.microsoft.com/office/drawing/2014/main" id="{6ED48A96-16A3-400A-BD57-31EDC4EA362B}"/>
              </a:ext>
              <a:ext uri="{C183D7F6-B498-43B3-948B-1728B52AA6E4}">
                <adec:decorative xmlns:adec="http://schemas.microsoft.com/office/drawing/2017/decorative" val="1"/>
              </a:ext>
            </a:extLst>
          </p:cNvPr>
          <p:cNvSpPr/>
          <p:nvPr/>
        </p:nvSpPr>
        <p:spPr>
          <a:xfrm>
            <a:off x="11304270" y="6172200"/>
            <a:ext cx="662940"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Down 8">
            <a:extLst>
              <a:ext uri="{FF2B5EF4-FFF2-40B4-BE49-F238E27FC236}">
                <a16:creationId xmlns:a16="http://schemas.microsoft.com/office/drawing/2014/main" id="{6D881EC0-4C69-4542-A58B-A8D2762FBC4E}"/>
              </a:ext>
            </a:extLst>
          </p:cNvPr>
          <p:cNvSpPr/>
          <p:nvPr/>
        </p:nvSpPr>
        <p:spPr>
          <a:xfrm rot="8882205">
            <a:off x="6090924" y="2761392"/>
            <a:ext cx="627592" cy="1335212"/>
          </a:xfrm>
          <a:prstGeom prst="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8" name="Arrow: Down 7">
            <a:extLst>
              <a:ext uri="{FF2B5EF4-FFF2-40B4-BE49-F238E27FC236}">
                <a16:creationId xmlns:a16="http://schemas.microsoft.com/office/drawing/2014/main" id="{1A5D5455-2BCF-4595-BBEB-2677D3F4972F}"/>
              </a:ext>
            </a:extLst>
          </p:cNvPr>
          <p:cNvSpPr/>
          <p:nvPr/>
        </p:nvSpPr>
        <p:spPr>
          <a:xfrm rot="16200000">
            <a:off x="2274990" y="3075190"/>
            <a:ext cx="627592" cy="13352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05297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F09A24C-13BD-4E64-BEB2-BB4EDA40D956}"/>
              </a:ext>
            </a:extLst>
          </p:cNvPr>
          <p:cNvSpPr/>
          <p:nvPr/>
        </p:nvSpPr>
        <p:spPr>
          <a:xfrm flipV="1">
            <a:off x="0" y="0"/>
            <a:ext cx="12192000" cy="178016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6FF911-9B7D-4244-ABCE-2E073F4F4277}"/>
              </a:ext>
            </a:extLst>
          </p:cNvPr>
          <p:cNvSpPr>
            <a:spLocks noGrp="1"/>
          </p:cNvSpPr>
          <p:nvPr>
            <p:ph type="title"/>
          </p:nvPr>
        </p:nvSpPr>
        <p:spPr/>
        <p:txBody>
          <a:bodyPr/>
          <a:lstStyle/>
          <a:p>
            <a:r>
              <a:rPr lang="en-US" dirty="0" err="1"/>
              <a:t>CourseLink</a:t>
            </a:r>
            <a:r>
              <a:rPr lang="en-US" dirty="0"/>
              <a:t> Quizzes</a:t>
            </a:r>
          </a:p>
        </p:txBody>
      </p:sp>
      <p:sp>
        <p:nvSpPr>
          <p:cNvPr id="5" name="Rectangle 4">
            <a:extLst>
              <a:ext uri="{FF2B5EF4-FFF2-40B4-BE49-F238E27FC236}">
                <a16:creationId xmlns:a16="http://schemas.microsoft.com/office/drawing/2014/main" id="{6ED48A96-16A3-400A-BD57-31EDC4EA362B}"/>
              </a:ext>
              <a:ext uri="{C183D7F6-B498-43B3-948B-1728B52AA6E4}">
                <adec:decorative xmlns:adec="http://schemas.microsoft.com/office/drawing/2017/decorative" val="1"/>
              </a:ext>
            </a:extLst>
          </p:cNvPr>
          <p:cNvSpPr/>
          <p:nvPr/>
        </p:nvSpPr>
        <p:spPr>
          <a:xfrm>
            <a:off x="11304270" y="6172200"/>
            <a:ext cx="662940"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Screenshot showing the quiz period (when it is available) and the amount of time allotted. ">
            <a:extLst>
              <a:ext uri="{FF2B5EF4-FFF2-40B4-BE49-F238E27FC236}">
                <a16:creationId xmlns:a16="http://schemas.microsoft.com/office/drawing/2014/main" id="{5D968B6C-C81C-4C68-B41B-72570D4D41DF}"/>
              </a:ext>
            </a:extLst>
          </p:cNvPr>
          <p:cNvPicPr>
            <a:picLocks noChangeAspect="1"/>
          </p:cNvPicPr>
          <p:nvPr/>
        </p:nvPicPr>
        <p:blipFill>
          <a:blip r:embed="rId3"/>
          <a:stretch>
            <a:fillRect/>
          </a:stretch>
        </p:blipFill>
        <p:spPr>
          <a:xfrm>
            <a:off x="1399683" y="1777633"/>
            <a:ext cx="9392633" cy="5102352"/>
          </a:xfrm>
          <a:prstGeom prst="rect">
            <a:avLst/>
          </a:prstGeom>
        </p:spPr>
      </p:pic>
      <p:sp>
        <p:nvSpPr>
          <p:cNvPr id="10" name="Arrow: Down 9">
            <a:extLst>
              <a:ext uri="{FF2B5EF4-FFF2-40B4-BE49-F238E27FC236}">
                <a16:creationId xmlns:a16="http://schemas.microsoft.com/office/drawing/2014/main" id="{FD7516A4-2D9A-4A62-816E-17924DBF0DB1}"/>
              </a:ext>
            </a:extLst>
          </p:cNvPr>
          <p:cNvSpPr/>
          <p:nvPr/>
        </p:nvSpPr>
        <p:spPr>
          <a:xfrm rot="16200000">
            <a:off x="1983205" y="4511827"/>
            <a:ext cx="627592" cy="1335212"/>
          </a:xfrm>
          <a:prstGeom prst="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1" name="Arrow: Down 10">
            <a:extLst>
              <a:ext uri="{FF2B5EF4-FFF2-40B4-BE49-F238E27FC236}">
                <a16:creationId xmlns:a16="http://schemas.microsoft.com/office/drawing/2014/main" id="{3CC593EE-5A5C-46D1-B57E-CCAD6A026122}"/>
              </a:ext>
            </a:extLst>
          </p:cNvPr>
          <p:cNvSpPr/>
          <p:nvPr/>
        </p:nvSpPr>
        <p:spPr>
          <a:xfrm rot="5400000">
            <a:off x="4081137" y="4946329"/>
            <a:ext cx="627592" cy="13352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Down 11">
            <a:extLst>
              <a:ext uri="{FF2B5EF4-FFF2-40B4-BE49-F238E27FC236}">
                <a16:creationId xmlns:a16="http://schemas.microsoft.com/office/drawing/2014/main" id="{05CCD4E1-58A7-4B19-BE04-0DC643F09618}"/>
              </a:ext>
            </a:extLst>
          </p:cNvPr>
          <p:cNvSpPr/>
          <p:nvPr/>
        </p:nvSpPr>
        <p:spPr>
          <a:xfrm>
            <a:off x="9467018" y="5493229"/>
            <a:ext cx="627592" cy="1335212"/>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42945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3F918-23AB-40F6-BF1A-D1A5AAE42DEE}"/>
              </a:ext>
            </a:extLst>
          </p:cNvPr>
          <p:cNvSpPr>
            <a:spLocks noGrp="1"/>
          </p:cNvSpPr>
          <p:nvPr>
            <p:ph type="ctrTitle"/>
          </p:nvPr>
        </p:nvSpPr>
        <p:spPr/>
        <p:txBody>
          <a:bodyPr/>
          <a:lstStyle/>
          <a:p>
            <a:r>
              <a:rPr lang="en-US" dirty="0"/>
              <a:t>Registration Workshop</a:t>
            </a:r>
          </a:p>
        </p:txBody>
      </p:sp>
      <p:sp>
        <p:nvSpPr>
          <p:cNvPr id="3" name="Subtitle 2">
            <a:extLst>
              <a:ext uri="{FF2B5EF4-FFF2-40B4-BE49-F238E27FC236}">
                <a16:creationId xmlns:a16="http://schemas.microsoft.com/office/drawing/2014/main" id="{00BCE53D-89BE-4594-8948-7B19933BB168}"/>
              </a:ext>
            </a:extLst>
          </p:cNvPr>
          <p:cNvSpPr>
            <a:spLocks noGrp="1"/>
          </p:cNvSpPr>
          <p:nvPr>
            <p:ph type="subTitle" idx="1"/>
          </p:nvPr>
        </p:nvSpPr>
        <p:spPr/>
        <p:txBody>
          <a:bodyPr/>
          <a:lstStyle/>
          <a:p>
            <a:r>
              <a:rPr lang="en-US" dirty="0"/>
              <a:t>Barry Praamsma-Townshend, Manager (Accessibility Services)</a:t>
            </a:r>
          </a:p>
        </p:txBody>
      </p:sp>
      <p:pic>
        <p:nvPicPr>
          <p:cNvPr id="9" name="Picture 8" descr="Logo for Student Wellness">
            <a:extLst>
              <a:ext uri="{FF2B5EF4-FFF2-40B4-BE49-F238E27FC236}">
                <a16:creationId xmlns:a16="http://schemas.microsoft.com/office/drawing/2014/main" id="{61DE7579-F3CE-4B22-B3AF-9B53A9CAB1BD}"/>
              </a:ext>
            </a:extLst>
          </p:cNvPr>
          <p:cNvPicPr>
            <a:picLocks noChangeAspect="1"/>
          </p:cNvPicPr>
          <p:nvPr/>
        </p:nvPicPr>
        <p:blipFill>
          <a:blip r:embed="rId2"/>
          <a:stretch>
            <a:fillRect/>
          </a:stretch>
        </p:blipFill>
        <p:spPr>
          <a:xfrm>
            <a:off x="9293308" y="3967387"/>
            <a:ext cx="1828844" cy="2405728"/>
          </a:xfrm>
          <a:prstGeom prst="rect">
            <a:avLst/>
          </a:prstGeom>
        </p:spPr>
      </p:pic>
    </p:spTree>
    <p:extLst>
      <p:ext uri="{BB962C8B-B14F-4D97-AF65-F5344CB8AC3E}">
        <p14:creationId xmlns:p14="http://schemas.microsoft.com/office/powerpoint/2010/main" val="41843680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shot showing the links to setup Respondus.">
            <a:extLst>
              <a:ext uri="{FF2B5EF4-FFF2-40B4-BE49-F238E27FC236}">
                <a16:creationId xmlns:a16="http://schemas.microsoft.com/office/drawing/2014/main" id="{5F3623E2-C4F6-4F5A-B034-DBC7F4C3F2CB}"/>
              </a:ext>
            </a:extLst>
          </p:cNvPr>
          <p:cNvPicPr>
            <a:picLocks noChangeAspect="1"/>
          </p:cNvPicPr>
          <p:nvPr/>
        </p:nvPicPr>
        <p:blipFill>
          <a:blip r:embed="rId3"/>
          <a:stretch>
            <a:fillRect/>
          </a:stretch>
        </p:blipFill>
        <p:spPr>
          <a:xfrm>
            <a:off x="1397625" y="1780162"/>
            <a:ext cx="9396750" cy="5102352"/>
          </a:xfrm>
          <a:prstGeom prst="rect">
            <a:avLst/>
          </a:prstGeom>
        </p:spPr>
      </p:pic>
      <p:sp>
        <p:nvSpPr>
          <p:cNvPr id="7" name="Rectangle 6">
            <a:extLst>
              <a:ext uri="{FF2B5EF4-FFF2-40B4-BE49-F238E27FC236}">
                <a16:creationId xmlns:a16="http://schemas.microsoft.com/office/drawing/2014/main" id="{5F09A24C-13BD-4E64-BEB2-BB4EDA40D956}"/>
              </a:ext>
            </a:extLst>
          </p:cNvPr>
          <p:cNvSpPr/>
          <p:nvPr/>
        </p:nvSpPr>
        <p:spPr>
          <a:xfrm flipV="1">
            <a:off x="0" y="0"/>
            <a:ext cx="12192000" cy="178016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6FF911-9B7D-4244-ABCE-2E073F4F4277}"/>
              </a:ext>
            </a:extLst>
          </p:cNvPr>
          <p:cNvSpPr>
            <a:spLocks noGrp="1"/>
          </p:cNvSpPr>
          <p:nvPr>
            <p:ph type="title"/>
          </p:nvPr>
        </p:nvSpPr>
        <p:spPr/>
        <p:txBody>
          <a:bodyPr/>
          <a:lstStyle/>
          <a:p>
            <a:r>
              <a:rPr lang="en-US" dirty="0" err="1"/>
              <a:t>CourseLink</a:t>
            </a:r>
            <a:r>
              <a:rPr lang="en-US" dirty="0"/>
              <a:t> Quizzes</a:t>
            </a:r>
          </a:p>
        </p:txBody>
      </p:sp>
      <p:sp>
        <p:nvSpPr>
          <p:cNvPr id="5" name="Rectangle 4">
            <a:extLst>
              <a:ext uri="{FF2B5EF4-FFF2-40B4-BE49-F238E27FC236}">
                <a16:creationId xmlns:a16="http://schemas.microsoft.com/office/drawing/2014/main" id="{6ED48A96-16A3-400A-BD57-31EDC4EA362B}"/>
              </a:ext>
              <a:ext uri="{C183D7F6-B498-43B3-948B-1728B52AA6E4}">
                <adec:decorative xmlns:adec="http://schemas.microsoft.com/office/drawing/2017/decorative" val="1"/>
              </a:ext>
            </a:extLst>
          </p:cNvPr>
          <p:cNvSpPr/>
          <p:nvPr/>
        </p:nvSpPr>
        <p:spPr>
          <a:xfrm>
            <a:off x="11304270" y="6172200"/>
            <a:ext cx="662940"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Down 9">
            <a:extLst>
              <a:ext uri="{FF2B5EF4-FFF2-40B4-BE49-F238E27FC236}">
                <a16:creationId xmlns:a16="http://schemas.microsoft.com/office/drawing/2014/main" id="{FD7516A4-2D9A-4A62-816E-17924DBF0DB1}"/>
              </a:ext>
            </a:extLst>
          </p:cNvPr>
          <p:cNvSpPr/>
          <p:nvPr/>
        </p:nvSpPr>
        <p:spPr>
          <a:xfrm rot="16200000">
            <a:off x="2046160" y="4825623"/>
            <a:ext cx="627592" cy="1335212"/>
          </a:xfrm>
          <a:prstGeom prst="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1" name="Arrow: Down 10">
            <a:extLst>
              <a:ext uri="{FF2B5EF4-FFF2-40B4-BE49-F238E27FC236}">
                <a16:creationId xmlns:a16="http://schemas.microsoft.com/office/drawing/2014/main" id="{3CC593EE-5A5C-46D1-B57E-CCAD6A026122}"/>
              </a:ext>
            </a:extLst>
          </p:cNvPr>
          <p:cNvSpPr/>
          <p:nvPr/>
        </p:nvSpPr>
        <p:spPr>
          <a:xfrm rot="5400000">
            <a:off x="6449810" y="5617538"/>
            <a:ext cx="627592" cy="13352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4573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E16311FB-810A-4AC0-AF92-16A1EDC51DFF}"/>
              </a:ext>
              <a:ext uri="{C183D7F6-B498-43B3-948B-1728B52AA6E4}">
                <adec:decorative xmlns:adec="http://schemas.microsoft.com/office/drawing/2017/decorative" val="1"/>
              </a:ext>
            </a:extLst>
          </p:cNvPr>
          <p:cNvGrpSpPr/>
          <p:nvPr/>
        </p:nvGrpSpPr>
        <p:grpSpPr>
          <a:xfrm>
            <a:off x="0" y="1780162"/>
            <a:ext cx="12192000" cy="5077838"/>
            <a:chOff x="0" y="1780162"/>
            <a:chExt cx="12192000" cy="5077838"/>
          </a:xfrm>
        </p:grpSpPr>
        <p:sp>
          <p:nvSpPr>
            <p:cNvPr id="9" name="Rectangle 8">
              <a:extLst>
                <a:ext uri="{FF2B5EF4-FFF2-40B4-BE49-F238E27FC236}">
                  <a16:creationId xmlns:a16="http://schemas.microsoft.com/office/drawing/2014/main" id="{21763BB4-43EE-4268-BBC2-4C99D2FE654C}"/>
                </a:ext>
                <a:ext uri="{C183D7F6-B498-43B3-948B-1728B52AA6E4}">
                  <adec:decorative xmlns:adec="http://schemas.microsoft.com/office/drawing/2017/decorative" val="1"/>
                </a:ext>
              </a:extLst>
            </p:cNvPr>
            <p:cNvSpPr/>
            <p:nvPr/>
          </p:nvSpPr>
          <p:spPr>
            <a:xfrm>
              <a:off x="0" y="1780162"/>
              <a:ext cx="12192000" cy="50778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E3CB331F-79C9-477B-B54F-946B8B18C35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8438" y="4274820"/>
              <a:ext cx="2438405" cy="2438405"/>
            </a:xfrm>
            <a:prstGeom prst="rect">
              <a:avLst/>
            </a:prstGeom>
          </p:spPr>
        </p:pic>
      </p:grpSp>
      <p:sp>
        <p:nvSpPr>
          <p:cNvPr id="2" name="Title 1">
            <a:extLst>
              <a:ext uri="{FF2B5EF4-FFF2-40B4-BE49-F238E27FC236}">
                <a16:creationId xmlns:a16="http://schemas.microsoft.com/office/drawing/2014/main" id="{B7224A83-3A61-4F91-9E5C-236B8DABDE56}"/>
              </a:ext>
            </a:extLst>
          </p:cNvPr>
          <p:cNvSpPr>
            <a:spLocks noGrp="1"/>
          </p:cNvSpPr>
          <p:nvPr>
            <p:ph type="title"/>
          </p:nvPr>
        </p:nvSpPr>
        <p:spPr/>
        <p:txBody>
          <a:bodyPr/>
          <a:lstStyle/>
          <a:p>
            <a:r>
              <a:rPr lang="en-US" dirty="0"/>
              <a:t>How do Profs Know?</a:t>
            </a:r>
          </a:p>
        </p:txBody>
      </p:sp>
      <p:sp>
        <p:nvSpPr>
          <p:cNvPr id="3" name="Content Placeholder 2">
            <a:extLst>
              <a:ext uri="{FF2B5EF4-FFF2-40B4-BE49-F238E27FC236}">
                <a16:creationId xmlns:a16="http://schemas.microsoft.com/office/drawing/2014/main" id="{69B08F5D-B7A7-4AF6-81C3-17641674DF90}"/>
              </a:ext>
            </a:extLst>
          </p:cNvPr>
          <p:cNvSpPr>
            <a:spLocks noGrp="1"/>
          </p:cNvSpPr>
          <p:nvPr>
            <p:ph idx="1"/>
          </p:nvPr>
        </p:nvSpPr>
        <p:spPr/>
        <p:txBody>
          <a:bodyPr/>
          <a:lstStyle/>
          <a:p>
            <a:endParaRPr lang="en-US" dirty="0"/>
          </a:p>
          <a:p>
            <a:endParaRPr lang="en-US" dirty="0"/>
          </a:p>
        </p:txBody>
      </p:sp>
      <p:sp>
        <p:nvSpPr>
          <p:cNvPr id="7" name="Content Placeholder 2">
            <a:extLst>
              <a:ext uri="{FF2B5EF4-FFF2-40B4-BE49-F238E27FC236}">
                <a16:creationId xmlns:a16="http://schemas.microsoft.com/office/drawing/2014/main" id="{DA6413C3-5EDF-4581-A4A2-1AD4FA204A72}"/>
              </a:ext>
            </a:extLst>
          </p:cNvPr>
          <p:cNvSpPr txBox="1">
            <a:spLocks/>
          </p:cNvSpPr>
          <p:nvPr/>
        </p:nvSpPr>
        <p:spPr>
          <a:xfrm>
            <a:off x="1069848" y="2131136"/>
            <a:ext cx="10058400" cy="4050792"/>
          </a:xfrm>
          <a:prstGeom prst="rect">
            <a:avLst/>
          </a:prstGeom>
        </p:spPr>
        <p:txBody>
          <a:bodyPr vert="horz" lIns="91440" tIns="45720" rIns="91440" bIns="45720" rtlCol="0">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endParaRPr lang="en-US" sz="2800" dirty="0"/>
          </a:p>
        </p:txBody>
      </p:sp>
      <p:sp>
        <p:nvSpPr>
          <p:cNvPr id="8" name="Content Placeholder 2">
            <a:extLst>
              <a:ext uri="{FF2B5EF4-FFF2-40B4-BE49-F238E27FC236}">
                <a16:creationId xmlns:a16="http://schemas.microsoft.com/office/drawing/2014/main" id="{4D3E52B5-DD1E-4A8B-8B23-FF2F48AF678D}"/>
              </a:ext>
            </a:extLst>
          </p:cNvPr>
          <p:cNvSpPr txBox="1">
            <a:spLocks/>
          </p:cNvSpPr>
          <p:nvPr/>
        </p:nvSpPr>
        <p:spPr>
          <a:xfrm>
            <a:off x="1222248" y="2283536"/>
            <a:ext cx="10058400" cy="4050792"/>
          </a:xfrm>
          <a:prstGeom prst="rect">
            <a:avLst/>
          </a:prstGeom>
        </p:spPr>
        <p:txBody>
          <a:bodyPr vert="horz" lIns="91440" tIns="45720" rIns="91440" bIns="45720" rtlCol="0">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r>
              <a:rPr lang="en-US" sz="2800" dirty="0"/>
              <a:t>SAS Exam Centre will provide information to instructors about which students require time-based accommodations.</a:t>
            </a:r>
          </a:p>
          <a:p>
            <a:r>
              <a:rPr lang="en-US" sz="2800" dirty="0"/>
              <a:t>Instructor requests list from SAS Exam Centre</a:t>
            </a:r>
          </a:p>
          <a:p>
            <a:r>
              <a:rPr lang="en-US" sz="2800" dirty="0"/>
              <a:t>Exam centre provides list to instructor about a week ahead of the test/exam.</a:t>
            </a:r>
          </a:p>
        </p:txBody>
      </p:sp>
    </p:spTree>
    <p:extLst>
      <p:ext uri="{BB962C8B-B14F-4D97-AF65-F5344CB8AC3E}">
        <p14:creationId xmlns:p14="http://schemas.microsoft.com/office/powerpoint/2010/main" val="40132218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E16311FB-810A-4AC0-AF92-16A1EDC51DFF}"/>
              </a:ext>
              <a:ext uri="{C183D7F6-B498-43B3-948B-1728B52AA6E4}">
                <adec:decorative xmlns:adec="http://schemas.microsoft.com/office/drawing/2017/decorative" val="1"/>
              </a:ext>
            </a:extLst>
          </p:cNvPr>
          <p:cNvGrpSpPr/>
          <p:nvPr/>
        </p:nvGrpSpPr>
        <p:grpSpPr>
          <a:xfrm>
            <a:off x="0" y="1780162"/>
            <a:ext cx="12192000" cy="5077838"/>
            <a:chOff x="0" y="1780162"/>
            <a:chExt cx="12192000" cy="5077838"/>
          </a:xfrm>
        </p:grpSpPr>
        <p:sp>
          <p:nvSpPr>
            <p:cNvPr id="9" name="Rectangle 8">
              <a:extLst>
                <a:ext uri="{FF2B5EF4-FFF2-40B4-BE49-F238E27FC236}">
                  <a16:creationId xmlns:a16="http://schemas.microsoft.com/office/drawing/2014/main" id="{21763BB4-43EE-4268-BBC2-4C99D2FE654C}"/>
                </a:ext>
                <a:ext uri="{C183D7F6-B498-43B3-948B-1728B52AA6E4}">
                  <adec:decorative xmlns:adec="http://schemas.microsoft.com/office/drawing/2017/decorative" val="1"/>
                </a:ext>
              </a:extLst>
            </p:cNvPr>
            <p:cNvSpPr/>
            <p:nvPr/>
          </p:nvSpPr>
          <p:spPr>
            <a:xfrm>
              <a:off x="0" y="1780162"/>
              <a:ext cx="12192000" cy="50778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E3CB331F-79C9-477B-B54F-946B8B18C35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8438" y="4274820"/>
              <a:ext cx="2438405" cy="2438405"/>
            </a:xfrm>
            <a:prstGeom prst="rect">
              <a:avLst/>
            </a:prstGeom>
          </p:spPr>
        </p:pic>
      </p:grpSp>
      <p:sp>
        <p:nvSpPr>
          <p:cNvPr id="2" name="Title 1">
            <a:extLst>
              <a:ext uri="{FF2B5EF4-FFF2-40B4-BE49-F238E27FC236}">
                <a16:creationId xmlns:a16="http://schemas.microsoft.com/office/drawing/2014/main" id="{B7224A83-3A61-4F91-9E5C-236B8DABDE56}"/>
              </a:ext>
            </a:extLst>
          </p:cNvPr>
          <p:cNvSpPr>
            <a:spLocks noGrp="1"/>
          </p:cNvSpPr>
          <p:nvPr>
            <p:ph type="title"/>
          </p:nvPr>
        </p:nvSpPr>
        <p:spPr/>
        <p:txBody>
          <a:bodyPr/>
          <a:lstStyle/>
          <a:p>
            <a:r>
              <a:rPr lang="en-US" dirty="0"/>
              <a:t>Breaks: Online Exams</a:t>
            </a:r>
          </a:p>
        </p:txBody>
      </p:sp>
      <p:sp>
        <p:nvSpPr>
          <p:cNvPr id="3" name="Content Placeholder 2">
            <a:extLst>
              <a:ext uri="{FF2B5EF4-FFF2-40B4-BE49-F238E27FC236}">
                <a16:creationId xmlns:a16="http://schemas.microsoft.com/office/drawing/2014/main" id="{69B08F5D-B7A7-4AF6-81C3-17641674DF90}"/>
              </a:ext>
            </a:extLst>
          </p:cNvPr>
          <p:cNvSpPr>
            <a:spLocks noGrp="1"/>
          </p:cNvSpPr>
          <p:nvPr>
            <p:ph idx="1"/>
          </p:nvPr>
        </p:nvSpPr>
        <p:spPr/>
        <p:txBody>
          <a:bodyPr/>
          <a:lstStyle/>
          <a:p>
            <a:endParaRPr lang="en-US" dirty="0"/>
          </a:p>
          <a:p>
            <a:endParaRPr lang="en-US" dirty="0"/>
          </a:p>
        </p:txBody>
      </p:sp>
      <p:sp>
        <p:nvSpPr>
          <p:cNvPr id="7" name="Content Placeholder 2">
            <a:extLst>
              <a:ext uri="{FF2B5EF4-FFF2-40B4-BE49-F238E27FC236}">
                <a16:creationId xmlns:a16="http://schemas.microsoft.com/office/drawing/2014/main" id="{DA6413C3-5EDF-4581-A4A2-1AD4FA204A72}"/>
              </a:ext>
            </a:extLst>
          </p:cNvPr>
          <p:cNvSpPr txBox="1">
            <a:spLocks/>
          </p:cNvSpPr>
          <p:nvPr/>
        </p:nvSpPr>
        <p:spPr>
          <a:xfrm>
            <a:off x="1069848" y="2131136"/>
            <a:ext cx="10058400" cy="4050792"/>
          </a:xfrm>
          <a:prstGeom prst="rect">
            <a:avLst/>
          </a:prstGeom>
        </p:spPr>
        <p:txBody>
          <a:bodyPr vert="horz" lIns="91440" tIns="45720" rIns="91440" bIns="45720" rtlCol="0">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r>
              <a:rPr lang="en-US" sz="2800" dirty="0"/>
              <a:t>Stay within the field of view of your camera</a:t>
            </a:r>
          </a:p>
          <a:p>
            <a:r>
              <a:rPr lang="en-US" sz="2800" dirty="0"/>
              <a:t>Talk with your SAS advisor if you need something more</a:t>
            </a:r>
          </a:p>
        </p:txBody>
      </p:sp>
    </p:spTree>
    <p:extLst>
      <p:ext uri="{BB962C8B-B14F-4D97-AF65-F5344CB8AC3E}">
        <p14:creationId xmlns:p14="http://schemas.microsoft.com/office/powerpoint/2010/main" val="11806755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04D7DFF-D4EE-4DA0-97D6-57483EB6DFB6}"/>
              </a:ext>
            </a:extLst>
          </p:cNvPr>
          <p:cNvSpPr>
            <a:spLocks noGrp="1"/>
          </p:cNvSpPr>
          <p:nvPr>
            <p:ph type="title"/>
          </p:nvPr>
        </p:nvSpPr>
        <p:spPr/>
        <p:txBody>
          <a:bodyPr/>
          <a:lstStyle/>
          <a:p>
            <a:r>
              <a:rPr lang="en-US" dirty="0"/>
              <a:t>Practical Stuff: Note Taking</a:t>
            </a:r>
          </a:p>
        </p:txBody>
      </p:sp>
      <p:sp>
        <p:nvSpPr>
          <p:cNvPr id="5" name="Text Placeholder 4">
            <a:extLst>
              <a:ext uri="{FF2B5EF4-FFF2-40B4-BE49-F238E27FC236}">
                <a16:creationId xmlns:a16="http://schemas.microsoft.com/office/drawing/2014/main" id="{6F73876C-3134-4761-8032-0F31DF65238D}"/>
              </a:ext>
            </a:extLst>
          </p:cNvPr>
          <p:cNvSpPr>
            <a:spLocks noGrp="1"/>
          </p:cNvSpPr>
          <p:nvPr>
            <p:ph type="body" idx="1"/>
          </p:nvPr>
        </p:nvSpPr>
        <p:spPr/>
        <p:txBody>
          <a:bodyPr/>
          <a:lstStyle/>
          <a:p>
            <a:endParaRPr lang="en-US" dirty="0"/>
          </a:p>
        </p:txBody>
      </p:sp>
      <p:pic>
        <p:nvPicPr>
          <p:cNvPr id="6" name="Picture 5" descr="Logo for Student Wellness">
            <a:extLst>
              <a:ext uri="{FF2B5EF4-FFF2-40B4-BE49-F238E27FC236}">
                <a16:creationId xmlns:a16="http://schemas.microsoft.com/office/drawing/2014/main" id="{EF5E369A-591F-46B5-8577-C1375895152A}"/>
              </a:ext>
            </a:extLst>
          </p:cNvPr>
          <p:cNvPicPr>
            <a:picLocks noChangeAspect="1"/>
          </p:cNvPicPr>
          <p:nvPr/>
        </p:nvPicPr>
        <p:blipFill>
          <a:blip r:embed="rId2"/>
          <a:stretch>
            <a:fillRect/>
          </a:stretch>
        </p:blipFill>
        <p:spPr>
          <a:xfrm>
            <a:off x="490744" y="2114708"/>
            <a:ext cx="1503580" cy="1503580"/>
          </a:xfrm>
          <a:prstGeom prst="rect">
            <a:avLst/>
          </a:prstGeom>
        </p:spPr>
      </p:pic>
    </p:spTree>
    <p:extLst>
      <p:ext uri="{BB962C8B-B14F-4D97-AF65-F5344CB8AC3E}">
        <p14:creationId xmlns:p14="http://schemas.microsoft.com/office/powerpoint/2010/main" val="30002291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B80C3C8-6DD0-489E-A0E9-4D202CDE3044}"/>
              </a:ext>
              <a:ext uri="{C183D7F6-B498-43B3-948B-1728B52AA6E4}">
                <adec:decorative xmlns:adec="http://schemas.microsoft.com/office/drawing/2017/decorative" val="1"/>
              </a:ext>
            </a:extLst>
          </p:cNvPr>
          <p:cNvSpPr/>
          <p:nvPr/>
        </p:nvSpPr>
        <p:spPr>
          <a:xfrm flipV="1">
            <a:off x="0" y="0"/>
            <a:ext cx="12192000" cy="178016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A63289-B458-4030-B0CC-BECF886651DD}"/>
              </a:ext>
            </a:extLst>
          </p:cNvPr>
          <p:cNvSpPr>
            <a:spLocks noGrp="1"/>
          </p:cNvSpPr>
          <p:nvPr>
            <p:ph type="title"/>
          </p:nvPr>
        </p:nvSpPr>
        <p:spPr/>
        <p:txBody>
          <a:bodyPr/>
          <a:lstStyle/>
          <a:p>
            <a:r>
              <a:rPr lang="en-US" dirty="0"/>
              <a:t>Note Taking Portal</a:t>
            </a:r>
          </a:p>
        </p:txBody>
      </p:sp>
      <p:sp>
        <p:nvSpPr>
          <p:cNvPr id="3" name="Content Placeholder 2">
            <a:extLst>
              <a:ext uri="{FF2B5EF4-FFF2-40B4-BE49-F238E27FC236}">
                <a16:creationId xmlns:a16="http://schemas.microsoft.com/office/drawing/2014/main" id="{C48383ED-3DBE-4EE0-9F18-04CDF9C04D9C}"/>
              </a:ext>
            </a:extLst>
          </p:cNvPr>
          <p:cNvSpPr>
            <a:spLocks noGrp="1"/>
          </p:cNvSpPr>
          <p:nvPr>
            <p:ph idx="1"/>
          </p:nvPr>
        </p:nvSpPr>
        <p:spPr/>
        <p:txBody>
          <a:bodyPr/>
          <a:lstStyle/>
          <a:p>
            <a:endParaRPr lang="en-US" dirty="0"/>
          </a:p>
          <a:p>
            <a:endParaRPr lang="en-US" dirty="0"/>
          </a:p>
        </p:txBody>
      </p:sp>
      <p:pic>
        <p:nvPicPr>
          <p:cNvPr id="5" name="Picture 4" descr="Screenshot of the SAS homepage with the link to the note taking portal.">
            <a:extLst>
              <a:ext uri="{FF2B5EF4-FFF2-40B4-BE49-F238E27FC236}">
                <a16:creationId xmlns:a16="http://schemas.microsoft.com/office/drawing/2014/main" id="{AD094727-50FD-4AFB-9581-F6FB679A8F45}"/>
              </a:ext>
            </a:extLst>
          </p:cNvPr>
          <p:cNvPicPr>
            <a:picLocks noChangeAspect="1"/>
          </p:cNvPicPr>
          <p:nvPr/>
        </p:nvPicPr>
        <p:blipFill>
          <a:blip r:embed="rId3"/>
          <a:stretch>
            <a:fillRect/>
          </a:stretch>
        </p:blipFill>
        <p:spPr>
          <a:xfrm>
            <a:off x="1425302" y="1759752"/>
            <a:ext cx="9335664" cy="5085992"/>
          </a:xfrm>
          <a:prstGeom prst="rect">
            <a:avLst/>
          </a:prstGeom>
        </p:spPr>
      </p:pic>
      <p:sp>
        <p:nvSpPr>
          <p:cNvPr id="11" name="Rectangle 10">
            <a:extLst>
              <a:ext uri="{FF2B5EF4-FFF2-40B4-BE49-F238E27FC236}">
                <a16:creationId xmlns:a16="http://schemas.microsoft.com/office/drawing/2014/main" id="{51E80932-EC2F-4175-AFDA-033177A1B86E}"/>
              </a:ext>
              <a:ext uri="{C183D7F6-B498-43B3-948B-1728B52AA6E4}">
                <adec:decorative xmlns:adec="http://schemas.microsoft.com/office/drawing/2017/decorative" val="1"/>
              </a:ext>
            </a:extLst>
          </p:cNvPr>
          <p:cNvSpPr/>
          <p:nvPr/>
        </p:nvSpPr>
        <p:spPr>
          <a:xfrm>
            <a:off x="11304270" y="6172200"/>
            <a:ext cx="662940"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Down 6">
            <a:extLst>
              <a:ext uri="{FF2B5EF4-FFF2-40B4-BE49-F238E27FC236}">
                <a16:creationId xmlns:a16="http://schemas.microsoft.com/office/drawing/2014/main" id="{9A65F422-3FC0-4629-8FDE-200F090F481E}"/>
              </a:ext>
            </a:extLst>
          </p:cNvPr>
          <p:cNvSpPr/>
          <p:nvPr/>
        </p:nvSpPr>
        <p:spPr>
          <a:xfrm rot="14461455">
            <a:off x="5694031" y="3498654"/>
            <a:ext cx="627592" cy="1335212"/>
          </a:xfrm>
          <a:prstGeom prst="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98690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B80C3C8-6DD0-489E-A0E9-4D202CDE3044}"/>
              </a:ext>
              <a:ext uri="{C183D7F6-B498-43B3-948B-1728B52AA6E4}">
                <adec:decorative xmlns:adec="http://schemas.microsoft.com/office/drawing/2017/decorative" val="1"/>
              </a:ext>
            </a:extLst>
          </p:cNvPr>
          <p:cNvSpPr/>
          <p:nvPr/>
        </p:nvSpPr>
        <p:spPr>
          <a:xfrm flipV="1">
            <a:off x="0" y="0"/>
            <a:ext cx="12192000" cy="178016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A63289-B458-4030-B0CC-BECF886651DD}"/>
              </a:ext>
            </a:extLst>
          </p:cNvPr>
          <p:cNvSpPr>
            <a:spLocks noGrp="1"/>
          </p:cNvSpPr>
          <p:nvPr>
            <p:ph type="title"/>
          </p:nvPr>
        </p:nvSpPr>
        <p:spPr/>
        <p:txBody>
          <a:bodyPr/>
          <a:lstStyle/>
          <a:p>
            <a:r>
              <a:rPr lang="en-US" dirty="0"/>
              <a:t>Note Taking Portal</a:t>
            </a:r>
          </a:p>
        </p:txBody>
      </p:sp>
      <p:sp>
        <p:nvSpPr>
          <p:cNvPr id="3" name="Content Placeholder 2">
            <a:extLst>
              <a:ext uri="{FF2B5EF4-FFF2-40B4-BE49-F238E27FC236}">
                <a16:creationId xmlns:a16="http://schemas.microsoft.com/office/drawing/2014/main" id="{C48383ED-3DBE-4EE0-9F18-04CDF9C04D9C}"/>
              </a:ext>
            </a:extLst>
          </p:cNvPr>
          <p:cNvSpPr>
            <a:spLocks noGrp="1"/>
          </p:cNvSpPr>
          <p:nvPr>
            <p:ph idx="1"/>
          </p:nvPr>
        </p:nvSpPr>
        <p:spPr/>
        <p:txBody>
          <a:bodyPr/>
          <a:lstStyle/>
          <a:p>
            <a:endParaRPr lang="en-US" dirty="0"/>
          </a:p>
          <a:p>
            <a:endParaRPr lang="en-US" dirty="0"/>
          </a:p>
        </p:txBody>
      </p:sp>
      <p:pic>
        <p:nvPicPr>
          <p:cNvPr id="9" name="Picture 8" descr="Screenshot of the note taking portal homepage.">
            <a:extLst>
              <a:ext uri="{FF2B5EF4-FFF2-40B4-BE49-F238E27FC236}">
                <a16:creationId xmlns:a16="http://schemas.microsoft.com/office/drawing/2014/main" id="{3C393F1F-26BC-48BB-8CC2-960094E2EC38}"/>
              </a:ext>
            </a:extLst>
          </p:cNvPr>
          <p:cNvPicPr>
            <a:picLocks noChangeAspect="1"/>
          </p:cNvPicPr>
          <p:nvPr/>
        </p:nvPicPr>
        <p:blipFill>
          <a:blip r:embed="rId3"/>
          <a:stretch>
            <a:fillRect/>
          </a:stretch>
        </p:blipFill>
        <p:spPr>
          <a:xfrm>
            <a:off x="1415574" y="1780162"/>
            <a:ext cx="9345392" cy="5091292"/>
          </a:xfrm>
          <a:prstGeom prst="rect">
            <a:avLst/>
          </a:prstGeom>
        </p:spPr>
      </p:pic>
      <p:sp>
        <p:nvSpPr>
          <p:cNvPr id="10" name="Rectangle 9">
            <a:extLst>
              <a:ext uri="{FF2B5EF4-FFF2-40B4-BE49-F238E27FC236}">
                <a16:creationId xmlns:a16="http://schemas.microsoft.com/office/drawing/2014/main" id="{B1BB3408-56BD-426A-BD51-121D53B85945}"/>
              </a:ext>
              <a:ext uri="{C183D7F6-B498-43B3-948B-1728B52AA6E4}">
                <adec:decorative xmlns:adec="http://schemas.microsoft.com/office/drawing/2017/decorative" val="1"/>
              </a:ext>
            </a:extLst>
          </p:cNvPr>
          <p:cNvSpPr/>
          <p:nvPr/>
        </p:nvSpPr>
        <p:spPr>
          <a:xfrm>
            <a:off x="11304270" y="6172200"/>
            <a:ext cx="662940"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Down 6">
            <a:extLst>
              <a:ext uri="{FF2B5EF4-FFF2-40B4-BE49-F238E27FC236}">
                <a16:creationId xmlns:a16="http://schemas.microsoft.com/office/drawing/2014/main" id="{B5E030AF-63CE-487D-BB2F-F795E2E18918}"/>
              </a:ext>
            </a:extLst>
          </p:cNvPr>
          <p:cNvSpPr/>
          <p:nvPr/>
        </p:nvSpPr>
        <p:spPr>
          <a:xfrm rot="16200000">
            <a:off x="2179368" y="4868508"/>
            <a:ext cx="627592" cy="1335212"/>
          </a:xfrm>
          <a:prstGeom prst="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44818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B80C3C8-6DD0-489E-A0E9-4D202CDE3044}"/>
              </a:ext>
              <a:ext uri="{C183D7F6-B498-43B3-948B-1728B52AA6E4}">
                <adec:decorative xmlns:adec="http://schemas.microsoft.com/office/drawing/2017/decorative" val="1"/>
              </a:ext>
            </a:extLst>
          </p:cNvPr>
          <p:cNvSpPr/>
          <p:nvPr/>
        </p:nvSpPr>
        <p:spPr>
          <a:xfrm flipV="1">
            <a:off x="0" y="0"/>
            <a:ext cx="12192000" cy="178016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A63289-B458-4030-B0CC-BECF886651DD}"/>
              </a:ext>
            </a:extLst>
          </p:cNvPr>
          <p:cNvSpPr>
            <a:spLocks noGrp="1"/>
          </p:cNvSpPr>
          <p:nvPr>
            <p:ph type="title"/>
          </p:nvPr>
        </p:nvSpPr>
        <p:spPr/>
        <p:txBody>
          <a:bodyPr/>
          <a:lstStyle/>
          <a:p>
            <a:r>
              <a:rPr lang="en-US" dirty="0"/>
              <a:t>Note Taking Portal</a:t>
            </a:r>
          </a:p>
        </p:txBody>
      </p:sp>
      <p:sp>
        <p:nvSpPr>
          <p:cNvPr id="3" name="Content Placeholder 2">
            <a:extLst>
              <a:ext uri="{FF2B5EF4-FFF2-40B4-BE49-F238E27FC236}">
                <a16:creationId xmlns:a16="http://schemas.microsoft.com/office/drawing/2014/main" id="{C48383ED-3DBE-4EE0-9F18-04CDF9C04D9C}"/>
              </a:ext>
            </a:extLst>
          </p:cNvPr>
          <p:cNvSpPr>
            <a:spLocks noGrp="1"/>
          </p:cNvSpPr>
          <p:nvPr>
            <p:ph idx="1"/>
          </p:nvPr>
        </p:nvSpPr>
        <p:spPr/>
        <p:txBody>
          <a:bodyPr/>
          <a:lstStyle/>
          <a:p>
            <a:endParaRPr lang="en-US" dirty="0"/>
          </a:p>
          <a:p>
            <a:endParaRPr lang="en-US" dirty="0"/>
          </a:p>
        </p:txBody>
      </p:sp>
      <p:sp>
        <p:nvSpPr>
          <p:cNvPr id="10" name="Rectangle 9">
            <a:extLst>
              <a:ext uri="{FF2B5EF4-FFF2-40B4-BE49-F238E27FC236}">
                <a16:creationId xmlns:a16="http://schemas.microsoft.com/office/drawing/2014/main" id="{B1BB3408-56BD-426A-BD51-121D53B85945}"/>
              </a:ext>
              <a:ext uri="{C183D7F6-B498-43B3-948B-1728B52AA6E4}">
                <adec:decorative xmlns:adec="http://schemas.microsoft.com/office/drawing/2017/decorative" val="1"/>
              </a:ext>
            </a:extLst>
          </p:cNvPr>
          <p:cNvSpPr/>
          <p:nvPr/>
        </p:nvSpPr>
        <p:spPr>
          <a:xfrm>
            <a:off x="11304270" y="6172200"/>
            <a:ext cx="662940"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creenshot of a student's homepage once they have logged into the portal.">
            <a:extLst>
              <a:ext uri="{FF2B5EF4-FFF2-40B4-BE49-F238E27FC236}">
                <a16:creationId xmlns:a16="http://schemas.microsoft.com/office/drawing/2014/main" id="{26AF4233-3E6E-4AD6-B64B-EC641F7D4C12}"/>
              </a:ext>
            </a:extLst>
          </p:cNvPr>
          <p:cNvPicPr>
            <a:picLocks noChangeAspect="1"/>
          </p:cNvPicPr>
          <p:nvPr/>
        </p:nvPicPr>
        <p:blipFill>
          <a:blip r:embed="rId3"/>
          <a:stretch>
            <a:fillRect/>
          </a:stretch>
        </p:blipFill>
        <p:spPr>
          <a:xfrm>
            <a:off x="1507787" y="1780162"/>
            <a:ext cx="9327204" cy="5081383"/>
          </a:xfrm>
          <a:prstGeom prst="rect">
            <a:avLst/>
          </a:prstGeom>
        </p:spPr>
      </p:pic>
      <p:sp>
        <p:nvSpPr>
          <p:cNvPr id="6" name="TextBox 5">
            <a:extLst>
              <a:ext uri="{FF2B5EF4-FFF2-40B4-BE49-F238E27FC236}">
                <a16:creationId xmlns:a16="http://schemas.microsoft.com/office/drawing/2014/main" id="{32D30BFD-1812-43A2-9871-2AEA53DBABC1}"/>
              </a:ext>
            </a:extLst>
          </p:cNvPr>
          <p:cNvSpPr txBox="1"/>
          <p:nvPr/>
        </p:nvSpPr>
        <p:spPr>
          <a:xfrm>
            <a:off x="9144000" y="262647"/>
            <a:ext cx="2509736" cy="646331"/>
          </a:xfrm>
          <a:prstGeom prst="rect">
            <a:avLst/>
          </a:prstGeom>
          <a:noFill/>
        </p:spPr>
        <p:txBody>
          <a:bodyPr wrap="square" rtlCol="0">
            <a:spAutoFit/>
          </a:bodyPr>
          <a:lstStyle/>
          <a:p>
            <a:pPr algn="r"/>
            <a:r>
              <a:rPr lang="en-US" dirty="0">
                <a:hlinkClick r:id="rId4"/>
              </a:rPr>
              <a:t>Click here to visit</a:t>
            </a:r>
            <a:endParaRPr lang="en-US" dirty="0"/>
          </a:p>
          <a:p>
            <a:pPr algn="r"/>
            <a:r>
              <a:rPr lang="en-US" dirty="0"/>
              <a:t>Starting on Sept 10</a:t>
            </a:r>
          </a:p>
        </p:txBody>
      </p:sp>
      <p:sp>
        <p:nvSpPr>
          <p:cNvPr id="8" name="Arrow: Down 7">
            <a:extLst>
              <a:ext uri="{FF2B5EF4-FFF2-40B4-BE49-F238E27FC236}">
                <a16:creationId xmlns:a16="http://schemas.microsoft.com/office/drawing/2014/main" id="{4A290B8E-5652-49E8-B664-C14A8252949C}"/>
              </a:ext>
            </a:extLst>
          </p:cNvPr>
          <p:cNvSpPr/>
          <p:nvPr/>
        </p:nvSpPr>
        <p:spPr>
          <a:xfrm rot="5400000">
            <a:off x="9017913" y="3136218"/>
            <a:ext cx="627592" cy="1335212"/>
          </a:xfrm>
          <a:prstGeom prst="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68650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B80C3C8-6DD0-489E-A0E9-4D202CDE3044}"/>
              </a:ext>
              <a:ext uri="{C183D7F6-B498-43B3-948B-1728B52AA6E4}">
                <adec:decorative xmlns:adec="http://schemas.microsoft.com/office/drawing/2017/decorative" val="1"/>
              </a:ext>
            </a:extLst>
          </p:cNvPr>
          <p:cNvSpPr/>
          <p:nvPr/>
        </p:nvSpPr>
        <p:spPr>
          <a:xfrm flipV="1">
            <a:off x="0" y="0"/>
            <a:ext cx="12192000" cy="178016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A63289-B458-4030-B0CC-BECF886651DD}"/>
              </a:ext>
            </a:extLst>
          </p:cNvPr>
          <p:cNvSpPr>
            <a:spLocks noGrp="1"/>
          </p:cNvSpPr>
          <p:nvPr>
            <p:ph type="title"/>
          </p:nvPr>
        </p:nvSpPr>
        <p:spPr/>
        <p:txBody>
          <a:bodyPr/>
          <a:lstStyle/>
          <a:p>
            <a:r>
              <a:rPr lang="en-US" dirty="0"/>
              <a:t>Note Taking Portal</a:t>
            </a:r>
          </a:p>
        </p:txBody>
      </p:sp>
      <p:sp>
        <p:nvSpPr>
          <p:cNvPr id="3" name="Content Placeholder 2">
            <a:extLst>
              <a:ext uri="{FF2B5EF4-FFF2-40B4-BE49-F238E27FC236}">
                <a16:creationId xmlns:a16="http://schemas.microsoft.com/office/drawing/2014/main" id="{C48383ED-3DBE-4EE0-9F18-04CDF9C04D9C}"/>
              </a:ext>
            </a:extLst>
          </p:cNvPr>
          <p:cNvSpPr>
            <a:spLocks noGrp="1"/>
          </p:cNvSpPr>
          <p:nvPr>
            <p:ph idx="1"/>
          </p:nvPr>
        </p:nvSpPr>
        <p:spPr/>
        <p:txBody>
          <a:bodyPr/>
          <a:lstStyle/>
          <a:p>
            <a:endParaRPr lang="en-US" dirty="0"/>
          </a:p>
          <a:p>
            <a:endParaRPr lang="en-US" dirty="0"/>
          </a:p>
        </p:txBody>
      </p:sp>
      <p:sp>
        <p:nvSpPr>
          <p:cNvPr id="10" name="Rectangle 9">
            <a:extLst>
              <a:ext uri="{FF2B5EF4-FFF2-40B4-BE49-F238E27FC236}">
                <a16:creationId xmlns:a16="http://schemas.microsoft.com/office/drawing/2014/main" id="{B1BB3408-56BD-426A-BD51-121D53B85945}"/>
              </a:ext>
              <a:ext uri="{C183D7F6-B498-43B3-948B-1728B52AA6E4}">
                <adec:decorative xmlns:adec="http://schemas.microsoft.com/office/drawing/2017/decorative" val="1"/>
              </a:ext>
            </a:extLst>
          </p:cNvPr>
          <p:cNvSpPr/>
          <p:nvPr/>
        </p:nvSpPr>
        <p:spPr>
          <a:xfrm>
            <a:off x="11304270" y="6172200"/>
            <a:ext cx="662940"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creenshot of the course subjects used when browsing courses.">
            <a:extLst>
              <a:ext uri="{FF2B5EF4-FFF2-40B4-BE49-F238E27FC236}">
                <a16:creationId xmlns:a16="http://schemas.microsoft.com/office/drawing/2014/main" id="{1E34469D-EF79-4D10-BD2D-7BC48F8ECEF5}"/>
              </a:ext>
            </a:extLst>
          </p:cNvPr>
          <p:cNvPicPr>
            <a:picLocks noChangeAspect="1"/>
          </p:cNvPicPr>
          <p:nvPr/>
        </p:nvPicPr>
        <p:blipFill>
          <a:blip r:embed="rId3"/>
          <a:stretch>
            <a:fillRect/>
          </a:stretch>
        </p:blipFill>
        <p:spPr>
          <a:xfrm>
            <a:off x="1413153" y="1780162"/>
            <a:ext cx="9365694" cy="5102352"/>
          </a:xfrm>
          <a:prstGeom prst="rect">
            <a:avLst/>
          </a:prstGeom>
        </p:spPr>
      </p:pic>
      <p:sp>
        <p:nvSpPr>
          <p:cNvPr id="8" name="Arrow: Down 7">
            <a:extLst>
              <a:ext uri="{FF2B5EF4-FFF2-40B4-BE49-F238E27FC236}">
                <a16:creationId xmlns:a16="http://schemas.microsoft.com/office/drawing/2014/main" id="{D42079ED-6EF3-40AD-9056-F8C69279A770}"/>
              </a:ext>
            </a:extLst>
          </p:cNvPr>
          <p:cNvSpPr/>
          <p:nvPr/>
        </p:nvSpPr>
        <p:spPr>
          <a:xfrm rot="9026850">
            <a:off x="6021793" y="4141619"/>
            <a:ext cx="627592" cy="1335212"/>
          </a:xfrm>
          <a:prstGeom prst="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2942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B80C3C8-6DD0-489E-A0E9-4D202CDE3044}"/>
              </a:ext>
              <a:ext uri="{C183D7F6-B498-43B3-948B-1728B52AA6E4}">
                <adec:decorative xmlns:adec="http://schemas.microsoft.com/office/drawing/2017/decorative" val="1"/>
              </a:ext>
            </a:extLst>
          </p:cNvPr>
          <p:cNvSpPr/>
          <p:nvPr/>
        </p:nvSpPr>
        <p:spPr>
          <a:xfrm flipV="1">
            <a:off x="0" y="0"/>
            <a:ext cx="12192000" cy="178016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A63289-B458-4030-B0CC-BECF886651DD}"/>
              </a:ext>
            </a:extLst>
          </p:cNvPr>
          <p:cNvSpPr>
            <a:spLocks noGrp="1"/>
          </p:cNvSpPr>
          <p:nvPr>
            <p:ph type="title"/>
          </p:nvPr>
        </p:nvSpPr>
        <p:spPr/>
        <p:txBody>
          <a:bodyPr/>
          <a:lstStyle/>
          <a:p>
            <a:r>
              <a:rPr lang="en-US" dirty="0"/>
              <a:t>Note Taking Portal</a:t>
            </a:r>
          </a:p>
        </p:txBody>
      </p:sp>
      <p:sp>
        <p:nvSpPr>
          <p:cNvPr id="3" name="Content Placeholder 2">
            <a:extLst>
              <a:ext uri="{FF2B5EF4-FFF2-40B4-BE49-F238E27FC236}">
                <a16:creationId xmlns:a16="http://schemas.microsoft.com/office/drawing/2014/main" id="{C48383ED-3DBE-4EE0-9F18-04CDF9C04D9C}"/>
              </a:ext>
            </a:extLst>
          </p:cNvPr>
          <p:cNvSpPr>
            <a:spLocks noGrp="1"/>
          </p:cNvSpPr>
          <p:nvPr>
            <p:ph idx="1"/>
          </p:nvPr>
        </p:nvSpPr>
        <p:spPr/>
        <p:txBody>
          <a:bodyPr/>
          <a:lstStyle/>
          <a:p>
            <a:endParaRPr lang="en-US" dirty="0"/>
          </a:p>
          <a:p>
            <a:endParaRPr lang="en-US" dirty="0"/>
          </a:p>
        </p:txBody>
      </p:sp>
      <p:sp>
        <p:nvSpPr>
          <p:cNvPr id="10" name="Rectangle 9">
            <a:extLst>
              <a:ext uri="{FF2B5EF4-FFF2-40B4-BE49-F238E27FC236}">
                <a16:creationId xmlns:a16="http://schemas.microsoft.com/office/drawing/2014/main" id="{B1BB3408-56BD-426A-BD51-121D53B85945}"/>
              </a:ext>
              <a:ext uri="{C183D7F6-B498-43B3-948B-1728B52AA6E4}">
                <adec:decorative xmlns:adec="http://schemas.microsoft.com/office/drawing/2017/decorative" val="1"/>
              </a:ext>
            </a:extLst>
          </p:cNvPr>
          <p:cNvSpPr/>
          <p:nvPr/>
        </p:nvSpPr>
        <p:spPr>
          <a:xfrm>
            <a:off x="11304270" y="6172200"/>
            <a:ext cx="662940"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Screenshot of just the subject areas that start with the letter T.">
            <a:extLst>
              <a:ext uri="{FF2B5EF4-FFF2-40B4-BE49-F238E27FC236}">
                <a16:creationId xmlns:a16="http://schemas.microsoft.com/office/drawing/2014/main" id="{24276028-CFE5-4039-89C4-CB9AAB7F7CD5}"/>
              </a:ext>
            </a:extLst>
          </p:cNvPr>
          <p:cNvPicPr>
            <a:picLocks noChangeAspect="1"/>
          </p:cNvPicPr>
          <p:nvPr/>
        </p:nvPicPr>
        <p:blipFill>
          <a:blip r:embed="rId3"/>
          <a:stretch>
            <a:fillRect/>
          </a:stretch>
        </p:blipFill>
        <p:spPr>
          <a:xfrm>
            <a:off x="1399683" y="1770434"/>
            <a:ext cx="9392633" cy="5102352"/>
          </a:xfrm>
          <a:prstGeom prst="rect">
            <a:avLst/>
          </a:prstGeom>
        </p:spPr>
      </p:pic>
      <p:sp>
        <p:nvSpPr>
          <p:cNvPr id="8" name="Arrow: Down 7">
            <a:extLst>
              <a:ext uri="{FF2B5EF4-FFF2-40B4-BE49-F238E27FC236}">
                <a16:creationId xmlns:a16="http://schemas.microsoft.com/office/drawing/2014/main" id="{49FB9CF7-BA49-4222-8E32-9403A0897844}"/>
              </a:ext>
            </a:extLst>
          </p:cNvPr>
          <p:cNvSpPr/>
          <p:nvPr/>
        </p:nvSpPr>
        <p:spPr>
          <a:xfrm rot="5400000">
            <a:off x="7500398" y="3692916"/>
            <a:ext cx="627592" cy="1335212"/>
          </a:xfrm>
          <a:prstGeom prst="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82507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B80C3C8-6DD0-489E-A0E9-4D202CDE3044}"/>
              </a:ext>
              <a:ext uri="{C183D7F6-B498-43B3-948B-1728B52AA6E4}">
                <adec:decorative xmlns:adec="http://schemas.microsoft.com/office/drawing/2017/decorative" val="1"/>
              </a:ext>
            </a:extLst>
          </p:cNvPr>
          <p:cNvSpPr/>
          <p:nvPr/>
        </p:nvSpPr>
        <p:spPr>
          <a:xfrm flipV="1">
            <a:off x="0" y="0"/>
            <a:ext cx="12192000" cy="178016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A63289-B458-4030-B0CC-BECF886651DD}"/>
              </a:ext>
            </a:extLst>
          </p:cNvPr>
          <p:cNvSpPr>
            <a:spLocks noGrp="1"/>
          </p:cNvSpPr>
          <p:nvPr>
            <p:ph type="title"/>
          </p:nvPr>
        </p:nvSpPr>
        <p:spPr/>
        <p:txBody>
          <a:bodyPr/>
          <a:lstStyle/>
          <a:p>
            <a:r>
              <a:rPr lang="en-US" dirty="0"/>
              <a:t>Note Taking Portal</a:t>
            </a:r>
          </a:p>
        </p:txBody>
      </p:sp>
      <p:sp>
        <p:nvSpPr>
          <p:cNvPr id="3" name="Content Placeholder 2">
            <a:extLst>
              <a:ext uri="{FF2B5EF4-FFF2-40B4-BE49-F238E27FC236}">
                <a16:creationId xmlns:a16="http://schemas.microsoft.com/office/drawing/2014/main" id="{C48383ED-3DBE-4EE0-9F18-04CDF9C04D9C}"/>
              </a:ext>
            </a:extLst>
          </p:cNvPr>
          <p:cNvSpPr>
            <a:spLocks noGrp="1"/>
          </p:cNvSpPr>
          <p:nvPr>
            <p:ph idx="1"/>
          </p:nvPr>
        </p:nvSpPr>
        <p:spPr/>
        <p:txBody>
          <a:bodyPr/>
          <a:lstStyle/>
          <a:p>
            <a:endParaRPr lang="en-US" dirty="0"/>
          </a:p>
          <a:p>
            <a:endParaRPr lang="en-US" dirty="0"/>
          </a:p>
        </p:txBody>
      </p:sp>
      <p:sp>
        <p:nvSpPr>
          <p:cNvPr id="10" name="Rectangle 9">
            <a:extLst>
              <a:ext uri="{FF2B5EF4-FFF2-40B4-BE49-F238E27FC236}">
                <a16:creationId xmlns:a16="http://schemas.microsoft.com/office/drawing/2014/main" id="{B1BB3408-56BD-426A-BD51-121D53B85945}"/>
              </a:ext>
              <a:ext uri="{C183D7F6-B498-43B3-948B-1728B52AA6E4}">
                <adec:decorative xmlns:adec="http://schemas.microsoft.com/office/drawing/2017/decorative" val="1"/>
              </a:ext>
            </a:extLst>
          </p:cNvPr>
          <p:cNvSpPr/>
          <p:nvPr/>
        </p:nvSpPr>
        <p:spPr>
          <a:xfrm>
            <a:off x="11304270" y="6172200"/>
            <a:ext cx="662940"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creenshot of the only course in the subject &quot;TEST&quot;.">
            <a:extLst>
              <a:ext uri="{FF2B5EF4-FFF2-40B4-BE49-F238E27FC236}">
                <a16:creationId xmlns:a16="http://schemas.microsoft.com/office/drawing/2014/main" id="{B972DCB9-3C25-4B6B-A463-CDF942AAF95A}"/>
              </a:ext>
            </a:extLst>
          </p:cNvPr>
          <p:cNvPicPr>
            <a:picLocks noChangeAspect="1"/>
          </p:cNvPicPr>
          <p:nvPr/>
        </p:nvPicPr>
        <p:blipFill>
          <a:blip r:embed="rId3"/>
          <a:stretch>
            <a:fillRect/>
          </a:stretch>
        </p:blipFill>
        <p:spPr>
          <a:xfrm>
            <a:off x="1402129" y="1780162"/>
            <a:ext cx="9387741" cy="5102352"/>
          </a:xfrm>
          <a:prstGeom prst="rect">
            <a:avLst/>
          </a:prstGeom>
        </p:spPr>
      </p:pic>
      <p:sp>
        <p:nvSpPr>
          <p:cNvPr id="7" name="Arrow: Down 6">
            <a:extLst>
              <a:ext uri="{FF2B5EF4-FFF2-40B4-BE49-F238E27FC236}">
                <a16:creationId xmlns:a16="http://schemas.microsoft.com/office/drawing/2014/main" id="{1613FE60-609E-4713-A640-2E97D583D8FC}"/>
              </a:ext>
            </a:extLst>
          </p:cNvPr>
          <p:cNvSpPr/>
          <p:nvPr/>
        </p:nvSpPr>
        <p:spPr>
          <a:xfrm rot="5400000">
            <a:off x="5496500" y="4342447"/>
            <a:ext cx="627592" cy="1335212"/>
          </a:xfrm>
          <a:prstGeom prst="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21063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B50629F-1C88-44C8-9C03-2C18A63DC025}"/>
              </a:ext>
              <a:ext uri="{C183D7F6-B498-43B3-948B-1728B52AA6E4}">
                <adec:decorative xmlns:adec="http://schemas.microsoft.com/office/drawing/2017/decorative" val="1"/>
              </a:ext>
            </a:extLst>
          </p:cNvPr>
          <p:cNvSpPr/>
          <p:nvPr/>
        </p:nvSpPr>
        <p:spPr>
          <a:xfrm>
            <a:off x="11304270" y="6172200"/>
            <a:ext cx="662940"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7C981AD-59FE-4964-AF7D-F8D55837565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564624" y="4279392"/>
            <a:ext cx="2392685" cy="2410973"/>
          </a:xfrm>
          <a:prstGeom prst="rect">
            <a:avLst/>
          </a:prstGeom>
        </p:spPr>
      </p:pic>
      <p:pic>
        <p:nvPicPr>
          <p:cNvPr id="3" name="Picture 2">
            <a:extLst>
              <a:ext uri="{FF2B5EF4-FFF2-40B4-BE49-F238E27FC236}">
                <a16:creationId xmlns:a16="http://schemas.microsoft.com/office/drawing/2014/main" id="{391DF640-C1BC-40AB-9B8C-92F5886CB0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691" y="336620"/>
            <a:ext cx="8246347" cy="6184760"/>
          </a:xfrm>
          <a:prstGeom prst="rect">
            <a:avLst/>
          </a:prstGeom>
        </p:spPr>
      </p:pic>
    </p:spTree>
    <p:extLst>
      <p:ext uri="{BB962C8B-B14F-4D97-AF65-F5344CB8AC3E}">
        <p14:creationId xmlns:p14="http://schemas.microsoft.com/office/powerpoint/2010/main" val="37222178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B80C3C8-6DD0-489E-A0E9-4D202CDE3044}"/>
              </a:ext>
              <a:ext uri="{C183D7F6-B498-43B3-948B-1728B52AA6E4}">
                <adec:decorative xmlns:adec="http://schemas.microsoft.com/office/drawing/2017/decorative" val="1"/>
              </a:ext>
            </a:extLst>
          </p:cNvPr>
          <p:cNvSpPr/>
          <p:nvPr/>
        </p:nvSpPr>
        <p:spPr>
          <a:xfrm flipV="1">
            <a:off x="0" y="0"/>
            <a:ext cx="12192000" cy="178016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A63289-B458-4030-B0CC-BECF886651DD}"/>
              </a:ext>
            </a:extLst>
          </p:cNvPr>
          <p:cNvSpPr>
            <a:spLocks noGrp="1"/>
          </p:cNvSpPr>
          <p:nvPr>
            <p:ph type="title"/>
          </p:nvPr>
        </p:nvSpPr>
        <p:spPr/>
        <p:txBody>
          <a:bodyPr/>
          <a:lstStyle/>
          <a:p>
            <a:r>
              <a:rPr lang="en-US" dirty="0"/>
              <a:t>Note Taking Portal</a:t>
            </a:r>
          </a:p>
        </p:txBody>
      </p:sp>
      <p:sp>
        <p:nvSpPr>
          <p:cNvPr id="3" name="Content Placeholder 2">
            <a:extLst>
              <a:ext uri="{FF2B5EF4-FFF2-40B4-BE49-F238E27FC236}">
                <a16:creationId xmlns:a16="http://schemas.microsoft.com/office/drawing/2014/main" id="{C48383ED-3DBE-4EE0-9F18-04CDF9C04D9C}"/>
              </a:ext>
            </a:extLst>
          </p:cNvPr>
          <p:cNvSpPr>
            <a:spLocks noGrp="1"/>
          </p:cNvSpPr>
          <p:nvPr>
            <p:ph idx="1"/>
          </p:nvPr>
        </p:nvSpPr>
        <p:spPr/>
        <p:txBody>
          <a:bodyPr/>
          <a:lstStyle/>
          <a:p>
            <a:endParaRPr lang="en-US" dirty="0"/>
          </a:p>
          <a:p>
            <a:endParaRPr lang="en-US" dirty="0"/>
          </a:p>
        </p:txBody>
      </p:sp>
      <p:sp>
        <p:nvSpPr>
          <p:cNvPr id="10" name="Rectangle 9">
            <a:extLst>
              <a:ext uri="{FF2B5EF4-FFF2-40B4-BE49-F238E27FC236}">
                <a16:creationId xmlns:a16="http://schemas.microsoft.com/office/drawing/2014/main" id="{B1BB3408-56BD-426A-BD51-121D53B85945}"/>
              </a:ext>
              <a:ext uri="{C183D7F6-B498-43B3-948B-1728B52AA6E4}">
                <adec:decorative xmlns:adec="http://schemas.microsoft.com/office/drawing/2017/decorative" val="1"/>
              </a:ext>
            </a:extLst>
          </p:cNvPr>
          <p:cNvSpPr/>
          <p:nvPr/>
        </p:nvSpPr>
        <p:spPr>
          <a:xfrm>
            <a:off x="11304270" y="6172200"/>
            <a:ext cx="662940"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creenshot of the course details with the &quot;request notes&quot; button.">
            <a:extLst>
              <a:ext uri="{FF2B5EF4-FFF2-40B4-BE49-F238E27FC236}">
                <a16:creationId xmlns:a16="http://schemas.microsoft.com/office/drawing/2014/main" id="{C615E63D-2543-439B-89B2-8EE1044F04A7}"/>
              </a:ext>
            </a:extLst>
          </p:cNvPr>
          <p:cNvPicPr>
            <a:picLocks noChangeAspect="1"/>
          </p:cNvPicPr>
          <p:nvPr/>
        </p:nvPicPr>
        <p:blipFill>
          <a:blip r:embed="rId3"/>
          <a:stretch>
            <a:fillRect/>
          </a:stretch>
        </p:blipFill>
        <p:spPr>
          <a:xfrm>
            <a:off x="1390661" y="1755648"/>
            <a:ext cx="9410678" cy="5102352"/>
          </a:xfrm>
          <a:prstGeom prst="rect">
            <a:avLst/>
          </a:prstGeom>
        </p:spPr>
      </p:pic>
      <p:sp>
        <p:nvSpPr>
          <p:cNvPr id="7" name="Arrow: Down 6">
            <a:extLst>
              <a:ext uri="{FF2B5EF4-FFF2-40B4-BE49-F238E27FC236}">
                <a16:creationId xmlns:a16="http://schemas.microsoft.com/office/drawing/2014/main" id="{7F898ECD-663D-47EE-A697-3FF3EC367186}"/>
              </a:ext>
            </a:extLst>
          </p:cNvPr>
          <p:cNvSpPr/>
          <p:nvPr/>
        </p:nvSpPr>
        <p:spPr>
          <a:xfrm rot="5400000">
            <a:off x="4105445" y="5218230"/>
            <a:ext cx="627592" cy="1335212"/>
          </a:xfrm>
          <a:prstGeom prst="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0788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B80C3C8-6DD0-489E-A0E9-4D202CDE3044}"/>
              </a:ext>
              <a:ext uri="{C183D7F6-B498-43B3-948B-1728B52AA6E4}">
                <adec:decorative xmlns:adec="http://schemas.microsoft.com/office/drawing/2017/decorative" val="1"/>
              </a:ext>
            </a:extLst>
          </p:cNvPr>
          <p:cNvSpPr/>
          <p:nvPr/>
        </p:nvSpPr>
        <p:spPr>
          <a:xfrm flipV="1">
            <a:off x="0" y="0"/>
            <a:ext cx="12192000" cy="178016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A63289-B458-4030-B0CC-BECF886651DD}"/>
              </a:ext>
            </a:extLst>
          </p:cNvPr>
          <p:cNvSpPr>
            <a:spLocks noGrp="1"/>
          </p:cNvSpPr>
          <p:nvPr>
            <p:ph type="title"/>
          </p:nvPr>
        </p:nvSpPr>
        <p:spPr/>
        <p:txBody>
          <a:bodyPr/>
          <a:lstStyle/>
          <a:p>
            <a:r>
              <a:rPr lang="en-US" dirty="0"/>
              <a:t>Note Taking Portal</a:t>
            </a:r>
          </a:p>
        </p:txBody>
      </p:sp>
      <p:sp>
        <p:nvSpPr>
          <p:cNvPr id="3" name="Content Placeholder 2">
            <a:extLst>
              <a:ext uri="{FF2B5EF4-FFF2-40B4-BE49-F238E27FC236}">
                <a16:creationId xmlns:a16="http://schemas.microsoft.com/office/drawing/2014/main" id="{C48383ED-3DBE-4EE0-9F18-04CDF9C04D9C}"/>
              </a:ext>
            </a:extLst>
          </p:cNvPr>
          <p:cNvSpPr>
            <a:spLocks noGrp="1"/>
          </p:cNvSpPr>
          <p:nvPr>
            <p:ph idx="1"/>
          </p:nvPr>
        </p:nvSpPr>
        <p:spPr/>
        <p:txBody>
          <a:bodyPr/>
          <a:lstStyle/>
          <a:p>
            <a:endParaRPr lang="en-US" dirty="0"/>
          </a:p>
          <a:p>
            <a:endParaRPr lang="en-US" dirty="0"/>
          </a:p>
        </p:txBody>
      </p:sp>
      <p:sp>
        <p:nvSpPr>
          <p:cNvPr id="10" name="Rectangle 9">
            <a:extLst>
              <a:ext uri="{FF2B5EF4-FFF2-40B4-BE49-F238E27FC236}">
                <a16:creationId xmlns:a16="http://schemas.microsoft.com/office/drawing/2014/main" id="{B1BB3408-56BD-426A-BD51-121D53B85945}"/>
              </a:ext>
              <a:ext uri="{C183D7F6-B498-43B3-948B-1728B52AA6E4}">
                <adec:decorative xmlns:adec="http://schemas.microsoft.com/office/drawing/2017/decorative" val="1"/>
              </a:ext>
            </a:extLst>
          </p:cNvPr>
          <p:cNvSpPr/>
          <p:nvPr/>
        </p:nvSpPr>
        <p:spPr>
          <a:xfrm>
            <a:off x="11304270" y="6172200"/>
            <a:ext cx="662940"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Screenshot of the confirmation message when notes have been requested.">
            <a:extLst>
              <a:ext uri="{FF2B5EF4-FFF2-40B4-BE49-F238E27FC236}">
                <a16:creationId xmlns:a16="http://schemas.microsoft.com/office/drawing/2014/main" id="{C0232B1B-D2CE-4CC2-999C-A52BC18A9FA7}"/>
              </a:ext>
            </a:extLst>
          </p:cNvPr>
          <p:cNvPicPr>
            <a:picLocks noChangeAspect="1"/>
          </p:cNvPicPr>
          <p:nvPr/>
        </p:nvPicPr>
        <p:blipFill>
          <a:blip r:embed="rId3"/>
          <a:stretch>
            <a:fillRect/>
          </a:stretch>
        </p:blipFill>
        <p:spPr>
          <a:xfrm>
            <a:off x="1399683" y="1780162"/>
            <a:ext cx="9392633" cy="5102352"/>
          </a:xfrm>
          <a:prstGeom prst="rect">
            <a:avLst/>
          </a:prstGeom>
        </p:spPr>
      </p:pic>
      <p:sp>
        <p:nvSpPr>
          <p:cNvPr id="9" name="Arrow: Down 8">
            <a:extLst>
              <a:ext uri="{FF2B5EF4-FFF2-40B4-BE49-F238E27FC236}">
                <a16:creationId xmlns:a16="http://schemas.microsoft.com/office/drawing/2014/main" id="{12D8820F-10C9-49E8-BB10-F44D86DBB352}"/>
              </a:ext>
            </a:extLst>
          </p:cNvPr>
          <p:cNvSpPr/>
          <p:nvPr/>
        </p:nvSpPr>
        <p:spPr>
          <a:xfrm rot="16200000">
            <a:off x="2257189" y="3165402"/>
            <a:ext cx="627592" cy="1335212"/>
          </a:xfrm>
          <a:prstGeom prst="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81441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B80C3C8-6DD0-489E-A0E9-4D202CDE3044}"/>
              </a:ext>
              <a:ext uri="{C183D7F6-B498-43B3-948B-1728B52AA6E4}">
                <adec:decorative xmlns:adec="http://schemas.microsoft.com/office/drawing/2017/decorative" val="1"/>
              </a:ext>
            </a:extLst>
          </p:cNvPr>
          <p:cNvSpPr/>
          <p:nvPr/>
        </p:nvSpPr>
        <p:spPr>
          <a:xfrm flipV="1">
            <a:off x="0" y="0"/>
            <a:ext cx="12192000" cy="178016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A63289-B458-4030-B0CC-BECF886651DD}"/>
              </a:ext>
            </a:extLst>
          </p:cNvPr>
          <p:cNvSpPr>
            <a:spLocks noGrp="1"/>
          </p:cNvSpPr>
          <p:nvPr>
            <p:ph type="title"/>
          </p:nvPr>
        </p:nvSpPr>
        <p:spPr/>
        <p:txBody>
          <a:bodyPr/>
          <a:lstStyle/>
          <a:p>
            <a:r>
              <a:rPr lang="en-US" dirty="0"/>
              <a:t>Note Taking Portal</a:t>
            </a:r>
          </a:p>
        </p:txBody>
      </p:sp>
      <p:sp>
        <p:nvSpPr>
          <p:cNvPr id="3" name="Content Placeholder 2">
            <a:extLst>
              <a:ext uri="{FF2B5EF4-FFF2-40B4-BE49-F238E27FC236}">
                <a16:creationId xmlns:a16="http://schemas.microsoft.com/office/drawing/2014/main" id="{C48383ED-3DBE-4EE0-9F18-04CDF9C04D9C}"/>
              </a:ext>
            </a:extLst>
          </p:cNvPr>
          <p:cNvSpPr>
            <a:spLocks noGrp="1"/>
          </p:cNvSpPr>
          <p:nvPr>
            <p:ph idx="1"/>
          </p:nvPr>
        </p:nvSpPr>
        <p:spPr/>
        <p:txBody>
          <a:bodyPr/>
          <a:lstStyle/>
          <a:p>
            <a:endParaRPr lang="en-US" dirty="0"/>
          </a:p>
          <a:p>
            <a:endParaRPr lang="en-US" dirty="0"/>
          </a:p>
        </p:txBody>
      </p:sp>
      <p:sp>
        <p:nvSpPr>
          <p:cNvPr id="10" name="Rectangle 9">
            <a:extLst>
              <a:ext uri="{FF2B5EF4-FFF2-40B4-BE49-F238E27FC236}">
                <a16:creationId xmlns:a16="http://schemas.microsoft.com/office/drawing/2014/main" id="{B1BB3408-56BD-426A-BD51-121D53B85945}"/>
              </a:ext>
              <a:ext uri="{C183D7F6-B498-43B3-948B-1728B52AA6E4}">
                <adec:decorative xmlns:adec="http://schemas.microsoft.com/office/drawing/2017/decorative" val="1"/>
              </a:ext>
            </a:extLst>
          </p:cNvPr>
          <p:cNvSpPr/>
          <p:nvPr/>
        </p:nvSpPr>
        <p:spPr>
          <a:xfrm>
            <a:off x="11304270" y="6172200"/>
            <a:ext cx="662940"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creenshot of a student's homepage listing the courses for which they have requested notes.">
            <a:extLst>
              <a:ext uri="{FF2B5EF4-FFF2-40B4-BE49-F238E27FC236}">
                <a16:creationId xmlns:a16="http://schemas.microsoft.com/office/drawing/2014/main" id="{BF3775E4-1707-406D-8305-774E33EF27E5}"/>
              </a:ext>
            </a:extLst>
          </p:cNvPr>
          <p:cNvPicPr>
            <a:picLocks noChangeAspect="1"/>
          </p:cNvPicPr>
          <p:nvPr/>
        </p:nvPicPr>
        <p:blipFill>
          <a:blip r:embed="rId3"/>
          <a:stretch>
            <a:fillRect/>
          </a:stretch>
        </p:blipFill>
        <p:spPr>
          <a:xfrm>
            <a:off x="1402129" y="1780162"/>
            <a:ext cx="9387741" cy="5102352"/>
          </a:xfrm>
          <a:prstGeom prst="rect">
            <a:avLst/>
          </a:prstGeom>
        </p:spPr>
      </p:pic>
      <p:sp>
        <p:nvSpPr>
          <p:cNvPr id="8" name="Arrow: Down 7">
            <a:extLst>
              <a:ext uri="{FF2B5EF4-FFF2-40B4-BE49-F238E27FC236}">
                <a16:creationId xmlns:a16="http://schemas.microsoft.com/office/drawing/2014/main" id="{A04DEB1D-2C9B-44B1-A285-15204BB8A107}"/>
              </a:ext>
            </a:extLst>
          </p:cNvPr>
          <p:cNvSpPr/>
          <p:nvPr/>
        </p:nvSpPr>
        <p:spPr>
          <a:xfrm rot="5400000">
            <a:off x="7072381" y="4828831"/>
            <a:ext cx="627592" cy="1335212"/>
          </a:xfrm>
          <a:prstGeom prst="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88505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B80C3C8-6DD0-489E-A0E9-4D202CDE3044}"/>
              </a:ext>
              <a:ext uri="{C183D7F6-B498-43B3-948B-1728B52AA6E4}">
                <adec:decorative xmlns:adec="http://schemas.microsoft.com/office/drawing/2017/decorative" val="1"/>
              </a:ext>
            </a:extLst>
          </p:cNvPr>
          <p:cNvSpPr/>
          <p:nvPr/>
        </p:nvSpPr>
        <p:spPr>
          <a:xfrm flipV="1">
            <a:off x="0" y="0"/>
            <a:ext cx="12192000" cy="178016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A63289-B458-4030-B0CC-BECF886651DD}"/>
              </a:ext>
            </a:extLst>
          </p:cNvPr>
          <p:cNvSpPr>
            <a:spLocks noGrp="1"/>
          </p:cNvSpPr>
          <p:nvPr>
            <p:ph type="title"/>
          </p:nvPr>
        </p:nvSpPr>
        <p:spPr/>
        <p:txBody>
          <a:bodyPr/>
          <a:lstStyle/>
          <a:p>
            <a:r>
              <a:rPr lang="en-US" dirty="0"/>
              <a:t>Note Taking Portal</a:t>
            </a:r>
          </a:p>
        </p:txBody>
      </p:sp>
      <p:sp>
        <p:nvSpPr>
          <p:cNvPr id="3" name="Content Placeholder 2">
            <a:extLst>
              <a:ext uri="{FF2B5EF4-FFF2-40B4-BE49-F238E27FC236}">
                <a16:creationId xmlns:a16="http://schemas.microsoft.com/office/drawing/2014/main" id="{C48383ED-3DBE-4EE0-9F18-04CDF9C04D9C}"/>
              </a:ext>
            </a:extLst>
          </p:cNvPr>
          <p:cNvSpPr>
            <a:spLocks noGrp="1"/>
          </p:cNvSpPr>
          <p:nvPr>
            <p:ph idx="1"/>
          </p:nvPr>
        </p:nvSpPr>
        <p:spPr/>
        <p:txBody>
          <a:bodyPr/>
          <a:lstStyle/>
          <a:p>
            <a:endParaRPr lang="en-US" dirty="0"/>
          </a:p>
          <a:p>
            <a:endParaRPr lang="en-US" dirty="0"/>
          </a:p>
        </p:txBody>
      </p:sp>
      <p:sp>
        <p:nvSpPr>
          <p:cNvPr id="10" name="Rectangle 9">
            <a:extLst>
              <a:ext uri="{FF2B5EF4-FFF2-40B4-BE49-F238E27FC236}">
                <a16:creationId xmlns:a16="http://schemas.microsoft.com/office/drawing/2014/main" id="{B1BB3408-56BD-426A-BD51-121D53B85945}"/>
              </a:ext>
              <a:ext uri="{C183D7F6-B498-43B3-948B-1728B52AA6E4}">
                <adec:decorative xmlns:adec="http://schemas.microsoft.com/office/drawing/2017/decorative" val="1"/>
              </a:ext>
            </a:extLst>
          </p:cNvPr>
          <p:cNvSpPr/>
          <p:nvPr/>
        </p:nvSpPr>
        <p:spPr>
          <a:xfrm>
            <a:off x="11304270" y="6172200"/>
            <a:ext cx="662940"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creenshot of course details once notes have been uploaded.">
            <a:extLst>
              <a:ext uri="{FF2B5EF4-FFF2-40B4-BE49-F238E27FC236}">
                <a16:creationId xmlns:a16="http://schemas.microsoft.com/office/drawing/2014/main" id="{3512F160-BCE5-496F-82C0-D776FF85FF65}"/>
              </a:ext>
            </a:extLst>
          </p:cNvPr>
          <p:cNvPicPr>
            <a:picLocks noChangeAspect="1"/>
          </p:cNvPicPr>
          <p:nvPr/>
        </p:nvPicPr>
        <p:blipFill>
          <a:blip r:embed="rId3"/>
          <a:stretch>
            <a:fillRect/>
          </a:stretch>
        </p:blipFill>
        <p:spPr>
          <a:xfrm>
            <a:off x="3765514" y="1780162"/>
            <a:ext cx="4660972" cy="5079121"/>
          </a:xfrm>
          <a:prstGeom prst="rect">
            <a:avLst/>
          </a:prstGeom>
        </p:spPr>
      </p:pic>
    </p:spTree>
    <p:extLst>
      <p:ext uri="{BB962C8B-B14F-4D97-AF65-F5344CB8AC3E}">
        <p14:creationId xmlns:p14="http://schemas.microsoft.com/office/powerpoint/2010/main" val="1214177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8614F6-CAD8-4B65-9293-78357137A541}"/>
              </a:ext>
            </a:extLst>
          </p:cNvPr>
          <p:cNvSpPr>
            <a:spLocks noGrp="1"/>
          </p:cNvSpPr>
          <p:nvPr>
            <p:ph type="title"/>
          </p:nvPr>
        </p:nvSpPr>
        <p:spPr/>
        <p:txBody>
          <a:bodyPr/>
          <a:lstStyle/>
          <a:p>
            <a:r>
              <a:rPr lang="en-US" dirty="0"/>
              <a:t>Other Considerations</a:t>
            </a:r>
          </a:p>
        </p:txBody>
      </p:sp>
      <p:sp>
        <p:nvSpPr>
          <p:cNvPr id="5" name="Text Placeholder 4">
            <a:extLst>
              <a:ext uri="{FF2B5EF4-FFF2-40B4-BE49-F238E27FC236}">
                <a16:creationId xmlns:a16="http://schemas.microsoft.com/office/drawing/2014/main" id="{F3D46E53-A441-441F-9FBC-1EA00CA24CF0}"/>
              </a:ext>
            </a:extLst>
          </p:cNvPr>
          <p:cNvSpPr>
            <a:spLocks noGrp="1"/>
          </p:cNvSpPr>
          <p:nvPr>
            <p:ph type="body" idx="1"/>
          </p:nvPr>
        </p:nvSpPr>
        <p:spPr/>
        <p:txBody>
          <a:bodyPr/>
          <a:lstStyle/>
          <a:p>
            <a:endParaRPr lang="en-US"/>
          </a:p>
        </p:txBody>
      </p:sp>
      <p:pic>
        <p:nvPicPr>
          <p:cNvPr id="6" name="Picture 5" descr="Logo for Student Wellness">
            <a:extLst>
              <a:ext uri="{FF2B5EF4-FFF2-40B4-BE49-F238E27FC236}">
                <a16:creationId xmlns:a16="http://schemas.microsoft.com/office/drawing/2014/main" id="{2DCEB7E5-4E73-4DF5-853C-B3AA7C5CD98D}"/>
              </a:ext>
            </a:extLst>
          </p:cNvPr>
          <p:cNvPicPr>
            <a:picLocks noChangeAspect="1"/>
          </p:cNvPicPr>
          <p:nvPr/>
        </p:nvPicPr>
        <p:blipFill>
          <a:blip r:embed="rId2"/>
          <a:stretch>
            <a:fillRect/>
          </a:stretch>
        </p:blipFill>
        <p:spPr>
          <a:xfrm>
            <a:off x="490744" y="2114708"/>
            <a:ext cx="1503580" cy="1503580"/>
          </a:xfrm>
          <a:prstGeom prst="rect">
            <a:avLst/>
          </a:prstGeom>
        </p:spPr>
      </p:pic>
    </p:spTree>
    <p:extLst>
      <p:ext uri="{BB962C8B-B14F-4D97-AF65-F5344CB8AC3E}">
        <p14:creationId xmlns:p14="http://schemas.microsoft.com/office/powerpoint/2010/main" val="15819495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E16311FB-810A-4AC0-AF92-16A1EDC51DFF}"/>
              </a:ext>
              <a:ext uri="{C183D7F6-B498-43B3-948B-1728B52AA6E4}">
                <adec:decorative xmlns:adec="http://schemas.microsoft.com/office/drawing/2017/decorative" val="1"/>
              </a:ext>
            </a:extLst>
          </p:cNvPr>
          <p:cNvGrpSpPr/>
          <p:nvPr/>
        </p:nvGrpSpPr>
        <p:grpSpPr>
          <a:xfrm>
            <a:off x="0" y="1780162"/>
            <a:ext cx="12192000" cy="5077838"/>
            <a:chOff x="0" y="1780162"/>
            <a:chExt cx="12192000" cy="5077838"/>
          </a:xfrm>
        </p:grpSpPr>
        <p:sp>
          <p:nvSpPr>
            <p:cNvPr id="9" name="Rectangle 8">
              <a:extLst>
                <a:ext uri="{FF2B5EF4-FFF2-40B4-BE49-F238E27FC236}">
                  <a16:creationId xmlns:a16="http://schemas.microsoft.com/office/drawing/2014/main" id="{21763BB4-43EE-4268-BBC2-4C99D2FE654C}"/>
                </a:ext>
                <a:ext uri="{C183D7F6-B498-43B3-948B-1728B52AA6E4}">
                  <adec:decorative xmlns:adec="http://schemas.microsoft.com/office/drawing/2017/decorative" val="1"/>
                </a:ext>
              </a:extLst>
            </p:cNvPr>
            <p:cNvSpPr/>
            <p:nvPr/>
          </p:nvSpPr>
          <p:spPr>
            <a:xfrm>
              <a:off x="0" y="1780162"/>
              <a:ext cx="12192000" cy="50778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E3CB331F-79C9-477B-B54F-946B8B18C35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8438" y="4274820"/>
              <a:ext cx="2438405" cy="2438405"/>
            </a:xfrm>
            <a:prstGeom prst="rect">
              <a:avLst/>
            </a:prstGeom>
          </p:spPr>
        </p:pic>
      </p:grpSp>
      <p:sp>
        <p:nvSpPr>
          <p:cNvPr id="2" name="Title 1">
            <a:extLst>
              <a:ext uri="{FF2B5EF4-FFF2-40B4-BE49-F238E27FC236}">
                <a16:creationId xmlns:a16="http://schemas.microsoft.com/office/drawing/2014/main" id="{B7224A83-3A61-4F91-9E5C-236B8DABDE56}"/>
              </a:ext>
            </a:extLst>
          </p:cNvPr>
          <p:cNvSpPr>
            <a:spLocks noGrp="1"/>
          </p:cNvSpPr>
          <p:nvPr>
            <p:ph type="title"/>
          </p:nvPr>
        </p:nvSpPr>
        <p:spPr/>
        <p:txBody>
          <a:bodyPr/>
          <a:lstStyle/>
          <a:p>
            <a:r>
              <a:rPr lang="en-US" dirty="0"/>
              <a:t>Reduced Number of Courses</a:t>
            </a:r>
          </a:p>
        </p:txBody>
      </p:sp>
      <p:sp>
        <p:nvSpPr>
          <p:cNvPr id="3" name="Content Placeholder 2">
            <a:extLst>
              <a:ext uri="{FF2B5EF4-FFF2-40B4-BE49-F238E27FC236}">
                <a16:creationId xmlns:a16="http://schemas.microsoft.com/office/drawing/2014/main" id="{69B08F5D-B7A7-4AF6-81C3-17641674DF90}"/>
              </a:ext>
            </a:extLst>
          </p:cNvPr>
          <p:cNvSpPr>
            <a:spLocks noGrp="1"/>
          </p:cNvSpPr>
          <p:nvPr>
            <p:ph idx="1"/>
          </p:nvPr>
        </p:nvSpPr>
        <p:spPr/>
        <p:txBody>
          <a:bodyPr/>
          <a:lstStyle/>
          <a:p>
            <a:endParaRPr lang="en-US" dirty="0"/>
          </a:p>
          <a:p>
            <a:endParaRPr lang="en-US" dirty="0"/>
          </a:p>
        </p:txBody>
      </p:sp>
      <p:sp>
        <p:nvSpPr>
          <p:cNvPr id="7" name="Content Placeholder 2">
            <a:extLst>
              <a:ext uri="{FF2B5EF4-FFF2-40B4-BE49-F238E27FC236}">
                <a16:creationId xmlns:a16="http://schemas.microsoft.com/office/drawing/2014/main" id="{7EF7F725-A58D-4D0D-AC9D-647E404F3614}"/>
              </a:ext>
            </a:extLst>
          </p:cNvPr>
          <p:cNvSpPr txBox="1">
            <a:spLocks/>
          </p:cNvSpPr>
          <p:nvPr/>
        </p:nvSpPr>
        <p:spPr>
          <a:xfrm>
            <a:off x="1069848" y="2131136"/>
            <a:ext cx="10058400" cy="4050792"/>
          </a:xfrm>
          <a:prstGeom prst="rect">
            <a:avLst/>
          </a:prstGeom>
        </p:spPr>
        <p:txBody>
          <a:bodyPr vert="horz" lIns="91440" tIns="45720" rIns="91440" bIns="45720" rtlCol="0">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r>
              <a:rPr lang="en-US" sz="3000" dirty="0"/>
              <a:t>It is normal for lots of students</a:t>
            </a:r>
          </a:p>
          <a:p>
            <a:r>
              <a:rPr lang="en-US" sz="3000" dirty="0"/>
              <a:t>Decide by the end of the “add period” (first Friday)</a:t>
            </a:r>
          </a:p>
          <a:p>
            <a:r>
              <a:rPr lang="en-US" sz="3000" dirty="0"/>
              <a:t>Talk with your SAS Advisor about implications</a:t>
            </a:r>
          </a:p>
          <a:p>
            <a:endParaRPr lang="en-US" sz="3000" dirty="0"/>
          </a:p>
        </p:txBody>
      </p:sp>
    </p:spTree>
    <p:extLst>
      <p:ext uri="{BB962C8B-B14F-4D97-AF65-F5344CB8AC3E}">
        <p14:creationId xmlns:p14="http://schemas.microsoft.com/office/powerpoint/2010/main" val="8086914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B80C3C8-6DD0-489E-A0E9-4D202CDE3044}"/>
              </a:ext>
              <a:ext uri="{C183D7F6-B498-43B3-948B-1728B52AA6E4}">
                <adec:decorative xmlns:adec="http://schemas.microsoft.com/office/drawing/2017/decorative" val="1"/>
              </a:ext>
            </a:extLst>
          </p:cNvPr>
          <p:cNvSpPr/>
          <p:nvPr/>
        </p:nvSpPr>
        <p:spPr>
          <a:xfrm flipV="1">
            <a:off x="0" y="0"/>
            <a:ext cx="12192000" cy="178016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A63289-B458-4030-B0CC-BECF886651DD}"/>
              </a:ext>
            </a:extLst>
          </p:cNvPr>
          <p:cNvSpPr>
            <a:spLocks noGrp="1"/>
          </p:cNvSpPr>
          <p:nvPr>
            <p:ph type="title"/>
          </p:nvPr>
        </p:nvSpPr>
        <p:spPr/>
        <p:txBody>
          <a:bodyPr/>
          <a:lstStyle/>
          <a:p>
            <a:r>
              <a:rPr lang="en-US" dirty="0"/>
              <a:t>Extended Absences</a:t>
            </a:r>
          </a:p>
        </p:txBody>
      </p:sp>
      <p:sp>
        <p:nvSpPr>
          <p:cNvPr id="3" name="Content Placeholder 2">
            <a:extLst>
              <a:ext uri="{FF2B5EF4-FFF2-40B4-BE49-F238E27FC236}">
                <a16:creationId xmlns:a16="http://schemas.microsoft.com/office/drawing/2014/main" id="{C48383ED-3DBE-4EE0-9F18-04CDF9C04D9C}"/>
              </a:ext>
            </a:extLst>
          </p:cNvPr>
          <p:cNvSpPr>
            <a:spLocks noGrp="1"/>
          </p:cNvSpPr>
          <p:nvPr>
            <p:ph idx="1"/>
          </p:nvPr>
        </p:nvSpPr>
        <p:spPr/>
        <p:txBody>
          <a:bodyPr/>
          <a:lstStyle/>
          <a:p>
            <a:endParaRPr lang="en-US" dirty="0"/>
          </a:p>
          <a:p>
            <a:endParaRPr lang="en-US" dirty="0"/>
          </a:p>
        </p:txBody>
      </p:sp>
      <p:grpSp>
        <p:nvGrpSpPr>
          <p:cNvPr id="6" name="Group 5">
            <a:extLst>
              <a:ext uri="{FF2B5EF4-FFF2-40B4-BE49-F238E27FC236}">
                <a16:creationId xmlns:a16="http://schemas.microsoft.com/office/drawing/2014/main" id="{E1DA9747-235D-4366-AFC3-AD18171D7CAB}"/>
              </a:ext>
              <a:ext uri="{C183D7F6-B498-43B3-948B-1728B52AA6E4}">
                <adec:decorative xmlns:adec="http://schemas.microsoft.com/office/drawing/2017/decorative" val="1"/>
              </a:ext>
            </a:extLst>
          </p:cNvPr>
          <p:cNvGrpSpPr/>
          <p:nvPr/>
        </p:nvGrpSpPr>
        <p:grpSpPr>
          <a:xfrm>
            <a:off x="9564624" y="4279392"/>
            <a:ext cx="2402586" cy="2464308"/>
            <a:chOff x="9564624" y="4279392"/>
            <a:chExt cx="2402586" cy="2464308"/>
          </a:xfrm>
        </p:grpSpPr>
        <p:sp>
          <p:nvSpPr>
            <p:cNvPr id="7" name="Rectangle 6">
              <a:extLst>
                <a:ext uri="{FF2B5EF4-FFF2-40B4-BE49-F238E27FC236}">
                  <a16:creationId xmlns:a16="http://schemas.microsoft.com/office/drawing/2014/main" id="{F169A6AF-CAFB-4566-922B-BA1191D6F0F5}"/>
                </a:ext>
                <a:ext uri="{C183D7F6-B498-43B3-948B-1728B52AA6E4}">
                  <adec:decorative xmlns:adec="http://schemas.microsoft.com/office/drawing/2017/decorative" val="1"/>
                </a:ext>
              </a:extLst>
            </p:cNvPr>
            <p:cNvSpPr/>
            <p:nvPr/>
          </p:nvSpPr>
          <p:spPr>
            <a:xfrm>
              <a:off x="11304270" y="6172200"/>
              <a:ext cx="662940"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9927B8B-B100-43A6-9732-370676F7B28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564624" y="4279392"/>
              <a:ext cx="2392685" cy="2410973"/>
            </a:xfrm>
            <a:prstGeom prst="rect">
              <a:avLst/>
            </a:prstGeom>
          </p:spPr>
        </p:pic>
      </p:grpSp>
      <p:sp>
        <p:nvSpPr>
          <p:cNvPr id="9" name="Content Placeholder 2">
            <a:extLst>
              <a:ext uri="{FF2B5EF4-FFF2-40B4-BE49-F238E27FC236}">
                <a16:creationId xmlns:a16="http://schemas.microsoft.com/office/drawing/2014/main" id="{9D9B150E-CEEA-4B42-B30C-024C5D96D603}"/>
              </a:ext>
            </a:extLst>
          </p:cNvPr>
          <p:cNvSpPr txBox="1">
            <a:spLocks/>
          </p:cNvSpPr>
          <p:nvPr/>
        </p:nvSpPr>
        <p:spPr>
          <a:xfrm>
            <a:off x="1069848" y="2131136"/>
            <a:ext cx="10058400" cy="4050792"/>
          </a:xfrm>
          <a:prstGeom prst="rect">
            <a:avLst/>
          </a:prstGeom>
        </p:spPr>
        <p:txBody>
          <a:bodyPr vert="horz" lIns="91440" tIns="45720" rIns="91440" bIns="45720" rtlCol="0">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r>
              <a:rPr lang="en-US" sz="3000" dirty="0"/>
              <a:t>Missed opportunity for discussion or hands-on learning</a:t>
            </a:r>
          </a:p>
          <a:p>
            <a:r>
              <a:rPr lang="en-US" sz="3000" dirty="0"/>
              <a:t>Academic work is both (a) intellectual and (b) interactive</a:t>
            </a:r>
          </a:p>
          <a:p>
            <a:r>
              <a:rPr lang="en-US" sz="3000" dirty="0"/>
              <a:t>Important to have realistic expectations of what you can achieve under the circumstances.</a:t>
            </a:r>
          </a:p>
          <a:p>
            <a:endParaRPr lang="en-US" sz="3000" dirty="0"/>
          </a:p>
        </p:txBody>
      </p:sp>
    </p:spTree>
    <p:extLst>
      <p:ext uri="{BB962C8B-B14F-4D97-AF65-F5344CB8AC3E}">
        <p14:creationId xmlns:p14="http://schemas.microsoft.com/office/powerpoint/2010/main" val="9067076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B80C3C8-6DD0-489E-A0E9-4D202CDE3044}"/>
              </a:ext>
              <a:ext uri="{C183D7F6-B498-43B3-948B-1728B52AA6E4}">
                <adec:decorative xmlns:adec="http://schemas.microsoft.com/office/drawing/2017/decorative" val="1"/>
              </a:ext>
            </a:extLst>
          </p:cNvPr>
          <p:cNvSpPr/>
          <p:nvPr/>
        </p:nvSpPr>
        <p:spPr>
          <a:xfrm flipV="1">
            <a:off x="0" y="0"/>
            <a:ext cx="12192000" cy="178016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A63289-B458-4030-B0CC-BECF886651DD}"/>
              </a:ext>
            </a:extLst>
          </p:cNvPr>
          <p:cNvSpPr>
            <a:spLocks noGrp="1"/>
          </p:cNvSpPr>
          <p:nvPr>
            <p:ph type="title"/>
          </p:nvPr>
        </p:nvSpPr>
        <p:spPr/>
        <p:txBody>
          <a:bodyPr/>
          <a:lstStyle/>
          <a:p>
            <a:r>
              <a:rPr lang="en-US" dirty="0"/>
              <a:t>Plan Your Semester</a:t>
            </a:r>
          </a:p>
        </p:txBody>
      </p:sp>
      <p:sp>
        <p:nvSpPr>
          <p:cNvPr id="3" name="Content Placeholder 2">
            <a:extLst>
              <a:ext uri="{FF2B5EF4-FFF2-40B4-BE49-F238E27FC236}">
                <a16:creationId xmlns:a16="http://schemas.microsoft.com/office/drawing/2014/main" id="{C48383ED-3DBE-4EE0-9F18-04CDF9C04D9C}"/>
              </a:ext>
            </a:extLst>
          </p:cNvPr>
          <p:cNvSpPr>
            <a:spLocks noGrp="1"/>
          </p:cNvSpPr>
          <p:nvPr>
            <p:ph idx="1"/>
          </p:nvPr>
        </p:nvSpPr>
        <p:spPr/>
        <p:txBody>
          <a:bodyPr/>
          <a:lstStyle/>
          <a:p>
            <a:endParaRPr lang="en-US" dirty="0"/>
          </a:p>
          <a:p>
            <a:endParaRPr lang="en-US" dirty="0"/>
          </a:p>
        </p:txBody>
      </p:sp>
      <p:grpSp>
        <p:nvGrpSpPr>
          <p:cNvPr id="6" name="Group 5">
            <a:extLst>
              <a:ext uri="{FF2B5EF4-FFF2-40B4-BE49-F238E27FC236}">
                <a16:creationId xmlns:a16="http://schemas.microsoft.com/office/drawing/2014/main" id="{E1DA9747-235D-4366-AFC3-AD18171D7CAB}"/>
              </a:ext>
              <a:ext uri="{C183D7F6-B498-43B3-948B-1728B52AA6E4}">
                <adec:decorative xmlns:adec="http://schemas.microsoft.com/office/drawing/2017/decorative" val="1"/>
              </a:ext>
            </a:extLst>
          </p:cNvPr>
          <p:cNvGrpSpPr/>
          <p:nvPr/>
        </p:nvGrpSpPr>
        <p:grpSpPr>
          <a:xfrm>
            <a:off x="9564624" y="4279392"/>
            <a:ext cx="2402586" cy="2464308"/>
            <a:chOff x="9564624" y="4279392"/>
            <a:chExt cx="2402586" cy="2464308"/>
          </a:xfrm>
        </p:grpSpPr>
        <p:sp>
          <p:nvSpPr>
            <p:cNvPr id="7" name="Rectangle 6">
              <a:extLst>
                <a:ext uri="{FF2B5EF4-FFF2-40B4-BE49-F238E27FC236}">
                  <a16:creationId xmlns:a16="http://schemas.microsoft.com/office/drawing/2014/main" id="{F169A6AF-CAFB-4566-922B-BA1191D6F0F5}"/>
                </a:ext>
                <a:ext uri="{C183D7F6-B498-43B3-948B-1728B52AA6E4}">
                  <adec:decorative xmlns:adec="http://schemas.microsoft.com/office/drawing/2017/decorative" val="1"/>
                </a:ext>
              </a:extLst>
            </p:cNvPr>
            <p:cNvSpPr/>
            <p:nvPr/>
          </p:nvSpPr>
          <p:spPr>
            <a:xfrm>
              <a:off x="11304270" y="6172200"/>
              <a:ext cx="662940"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9927B8B-B100-43A6-9732-370676F7B28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564624" y="4279392"/>
              <a:ext cx="2392685" cy="2410973"/>
            </a:xfrm>
            <a:prstGeom prst="rect">
              <a:avLst/>
            </a:prstGeom>
          </p:spPr>
        </p:pic>
      </p:grpSp>
      <p:sp>
        <p:nvSpPr>
          <p:cNvPr id="9" name="Content Placeholder 2">
            <a:extLst>
              <a:ext uri="{FF2B5EF4-FFF2-40B4-BE49-F238E27FC236}">
                <a16:creationId xmlns:a16="http://schemas.microsoft.com/office/drawing/2014/main" id="{03BE1A69-9E39-4D7C-8B17-84AFBC4D35BC}"/>
              </a:ext>
            </a:extLst>
          </p:cNvPr>
          <p:cNvSpPr txBox="1">
            <a:spLocks/>
          </p:cNvSpPr>
          <p:nvPr/>
        </p:nvSpPr>
        <p:spPr>
          <a:xfrm>
            <a:off x="1069848" y="2131136"/>
            <a:ext cx="10058400" cy="4050792"/>
          </a:xfrm>
          <a:prstGeom prst="rect">
            <a:avLst/>
          </a:prstGeom>
        </p:spPr>
        <p:txBody>
          <a:bodyPr vert="horz" lIns="91440" tIns="45720" rIns="91440" bIns="45720" rtlCol="0">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r>
              <a:rPr lang="en-US" sz="3000" dirty="0"/>
              <a:t>4-month planner</a:t>
            </a:r>
          </a:p>
          <a:p>
            <a:r>
              <a:rPr lang="en-US" sz="3000" dirty="0"/>
              <a:t>You’ll need your course outlines</a:t>
            </a:r>
          </a:p>
          <a:p>
            <a:r>
              <a:rPr lang="en-US" sz="3000" dirty="0"/>
              <a:t>Virtual workshop with anonymous option</a:t>
            </a:r>
          </a:p>
          <a:p>
            <a:endParaRPr lang="en-US" sz="3000" dirty="0"/>
          </a:p>
          <a:p>
            <a:pPr marL="0" indent="0">
              <a:buNone/>
            </a:pPr>
            <a:r>
              <a:rPr lang="en-US" sz="3000" dirty="0">
                <a:hlinkClick r:id="rId4"/>
              </a:rPr>
              <a:t>Details on our homepage</a:t>
            </a:r>
            <a:endParaRPr lang="en-US" sz="3000" dirty="0"/>
          </a:p>
          <a:p>
            <a:endParaRPr lang="en-US" sz="3000" dirty="0"/>
          </a:p>
        </p:txBody>
      </p:sp>
    </p:spTree>
    <p:extLst>
      <p:ext uri="{BB962C8B-B14F-4D97-AF65-F5344CB8AC3E}">
        <p14:creationId xmlns:p14="http://schemas.microsoft.com/office/powerpoint/2010/main" val="13726658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8614F6-CAD8-4B65-9293-78357137A541}"/>
              </a:ext>
            </a:extLst>
          </p:cNvPr>
          <p:cNvSpPr>
            <a:spLocks noGrp="1"/>
          </p:cNvSpPr>
          <p:nvPr>
            <p:ph type="title"/>
          </p:nvPr>
        </p:nvSpPr>
        <p:spPr/>
        <p:txBody>
          <a:bodyPr/>
          <a:lstStyle/>
          <a:p>
            <a:r>
              <a:rPr lang="en-US" dirty="0"/>
              <a:t>Working Together</a:t>
            </a:r>
          </a:p>
        </p:txBody>
      </p:sp>
      <p:sp>
        <p:nvSpPr>
          <p:cNvPr id="5" name="Text Placeholder 4">
            <a:extLst>
              <a:ext uri="{FF2B5EF4-FFF2-40B4-BE49-F238E27FC236}">
                <a16:creationId xmlns:a16="http://schemas.microsoft.com/office/drawing/2014/main" id="{F3D46E53-A441-441F-9FBC-1EA00CA24CF0}"/>
              </a:ext>
            </a:extLst>
          </p:cNvPr>
          <p:cNvSpPr>
            <a:spLocks noGrp="1"/>
          </p:cNvSpPr>
          <p:nvPr>
            <p:ph type="body" idx="1"/>
          </p:nvPr>
        </p:nvSpPr>
        <p:spPr/>
        <p:txBody>
          <a:bodyPr/>
          <a:lstStyle/>
          <a:p>
            <a:endParaRPr lang="en-US"/>
          </a:p>
        </p:txBody>
      </p:sp>
      <p:pic>
        <p:nvPicPr>
          <p:cNvPr id="6" name="Picture 5" descr="Logo for Student Wellness">
            <a:extLst>
              <a:ext uri="{FF2B5EF4-FFF2-40B4-BE49-F238E27FC236}">
                <a16:creationId xmlns:a16="http://schemas.microsoft.com/office/drawing/2014/main" id="{2DCEB7E5-4E73-4DF5-853C-B3AA7C5CD98D}"/>
              </a:ext>
            </a:extLst>
          </p:cNvPr>
          <p:cNvPicPr>
            <a:picLocks noChangeAspect="1"/>
          </p:cNvPicPr>
          <p:nvPr/>
        </p:nvPicPr>
        <p:blipFill>
          <a:blip r:embed="rId2"/>
          <a:stretch>
            <a:fillRect/>
          </a:stretch>
        </p:blipFill>
        <p:spPr>
          <a:xfrm>
            <a:off x="490744" y="2114708"/>
            <a:ext cx="1503580" cy="1503580"/>
          </a:xfrm>
          <a:prstGeom prst="rect">
            <a:avLst/>
          </a:prstGeom>
        </p:spPr>
      </p:pic>
    </p:spTree>
    <p:extLst>
      <p:ext uri="{BB962C8B-B14F-4D97-AF65-F5344CB8AC3E}">
        <p14:creationId xmlns:p14="http://schemas.microsoft.com/office/powerpoint/2010/main" val="34454763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5F25A97-CA1B-4D74-B377-46A6836BC6BA}"/>
              </a:ext>
              <a:ext uri="{C183D7F6-B498-43B3-948B-1728B52AA6E4}">
                <adec:decorative xmlns:adec="http://schemas.microsoft.com/office/drawing/2017/decorative" val="1"/>
              </a:ext>
            </a:extLst>
          </p:cNvPr>
          <p:cNvSpPr/>
          <p:nvPr/>
        </p:nvSpPr>
        <p:spPr>
          <a:xfrm flipV="1">
            <a:off x="0" y="-1"/>
            <a:ext cx="12192000" cy="206807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7ED41A-A744-487D-A3DC-2A8447F10343}"/>
              </a:ext>
            </a:extLst>
          </p:cNvPr>
          <p:cNvSpPr>
            <a:spLocks noGrp="1"/>
          </p:cNvSpPr>
          <p:nvPr>
            <p:ph type="title"/>
          </p:nvPr>
        </p:nvSpPr>
        <p:spPr/>
        <p:txBody>
          <a:bodyPr/>
          <a:lstStyle/>
          <a:p>
            <a:r>
              <a:rPr lang="en-US" dirty="0"/>
              <a:t>Course Outlines</a:t>
            </a:r>
          </a:p>
        </p:txBody>
      </p:sp>
      <p:grpSp>
        <p:nvGrpSpPr>
          <p:cNvPr id="5" name="Group 4">
            <a:extLst>
              <a:ext uri="{FF2B5EF4-FFF2-40B4-BE49-F238E27FC236}">
                <a16:creationId xmlns:a16="http://schemas.microsoft.com/office/drawing/2014/main" id="{62DB0E1D-6D23-4AE5-BD1A-7CF255895216}"/>
              </a:ext>
              <a:ext uri="{C183D7F6-B498-43B3-948B-1728B52AA6E4}">
                <adec:decorative xmlns:adec="http://schemas.microsoft.com/office/drawing/2017/decorative" val="1"/>
              </a:ext>
            </a:extLst>
          </p:cNvPr>
          <p:cNvGrpSpPr/>
          <p:nvPr/>
        </p:nvGrpSpPr>
        <p:grpSpPr>
          <a:xfrm>
            <a:off x="9564624" y="4279392"/>
            <a:ext cx="2402586" cy="2464308"/>
            <a:chOff x="9564624" y="4279392"/>
            <a:chExt cx="2402586" cy="2464308"/>
          </a:xfrm>
        </p:grpSpPr>
        <p:sp>
          <p:nvSpPr>
            <p:cNvPr id="6" name="Rectangle 5">
              <a:extLst>
                <a:ext uri="{FF2B5EF4-FFF2-40B4-BE49-F238E27FC236}">
                  <a16:creationId xmlns:a16="http://schemas.microsoft.com/office/drawing/2014/main" id="{3626C865-780E-4671-B732-6DC89F8DA54B}"/>
                </a:ext>
                <a:ext uri="{C183D7F6-B498-43B3-948B-1728B52AA6E4}">
                  <adec:decorative xmlns:adec="http://schemas.microsoft.com/office/drawing/2017/decorative" val="1"/>
                </a:ext>
              </a:extLst>
            </p:cNvPr>
            <p:cNvSpPr/>
            <p:nvPr/>
          </p:nvSpPr>
          <p:spPr>
            <a:xfrm>
              <a:off x="11304270" y="6172200"/>
              <a:ext cx="662940"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E341A606-B40C-4175-90DD-95B1D6112DD5}"/>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564624" y="4279392"/>
              <a:ext cx="2392685" cy="2410973"/>
            </a:xfrm>
            <a:prstGeom prst="rect">
              <a:avLst/>
            </a:prstGeom>
          </p:spPr>
        </p:pic>
      </p:grpSp>
      <p:sp>
        <p:nvSpPr>
          <p:cNvPr id="8" name="Content Placeholder 2">
            <a:extLst>
              <a:ext uri="{FF2B5EF4-FFF2-40B4-BE49-F238E27FC236}">
                <a16:creationId xmlns:a16="http://schemas.microsoft.com/office/drawing/2014/main" id="{2F6FD93B-F250-47D3-ACF3-2A108CEDDA61}"/>
              </a:ext>
            </a:extLst>
          </p:cNvPr>
          <p:cNvSpPr txBox="1">
            <a:spLocks/>
          </p:cNvSpPr>
          <p:nvPr/>
        </p:nvSpPr>
        <p:spPr>
          <a:xfrm>
            <a:off x="1069848" y="2131136"/>
            <a:ext cx="10058400" cy="4050792"/>
          </a:xfrm>
          <a:prstGeom prst="rect">
            <a:avLst/>
          </a:prstGeom>
        </p:spPr>
        <p:txBody>
          <a:bodyPr vert="horz" lIns="91440" tIns="45720" rIns="91440" bIns="45720" rtlCol="0">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r>
              <a:rPr lang="en-US" sz="3000" dirty="0"/>
              <a:t>Authoritative for academic requirements</a:t>
            </a:r>
          </a:p>
          <a:p>
            <a:r>
              <a:rPr lang="en-US" sz="3000" dirty="0"/>
              <a:t>Help us help you.</a:t>
            </a:r>
          </a:p>
          <a:p>
            <a:endParaRPr lang="en-US" sz="3000" dirty="0"/>
          </a:p>
        </p:txBody>
      </p:sp>
    </p:spTree>
    <p:extLst>
      <p:ext uri="{BB962C8B-B14F-4D97-AF65-F5344CB8AC3E}">
        <p14:creationId xmlns:p14="http://schemas.microsoft.com/office/powerpoint/2010/main" val="38575435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7C6BC-0025-4D07-914D-543844C0F1D0}"/>
              </a:ext>
            </a:extLst>
          </p:cNvPr>
          <p:cNvSpPr>
            <a:spLocks noGrp="1"/>
          </p:cNvSpPr>
          <p:nvPr>
            <p:ph type="title"/>
          </p:nvPr>
        </p:nvSpPr>
        <p:spPr/>
        <p:txBody>
          <a:bodyPr/>
          <a:lstStyle/>
          <a:p>
            <a:r>
              <a:rPr lang="en-US" dirty="0"/>
              <a:t>Overview</a:t>
            </a:r>
          </a:p>
        </p:txBody>
      </p:sp>
      <p:sp>
        <p:nvSpPr>
          <p:cNvPr id="3" name="Content Placeholder 2">
            <a:extLst>
              <a:ext uri="{FF2B5EF4-FFF2-40B4-BE49-F238E27FC236}">
                <a16:creationId xmlns:a16="http://schemas.microsoft.com/office/drawing/2014/main" id="{CAF769AA-A571-4CC3-BD83-7B356C5F71EE}"/>
              </a:ext>
            </a:extLst>
          </p:cNvPr>
          <p:cNvSpPr>
            <a:spLocks noGrp="1"/>
          </p:cNvSpPr>
          <p:nvPr>
            <p:ph idx="1"/>
          </p:nvPr>
        </p:nvSpPr>
        <p:spPr/>
        <p:txBody>
          <a:bodyPr/>
          <a:lstStyle/>
          <a:p>
            <a:r>
              <a:rPr lang="en-US" dirty="0"/>
              <a:t>Important Principles</a:t>
            </a:r>
          </a:p>
          <a:p>
            <a:r>
              <a:rPr lang="en-US" dirty="0"/>
              <a:t>Practical stuff</a:t>
            </a:r>
          </a:p>
          <a:p>
            <a:pPr lvl="1"/>
            <a:r>
              <a:rPr lang="en-US" dirty="0"/>
              <a:t>Accessibility Online</a:t>
            </a:r>
          </a:p>
          <a:p>
            <a:pPr lvl="1"/>
            <a:r>
              <a:rPr lang="en-US" dirty="0"/>
              <a:t>Online quizzes, tests and exams</a:t>
            </a:r>
          </a:p>
          <a:p>
            <a:pPr lvl="1"/>
            <a:r>
              <a:rPr lang="en-US" dirty="0"/>
              <a:t>Note taking</a:t>
            </a:r>
          </a:p>
          <a:p>
            <a:r>
              <a:rPr lang="en-US" dirty="0"/>
              <a:t>Other considerations</a:t>
            </a:r>
          </a:p>
          <a:p>
            <a:r>
              <a:rPr lang="en-US" dirty="0"/>
              <a:t>Working Together</a:t>
            </a:r>
          </a:p>
          <a:p>
            <a:endParaRPr lang="en-US" dirty="0"/>
          </a:p>
          <a:p>
            <a:endParaRPr lang="en-US" dirty="0"/>
          </a:p>
        </p:txBody>
      </p:sp>
      <p:sp>
        <p:nvSpPr>
          <p:cNvPr id="4" name="Rectangle 3">
            <a:extLst>
              <a:ext uri="{FF2B5EF4-FFF2-40B4-BE49-F238E27FC236}">
                <a16:creationId xmlns:a16="http://schemas.microsoft.com/office/drawing/2014/main" id="{34C0D47E-30C5-427C-BCF3-9616C2556482}"/>
              </a:ext>
              <a:ext uri="{C183D7F6-B498-43B3-948B-1728B52AA6E4}">
                <adec:decorative xmlns:adec="http://schemas.microsoft.com/office/drawing/2017/decorative" val="1"/>
              </a:ext>
            </a:extLst>
          </p:cNvPr>
          <p:cNvSpPr/>
          <p:nvPr/>
        </p:nvSpPr>
        <p:spPr>
          <a:xfrm>
            <a:off x="11304270" y="6172200"/>
            <a:ext cx="662940"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4A08D00-D631-4027-9F02-F4900BB1343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564624" y="4279392"/>
            <a:ext cx="2392685" cy="2410973"/>
          </a:xfrm>
          <a:prstGeom prst="rect">
            <a:avLst/>
          </a:prstGeom>
        </p:spPr>
      </p:pic>
    </p:spTree>
    <p:extLst>
      <p:ext uri="{BB962C8B-B14F-4D97-AF65-F5344CB8AC3E}">
        <p14:creationId xmlns:p14="http://schemas.microsoft.com/office/powerpoint/2010/main" val="33369922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2D57622-739B-47AB-A333-8DFAB0109462}"/>
              </a:ext>
              <a:ext uri="{C183D7F6-B498-43B3-948B-1728B52AA6E4}">
                <adec:decorative xmlns:adec="http://schemas.microsoft.com/office/drawing/2017/decorative" val="1"/>
              </a:ext>
            </a:extLst>
          </p:cNvPr>
          <p:cNvGrpSpPr/>
          <p:nvPr/>
        </p:nvGrpSpPr>
        <p:grpSpPr>
          <a:xfrm>
            <a:off x="0" y="1780162"/>
            <a:ext cx="12192000" cy="5077838"/>
            <a:chOff x="0" y="1780162"/>
            <a:chExt cx="12192000" cy="5077838"/>
          </a:xfrm>
        </p:grpSpPr>
        <p:sp>
          <p:nvSpPr>
            <p:cNvPr id="5" name="Rectangle 4">
              <a:extLst>
                <a:ext uri="{FF2B5EF4-FFF2-40B4-BE49-F238E27FC236}">
                  <a16:creationId xmlns:a16="http://schemas.microsoft.com/office/drawing/2014/main" id="{CA9B1975-A2FB-4CC9-8CD3-0DCE0FDC41BE}"/>
                </a:ext>
                <a:ext uri="{C183D7F6-B498-43B3-948B-1728B52AA6E4}">
                  <adec:decorative xmlns:adec="http://schemas.microsoft.com/office/drawing/2017/decorative" val="1"/>
                </a:ext>
              </a:extLst>
            </p:cNvPr>
            <p:cNvSpPr/>
            <p:nvPr/>
          </p:nvSpPr>
          <p:spPr>
            <a:xfrm>
              <a:off x="0" y="1780162"/>
              <a:ext cx="12192000" cy="50778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EE72EB5-4C6F-492A-BDFD-97ECB6EBE029}"/>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68438" y="4274820"/>
              <a:ext cx="2438405" cy="2438405"/>
            </a:xfrm>
            <a:prstGeom prst="rect">
              <a:avLst/>
            </a:prstGeom>
          </p:spPr>
        </p:pic>
      </p:grpSp>
      <p:sp>
        <p:nvSpPr>
          <p:cNvPr id="2" name="Title 1">
            <a:extLst>
              <a:ext uri="{FF2B5EF4-FFF2-40B4-BE49-F238E27FC236}">
                <a16:creationId xmlns:a16="http://schemas.microsoft.com/office/drawing/2014/main" id="{6877D481-870E-4CEB-B325-DEA1EC0F1D97}"/>
              </a:ext>
            </a:extLst>
          </p:cNvPr>
          <p:cNvSpPr>
            <a:spLocks noGrp="1"/>
          </p:cNvSpPr>
          <p:nvPr>
            <p:ph type="title"/>
          </p:nvPr>
        </p:nvSpPr>
        <p:spPr/>
        <p:txBody>
          <a:bodyPr/>
          <a:lstStyle/>
          <a:p>
            <a:r>
              <a:rPr lang="en-US" dirty="0"/>
              <a:t>Appeal Mechanisms</a:t>
            </a:r>
          </a:p>
        </p:txBody>
      </p:sp>
      <p:sp>
        <p:nvSpPr>
          <p:cNvPr id="7" name="Content Placeholder 2">
            <a:extLst>
              <a:ext uri="{FF2B5EF4-FFF2-40B4-BE49-F238E27FC236}">
                <a16:creationId xmlns:a16="http://schemas.microsoft.com/office/drawing/2014/main" id="{74CDB2AC-30B4-4868-BFFE-759155E13293}"/>
              </a:ext>
            </a:extLst>
          </p:cNvPr>
          <p:cNvSpPr txBox="1">
            <a:spLocks/>
          </p:cNvSpPr>
          <p:nvPr/>
        </p:nvSpPr>
        <p:spPr>
          <a:xfrm>
            <a:off x="1069848" y="2131136"/>
            <a:ext cx="10058400" cy="4050792"/>
          </a:xfrm>
          <a:prstGeom prst="rect">
            <a:avLst/>
          </a:prstGeom>
        </p:spPr>
        <p:txBody>
          <a:bodyPr vert="horz" lIns="91440" tIns="45720" rIns="91440" bIns="45720" rtlCol="0">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r>
              <a:rPr lang="en-US" sz="3000" dirty="0"/>
              <a:t>You can ask</a:t>
            </a:r>
          </a:p>
          <a:p>
            <a:r>
              <a:rPr lang="en-US" sz="3000" dirty="0"/>
              <a:t>Information on our website</a:t>
            </a:r>
          </a:p>
          <a:p>
            <a:r>
              <a:rPr lang="en-US" sz="3000" dirty="0"/>
              <a:t>Depends on who is the decision-maker</a:t>
            </a:r>
          </a:p>
          <a:p>
            <a:endParaRPr lang="en-US" sz="3000" dirty="0"/>
          </a:p>
        </p:txBody>
      </p:sp>
    </p:spTree>
    <p:extLst>
      <p:ext uri="{BB962C8B-B14F-4D97-AF65-F5344CB8AC3E}">
        <p14:creationId xmlns:p14="http://schemas.microsoft.com/office/powerpoint/2010/main" val="14166210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05D30-B2BA-432E-882F-0849242C41E7}"/>
              </a:ext>
            </a:extLst>
          </p:cNvPr>
          <p:cNvSpPr>
            <a:spLocks noGrp="1"/>
          </p:cNvSpPr>
          <p:nvPr>
            <p:ph type="title"/>
          </p:nvPr>
        </p:nvSpPr>
        <p:spPr>
          <a:xfrm>
            <a:off x="5577840" y="4267832"/>
            <a:ext cx="5818818" cy="1297115"/>
          </a:xfrm>
        </p:spPr>
        <p:txBody>
          <a:bodyPr vert="horz" lIns="91440" tIns="45720" rIns="91440" bIns="45720" rtlCol="0" anchor="t">
            <a:normAutofit/>
          </a:bodyPr>
          <a:lstStyle/>
          <a:p>
            <a:r>
              <a:rPr lang="en-US" sz="4400" kern="1200" dirty="0">
                <a:solidFill>
                  <a:srgbClr val="000000"/>
                </a:solidFill>
                <a:latin typeface="+mn-lt"/>
                <a:ea typeface="+mn-ea"/>
                <a:cs typeface="+mn-cs"/>
              </a:rPr>
              <a:t>wellness.uoguelph.ca</a:t>
            </a:r>
            <a:br>
              <a:rPr lang="en-US" sz="4400" kern="1200" dirty="0">
                <a:solidFill>
                  <a:srgbClr val="000000"/>
                </a:solidFill>
                <a:latin typeface="+mn-lt"/>
                <a:ea typeface="+mn-ea"/>
                <a:cs typeface="+mn-cs"/>
              </a:rPr>
            </a:br>
            <a:r>
              <a:rPr lang="en-US" sz="4400" kern="1200" dirty="0">
                <a:solidFill>
                  <a:srgbClr val="000000"/>
                </a:solidFill>
                <a:latin typeface="+mn-lt"/>
                <a:ea typeface="+mn-ea"/>
                <a:cs typeface="+mn-cs"/>
              </a:rPr>
              <a:t>/accessibility</a:t>
            </a:r>
            <a:endParaRPr lang="en-US" sz="4400" kern="1200" dirty="0">
              <a:solidFill>
                <a:srgbClr val="000000"/>
              </a:solidFill>
              <a:latin typeface="+mj-lt"/>
              <a:ea typeface="+mj-ea"/>
              <a:cs typeface="+mj-cs"/>
            </a:endParaRPr>
          </a:p>
        </p:txBody>
      </p:sp>
      <p:sp>
        <p:nvSpPr>
          <p:cNvPr id="3" name="Content Placeholder 2">
            <a:extLst>
              <a:ext uri="{FF2B5EF4-FFF2-40B4-BE49-F238E27FC236}">
                <a16:creationId xmlns:a16="http://schemas.microsoft.com/office/drawing/2014/main" id="{096E19CD-109F-4734-8D07-1BA0075DD043}"/>
              </a:ext>
            </a:extLst>
          </p:cNvPr>
          <p:cNvSpPr>
            <a:spLocks noGrp="1"/>
          </p:cNvSpPr>
          <p:nvPr>
            <p:ph type="body" idx="1"/>
          </p:nvPr>
        </p:nvSpPr>
        <p:spPr>
          <a:xfrm>
            <a:off x="5577840" y="3428999"/>
            <a:ext cx="5818818" cy="838831"/>
          </a:xfrm>
        </p:spPr>
        <p:txBody>
          <a:bodyPr vert="horz" lIns="91440" tIns="45720" rIns="91440" bIns="45720" rtlCol="0" anchor="b">
            <a:normAutofit/>
          </a:bodyPr>
          <a:lstStyle/>
          <a:p>
            <a:r>
              <a:rPr lang="en-US" sz="1800" kern="1200" dirty="0">
                <a:solidFill>
                  <a:srgbClr val="000000"/>
                </a:solidFill>
                <a:latin typeface="+mn-lt"/>
                <a:ea typeface="+mn-ea"/>
                <a:cs typeface="+mn-cs"/>
              </a:rPr>
              <a:t>Contact </a:t>
            </a:r>
            <a:r>
              <a:rPr lang="en-US" sz="1800" dirty="0">
                <a:solidFill>
                  <a:srgbClr val="000000"/>
                </a:solidFill>
              </a:rPr>
              <a:t>Information</a:t>
            </a:r>
            <a:endParaRPr lang="en-US" sz="1800" kern="1200" dirty="0">
              <a:solidFill>
                <a:srgbClr val="000000"/>
              </a:solidFill>
              <a:latin typeface="+mn-lt"/>
              <a:ea typeface="+mn-ea"/>
              <a:cs typeface="+mn-cs"/>
            </a:endParaRPr>
          </a:p>
        </p:txBody>
      </p:sp>
      <p:pic>
        <p:nvPicPr>
          <p:cNvPr id="4" name="Picture 3" descr="Student Wellness logo">
            <a:extLst>
              <a:ext uri="{FF2B5EF4-FFF2-40B4-BE49-F238E27FC236}">
                <a16:creationId xmlns:a16="http://schemas.microsoft.com/office/drawing/2014/main" id="{B08C251F-6D19-4372-973A-316DA01E4762}"/>
              </a:ext>
            </a:extLst>
          </p:cNvPr>
          <p:cNvPicPr>
            <a:picLocks noChangeAspect="1"/>
          </p:cNvPicPr>
          <p:nvPr/>
        </p:nvPicPr>
        <p:blipFill>
          <a:blip r:embed="rId3"/>
          <a:stretch>
            <a:fillRect/>
          </a:stretch>
        </p:blipFill>
        <p:spPr>
          <a:xfrm>
            <a:off x="345089" y="1909985"/>
            <a:ext cx="3584886" cy="4715690"/>
          </a:xfrm>
          <a:prstGeom prst="rect">
            <a:avLst/>
          </a:prstGeom>
        </p:spPr>
      </p:pic>
    </p:spTree>
    <p:extLst>
      <p:ext uri="{BB962C8B-B14F-4D97-AF65-F5344CB8AC3E}">
        <p14:creationId xmlns:p14="http://schemas.microsoft.com/office/powerpoint/2010/main" val="33675206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04D7DFF-D4EE-4DA0-97D6-57483EB6DFB6}"/>
              </a:ext>
            </a:extLst>
          </p:cNvPr>
          <p:cNvSpPr>
            <a:spLocks noGrp="1"/>
          </p:cNvSpPr>
          <p:nvPr>
            <p:ph type="title"/>
          </p:nvPr>
        </p:nvSpPr>
        <p:spPr/>
        <p:txBody>
          <a:bodyPr/>
          <a:lstStyle/>
          <a:p>
            <a:r>
              <a:rPr lang="en-US" dirty="0"/>
              <a:t>Important Principles</a:t>
            </a:r>
          </a:p>
        </p:txBody>
      </p:sp>
      <p:sp>
        <p:nvSpPr>
          <p:cNvPr id="5" name="Text Placeholder 4">
            <a:extLst>
              <a:ext uri="{FF2B5EF4-FFF2-40B4-BE49-F238E27FC236}">
                <a16:creationId xmlns:a16="http://schemas.microsoft.com/office/drawing/2014/main" id="{6F73876C-3134-4761-8032-0F31DF65238D}"/>
              </a:ext>
            </a:extLst>
          </p:cNvPr>
          <p:cNvSpPr>
            <a:spLocks noGrp="1"/>
          </p:cNvSpPr>
          <p:nvPr>
            <p:ph type="body" idx="1"/>
          </p:nvPr>
        </p:nvSpPr>
        <p:spPr/>
        <p:txBody>
          <a:bodyPr/>
          <a:lstStyle/>
          <a:p>
            <a:endParaRPr lang="en-US"/>
          </a:p>
        </p:txBody>
      </p:sp>
      <p:pic>
        <p:nvPicPr>
          <p:cNvPr id="6" name="Picture 5" descr="Logo for Student Wellness">
            <a:extLst>
              <a:ext uri="{FF2B5EF4-FFF2-40B4-BE49-F238E27FC236}">
                <a16:creationId xmlns:a16="http://schemas.microsoft.com/office/drawing/2014/main" id="{EF5E369A-591F-46B5-8577-C1375895152A}"/>
              </a:ext>
            </a:extLst>
          </p:cNvPr>
          <p:cNvPicPr>
            <a:picLocks noChangeAspect="1"/>
          </p:cNvPicPr>
          <p:nvPr/>
        </p:nvPicPr>
        <p:blipFill>
          <a:blip r:embed="rId2"/>
          <a:stretch>
            <a:fillRect/>
          </a:stretch>
        </p:blipFill>
        <p:spPr>
          <a:xfrm>
            <a:off x="490744" y="2114708"/>
            <a:ext cx="1503580" cy="1503580"/>
          </a:xfrm>
          <a:prstGeom prst="rect">
            <a:avLst/>
          </a:prstGeom>
        </p:spPr>
      </p:pic>
    </p:spTree>
    <p:extLst>
      <p:ext uri="{BB962C8B-B14F-4D97-AF65-F5344CB8AC3E}">
        <p14:creationId xmlns:p14="http://schemas.microsoft.com/office/powerpoint/2010/main" val="29587807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EB36BF8-EC18-495F-9047-7A9735BF0091}"/>
              </a:ext>
              <a:ext uri="{C183D7F6-B498-43B3-948B-1728B52AA6E4}">
                <adec:decorative xmlns:adec="http://schemas.microsoft.com/office/drawing/2017/decorative" val="1"/>
              </a:ext>
            </a:extLst>
          </p:cNvPr>
          <p:cNvSpPr/>
          <p:nvPr/>
        </p:nvSpPr>
        <p:spPr>
          <a:xfrm>
            <a:off x="0" y="1780162"/>
            <a:ext cx="12192000" cy="50778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58650A48-27F4-44FB-8D5D-6E15B191FBA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8438" y="4274820"/>
            <a:ext cx="2438405" cy="2438405"/>
          </a:xfrm>
          <a:prstGeom prst="rect">
            <a:avLst/>
          </a:prstGeom>
        </p:spPr>
      </p:pic>
      <p:sp>
        <p:nvSpPr>
          <p:cNvPr id="2" name="Title 1">
            <a:extLst>
              <a:ext uri="{FF2B5EF4-FFF2-40B4-BE49-F238E27FC236}">
                <a16:creationId xmlns:a16="http://schemas.microsoft.com/office/drawing/2014/main" id="{B68011AA-7A28-444D-975F-3095B9082229}"/>
              </a:ext>
            </a:extLst>
          </p:cNvPr>
          <p:cNvSpPr>
            <a:spLocks noGrp="1"/>
          </p:cNvSpPr>
          <p:nvPr>
            <p:ph type="title"/>
          </p:nvPr>
        </p:nvSpPr>
        <p:spPr/>
        <p:txBody>
          <a:bodyPr/>
          <a:lstStyle/>
          <a:p>
            <a:r>
              <a:rPr lang="en-US" dirty="0"/>
              <a:t>What is an Accommodation?</a:t>
            </a:r>
          </a:p>
        </p:txBody>
      </p:sp>
      <p:sp>
        <p:nvSpPr>
          <p:cNvPr id="3" name="Content Placeholder 2">
            <a:extLst>
              <a:ext uri="{FF2B5EF4-FFF2-40B4-BE49-F238E27FC236}">
                <a16:creationId xmlns:a16="http://schemas.microsoft.com/office/drawing/2014/main" id="{0698D2A2-9C9E-4D66-B87D-E00952C2DF0F}"/>
              </a:ext>
            </a:extLst>
          </p:cNvPr>
          <p:cNvSpPr>
            <a:spLocks noGrp="1"/>
          </p:cNvSpPr>
          <p:nvPr>
            <p:ph idx="1"/>
          </p:nvPr>
        </p:nvSpPr>
        <p:spPr/>
        <p:txBody>
          <a:bodyPr>
            <a:normAutofit/>
          </a:bodyPr>
          <a:lstStyle/>
          <a:p>
            <a:r>
              <a:rPr lang="en-US" sz="3000" dirty="0"/>
              <a:t>Modification of a policy, procedure or requirement to remove barriers to participation in the academic environment.</a:t>
            </a:r>
          </a:p>
          <a:p>
            <a:endParaRPr lang="en-US" sz="3000" dirty="0"/>
          </a:p>
          <a:p>
            <a:r>
              <a:rPr lang="en-US" sz="3000" dirty="0"/>
              <a:t>Does not reduce academic standards. The student must demonstrate that they have achieved the essential learning outcomes.</a:t>
            </a:r>
          </a:p>
        </p:txBody>
      </p:sp>
    </p:spTree>
    <p:extLst>
      <p:ext uri="{BB962C8B-B14F-4D97-AF65-F5344CB8AC3E}">
        <p14:creationId xmlns:p14="http://schemas.microsoft.com/office/powerpoint/2010/main" val="3985118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33D4DF9-E7E4-407E-A124-91BC52B1E869}"/>
              </a:ext>
              <a:ext uri="{C183D7F6-B498-43B3-948B-1728B52AA6E4}">
                <adec:decorative xmlns:adec="http://schemas.microsoft.com/office/drawing/2017/decorative" val="1"/>
              </a:ext>
            </a:extLst>
          </p:cNvPr>
          <p:cNvSpPr/>
          <p:nvPr/>
        </p:nvSpPr>
        <p:spPr>
          <a:xfrm flipV="1">
            <a:off x="0" y="0"/>
            <a:ext cx="12192000" cy="178016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1E3432-FF55-46AA-A98C-9DB59C9BF05D}"/>
              </a:ext>
            </a:extLst>
          </p:cNvPr>
          <p:cNvSpPr>
            <a:spLocks noGrp="1"/>
          </p:cNvSpPr>
          <p:nvPr>
            <p:ph type="title"/>
          </p:nvPr>
        </p:nvSpPr>
        <p:spPr/>
        <p:txBody>
          <a:bodyPr/>
          <a:lstStyle/>
          <a:p>
            <a:r>
              <a:rPr lang="en-US" dirty="0"/>
              <a:t>Approval Types</a:t>
            </a:r>
          </a:p>
        </p:txBody>
      </p:sp>
      <p:sp>
        <p:nvSpPr>
          <p:cNvPr id="3" name="Content Placeholder 2">
            <a:extLst>
              <a:ext uri="{FF2B5EF4-FFF2-40B4-BE49-F238E27FC236}">
                <a16:creationId xmlns:a16="http://schemas.microsoft.com/office/drawing/2014/main" id="{B16EE60A-7685-4699-9210-5BE9208569DF}"/>
              </a:ext>
            </a:extLst>
          </p:cNvPr>
          <p:cNvSpPr>
            <a:spLocks noGrp="1"/>
          </p:cNvSpPr>
          <p:nvPr>
            <p:ph idx="1"/>
          </p:nvPr>
        </p:nvSpPr>
        <p:spPr>
          <a:xfrm>
            <a:off x="1069848" y="2131136"/>
            <a:ext cx="10058400" cy="4050792"/>
          </a:xfrm>
        </p:spPr>
        <p:txBody>
          <a:bodyPr>
            <a:normAutofit lnSpcReduction="10000"/>
          </a:bodyPr>
          <a:lstStyle/>
          <a:p>
            <a:r>
              <a:rPr lang="en-US" sz="3000" b="1" dirty="0">
                <a:solidFill>
                  <a:srgbClr val="00B050"/>
                </a:solidFill>
              </a:rPr>
              <a:t>SAS Approved:</a:t>
            </a:r>
            <a:r>
              <a:rPr lang="en-US" sz="3000" dirty="0"/>
              <a:t> no additional negotiating required</a:t>
            </a:r>
            <a:br>
              <a:rPr lang="en-US" sz="3000" dirty="0"/>
            </a:br>
            <a:endParaRPr lang="en-US" sz="3000" dirty="0"/>
          </a:p>
          <a:p>
            <a:r>
              <a:rPr lang="en-US" sz="3000" b="1" dirty="0">
                <a:solidFill>
                  <a:schemeClr val="accent1">
                    <a:lumMod val="75000"/>
                  </a:schemeClr>
                </a:solidFill>
              </a:rPr>
              <a:t>Student to Follow-up:</a:t>
            </a:r>
            <a:r>
              <a:rPr lang="en-US" sz="3000" dirty="0"/>
              <a:t> contact your prof and copy your SAS Advisor</a:t>
            </a:r>
            <a:br>
              <a:rPr lang="en-US" sz="3000" dirty="0"/>
            </a:br>
            <a:endParaRPr lang="en-US" sz="3000" dirty="0"/>
          </a:p>
          <a:p>
            <a:r>
              <a:rPr lang="en-US" sz="3000" b="1" dirty="0">
                <a:solidFill>
                  <a:srgbClr val="FF0000"/>
                </a:solidFill>
              </a:rPr>
              <a:t>Advisor to Follow-up:</a:t>
            </a:r>
            <a:r>
              <a:rPr lang="en-US" sz="3000" dirty="0"/>
              <a:t> ask your advisor to reach out to your prof</a:t>
            </a:r>
          </a:p>
          <a:p>
            <a:endParaRPr lang="en-US" sz="3000" dirty="0"/>
          </a:p>
          <a:p>
            <a:r>
              <a:rPr lang="en-US" sz="3000" b="1" dirty="0">
                <a:solidFill>
                  <a:srgbClr val="7030A0"/>
                </a:solidFill>
              </a:rPr>
              <a:t>Administrative:</a:t>
            </a:r>
            <a:r>
              <a:rPr lang="en-US" sz="3000" dirty="0"/>
              <a:t> items not related to faculty</a:t>
            </a:r>
          </a:p>
        </p:txBody>
      </p:sp>
      <p:sp>
        <p:nvSpPr>
          <p:cNvPr id="7" name="Rectangle 6">
            <a:extLst>
              <a:ext uri="{FF2B5EF4-FFF2-40B4-BE49-F238E27FC236}">
                <a16:creationId xmlns:a16="http://schemas.microsoft.com/office/drawing/2014/main" id="{57AFF227-D083-4DEC-87B7-6994A906B1FF}"/>
              </a:ext>
              <a:ext uri="{C183D7F6-B498-43B3-948B-1728B52AA6E4}">
                <adec:decorative xmlns:adec="http://schemas.microsoft.com/office/drawing/2017/decorative" val="1"/>
              </a:ext>
            </a:extLst>
          </p:cNvPr>
          <p:cNvSpPr/>
          <p:nvPr/>
        </p:nvSpPr>
        <p:spPr>
          <a:xfrm>
            <a:off x="11304270" y="6172200"/>
            <a:ext cx="662940"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EE5BDA35-2BD5-4358-85DF-ED945D24F81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564624" y="4279392"/>
            <a:ext cx="2392685" cy="2410973"/>
          </a:xfrm>
          <a:prstGeom prst="rect">
            <a:avLst/>
          </a:prstGeom>
        </p:spPr>
      </p:pic>
    </p:spTree>
    <p:extLst>
      <p:ext uri="{BB962C8B-B14F-4D97-AF65-F5344CB8AC3E}">
        <p14:creationId xmlns:p14="http://schemas.microsoft.com/office/powerpoint/2010/main" val="14687293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EB36BF8-EC18-495F-9047-7A9735BF0091}"/>
              </a:ext>
              <a:ext uri="{C183D7F6-B498-43B3-948B-1728B52AA6E4}">
                <adec:decorative xmlns:adec="http://schemas.microsoft.com/office/drawing/2017/decorative" val="1"/>
              </a:ext>
            </a:extLst>
          </p:cNvPr>
          <p:cNvSpPr/>
          <p:nvPr/>
        </p:nvSpPr>
        <p:spPr>
          <a:xfrm>
            <a:off x="0" y="1799617"/>
            <a:ext cx="12192000" cy="50778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8011AA-7A28-444D-975F-3095B9082229}"/>
              </a:ext>
            </a:extLst>
          </p:cNvPr>
          <p:cNvSpPr>
            <a:spLocks noGrp="1"/>
          </p:cNvSpPr>
          <p:nvPr>
            <p:ph type="title"/>
          </p:nvPr>
        </p:nvSpPr>
        <p:spPr/>
        <p:txBody>
          <a:bodyPr/>
          <a:lstStyle/>
          <a:p>
            <a:r>
              <a:rPr lang="en-US" dirty="0"/>
              <a:t>Shared Responsibility</a:t>
            </a:r>
          </a:p>
        </p:txBody>
      </p:sp>
      <p:sp>
        <p:nvSpPr>
          <p:cNvPr id="3" name="Content Placeholder 2">
            <a:extLst>
              <a:ext uri="{FF2B5EF4-FFF2-40B4-BE49-F238E27FC236}">
                <a16:creationId xmlns:a16="http://schemas.microsoft.com/office/drawing/2014/main" id="{0698D2A2-9C9E-4D66-B87D-E00952C2DF0F}"/>
              </a:ext>
            </a:extLst>
          </p:cNvPr>
          <p:cNvSpPr>
            <a:spLocks noGrp="1"/>
          </p:cNvSpPr>
          <p:nvPr>
            <p:ph idx="1"/>
          </p:nvPr>
        </p:nvSpPr>
        <p:spPr/>
        <p:txBody>
          <a:bodyPr/>
          <a:lstStyle/>
          <a:p>
            <a:r>
              <a:rPr lang="en-US" sz="3600" b="1" dirty="0">
                <a:solidFill>
                  <a:srgbClr val="0070C0"/>
                </a:solidFill>
              </a:rPr>
              <a:t>Student:</a:t>
            </a:r>
            <a:r>
              <a:rPr lang="en-US" sz="3600" dirty="0"/>
              <a:t> provide information, learn content, follow-up on procedures</a:t>
            </a:r>
            <a:br>
              <a:rPr lang="en-US" sz="3600" dirty="0"/>
            </a:br>
            <a:endParaRPr lang="en-US" sz="3600" dirty="0"/>
          </a:p>
          <a:p>
            <a:r>
              <a:rPr lang="en-US" sz="3600" b="1" dirty="0">
                <a:solidFill>
                  <a:srgbClr val="7030A0"/>
                </a:solidFill>
              </a:rPr>
              <a:t>Course Instructors:</a:t>
            </a:r>
            <a:r>
              <a:rPr lang="en-US" sz="3600" dirty="0"/>
              <a:t> content experts</a:t>
            </a:r>
            <a:br>
              <a:rPr lang="en-US" sz="3600" dirty="0"/>
            </a:br>
            <a:endParaRPr lang="en-US" sz="3600" dirty="0"/>
          </a:p>
          <a:p>
            <a:r>
              <a:rPr lang="en-US" sz="3600" b="1" dirty="0">
                <a:solidFill>
                  <a:srgbClr val="C00000"/>
                </a:solidFill>
              </a:rPr>
              <a:t>Student Accessibility Services:</a:t>
            </a:r>
            <a:r>
              <a:rPr lang="en-US" sz="3600" dirty="0"/>
              <a:t> accommodation experts</a:t>
            </a:r>
          </a:p>
          <a:p>
            <a:endParaRPr lang="en-US" dirty="0"/>
          </a:p>
        </p:txBody>
      </p:sp>
      <p:pic>
        <p:nvPicPr>
          <p:cNvPr id="10" name="Picture 9">
            <a:extLst>
              <a:ext uri="{FF2B5EF4-FFF2-40B4-BE49-F238E27FC236}">
                <a16:creationId xmlns:a16="http://schemas.microsoft.com/office/drawing/2014/main" id="{58650A48-27F4-44FB-8D5D-6E15B191FBA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8438" y="4274820"/>
            <a:ext cx="2438405" cy="2438405"/>
          </a:xfrm>
          <a:prstGeom prst="rect">
            <a:avLst/>
          </a:prstGeom>
        </p:spPr>
      </p:pic>
    </p:spTree>
    <p:extLst>
      <p:ext uri="{BB962C8B-B14F-4D97-AF65-F5344CB8AC3E}">
        <p14:creationId xmlns:p14="http://schemas.microsoft.com/office/powerpoint/2010/main" val="40897805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04D7DFF-D4EE-4DA0-97D6-57483EB6DFB6}"/>
              </a:ext>
            </a:extLst>
          </p:cNvPr>
          <p:cNvSpPr>
            <a:spLocks noGrp="1"/>
          </p:cNvSpPr>
          <p:nvPr>
            <p:ph type="title"/>
          </p:nvPr>
        </p:nvSpPr>
        <p:spPr/>
        <p:txBody>
          <a:bodyPr/>
          <a:lstStyle/>
          <a:p>
            <a:r>
              <a:rPr lang="en-US" dirty="0"/>
              <a:t>Accessibility Online (AO)</a:t>
            </a:r>
          </a:p>
        </p:txBody>
      </p:sp>
      <p:sp>
        <p:nvSpPr>
          <p:cNvPr id="5" name="Text Placeholder 4">
            <a:extLst>
              <a:ext uri="{FF2B5EF4-FFF2-40B4-BE49-F238E27FC236}">
                <a16:creationId xmlns:a16="http://schemas.microsoft.com/office/drawing/2014/main" id="{6F73876C-3134-4761-8032-0F31DF65238D}"/>
              </a:ext>
            </a:extLst>
          </p:cNvPr>
          <p:cNvSpPr>
            <a:spLocks noGrp="1"/>
          </p:cNvSpPr>
          <p:nvPr>
            <p:ph type="body" idx="1"/>
          </p:nvPr>
        </p:nvSpPr>
        <p:spPr/>
        <p:txBody>
          <a:bodyPr/>
          <a:lstStyle/>
          <a:p>
            <a:endParaRPr lang="en-US" dirty="0"/>
          </a:p>
        </p:txBody>
      </p:sp>
      <p:pic>
        <p:nvPicPr>
          <p:cNvPr id="6" name="Picture 5" descr="Logo for Student Wellness">
            <a:extLst>
              <a:ext uri="{FF2B5EF4-FFF2-40B4-BE49-F238E27FC236}">
                <a16:creationId xmlns:a16="http://schemas.microsoft.com/office/drawing/2014/main" id="{EF5E369A-591F-46B5-8577-C1375895152A}"/>
              </a:ext>
            </a:extLst>
          </p:cNvPr>
          <p:cNvPicPr>
            <a:picLocks noChangeAspect="1"/>
          </p:cNvPicPr>
          <p:nvPr/>
        </p:nvPicPr>
        <p:blipFill>
          <a:blip r:embed="rId3"/>
          <a:stretch>
            <a:fillRect/>
          </a:stretch>
        </p:blipFill>
        <p:spPr>
          <a:xfrm>
            <a:off x="490744" y="2114708"/>
            <a:ext cx="1503580" cy="1503580"/>
          </a:xfrm>
          <a:prstGeom prst="rect">
            <a:avLst/>
          </a:prstGeom>
        </p:spPr>
      </p:pic>
    </p:spTree>
    <p:extLst>
      <p:ext uri="{BB962C8B-B14F-4D97-AF65-F5344CB8AC3E}">
        <p14:creationId xmlns:p14="http://schemas.microsoft.com/office/powerpoint/2010/main" val="31932526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Custom 1">
      <a:dk1>
        <a:sysClr val="windowText" lastClr="000000"/>
      </a:dk1>
      <a:lt1>
        <a:sysClr val="window" lastClr="FFFFFF"/>
      </a:lt1>
      <a:dk2>
        <a:srgbClr val="39302A"/>
      </a:dk2>
      <a:lt2>
        <a:srgbClr val="E5DEDB"/>
      </a:lt2>
      <a:accent1>
        <a:srgbClr val="FFCA08"/>
      </a:accent1>
      <a:accent2>
        <a:srgbClr val="F8931D"/>
      </a:accent2>
      <a:accent3>
        <a:srgbClr val="00B050"/>
      </a:accent3>
      <a:accent4>
        <a:srgbClr val="EC7016"/>
      </a:accent4>
      <a:accent5>
        <a:srgbClr val="E64823"/>
      </a:accent5>
      <a:accent6>
        <a:srgbClr val="9C6A6A"/>
      </a:accent6>
      <a:hlink>
        <a:srgbClr val="2998E3"/>
      </a:hlink>
      <a:folHlink>
        <a:srgbClr val="7F723D"/>
      </a:folHlink>
    </a:clrScheme>
    <a:fontScheme name="Wood Type">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C6AE0645-98FF-411B-B0E9-59ABD78A0CC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2A958DEDC2D5C4DB9775EE4566BB966" ma:contentTypeVersion="13" ma:contentTypeDescription="Create a new document." ma:contentTypeScope="" ma:versionID="40851ce73c99583c7eae443875c95259">
  <xsd:schema xmlns:xsd="http://www.w3.org/2001/XMLSchema" xmlns:xs="http://www.w3.org/2001/XMLSchema" xmlns:p="http://schemas.microsoft.com/office/2006/metadata/properties" xmlns:ns3="4152e4b0-9273-4eb3-9219-cbfd475533bd" xmlns:ns4="471cef36-82b7-4951-946c-7d484f1f0794" targetNamespace="http://schemas.microsoft.com/office/2006/metadata/properties" ma:root="true" ma:fieldsID="c092eae7fca030176a294cdd36666bf3" ns3:_="" ns4:_="">
    <xsd:import namespace="4152e4b0-9273-4eb3-9219-cbfd475533bd"/>
    <xsd:import namespace="471cef36-82b7-4951-946c-7d484f1f0794"/>
    <xsd:element name="properties">
      <xsd:complexType>
        <xsd:sequence>
          <xsd:element name="documentManagement">
            <xsd:complexType>
              <xsd:all>
                <xsd:element ref="ns3:SharedWithUsers" minOccurs="0"/>
                <xsd:element ref="ns4:MediaServiceMetadata" minOccurs="0"/>
                <xsd:element ref="ns4:MediaServiceFastMetadata" minOccurs="0"/>
                <xsd:element ref="ns3:SharedWithDetails" minOccurs="0"/>
                <xsd:element ref="ns3:SharingHintHash" minOccurs="0"/>
                <xsd:element ref="ns4:MediaServiceAutoTags" minOccurs="0"/>
                <xsd:element ref="ns4:MediaServiceDateTaken" minOccurs="0"/>
                <xsd:element ref="ns4:MediaServiceLocation" minOccurs="0"/>
                <xsd:element ref="ns4:MediaServiceOCR" minOccurs="0"/>
                <xsd:element ref="ns4:MediaServiceEventHashCode" minOccurs="0"/>
                <xsd:element ref="ns4:MediaServiceGenerationTim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152e4b0-9273-4eb3-9219-cbfd475533bd"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element name="SharingHintHash" ma:index="12"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71cef36-82b7-4951-946c-7d484f1f0794" elementFormDefault="qualified">
    <xsd:import namespace="http://schemas.microsoft.com/office/2006/documentManagement/types"/>
    <xsd:import namespace="http://schemas.microsoft.com/office/infopath/2007/PartnerControls"/>
    <xsd:element name="MediaServiceMetadata" ma:index="9" nillable="true" ma:displayName="MediaServiceMetadata" ma:description="" ma:hidden="true" ma:internalName="MediaServiceMetadata" ma:readOnly="true">
      <xsd:simpleType>
        <xsd:restriction base="dms:Note"/>
      </xsd:simpleType>
    </xsd:element>
    <xsd:element name="MediaServiceFastMetadata" ma:index="10" nillable="true" ma:displayName="MediaServiceFastMetadata" ma:description="" ma:hidden="true" ma:internalName="MediaServiceFastMetadata" ma:readOnly="true">
      <xsd:simpleType>
        <xsd:restriction base="dms:Note"/>
      </xsd:simpleType>
    </xsd:element>
    <xsd:element name="MediaServiceAutoTags" ma:index="13" nillable="true" ma:displayName="MediaServiceAutoTags" ma:description="" ma:internalName="MediaServiceAutoTags" ma:readOnly="true">
      <xsd:simpleType>
        <xsd:restriction base="dms:Text"/>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0DF2913-D8F9-44B6-A61F-BBCEE419B6D6}">
  <ds:schemaRefs>
    <ds:schemaRef ds:uri="http://schemas.microsoft.com/office/2006/documentManagement/types"/>
    <ds:schemaRef ds:uri="http://schemas.microsoft.com/office/infopath/2007/PartnerControls"/>
    <ds:schemaRef ds:uri="471cef36-82b7-4951-946c-7d484f1f0794"/>
    <ds:schemaRef ds:uri="http://purl.org/dc/elements/1.1/"/>
    <ds:schemaRef ds:uri="http://schemas.microsoft.com/office/2006/metadata/properties"/>
    <ds:schemaRef ds:uri="http://purl.org/dc/terms/"/>
    <ds:schemaRef ds:uri="http://schemas.openxmlformats.org/package/2006/metadata/core-properties"/>
    <ds:schemaRef ds:uri="4152e4b0-9273-4eb3-9219-cbfd475533bd"/>
    <ds:schemaRef ds:uri="http://www.w3.org/XML/1998/namespace"/>
    <ds:schemaRef ds:uri="http://purl.org/dc/dcmitype/"/>
  </ds:schemaRefs>
</ds:datastoreItem>
</file>

<file path=customXml/itemProps2.xml><?xml version="1.0" encoding="utf-8"?>
<ds:datastoreItem xmlns:ds="http://schemas.openxmlformats.org/officeDocument/2006/customXml" ds:itemID="{D486A463-EE17-4A17-9811-00BF43AF15C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152e4b0-9273-4eb3-9219-cbfd475533bd"/>
    <ds:schemaRef ds:uri="471cef36-82b7-4951-946c-7d484f1f079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2BF09D0-2628-4EED-8D06-F2090423C90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TM03090434[[fn=Wood Type]]</Template>
  <TotalTime>11109</TotalTime>
  <Words>1388</Words>
  <Application>Microsoft Office PowerPoint</Application>
  <PresentationFormat>Widescreen</PresentationFormat>
  <Paragraphs>153</Paragraphs>
  <Slides>41</Slides>
  <Notes>32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41</vt:i4>
      </vt:variant>
    </vt:vector>
  </HeadingPairs>
  <TitlesOfParts>
    <vt:vector size="46" baseType="lpstr">
      <vt:lpstr>Calibri</vt:lpstr>
      <vt:lpstr>Georgia</vt:lpstr>
      <vt:lpstr>Trebuchet MS</vt:lpstr>
      <vt:lpstr>Wingdings</vt:lpstr>
      <vt:lpstr>Wood Type</vt:lpstr>
      <vt:lpstr>Welcome!</vt:lpstr>
      <vt:lpstr>Registration Workshop</vt:lpstr>
      <vt:lpstr>PowerPoint Presentation</vt:lpstr>
      <vt:lpstr>Overview</vt:lpstr>
      <vt:lpstr>Important Principles</vt:lpstr>
      <vt:lpstr>What is an Accommodation?</vt:lpstr>
      <vt:lpstr>Approval Types</vt:lpstr>
      <vt:lpstr>Shared Responsibility</vt:lpstr>
      <vt:lpstr>Accessibility Online (AO)</vt:lpstr>
      <vt:lpstr>Review &amp; Consent</vt:lpstr>
      <vt:lpstr>Review &amp; Consent</vt:lpstr>
      <vt:lpstr>Review &amp; Consent</vt:lpstr>
      <vt:lpstr>Review &amp; Consent</vt:lpstr>
      <vt:lpstr>Review &amp; Consent</vt:lpstr>
      <vt:lpstr>Semester Request</vt:lpstr>
      <vt:lpstr>Online Quizzes, Tests &amp; Exams</vt:lpstr>
      <vt:lpstr>Exam Booking</vt:lpstr>
      <vt:lpstr>CourseLink Quizzes</vt:lpstr>
      <vt:lpstr>CourseLink Quizzes</vt:lpstr>
      <vt:lpstr>CourseLink Quizzes</vt:lpstr>
      <vt:lpstr>How do Profs Know?</vt:lpstr>
      <vt:lpstr>Breaks: Online Exams</vt:lpstr>
      <vt:lpstr>Practical Stuff: Note Taking</vt:lpstr>
      <vt:lpstr>Note Taking Portal</vt:lpstr>
      <vt:lpstr>Note Taking Portal</vt:lpstr>
      <vt:lpstr>Note Taking Portal</vt:lpstr>
      <vt:lpstr>Note Taking Portal</vt:lpstr>
      <vt:lpstr>Note Taking Portal</vt:lpstr>
      <vt:lpstr>Note Taking Portal</vt:lpstr>
      <vt:lpstr>Note Taking Portal</vt:lpstr>
      <vt:lpstr>Note Taking Portal</vt:lpstr>
      <vt:lpstr>Note Taking Portal</vt:lpstr>
      <vt:lpstr>Note Taking Portal</vt:lpstr>
      <vt:lpstr>Other Considerations</vt:lpstr>
      <vt:lpstr>Reduced Number of Courses</vt:lpstr>
      <vt:lpstr>Extended Absences</vt:lpstr>
      <vt:lpstr>Plan Your Semester</vt:lpstr>
      <vt:lpstr>Working Together</vt:lpstr>
      <vt:lpstr>Course Outlines</vt:lpstr>
      <vt:lpstr>Appeal Mechanisms</vt:lpstr>
      <vt:lpstr>wellness.uoguelph.ca /accessibility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Barry Praamsma-Townshend</dc:creator>
  <cp:lastModifiedBy>Barry Praamsma-Townshend</cp:lastModifiedBy>
  <cp:revision>29</cp:revision>
  <cp:lastPrinted>2020-09-08T13:41:58Z</cp:lastPrinted>
  <dcterms:created xsi:type="dcterms:W3CDTF">2020-07-15T19:31:30Z</dcterms:created>
  <dcterms:modified xsi:type="dcterms:W3CDTF">2021-09-08T16:10:27Z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0x010100F2A958DEDC2D5C4DB9775EE4566BB966</vt:lpwstr>
  </property>
</Properties>
</file>