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316" r:id="rId5"/>
    <p:sldId id="333" r:id="rId6"/>
    <p:sldId id="281" r:id="rId7"/>
    <p:sldId id="334" r:id="rId8"/>
    <p:sldId id="342" r:id="rId9"/>
    <p:sldId id="335" r:id="rId10"/>
    <p:sldId id="336" r:id="rId11"/>
    <p:sldId id="337" r:id="rId12"/>
    <p:sldId id="343" r:id="rId13"/>
    <p:sldId id="338" r:id="rId14"/>
    <p:sldId id="339" r:id="rId15"/>
    <p:sldId id="344" r:id="rId16"/>
    <p:sldId id="345" r:id="rId17"/>
    <p:sldId id="341" r:id="rId18"/>
    <p:sldId id="346" r:id="rId19"/>
    <p:sldId id="347" r:id="rId20"/>
    <p:sldId id="348" r:id="rId21"/>
    <p:sldId id="33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7512D-15C3-49A5-8B32-49543C2FFC11}" v="30" dt="2023-08-25T14:45:59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134" autoAdjust="0"/>
  </p:normalViewPr>
  <p:slideViewPr>
    <p:cSldViewPr snapToGrid="0">
      <p:cViewPr>
        <p:scale>
          <a:sx n="100" d="100"/>
          <a:sy n="100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Praamsma-Townshend" userId="668637f3-6ef0-4247-9a8f-63d7f0c1d7e6" providerId="ADAL" clId="{2D27512D-15C3-49A5-8B32-49543C2FFC11}"/>
    <pc:docChg chg="undo custSel addSld delSld modSld">
      <pc:chgData name="Barry Praamsma-Townshend" userId="668637f3-6ef0-4247-9a8f-63d7f0c1d7e6" providerId="ADAL" clId="{2D27512D-15C3-49A5-8B32-49543C2FFC11}" dt="2023-08-25T15:06:23.579" v="7736" actId="962"/>
      <pc:docMkLst>
        <pc:docMk/>
      </pc:docMkLst>
      <pc:sldChg chg="addSp delSp modSp mod modNotesTx">
        <pc:chgData name="Barry Praamsma-Townshend" userId="668637f3-6ef0-4247-9a8f-63d7f0c1d7e6" providerId="ADAL" clId="{2D27512D-15C3-49A5-8B32-49543C2FFC11}" dt="2023-08-25T14:56:27.169" v="2817" actId="962"/>
        <pc:sldMkLst>
          <pc:docMk/>
          <pc:sldMk cId="3336992295" sldId="281"/>
        </pc:sldMkLst>
        <pc:spChg chg="del mod">
          <ac:chgData name="Barry Praamsma-Townshend" userId="668637f3-6ef0-4247-9a8f-63d7f0c1d7e6" providerId="ADAL" clId="{2D27512D-15C3-49A5-8B32-49543C2FFC11}" dt="2023-08-25T14:36:45.941" v="31" actId="21"/>
          <ac:spMkLst>
            <pc:docMk/>
            <pc:sldMk cId="3336992295" sldId="281"/>
            <ac:spMk id="8" creationId="{3E3256A5-619E-B094-B182-4723D2C496EF}"/>
          </ac:spMkLst>
        </pc:spChg>
        <pc:spChg chg="add mod">
          <ac:chgData name="Barry Praamsma-Townshend" userId="668637f3-6ef0-4247-9a8f-63d7f0c1d7e6" providerId="ADAL" clId="{2D27512D-15C3-49A5-8B32-49543C2FFC11}" dt="2023-08-25T14:38:33.802" v="55"/>
          <ac:spMkLst>
            <pc:docMk/>
            <pc:sldMk cId="3336992295" sldId="281"/>
            <ac:spMk id="11" creationId="{0A94938C-43D6-438A-AE63-74169382A057}"/>
          </ac:spMkLst>
        </pc:spChg>
        <pc:picChg chg="del">
          <ac:chgData name="Barry Praamsma-Townshend" userId="668637f3-6ef0-4247-9a8f-63d7f0c1d7e6" providerId="ADAL" clId="{2D27512D-15C3-49A5-8B32-49543C2FFC11}" dt="2023-08-25T14:35:06.351" v="9" actId="478"/>
          <ac:picMkLst>
            <pc:docMk/>
            <pc:sldMk cId="3336992295" sldId="281"/>
            <ac:picMk id="2" creationId="{1C7E4F04-9F63-CF68-4C80-25FEFAC37BB2}"/>
          </ac:picMkLst>
        </pc:picChg>
        <pc:picChg chg="add del">
          <ac:chgData name="Barry Praamsma-Townshend" userId="668637f3-6ef0-4247-9a8f-63d7f0c1d7e6" providerId="ADAL" clId="{2D27512D-15C3-49A5-8B32-49543C2FFC11}" dt="2023-08-25T14:36:36.790" v="28" actId="21"/>
          <ac:picMkLst>
            <pc:docMk/>
            <pc:sldMk cId="3336992295" sldId="281"/>
            <ac:picMk id="9" creationId="{B57925F1-6424-333A-1412-B010BC948F50}"/>
          </ac:picMkLst>
        </pc:picChg>
        <pc:picChg chg="add mod">
          <ac:chgData name="Barry Praamsma-Townshend" userId="668637f3-6ef0-4247-9a8f-63d7f0c1d7e6" providerId="ADAL" clId="{2D27512D-15C3-49A5-8B32-49543C2FFC11}" dt="2023-08-25T14:56:27.169" v="2817" actId="962"/>
          <ac:picMkLst>
            <pc:docMk/>
            <pc:sldMk cId="3336992295" sldId="281"/>
            <ac:picMk id="10" creationId="{82D35EE2-8583-9025-6726-56C776BBC04C}"/>
          </ac:picMkLst>
        </pc:picChg>
      </pc:sldChg>
      <pc:sldChg chg="del">
        <pc:chgData name="Barry Praamsma-Townshend" userId="668637f3-6ef0-4247-9a8f-63d7f0c1d7e6" providerId="ADAL" clId="{2D27512D-15C3-49A5-8B32-49543C2FFC11}" dt="2023-08-25T14:35:10.780" v="10" actId="47"/>
        <pc:sldMkLst>
          <pc:docMk/>
          <pc:sldMk cId="3536886069" sldId="286"/>
        </pc:sldMkLst>
      </pc:sldChg>
      <pc:sldChg chg="modSp mod">
        <pc:chgData name="Barry Praamsma-Townshend" userId="668637f3-6ef0-4247-9a8f-63d7f0c1d7e6" providerId="ADAL" clId="{2D27512D-15C3-49A5-8B32-49543C2FFC11}" dt="2023-08-25T14:40:28.364" v="101" actId="20577"/>
        <pc:sldMkLst>
          <pc:docMk/>
          <pc:sldMk cId="3622125824" sldId="316"/>
        </pc:sldMkLst>
        <pc:spChg chg="mod">
          <ac:chgData name="Barry Praamsma-Townshend" userId="668637f3-6ef0-4247-9a8f-63d7f0c1d7e6" providerId="ADAL" clId="{2D27512D-15C3-49A5-8B32-49543C2FFC11}" dt="2023-08-25T14:40:28.364" v="101" actId="20577"/>
          <ac:spMkLst>
            <pc:docMk/>
            <pc:sldMk cId="3622125824" sldId="316"/>
            <ac:spMk id="2" creationId="{2173F918-23AB-40F6-BF1A-D1A5AAE42DEE}"/>
          </ac:spMkLst>
        </pc:spChg>
      </pc:sldChg>
      <pc:sldChg chg="addSp delSp modSp mod modNotesTx">
        <pc:chgData name="Barry Praamsma-Townshend" userId="668637f3-6ef0-4247-9a8f-63d7f0c1d7e6" providerId="ADAL" clId="{2D27512D-15C3-49A5-8B32-49543C2FFC11}" dt="2023-08-25T14:55:42.335" v="2473" actId="962"/>
        <pc:sldMkLst>
          <pc:docMk/>
          <pc:sldMk cId="235494973" sldId="333"/>
        </pc:sldMkLst>
        <pc:spChg chg="del">
          <ac:chgData name="Barry Praamsma-Townshend" userId="668637f3-6ef0-4247-9a8f-63d7f0c1d7e6" providerId="ADAL" clId="{2D27512D-15C3-49A5-8B32-49543C2FFC11}" dt="2023-08-25T14:36:12.916" v="26" actId="21"/>
          <ac:spMkLst>
            <pc:docMk/>
            <pc:sldMk cId="235494973" sldId="333"/>
            <ac:spMk id="2" creationId="{023D1DCB-D9AF-E020-7043-FC05C9BB4F26}"/>
          </ac:spMkLst>
        </pc:spChg>
        <pc:spChg chg="add del mod">
          <ac:chgData name="Barry Praamsma-Townshend" userId="668637f3-6ef0-4247-9a8f-63d7f0c1d7e6" providerId="ADAL" clId="{2D27512D-15C3-49A5-8B32-49543C2FFC11}" dt="2023-08-25T14:38:31.295" v="54" actId="21"/>
          <ac:spMkLst>
            <pc:docMk/>
            <pc:sldMk cId="235494973" sldId="333"/>
            <ac:spMk id="10" creationId="{C080DAFB-7073-3ED9-5FBB-D7AE6CA6BF0C}"/>
          </ac:spMkLst>
        </pc:spChg>
        <pc:picChg chg="del">
          <ac:chgData name="Barry Praamsma-Townshend" userId="668637f3-6ef0-4247-9a8f-63d7f0c1d7e6" providerId="ADAL" clId="{2D27512D-15C3-49A5-8B32-49543C2FFC11}" dt="2023-08-25T14:35:00.593" v="8" actId="478"/>
          <ac:picMkLst>
            <pc:docMk/>
            <pc:sldMk cId="235494973" sldId="333"/>
            <ac:picMk id="7" creationId="{A65C9675-6AB4-84F8-B126-2B04A0806394}"/>
          </ac:picMkLst>
        </pc:picChg>
        <pc:picChg chg="add mod">
          <ac:chgData name="Barry Praamsma-Townshend" userId="668637f3-6ef0-4247-9a8f-63d7f0c1d7e6" providerId="ADAL" clId="{2D27512D-15C3-49A5-8B32-49543C2FFC11}" dt="2023-08-25T14:55:42.335" v="2473" actId="962"/>
          <ac:picMkLst>
            <pc:docMk/>
            <pc:sldMk cId="235494973" sldId="333"/>
            <ac:picMk id="9" creationId="{531923AF-36EA-FACD-0BB4-AE2DEF7B73A3}"/>
          </ac:picMkLst>
        </pc:picChg>
      </pc:sldChg>
      <pc:sldChg chg="addSp modSp new mod modNotesTx">
        <pc:chgData name="Barry Praamsma-Townshend" userId="668637f3-6ef0-4247-9a8f-63d7f0c1d7e6" providerId="ADAL" clId="{2D27512D-15C3-49A5-8B32-49543C2FFC11}" dt="2023-08-25T14:57:03.584" v="3123" actId="962"/>
        <pc:sldMkLst>
          <pc:docMk/>
          <pc:sldMk cId="263193396" sldId="334"/>
        </pc:sldMkLst>
        <pc:spChg chg="add mod">
          <ac:chgData name="Barry Praamsma-Townshend" userId="668637f3-6ef0-4247-9a8f-63d7f0c1d7e6" providerId="ADAL" clId="{2D27512D-15C3-49A5-8B32-49543C2FFC11}" dt="2023-08-25T14:35:51.414" v="19"/>
          <ac:spMkLst>
            <pc:docMk/>
            <pc:sldMk cId="263193396" sldId="334"/>
            <ac:spMk id="2" creationId="{46DD6C4D-26AA-D623-C7F5-A281069989DB}"/>
          </ac:spMkLst>
        </pc:spChg>
        <pc:spChg chg="add mod">
          <ac:chgData name="Barry Praamsma-Townshend" userId="668637f3-6ef0-4247-9a8f-63d7f0c1d7e6" providerId="ADAL" clId="{2D27512D-15C3-49A5-8B32-49543C2FFC11}" dt="2023-08-25T14:38:53.471" v="59" actId="1036"/>
          <ac:spMkLst>
            <pc:docMk/>
            <pc:sldMk cId="263193396" sldId="334"/>
            <ac:spMk id="6" creationId="{C0CA18F9-1DC3-B77A-77E3-FED04BCEF2ED}"/>
          </ac:spMkLst>
        </pc:spChg>
        <pc:picChg chg="add mod">
          <ac:chgData name="Barry Praamsma-Townshend" userId="668637f3-6ef0-4247-9a8f-63d7f0c1d7e6" providerId="ADAL" clId="{2D27512D-15C3-49A5-8B32-49543C2FFC11}" dt="2023-08-25T14:35:51.414" v="19"/>
          <ac:picMkLst>
            <pc:docMk/>
            <pc:sldMk cId="263193396" sldId="334"/>
            <ac:picMk id="3" creationId="{E2295632-92DE-6342-51E4-27BC2203B5CD}"/>
          </ac:picMkLst>
        </pc:picChg>
        <pc:picChg chg="add mod">
          <ac:chgData name="Barry Praamsma-Townshend" userId="668637f3-6ef0-4247-9a8f-63d7f0c1d7e6" providerId="ADAL" clId="{2D27512D-15C3-49A5-8B32-49543C2FFC11}" dt="2023-08-25T14:57:03.584" v="3123" actId="962"/>
          <ac:picMkLst>
            <pc:docMk/>
            <pc:sldMk cId="263193396" sldId="334"/>
            <ac:picMk id="5" creationId="{B4ED2D80-FD2F-FDC8-207D-3A9D641A9635}"/>
          </ac:picMkLst>
        </pc:picChg>
      </pc:sldChg>
      <pc:sldChg chg="del">
        <pc:chgData name="Barry Praamsma-Townshend" userId="668637f3-6ef0-4247-9a8f-63d7f0c1d7e6" providerId="ADAL" clId="{2D27512D-15C3-49A5-8B32-49543C2FFC11}" dt="2023-08-25T14:35:10.780" v="10" actId="47"/>
        <pc:sldMkLst>
          <pc:docMk/>
          <pc:sldMk cId="2896882517" sldId="334"/>
        </pc:sldMkLst>
      </pc:sldChg>
      <pc:sldChg chg="addSp modSp new mod modNotesTx">
        <pc:chgData name="Barry Praamsma-Townshend" userId="668637f3-6ef0-4247-9a8f-63d7f0c1d7e6" providerId="ADAL" clId="{2D27512D-15C3-49A5-8B32-49543C2FFC11}" dt="2023-08-25T14:58:23.780" v="3819" actId="962"/>
        <pc:sldMkLst>
          <pc:docMk/>
          <pc:sldMk cId="2357835953" sldId="335"/>
        </pc:sldMkLst>
        <pc:spChg chg="add mod">
          <ac:chgData name="Barry Praamsma-Townshend" userId="668637f3-6ef0-4247-9a8f-63d7f0c1d7e6" providerId="ADAL" clId="{2D27512D-15C3-49A5-8B32-49543C2FFC11}" dt="2023-08-25T14:35:53.512" v="20"/>
          <ac:spMkLst>
            <pc:docMk/>
            <pc:sldMk cId="2357835953" sldId="335"/>
            <ac:spMk id="2" creationId="{A58CA87F-9659-6986-F839-829F1E082A06}"/>
          </ac:spMkLst>
        </pc:spChg>
        <pc:spChg chg="add mod">
          <ac:chgData name="Barry Praamsma-Townshend" userId="668637f3-6ef0-4247-9a8f-63d7f0c1d7e6" providerId="ADAL" clId="{2D27512D-15C3-49A5-8B32-49543C2FFC11}" dt="2023-08-25T14:40:07.628" v="74" actId="1076"/>
          <ac:spMkLst>
            <pc:docMk/>
            <pc:sldMk cId="2357835953" sldId="335"/>
            <ac:spMk id="6" creationId="{C6519C87-3353-E09F-7035-49B1D6644341}"/>
          </ac:spMkLst>
        </pc:spChg>
        <pc:picChg chg="add mod">
          <ac:chgData name="Barry Praamsma-Townshend" userId="668637f3-6ef0-4247-9a8f-63d7f0c1d7e6" providerId="ADAL" clId="{2D27512D-15C3-49A5-8B32-49543C2FFC11}" dt="2023-08-25T14:35:53.512" v="20"/>
          <ac:picMkLst>
            <pc:docMk/>
            <pc:sldMk cId="2357835953" sldId="335"/>
            <ac:picMk id="3" creationId="{160FA0A8-80DF-9072-B3EC-1A7BC2703BAF}"/>
          </ac:picMkLst>
        </pc:picChg>
        <pc:picChg chg="add mod">
          <ac:chgData name="Barry Praamsma-Townshend" userId="668637f3-6ef0-4247-9a8f-63d7f0c1d7e6" providerId="ADAL" clId="{2D27512D-15C3-49A5-8B32-49543C2FFC11}" dt="2023-08-25T14:58:23.780" v="3819" actId="962"/>
          <ac:picMkLst>
            <pc:docMk/>
            <pc:sldMk cId="2357835953" sldId="335"/>
            <ac:picMk id="5" creationId="{E72E8D88-0D67-752D-1192-E483F850D1FC}"/>
          </ac:picMkLst>
        </pc:picChg>
      </pc:sldChg>
      <pc:sldChg chg="del">
        <pc:chgData name="Barry Praamsma-Townshend" userId="668637f3-6ef0-4247-9a8f-63d7f0c1d7e6" providerId="ADAL" clId="{2D27512D-15C3-49A5-8B32-49543C2FFC11}" dt="2023-08-25T14:35:10.780" v="10" actId="47"/>
        <pc:sldMkLst>
          <pc:docMk/>
          <pc:sldMk cId="2484026020" sldId="335"/>
        </pc:sldMkLst>
      </pc:sldChg>
      <pc:sldChg chg="addSp modSp new mod modNotesTx">
        <pc:chgData name="Barry Praamsma-Townshend" userId="668637f3-6ef0-4247-9a8f-63d7f0c1d7e6" providerId="ADAL" clId="{2D27512D-15C3-49A5-8B32-49543C2FFC11}" dt="2023-08-25T14:58:52.074" v="4107" actId="962"/>
        <pc:sldMkLst>
          <pc:docMk/>
          <pc:sldMk cId="1470703930" sldId="336"/>
        </pc:sldMkLst>
        <pc:spChg chg="add mod">
          <ac:chgData name="Barry Praamsma-Townshend" userId="668637f3-6ef0-4247-9a8f-63d7f0c1d7e6" providerId="ADAL" clId="{2D27512D-15C3-49A5-8B32-49543C2FFC11}" dt="2023-08-25T14:35:55.447" v="21"/>
          <ac:spMkLst>
            <pc:docMk/>
            <pc:sldMk cId="1470703930" sldId="336"/>
            <ac:spMk id="2" creationId="{B00831A8-0BFA-1D92-388D-07E68844DB9A}"/>
          </ac:spMkLst>
        </pc:spChg>
        <pc:spChg chg="add mod">
          <ac:chgData name="Barry Praamsma-Townshend" userId="668637f3-6ef0-4247-9a8f-63d7f0c1d7e6" providerId="ADAL" clId="{2D27512D-15C3-49A5-8B32-49543C2FFC11}" dt="2023-08-25T14:40:47.562" v="103" actId="1076"/>
          <ac:spMkLst>
            <pc:docMk/>
            <pc:sldMk cId="1470703930" sldId="336"/>
            <ac:spMk id="6" creationId="{44ECEDF5-D93C-A80D-FA94-92215DCFEE25}"/>
          </ac:spMkLst>
        </pc:spChg>
        <pc:picChg chg="add mod">
          <ac:chgData name="Barry Praamsma-Townshend" userId="668637f3-6ef0-4247-9a8f-63d7f0c1d7e6" providerId="ADAL" clId="{2D27512D-15C3-49A5-8B32-49543C2FFC11}" dt="2023-08-25T14:35:55.447" v="21"/>
          <ac:picMkLst>
            <pc:docMk/>
            <pc:sldMk cId="1470703930" sldId="336"/>
            <ac:picMk id="3" creationId="{2D82FAA0-F63F-1AF8-4EE5-94637142E0E3}"/>
          </ac:picMkLst>
        </pc:picChg>
        <pc:picChg chg="add mod">
          <ac:chgData name="Barry Praamsma-Townshend" userId="668637f3-6ef0-4247-9a8f-63d7f0c1d7e6" providerId="ADAL" clId="{2D27512D-15C3-49A5-8B32-49543C2FFC11}" dt="2023-08-25T14:58:52.074" v="4107" actId="962"/>
          <ac:picMkLst>
            <pc:docMk/>
            <pc:sldMk cId="1470703930" sldId="336"/>
            <ac:picMk id="5" creationId="{D5D37CBB-BC90-586C-193A-87C87E98DAF1}"/>
          </ac:picMkLst>
        </pc:picChg>
      </pc:sldChg>
      <pc:sldChg chg="addSp modSp new mod modNotesTx">
        <pc:chgData name="Barry Praamsma-Townshend" userId="668637f3-6ef0-4247-9a8f-63d7f0c1d7e6" providerId="ADAL" clId="{2D27512D-15C3-49A5-8B32-49543C2FFC11}" dt="2023-08-25T14:59:07.994" v="4251" actId="962"/>
        <pc:sldMkLst>
          <pc:docMk/>
          <pc:sldMk cId="3979820780" sldId="337"/>
        </pc:sldMkLst>
        <pc:spChg chg="add mod">
          <ac:chgData name="Barry Praamsma-Townshend" userId="668637f3-6ef0-4247-9a8f-63d7f0c1d7e6" providerId="ADAL" clId="{2D27512D-15C3-49A5-8B32-49543C2FFC11}" dt="2023-08-25T14:35:57.847" v="22"/>
          <ac:spMkLst>
            <pc:docMk/>
            <pc:sldMk cId="3979820780" sldId="337"/>
            <ac:spMk id="2" creationId="{4CFC8A91-41DD-2A32-0BB5-837AA0ECC8B9}"/>
          </ac:spMkLst>
        </pc:spChg>
        <pc:picChg chg="add mod">
          <ac:chgData name="Barry Praamsma-Townshend" userId="668637f3-6ef0-4247-9a8f-63d7f0c1d7e6" providerId="ADAL" clId="{2D27512D-15C3-49A5-8B32-49543C2FFC11}" dt="2023-08-25T14:35:57.847" v="22"/>
          <ac:picMkLst>
            <pc:docMk/>
            <pc:sldMk cId="3979820780" sldId="337"/>
            <ac:picMk id="3" creationId="{89CC9265-3A5A-AA59-CC07-03144A69FE5C}"/>
          </ac:picMkLst>
        </pc:picChg>
        <pc:picChg chg="add mod">
          <ac:chgData name="Barry Praamsma-Townshend" userId="668637f3-6ef0-4247-9a8f-63d7f0c1d7e6" providerId="ADAL" clId="{2D27512D-15C3-49A5-8B32-49543C2FFC11}" dt="2023-08-25T14:59:07.994" v="4251" actId="962"/>
          <ac:picMkLst>
            <pc:docMk/>
            <pc:sldMk cId="3979820780" sldId="337"/>
            <ac:picMk id="5" creationId="{DE6E0BDA-F482-41F5-F567-0173A45A1A5E}"/>
          </ac:picMkLst>
        </pc:picChg>
      </pc:sldChg>
      <pc:sldChg chg="addSp modSp new mod modNotesTx">
        <pc:chgData name="Barry Praamsma-Townshend" userId="668637f3-6ef0-4247-9a8f-63d7f0c1d7e6" providerId="ADAL" clId="{2D27512D-15C3-49A5-8B32-49543C2FFC11}" dt="2023-08-25T15:00:21.743" v="4905" actId="962"/>
        <pc:sldMkLst>
          <pc:docMk/>
          <pc:sldMk cId="1581522881" sldId="338"/>
        </pc:sldMkLst>
        <pc:spChg chg="add mod">
          <ac:chgData name="Barry Praamsma-Townshend" userId="668637f3-6ef0-4247-9a8f-63d7f0c1d7e6" providerId="ADAL" clId="{2D27512D-15C3-49A5-8B32-49543C2FFC11}" dt="2023-08-25T14:36:00.405" v="23"/>
          <ac:spMkLst>
            <pc:docMk/>
            <pc:sldMk cId="1581522881" sldId="338"/>
            <ac:spMk id="2" creationId="{D796F49D-9234-B896-08AE-7557637A2928}"/>
          </ac:spMkLst>
        </pc:spChg>
        <pc:spChg chg="add mod">
          <ac:chgData name="Barry Praamsma-Townshend" userId="668637f3-6ef0-4247-9a8f-63d7f0c1d7e6" providerId="ADAL" clId="{2D27512D-15C3-49A5-8B32-49543C2FFC11}" dt="2023-08-25T14:41:34.932" v="112" actId="196"/>
          <ac:spMkLst>
            <pc:docMk/>
            <pc:sldMk cId="1581522881" sldId="338"/>
            <ac:spMk id="6" creationId="{CEDA4EB9-6FBF-1429-0E47-52831C127977}"/>
          </ac:spMkLst>
        </pc:spChg>
        <pc:picChg chg="add mod">
          <ac:chgData name="Barry Praamsma-Townshend" userId="668637f3-6ef0-4247-9a8f-63d7f0c1d7e6" providerId="ADAL" clId="{2D27512D-15C3-49A5-8B32-49543C2FFC11}" dt="2023-08-25T14:36:00.405" v="23"/>
          <ac:picMkLst>
            <pc:docMk/>
            <pc:sldMk cId="1581522881" sldId="338"/>
            <ac:picMk id="3" creationId="{8C427977-AC6C-2EE9-1637-341B581317D9}"/>
          </ac:picMkLst>
        </pc:picChg>
        <pc:picChg chg="add mod">
          <ac:chgData name="Barry Praamsma-Townshend" userId="668637f3-6ef0-4247-9a8f-63d7f0c1d7e6" providerId="ADAL" clId="{2D27512D-15C3-49A5-8B32-49543C2FFC11}" dt="2023-08-25T15:00:21.743" v="4905" actId="962"/>
          <ac:picMkLst>
            <pc:docMk/>
            <pc:sldMk cId="1581522881" sldId="338"/>
            <ac:picMk id="5" creationId="{CBF71671-7FC3-CAA9-58B7-83CD27C7D7A0}"/>
          </ac:picMkLst>
        </pc:picChg>
      </pc:sldChg>
      <pc:sldChg chg="addSp modSp new mod modNotesTx">
        <pc:chgData name="Barry Praamsma-Townshend" userId="668637f3-6ef0-4247-9a8f-63d7f0c1d7e6" providerId="ADAL" clId="{2D27512D-15C3-49A5-8B32-49543C2FFC11}" dt="2023-08-25T15:00:41.565" v="5087" actId="962"/>
        <pc:sldMkLst>
          <pc:docMk/>
          <pc:sldMk cId="724881097" sldId="339"/>
        </pc:sldMkLst>
        <pc:spChg chg="add mod">
          <ac:chgData name="Barry Praamsma-Townshend" userId="668637f3-6ef0-4247-9a8f-63d7f0c1d7e6" providerId="ADAL" clId="{2D27512D-15C3-49A5-8B32-49543C2FFC11}" dt="2023-08-25T14:36:02.211" v="24"/>
          <ac:spMkLst>
            <pc:docMk/>
            <pc:sldMk cId="724881097" sldId="339"/>
            <ac:spMk id="2" creationId="{C075D2DD-EAC0-0738-3442-81FE7AEDC83B}"/>
          </ac:spMkLst>
        </pc:spChg>
        <pc:picChg chg="add mod">
          <ac:chgData name="Barry Praamsma-Townshend" userId="668637f3-6ef0-4247-9a8f-63d7f0c1d7e6" providerId="ADAL" clId="{2D27512D-15C3-49A5-8B32-49543C2FFC11}" dt="2023-08-25T14:36:02.211" v="24"/>
          <ac:picMkLst>
            <pc:docMk/>
            <pc:sldMk cId="724881097" sldId="339"/>
            <ac:picMk id="3" creationId="{7F071D97-1254-4B83-D685-E92A8A632CE9}"/>
          </ac:picMkLst>
        </pc:picChg>
        <pc:picChg chg="add mod">
          <ac:chgData name="Barry Praamsma-Townshend" userId="668637f3-6ef0-4247-9a8f-63d7f0c1d7e6" providerId="ADAL" clId="{2D27512D-15C3-49A5-8B32-49543C2FFC11}" dt="2023-08-25T15:00:41.565" v="5087" actId="962"/>
          <ac:picMkLst>
            <pc:docMk/>
            <pc:sldMk cId="724881097" sldId="339"/>
            <ac:picMk id="5" creationId="{796B5E47-70C9-CDDA-DE64-D3B2E5914BD0}"/>
          </ac:picMkLst>
        </pc:picChg>
      </pc:sldChg>
      <pc:sldChg chg="addSp delSp modSp add del mod">
        <pc:chgData name="Barry Praamsma-Townshend" userId="668637f3-6ef0-4247-9a8f-63d7f0c1d7e6" providerId="ADAL" clId="{2D27512D-15C3-49A5-8B32-49543C2FFC11}" dt="2023-08-25T14:46:36.469" v="214" actId="47"/>
        <pc:sldMkLst>
          <pc:docMk/>
          <pc:sldMk cId="1464137955" sldId="340"/>
        </pc:sldMkLst>
        <pc:spChg chg="add del mod">
          <ac:chgData name="Barry Praamsma-Townshend" userId="668637f3-6ef0-4247-9a8f-63d7f0c1d7e6" providerId="ADAL" clId="{2D27512D-15C3-49A5-8B32-49543C2FFC11}" dt="2023-08-25T14:38:10.187" v="50" actId="21"/>
          <ac:spMkLst>
            <pc:docMk/>
            <pc:sldMk cId="1464137955" sldId="340"/>
            <ac:spMk id="4" creationId="{F5EB49E4-A26C-DE27-3FA3-ED26068F301D}"/>
          </ac:spMkLst>
        </pc:spChg>
        <pc:spChg chg="add mod">
          <ac:chgData name="Barry Praamsma-Townshend" userId="668637f3-6ef0-4247-9a8f-63d7f0c1d7e6" providerId="ADAL" clId="{2D27512D-15C3-49A5-8B32-49543C2FFC11}" dt="2023-08-25T14:36:49.822" v="33" actId="1076"/>
          <ac:spMkLst>
            <pc:docMk/>
            <pc:sldMk cId="1464137955" sldId="340"/>
            <ac:spMk id="5" creationId="{48346E35-B0EF-4257-9C0A-3259CBAA1AC2}"/>
          </ac:spMkLst>
        </pc:spChg>
      </pc:sldChg>
      <pc:sldChg chg="addSp delSp modSp add mod modNotesTx">
        <pc:chgData name="Barry Praamsma-Townshend" userId="668637f3-6ef0-4247-9a8f-63d7f0c1d7e6" providerId="ADAL" clId="{2D27512D-15C3-49A5-8B32-49543C2FFC11}" dt="2023-08-25T15:03:05.498" v="6465" actId="962"/>
        <pc:sldMkLst>
          <pc:docMk/>
          <pc:sldMk cId="2580530459" sldId="341"/>
        </pc:sldMkLst>
        <pc:spChg chg="add mod">
          <ac:chgData name="Barry Praamsma-Townshend" userId="668637f3-6ef0-4247-9a8f-63d7f0c1d7e6" providerId="ADAL" clId="{2D27512D-15C3-49A5-8B32-49543C2FFC11}" dt="2023-08-25T14:45:08.300" v="197" actId="1076"/>
          <ac:spMkLst>
            <pc:docMk/>
            <pc:sldMk cId="2580530459" sldId="341"/>
            <ac:spMk id="7" creationId="{8BF85918-1D91-13CB-A5AC-BA661DEB260B}"/>
          </ac:spMkLst>
        </pc:spChg>
        <pc:picChg chg="del">
          <ac:chgData name="Barry Praamsma-Townshend" userId="668637f3-6ef0-4247-9a8f-63d7f0c1d7e6" providerId="ADAL" clId="{2D27512D-15C3-49A5-8B32-49543C2FFC11}" dt="2023-08-25T14:37:42.597" v="41" actId="478"/>
          <ac:picMkLst>
            <pc:docMk/>
            <pc:sldMk cId="2580530459" sldId="341"/>
            <ac:picMk id="5" creationId="{796B5E47-70C9-CDDA-DE64-D3B2E5914BD0}"/>
          </ac:picMkLst>
        </pc:picChg>
        <pc:picChg chg="add mod">
          <ac:chgData name="Barry Praamsma-Townshend" userId="668637f3-6ef0-4247-9a8f-63d7f0c1d7e6" providerId="ADAL" clId="{2D27512D-15C3-49A5-8B32-49543C2FFC11}" dt="2023-08-25T15:03:05.498" v="6465" actId="962"/>
          <ac:picMkLst>
            <pc:docMk/>
            <pc:sldMk cId="2580530459" sldId="341"/>
            <ac:picMk id="6" creationId="{E5E017FC-DDE2-472C-176E-0AAB39D20818}"/>
          </ac:picMkLst>
        </pc:picChg>
      </pc:sldChg>
      <pc:sldChg chg="add del">
        <pc:chgData name="Barry Praamsma-Townshend" userId="668637f3-6ef0-4247-9a8f-63d7f0c1d7e6" providerId="ADAL" clId="{2D27512D-15C3-49A5-8B32-49543C2FFC11}" dt="2023-08-25T14:39:12.994" v="61" actId="47"/>
        <pc:sldMkLst>
          <pc:docMk/>
          <pc:sldMk cId="936764678" sldId="342"/>
        </pc:sldMkLst>
      </pc:sldChg>
      <pc:sldChg chg="modSp add mod modNotesTx">
        <pc:chgData name="Barry Praamsma-Townshend" userId="668637f3-6ef0-4247-9a8f-63d7f0c1d7e6" providerId="ADAL" clId="{2D27512D-15C3-49A5-8B32-49543C2FFC11}" dt="2023-08-25T14:57:28.277" v="3381" actId="962"/>
        <pc:sldMkLst>
          <pc:docMk/>
          <pc:sldMk cId="3284885019" sldId="342"/>
        </pc:sldMkLst>
        <pc:spChg chg="mod">
          <ac:chgData name="Barry Praamsma-Townshend" userId="668637f3-6ef0-4247-9a8f-63d7f0c1d7e6" providerId="ADAL" clId="{2D27512D-15C3-49A5-8B32-49543C2FFC11}" dt="2023-08-25T14:39:20.840" v="71" actId="1036"/>
          <ac:spMkLst>
            <pc:docMk/>
            <pc:sldMk cId="3284885019" sldId="342"/>
            <ac:spMk id="6" creationId="{C0CA18F9-1DC3-B77A-77E3-FED04BCEF2ED}"/>
          </ac:spMkLst>
        </pc:spChg>
        <pc:picChg chg="mod">
          <ac:chgData name="Barry Praamsma-Townshend" userId="668637f3-6ef0-4247-9a8f-63d7f0c1d7e6" providerId="ADAL" clId="{2D27512D-15C3-49A5-8B32-49543C2FFC11}" dt="2023-08-25T14:57:28.277" v="3381" actId="962"/>
          <ac:picMkLst>
            <pc:docMk/>
            <pc:sldMk cId="3284885019" sldId="342"/>
            <ac:picMk id="5" creationId="{B4ED2D80-FD2F-FDC8-207D-3A9D641A9635}"/>
          </ac:picMkLst>
        </pc:picChg>
      </pc:sldChg>
      <pc:sldChg chg="addSp modSp add mod modNotesTx">
        <pc:chgData name="Barry Praamsma-Townshend" userId="668637f3-6ef0-4247-9a8f-63d7f0c1d7e6" providerId="ADAL" clId="{2D27512D-15C3-49A5-8B32-49543C2FFC11}" dt="2023-08-25T14:59:42.738" v="4593" actId="962"/>
        <pc:sldMkLst>
          <pc:docMk/>
          <pc:sldMk cId="17593534" sldId="343"/>
        </pc:sldMkLst>
        <pc:spChg chg="add mod">
          <ac:chgData name="Barry Praamsma-Townshend" userId="668637f3-6ef0-4247-9a8f-63d7f0c1d7e6" providerId="ADAL" clId="{2D27512D-15C3-49A5-8B32-49543C2FFC11}" dt="2023-08-25T14:41:21.305" v="109" actId="1036"/>
          <ac:spMkLst>
            <pc:docMk/>
            <pc:sldMk cId="17593534" sldId="343"/>
            <ac:spMk id="4" creationId="{03D5C4E5-ABEA-A2E4-6D73-E6D950BF48B2}"/>
          </ac:spMkLst>
        </pc:spChg>
        <pc:picChg chg="mod">
          <ac:chgData name="Barry Praamsma-Townshend" userId="668637f3-6ef0-4247-9a8f-63d7f0c1d7e6" providerId="ADAL" clId="{2D27512D-15C3-49A5-8B32-49543C2FFC11}" dt="2023-08-25T14:59:42.738" v="4593" actId="962"/>
          <ac:picMkLst>
            <pc:docMk/>
            <pc:sldMk cId="17593534" sldId="343"/>
            <ac:picMk id="5" creationId="{DE6E0BDA-F482-41F5-F567-0173A45A1A5E}"/>
          </ac:picMkLst>
        </pc:picChg>
      </pc:sldChg>
      <pc:sldChg chg="addSp modSp add mod modNotesTx">
        <pc:chgData name="Barry Praamsma-Townshend" userId="668637f3-6ef0-4247-9a8f-63d7f0c1d7e6" providerId="ADAL" clId="{2D27512D-15C3-49A5-8B32-49543C2FFC11}" dt="2023-08-25T15:05:23.534" v="7538" actId="962"/>
        <pc:sldMkLst>
          <pc:docMk/>
          <pc:sldMk cId="1561350128" sldId="344"/>
        </pc:sldMkLst>
        <pc:spChg chg="add mod">
          <ac:chgData name="Barry Praamsma-Townshend" userId="668637f3-6ef0-4247-9a8f-63d7f0c1d7e6" providerId="ADAL" clId="{2D27512D-15C3-49A5-8B32-49543C2FFC11}" dt="2023-08-25T15:05:23.534" v="7538" actId="962"/>
          <ac:spMkLst>
            <pc:docMk/>
            <pc:sldMk cId="1561350128" sldId="344"/>
            <ac:spMk id="4" creationId="{0A467C4B-DD12-99F8-55EF-452226CB5756}"/>
          </ac:spMkLst>
        </pc:spChg>
        <pc:picChg chg="mod">
          <ac:chgData name="Barry Praamsma-Townshend" userId="668637f3-6ef0-4247-9a8f-63d7f0c1d7e6" providerId="ADAL" clId="{2D27512D-15C3-49A5-8B32-49543C2FFC11}" dt="2023-08-25T15:01:40.610" v="5573" actId="962"/>
          <ac:picMkLst>
            <pc:docMk/>
            <pc:sldMk cId="1561350128" sldId="344"/>
            <ac:picMk id="5" creationId="{796B5E47-70C9-CDDA-DE64-D3B2E5914BD0}"/>
          </ac:picMkLst>
        </pc:picChg>
      </pc:sldChg>
      <pc:sldChg chg="addSp modSp add mod modNotesTx">
        <pc:chgData name="Barry Praamsma-Townshend" userId="668637f3-6ef0-4247-9a8f-63d7f0c1d7e6" providerId="ADAL" clId="{2D27512D-15C3-49A5-8B32-49543C2FFC11}" dt="2023-08-25T15:06:23.579" v="7736" actId="962"/>
        <pc:sldMkLst>
          <pc:docMk/>
          <pc:sldMk cId="1421610197" sldId="345"/>
        </pc:sldMkLst>
        <pc:spChg chg="mod">
          <ac:chgData name="Barry Praamsma-Townshend" userId="668637f3-6ef0-4247-9a8f-63d7f0c1d7e6" providerId="ADAL" clId="{2D27512D-15C3-49A5-8B32-49543C2FFC11}" dt="2023-08-25T15:05:27.302" v="7539" actId="962"/>
          <ac:spMkLst>
            <pc:docMk/>
            <pc:sldMk cId="1421610197" sldId="345"/>
            <ac:spMk id="4" creationId="{0A467C4B-DD12-99F8-55EF-452226CB5756}"/>
          </ac:spMkLst>
        </pc:spChg>
        <pc:spChg chg="add mod">
          <ac:chgData name="Barry Praamsma-Townshend" userId="668637f3-6ef0-4247-9a8f-63d7f0c1d7e6" providerId="ADAL" clId="{2D27512D-15C3-49A5-8B32-49543C2FFC11}" dt="2023-08-25T15:06:23.579" v="7736" actId="962"/>
          <ac:spMkLst>
            <pc:docMk/>
            <pc:sldMk cId="1421610197" sldId="345"/>
            <ac:spMk id="6" creationId="{3490E78E-3201-EC0C-BBB5-10FF3EEED7B4}"/>
          </ac:spMkLst>
        </pc:spChg>
        <pc:picChg chg="mod">
          <ac:chgData name="Barry Praamsma-Townshend" userId="668637f3-6ef0-4247-9a8f-63d7f0c1d7e6" providerId="ADAL" clId="{2D27512D-15C3-49A5-8B32-49543C2FFC11}" dt="2023-08-25T15:02:28.986" v="6033" actId="962"/>
          <ac:picMkLst>
            <pc:docMk/>
            <pc:sldMk cId="1421610197" sldId="345"/>
            <ac:picMk id="5" creationId="{796B5E47-70C9-CDDA-DE64-D3B2E5914BD0}"/>
          </ac:picMkLst>
        </pc:picChg>
      </pc:sldChg>
      <pc:sldChg chg="addSp delSp modSp add mod modNotesTx">
        <pc:chgData name="Barry Praamsma-Townshend" userId="668637f3-6ef0-4247-9a8f-63d7f0c1d7e6" providerId="ADAL" clId="{2D27512D-15C3-49A5-8B32-49543C2FFC11}" dt="2023-08-25T15:05:34.269" v="7540" actId="962"/>
        <pc:sldMkLst>
          <pc:docMk/>
          <pc:sldMk cId="616156737" sldId="346"/>
        </pc:sldMkLst>
        <pc:spChg chg="add mod">
          <ac:chgData name="Barry Praamsma-Townshend" userId="668637f3-6ef0-4247-9a8f-63d7f0c1d7e6" providerId="ADAL" clId="{2D27512D-15C3-49A5-8B32-49543C2FFC11}" dt="2023-08-25T15:05:34.269" v="7540" actId="962"/>
          <ac:spMkLst>
            <pc:docMk/>
            <pc:sldMk cId="616156737" sldId="346"/>
            <ac:spMk id="4" creationId="{9D3CD9C7-8DAE-8DD9-2603-4CC5F1EB6AF6}"/>
          </ac:spMkLst>
        </pc:spChg>
        <pc:spChg chg="del">
          <ac:chgData name="Barry Praamsma-Townshend" userId="668637f3-6ef0-4247-9a8f-63d7f0c1d7e6" providerId="ADAL" clId="{2D27512D-15C3-49A5-8B32-49543C2FFC11}" dt="2023-08-25T14:46:25.164" v="213" actId="478"/>
          <ac:spMkLst>
            <pc:docMk/>
            <pc:sldMk cId="616156737" sldId="346"/>
            <ac:spMk id="7" creationId="{8BF85918-1D91-13CB-A5AC-BA661DEB260B}"/>
          </ac:spMkLst>
        </pc:spChg>
        <pc:picChg chg="mod">
          <ac:chgData name="Barry Praamsma-Townshend" userId="668637f3-6ef0-4247-9a8f-63d7f0c1d7e6" providerId="ADAL" clId="{2D27512D-15C3-49A5-8B32-49543C2FFC11}" dt="2023-08-25T15:03:36.873" v="6733" actId="962"/>
          <ac:picMkLst>
            <pc:docMk/>
            <pc:sldMk cId="616156737" sldId="346"/>
            <ac:picMk id="6" creationId="{E5E017FC-DDE2-472C-176E-0AAB39D20818}"/>
          </ac:picMkLst>
        </pc:picChg>
      </pc:sldChg>
      <pc:sldChg chg="modSp add mod modNotesTx">
        <pc:chgData name="Barry Praamsma-Townshend" userId="668637f3-6ef0-4247-9a8f-63d7f0c1d7e6" providerId="ADAL" clId="{2D27512D-15C3-49A5-8B32-49543C2FFC11}" dt="2023-08-25T15:05:38.726" v="7541" actId="962"/>
        <pc:sldMkLst>
          <pc:docMk/>
          <pc:sldMk cId="1781275009" sldId="347"/>
        </pc:sldMkLst>
        <pc:spChg chg="mod">
          <ac:chgData name="Barry Praamsma-Townshend" userId="668637f3-6ef0-4247-9a8f-63d7f0c1d7e6" providerId="ADAL" clId="{2D27512D-15C3-49A5-8B32-49543C2FFC11}" dt="2023-08-25T15:05:38.726" v="7541" actId="962"/>
          <ac:spMkLst>
            <pc:docMk/>
            <pc:sldMk cId="1781275009" sldId="347"/>
            <ac:spMk id="4" creationId="{9D3CD9C7-8DAE-8DD9-2603-4CC5F1EB6AF6}"/>
          </ac:spMkLst>
        </pc:spChg>
        <pc:spChg chg="mod">
          <ac:chgData name="Barry Praamsma-Townshend" userId="668637f3-6ef0-4247-9a8f-63d7f0c1d7e6" providerId="ADAL" clId="{2D27512D-15C3-49A5-8B32-49543C2FFC11}" dt="2023-08-25T14:45:57.078" v="209" actId="1036"/>
          <ac:spMkLst>
            <pc:docMk/>
            <pc:sldMk cId="1781275009" sldId="347"/>
            <ac:spMk id="7" creationId="{8BF85918-1D91-13CB-A5AC-BA661DEB260B}"/>
          </ac:spMkLst>
        </pc:spChg>
        <pc:picChg chg="mod">
          <ac:chgData name="Barry Praamsma-Townshend" userId="668637f3-6ef0-4247-9a8f-63d7f0c1d7e6" providerId="ADAL" clId="{2D27512D-15C3-49A5-8B32-49543C2FFC11}" dt="2023-08-25T15:04:20.460" v="7211" actId="962"/>
          <ac:picMkLst>
            <pc:docMk/>
            <pc:sldMk cId="1781275009" sldId="347"/>
            <ac:picMk id="6" creationId="{E5E017FC-DDE2-472C-176E-0AAB39D20818}"/>
          </ac:picMkLst>
        </pc:picChg>
      </pc:sldChg>
      <pc:sldChg chg="modSp add mod modNotesTx">
        <pc:chgData name="Barry Praamsma-Townshend" userId="668637f3-6ef0-4247-9a8f-63d7f0c1d7e6" providerId="ADAL" clId="{2D27512D-15C3-49A5-8B32-49543C2FFC11}" dt="2023-08-25T15:05:45.337" v="7542" actId="962"/>
        <pc:sldMkLst>
          <pc:docMk/>
          <pc:sldMk cId="3486727755" sldId="348"/>
        </pc:sldMkLst>
        <pc:spChg chg="mod">
          <ac:chgData name="Barry Praamsma-Townshend" userId="668637f3-6ef0-4247-9a8f-63d7f0c1d7e6" providerId="ADAL" clId="{2D27512D-15C3-49A5-8B32-49543C2FFC11}" dt="2023-08-25T15:05:45.337" v="7542" actId="962"/>
          <ac:spMkLst>
            <pc:docMk/>
            <pc:sldMk cId="3486727755" sldId="348"/>
            <ac:spMk id="4" creationId="{9D3CD9C7-8DAE-8DD9-2603-4CC5F1EB6AF6}"/>
          </ac:spMkLst>
        </pc:spChg>
        <pc:spChg chg="mod">
          <ac:chgData name="Barry Praamsma-Townshend" userId="668637f3-6ef0-4247-9a8f-63d7f0c1d7e6" providerId="ADAL" clId="{2D27512D-15C3-49A5-8B32-49543C2FFC11}" dt="2023-08-25T14:46:12.864" v="212" actId="1076"/>
          <ac:spMkLst>
            <pc:docMk/>
            <pc:sldMk cId="3486727755" sldId="348"/>
            <ac:spMk id="7" creationId="{8BF85918-1D91-13CB-A5AC-BA661DEB260B}"/>
          </ac:spMkLst>
        </pc:spChg>
        <pc:picChg chg="mod">
          <ac:chgData name="Barry Praamsma-Townshend" userId="668637f3-6ef0-4247-9a8f-63d7f0c1d7e6" providerId="ADAL" clId="{2D27512D-15C3-49A5-8B32-49543C2FFC11}" dt="2023-08-25T15:04:55.069" v="7537" actId="962"/>
          <ac:picMkLst>
            <pc:docMk/>
            <pc:sldMk cId="3486727755" sldId="348"/>
            <ac:picMk id="6" creationId="{E5E017FC-DDE2-472C-176E-0AAB39D208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94C5-F936-48B5-9E86-EE3BD7699B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473F-6A50-445C-81C2-46282FDC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when you login, you’ll be prompted with one or more “required forms”. You will see this before you end up on your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through the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default, the form is dated for one year from the date you sign it. You can change it to anything you want, however, the maximum a form is considered valid for is one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the name of the person with whom we can share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provide the contact information for the person. Typically, a phone number and email address are sufficient.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read the final statements to acknowledge that you are giving us permission to share information. If you have shared your login information with a parent, family member or someone else, they should not sign this form on your behalf – this would be considered a very serious breach of university policy and there could be consequences for the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1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this box to acknowledge the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button that says “submit information release consent form”.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0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name of the consent form to expand it and read the contents.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have read the information, put your name in the “signature” 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signature must exactly match your name in the system, which is below the field. If you have problems, try copying and pasting.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successfully completed the form, you’ll be brought to your dashboard. Some forms need to be signed once a year, and others once a semester. You can review them by clicking on “my e-form agreements.”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then see a list of the agreements you’ve signed. Click on “view” next to any of them to review the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details of the agreement we just signed.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you might want to give us permission to share information with a family member. Start by clicking on “Information release consents”.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the consent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0E1E73-9344-44FA-9E06-600ACED88FA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F918-23AB-40F6-BF1A-D1A5AAE42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SAS Student Portal</a:t>
            </a:r>
            <a:br>
              <a:rPr lang="en-US" sz="3600" dirty="0"/>
            </a:br>
            <a:r>
              <a:rPr lang="en-US" dirty="0"/>
              <a:t>Agreements &amp; Consents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E53D-89BE-4594-8948-7B19933BB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Accessibility Services</a:t>
            </a:r>
          </a:p>
        </p:txBody>
      </p:sp>
      <p:pic>
        <p:nvPicPr>
          <p:cNvPr id="9" name="Picture 8" descr="Logo for Student Wellness">
            <a:extLst>
              <a:ext uri="{FF2B5EF4-FFF2-40B4-BE49-F238E27FC236}">
                <a16:creationId xmlns:a16="http://schemas.microsoft.com/office/drawing/2014/main" id="{61DE7579-F3CE-4B22-B3AF-9B53A9CA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08" y="3967387"/>
            <a:ext cx="1828844" cy="24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6F49D-9234-B896-08AE-7557637A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27977-AC6C-2EE9-1637-341B58131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In this screenshot we have highlighted the field called &quot;consent type&quot; where the user is choosing the only available option called &quot;Family member.&quot;">
            <a:extLst>
              <a:ext uri="{FF2B5EF4-FFF2-40B4-BE49-F238E27FC236}">
                <a16:creationId xmlns:a16="http://schemas.microsoft.com/office/drawing/2014/main" id="{CBF71671-7FC3-CAA9-58B7-83CD27C7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DA4EB9-6FBF-1429-0E47-52831C127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212579" y="206697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a screenshot of the full consent form for sharing information with a family member.">
            <a:extLst>
              <a:ext uri="{FF2B5EF4-FFF2-40B4-BE49-F238E27FC236}">
                <a16:creationId xmlns:a16="http://schemas.microsoft.com/office/drawing/2014/main" id="{796B5E47-70C9-CDDA-DE64-D3B2E591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the last screen, but now we are highlighting the field called &quot;consent expires on&quot; which contains a date. It is directly below the description and instructions.">
            <a:extLst>
              <a:ext uri="{FF2B5EF4-FFF2-40B4-BE49-F238E27FC236}">
                <a16:creationId xmlns:a16="http://schemas.microsoft.com/office/drawing/2014/main" id="{796B5E47-70C9-CDDA-DE64-D3B2E591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67C4B-DD12-99F8-55EF-452226CB5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9750" y="5257799"/>
            <a:ext cx="4956175" cy="37147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the previous slide, but now we are highlighting the next field, which is called &quot;full name.&quot; Be sure to put the name of the person with whom we can share information, not your own name.">
            <a:extLst>
              <a:ext uri="{FF2B5EF4-FFF2-40B4-BE49-F238E27FC236}">
                <a16:creationId xmlns:a16="http://schemas.microsoft.com/office/drawing/2014/main" id="{796B5E47-70C9-CDDA-DE64-D3B2E591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67C4B-DD12-99F8-55EF-452226CB5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9750" y="5619750"/>
            <a:ext cx="4956175" cy="2286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 descr="Textbox with instruction about which name to include in this field.">
            <a:extLst>
              <a:ext uri="{FF2B5EF4-FFF2-40B4-BE49-F238E27FC236}">
                <a16:creationId xmlns:a16="http://schemas.microsoft.com/office/drawing/2014/main" id="{3490E78E-3201-EC0C-BBB5-10FF3EEED7B4}"/>
              </a:ext>
            </a:extLst>
          </p:cNvPr>
          <p:cNvSpPr txBox="1"/>
          <p:nvPr/>
        </p:nvSpPr>
        <p:spPr>
          <a:xfrm>
            <a:off x="234690" y="5213037"/>
            <a:ext cx="2158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name of the person with whom we can share information, not your name!</a:t>
            </a:r>
          </a:p>
        </p:txBody>
      </p:sp>
    </p:spTree>
    <p:extLst>
      <p:ext uri="{BB962C8B-B14F-4D97-AF65-F5344CB8AC3E}">
        <p14:creationId xmlns:p14="http://schemas.microsoft.com/office/powerpoint/2010/main" val="142161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6" name="Picture 5" descr="In this screenshot we have scrolled down on the page. We have highlighted a field for a phone number. There are other fields for fax number, which is rarely used, and a large box for additional notes.">
            <a:extLst>
              <a:ext uri="{FF2B5EF4-FFF2-40B4-BE49-F238E27FC236}">
                <a16:creationId xmlns:a16="http://schemas.microsoft.com/office/drawing/2014/main" id="{E5E017FC-DDE2-472C-176E-0AAB39D2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F85918-1D91-13CB-A5AC-BA661DEB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4254" y="838247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6" name="Picture 5" descr="This is the same screenshot as the last slide, but now we've highlighted the final statements you agree to when signing.">
            <a:extLst>
              <a:ext uri="{FF2B5EF4-FFF2-40B4-BE49-F238E27FC236}">
                <a16:creationId xmlns:a16="http://schemas.microsoft.com/office/drawing/2014/main" id="{E5E017FC-DDE2-472C-176E-0AAB39D2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CD9C7-8DAE-8DD9-2603-4CC5F1EB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5776" y="3981450"/>
            <a:ext cx="5057774" cy="13335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5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6" name="Picture 5" descr="This is the same screenshot again, but now we've highlighted a checkbox next to the statement that says &quot;I have read and understand the above statement regarding the release information consent.&quot;">
            <a:extLst>
              <a:ext uri="{FF2B5EF4-FFF2-40B4-BE49-F238E27FC236}">
                <a16:creationId xmlns:a16="http://schemas.microsoft.com/office/drawing/2014/main" id="{E5E017FC-DDE2-472C-176E-0AAB39D2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F85918-1D91-13CB-A5AC-BA661DEB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3179" y="4717163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CD9C7-8DAE-8DD9-2603-4CC5F1EB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5776" y="3981450"/>
            <a:ext cx="5057774" cy="13335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7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5D2DD-EAC0-0738-3442-81FE7AED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71D97-1254-4B83-D685-E92A8A6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6" name="Picture 5" descr="Finally, this is the same screenshot again, but now we are highlighting the button at the bottom of the page that says &quot;submit information release consent form.&quot;">
            <a:extLst>
              <a:ext uri="{FF2B5EF4-FFF2-40B4-BE49-F238E27FC236}">
                <a16:creationId xmlns:a16="http://schemas.microsoft.com/office/drawing/2014/main" id="{E5E017FC-DDE2-472C-176E-0AAB39D2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F85918-1D91-13CB-A5AC-BA661DEB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45347" y="5081970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CD9C7-8DAE-8DD9-2603-4CC5F1EB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5776" y="3981450"/>
            <a:ext cx="5057774" cy="13335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166434-2EEA-09AF-D62B-DFBDB0F7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29D46-0B68-4178-8C28-98A46A74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822F5-7865-AF97-B0BE-3AC30700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Update is Coming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F76D6-4AFF-AAF4-58F6-E11D52FC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will be some changes to </a:t>
            </a:r>
            <a:r>
              <a:rPr lang="en-US" sz="2800" dirty="0" err="1"/>
              <a:t>colours</a:t>
            </a:r>
            <a:r>
              <a:rPr lang="en-US" sz="2800" dirty="0"/>
              <a:t> and layout when the new version is released.</a:t>
            </a:r>
          </a:p>
          <a:p>
            <a:r>
              <a:rPr lang="en-US" sz="2800" dirty="0"/>
              <a:t>It will be mobile friendly and has some helpful new tools.</a:t>
            </a:r>
          </a:p>
          <a:p>
            <a:r>
              <a:rPr lang="en-US" sz="2800" dirty="0"/>
              <a:t>We don’t know the date yet.</a:t>
            </a:r>
          </a:p>
          <a:p>
            <a:r>
              <a:rPr lang="en-US" sz="2800" dirty="0"/>
              <a:t>When more information is available, it will be posted on the SAS website.</a:t>
            </a:r>
          </a:p>
        </p:txBody>
      </p:sp>
    </p:spTree>
    <p:extLst>
      <p:ext uri="{BB962C8B-B14F-4D97-AF65-F5344CB8AC3E}">
        <p14:creationId xmlns:p14="http://schemas.microsoft.com/office/powerpoint/2010/main" val="317518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5D30-B2BA-432E-882F-0849242C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4267832"/>
            <a:ext cx="5818818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wellness.uoguelph.ca</a:t>
            </a:r>
            <a:b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/accessibility</a:t>
            </a:r>
            <a:endParaRPr lang="en-US" sz="4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19CD-109F-4734-8D07-1BA0075D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40" y="3428999"/>
            <a:ext cx="5818818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Contact </a:t>
            </a:r>
            <a:r>
              <a:rPr lang="en-US" sz="1800" dirty="0">
                <a:solidFill>
                  <a:srgbClr val="000000"/>
                </a:solidFill>
              </a:rPr>
              <a:t>Information</a:t>
            </a:r>
            <a:endParaRPr lang="en-US" sz="1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tudent Wellness logo">
            <a:extLst>
              <a:ext uri="{FF2B5EF4-FFF2-40B4-BE49-F238E27FC236}">
                <a16:creationId xmlns:a16="http://schemas.microsoft.com/office/drawing/2014/main" id="{B08C251F-6D19-4372-973A-316DA01E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909985"/>
            <a:ext cx="3584886" cy="47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9" name="Picture 8" descr="Screenshot of the &quot;required forms&quot; page you might encounter when you login.">
            <a:extLst>
              <a:ext uri="{FF2B5EF4-FFF2-40B4-BE49-F238E27FC236}">
                <a16:creationId xmlns:a16="http://schemas.microsoft.com/office/drawing/2014/main" id="{531923AF-36EA-FACD-0BB4-AE2DEF7B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69AA-A571-4CC3-BD83-7B356C5F71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10" name="Picture 9" descr="The same screenshot as the last slide, but this time highlighting the box you click on to expand the agreement in order to access the full contents.">
            <a:extLst>
              <a:ext uri="{FF2B5EF4-FFF2-40B4-BE49-F238E27FC236}">
                <a16:creationId xmlns:a16="http://schemas.microsoft.com/office/drawing/2014/main" id="{82D35EE2-8583-9025-6726-56C776BBC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94938C-43D6-438A-AE63-74169382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635693" y="191457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DD6C4D-26AA-D623-C7F5-A2810699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95632-92DE-6342-51E4-27BC2203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Screenshot of the agreement for alternative format text. Here, we have highlighted the signature box at the bottom.">
            <a:extLst>
              <a:ext uri="{FF2B5EF4-FFF2-40B4-BE49-F238E27FC236}">
                <a16:creationId xmlns:a16="http://schemas.microsoft.com/office/drawing/2014/main" id="{B4ED2D80-FD2F-FDC8-207D-3A9D641A9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0CA18F9-1DC3-B77A-77E3-FED04BCEF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69143" y="456252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DD6C4D-26AA-D623-C7F5-A2810699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95632-92DE-6342-51E4-27BC2203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the last slide, but now we are highlighting the student's name directly below the signature field.">
            <a:extLst>
              <a:ext uri="{FF2B5EF4-FFF2-40B4-BE49-F238E27FC236}">
                <a16:creationId xmlns:a16="http://schemas.microsoft.com/office/drawing/2014/main" id="{B4ED2D80-FD2F-FDC8-207D-3A9D641A9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0CA18F9-1DC3-B77A-77E3-FED04BCEF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69143" y="469587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CA87F-9659-6986-F839-829F1E08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FA0A8-80DF-9072-B3EC-1A7BC2703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dashboard you see when you login after you have signed any required forms. We have highlighted the option in the navigation bar on the left that says &quot;my e-form agreements.&quot;">
            <a:extLst>
              <a:ext uri="{FF2B5EF4-FFF2-40B4-BE49-F238E27FC236}">
                <a16:creationId xmlns:a16="http://schemas.microsoft.com/office/drawing/2014/main" id="{E72E8D88-0D67-752D-1192-E483F850D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6519C87-3353-E09F-7035-49B1D6644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729" y="475302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831A8-0BFA-1D92-388D-07E68844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2FAA0-F63F-1AF8-4EE5-9463714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screenshot lists four agreements the student has signed previously. We have highlighted the column that says &quot;view&quot; next to each agreement.">
            <a:extLst>
              <a:ext uri="{FF2B5EF4-FFF2-40B4-BE49-F238E27FC236}">
                <a16:creationId xmlns:a16="http://schemas.microsoft.com/office/drawing/2014/main" id="{D5D37CBB-BC90-586C-193A-87C87E98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4ECEDF5-D93C-A80D-FA94-92215DCF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283643" y="3571922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C8A91-41DD-2A32-0BB5-837AA0ECC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C9265-3A5A-AA59-CC07-03144A69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screenshot shows the text of the complete agreement we just signed.">
            <a:extLst>
              <a:ext uri="{FF2B5EF4-FFF2-40B4-BE49-F238E27FC236}">
                <a16:creationId xmlns:a16="http://schemas.microsoft.com/office/drawing/2014/main" id="{DE6E0BDA-F482-41F5-F567-0173A45A1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C8A91-41DD-2A32-0BB5-837AA0ECC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C9265-3A5A-AA59-CC07-03144A69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pic>
        <p:nvPicPr>
          <p:cNvPr id="5" name="Picture 4" descr="This is the same screenshot as the last slide, but this time we have highlighted the &quot;information release consents&quot; option in the navigation bar on the left.">
            <a:extLst>
              <a:ext uri="{FF2B5EF4-FFF2-40B4-BE49-F238E27FC236}">
                <a16:creationId xmlns:a16="http://schemas.microsoft.com/office/drawing/2014/main" id="{DE6E0BDA-F482-41F5-F567-0173A45A1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6" y="0"/>
            <a:ext cx="7245087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3D5C4E5-ABEA-A2E4-6D73-E6D950BF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729" y="3619547"/>
            <a:ext cx="1844040" cy="805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958DEDC2D5C4DB9775EE4566BB966" ma:contentTypeVersion="13" ma:contentTypeDescription="Create a new document." ma:contentTypeScope="" ma:versionID="40851ce73c99583c7eae443875c95259">
  <xsd:schema xmlns:xsd="http://www.w3.org/2001/XMLSchema" xmlns:xs="http://www.w3.org/2001/XMLSchema" xmlns:p="http://schemas.microsoft.com/office/2006/metadata/properties" xmlns:ns3="4152e4b0-9273-4eb3-9219-cbfd475533bd" xmlns:ns4="471cef36-82b7-4951-946c-7d484f1f0794" targetNamespace="http://schemas.microsoft.com/office/2006/metadata/properties" ma:root="true" ma:fieldsID="c092eae7fca030176a294cdd36666bf3" ns3:_="" ns4:_="">
    <xsd:import namespace="4152e4b0-9273-4eb3-9219-cbfd475533bd"/>
    <xsd:import namespace="471cef36-82b7-4951-946c-7d484f1f07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2e4b0-9273-4eb3-9219-cbfd475533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cef36-82b7-4951-946c-7d484f1f0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BF09D0-2628-4EED-8D06-F2090423C9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86A463-EE17-4A17-9811-00BF43AF1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52e4b0-9273-4eb3-9219-cbfd475533bd"/>
    <ds:schemaRef ds:uri="471cef36-82b7-4951-946c-7d484f1f0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DF2913-D8F9-44B6-A61F-BBCEE419B6D6}">
  <ds:schemaRefs>
    <ds:schemaRef ds:uri="http://schemas.microsoft.com/office/2006/documentManagement/types"/>
    <ds:schemaRef ds:uri="http://schemas.microsoft.com/office/infopath/2007/PartnerControls"/>
    <ds:schemaRef ds:uri="471cef36-82b7-4951-946c-7d484f1f079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152e4b0-9273-4eb3-9219-cbfd475533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13907</TotalTime>
  <Words>478</Words>
  <Application>Microsoft Office PowerPoint</Application>
  <PresentationFormat>Widescreen</PresentationFormat>
  <Paragraphs>46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Wingdings</vt:lpstr>
      <vt:lpstr>Wood Type</vt:lpstr>
      <vt:lpstr>SAS Student Portal Agreements &amp; Consents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Update is Coming</vt:lpstr>
      <vt:lpstr>wellness.uoguelph.ca /accessibility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Praamsma-Townshend</dc:creator>
  <cp:lastModifiedBy>Barry Praamsma-Townshend</cp:lastModifiedBy>
  <cp:revision>31</cp:revision>
  <cp:lastPrinted>2020-09-08T13:41:58Z</cp:lastPrinted>
  <dcterms:created xsi:type="dcterms:W3CDTF">2020-07-15T19:31:30Z</dcterms:created>
  <dcterms:modified xsi:type="dcterms:W3CDTF">2023-08-25T15:06:29Z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0x010100F2A958DEDC2D5C4DB9775EE4566BB966</vt:lpwstr>
  </property>
</Properties>
</file>